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7" r:id="rId5"/>
    <p:sldMasterId id="2147483655" r:id="rId6"/>
    <p:sldMasterId id="2147483656" r:id="rId7"/>
    <p:sldMasterId id="2147483658" r:id="rId8"/>
    <p:sldMasterId id="2147483659" r:id="rId9"/>
    <p:sldMasterId id="2147483660" r:id="rId10"/>
    <p:sldMasterId id="2147483661" r:id="rId11"/>
    <p:sldMasterId id="2147483662" r:id="rId12"/>
    <p:sldMasterId id="2147483663" r:id="rId13"/>
    <p:sldMasterId id="2147483664" r:id="rId14"/>
  </p:sldMasterIdLst>
  <p:notesMasterIdLst>
    <p:notesMasterId r:id="rId50"/>
  </p:notesMasterIdLst>
  <p:handoutMasterIdLst>
    <p:handoutMasterId r:id="rId51"/>
  </p:handoutMasterIdLst>
  <p:sldIdLst>
    <p:sldId id="287" r:id="rId15"/>
    <p:sldId id="446" r:id="rId16"/>
    <p:sldId id="447" r:id="rId17"/>
    <p:sldId id="455" r:id="rId18"/>
    <p:sldId id="466" r:id="rId19"/>
    <p:sldId id="440" r:id="rId20"/>
    <p:sldId id="442" r:id="rId21"/>
    <p:sldId id="379" r:id="rId22"/>
    <p:sldId id="480" r:id="rId23"/>
    <p:sldId id="481" r:id="rId24"/>
    <p:sldId id="461" r:id="rId25"/>
    <p:sldId id="478" r:id="rId26"/>
    <p:sldId id="479" r:id="rId27"/>
    <p:sldId id="410" r:id="rId28"/>
    <p:sldId id="433" r:id="rId29"/>
    <p:sldId id="434" r:id="rId30"/>
    <p:sldId id="435" r:id="rId31"/>
    <p:sldId id="437" r:id="rId32"/>
    <p:sldId id="458" r:id="rId33"/>
    <p:sldId id="464" r:id="rId34"/>
    <p:sldId id="463" r:id="rId35"/>
    <p:sldId id="472" r:id="rId36"/>
    <p:sldId id="390" r:id="rId37"/>
    <p:sldId id="465" r:id="rId38"/>
    <p:sldId id="395" r:id="rId39"/>
    <p:sldId id="418" r:id="rId40"/>
    <p:sldId id="396" r:id="rId41"/>
    <p:sldId id="473" r:id="rId42"/>
    <p:sldId id="398" r:id="rId43"/>
    <p:sldId id="462" r:id="rId44"/>
    <p:sldId id="400" r:id="rId45"/>
    <p:sldId id="363" r:id="rId46"/>
    <p:sldId id="376" r:id="rId47"/>
    <p:sldId id="445" r:id="rId48"/>
    <p:sldId id="457" r:id="rId49"/>
  </p:sldIdLst>
  <p:sldSz cx="9144000" cy="6858000" type="screen4x3"/>
  <p:notesSz cx="6669088" cy="9872663"/>
  <p:defaultTextStyle>
    <a:defPPr>
      <a:defRPr lang="en-US"/>
    </a:defPPr>
    <a:lvl1pPr algn="l" rtl="0" fontAlgn="base">
      <a:spcBef>
        <a:spcPct val="0"/>
      </a:spcBef>
      <a:spcAft>
        <a:spcPct val="0"/>
      </a:spcAft>
      <a:defRPr sz="1400"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sz="1400"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sz="1400"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sz="1400"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sz="1400" kern="1200">
        <a:solidFill>
          <a:schemeClr val="tx1"/>
        </a:solidFill>
        <a:latin typeface="Verdana" pitchFamily="34" charset="0"/>
        <a:ea typeface="+mn-ea"/>
        <a:cs typeface="Times New Roman" pitchFamily="18" charset="0"/>
      </a:defRPr>
    </a:lvl5pPr>
    <a:lvl6pPr marL="2286000" algn="l" defTabSz="914400" rtl="0" eaLnBrk="1" latinLnBrk="0" hangingPunct="1">
      <a:defRPr sz="1400" kern="1200">
        <a:solidFill>
          <a:schemeClr val="tx1"/>
        </a:solidFill>
        <a:latin typeface="Verdana" pitchFamily="34" charset="0"/>
        <a:ea typeface="+mn-ea"/>
        <a:cs typeface="Times New Roman" pitchFamily="18" charset="0"/>
      </a:defRPr>
    </a:lvl6pPr>
    <a:lvl7pPr marL="2743200" algn="l" defTabSz="914400" rtl="0" eaLnBrk="1" latinLnBrk="0" hangingPunct="1">
      <a:defRPr sz="1400" kern="1200">
        <a:solidFill>
          <a:schemeClr val="tx1"/>
        </a:solidFill>
        <a:latin typeface="Verdana" pitchFamily="34" charset="0"/>
        <a:ea typeface="+mn-ea"/>
        <a:cs typeface="Times New Roman" pitchFamily="18" charset="0"/>
      </a:defRPr>
    </a:lvl7pPr>
    <a:lvl8pPr marL="3200400" algn="l" defTabSz="914400" rtl="0" eaLnBrk="1" latinLnBrk="0" hangingPunct="1">
      <a:defRPr sz="1400" kern="1200">
        <a:solidFill>
          <a:schemeClr val="tx1"/>
        </a:solidFill>
        <a:latin typeface="Verdana" pitchFamily="34" charset="0"/>
        <a:ea typeface="+mn-ea"/>
        <a:cs typeface="Times New Roman" pitchFamily="18" charset="0"/>
      </a:defRPr>
    </a:lvl8pPr>
    <a:lvl9pPr marL="3657600" algn="l" defTabSz="914400" rtl="0" eaLnBrk="1" latinLnBrk="0" hangingPunct="1">
      <a:defRPr sz="1400"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2" pos="2881">
          <p15:clr>
            <a:srgbClr val="A4A3A4"/>
          </p15:clr>
        </p15:guide>
        <p15:guide id="3" orient="horz" pos="845" userDrawn="1">
          <p15:clr>
            <a:srgbClr val="A4A3A4"/>
          </p15:clr>
        </p15:guide>
        <p15:guide id="4" pos="158">
          <p15:clr>
            <a:srgbClr val="A4A3A4"/>
          </p15:clr>
        </p15:guide>
        <p15:guide id="5" pos="5602">
          <p15:clr>
            <a:srgbClr val="A4A3A4"/>
          </p15:clr>
        </p15:guide>
        <p15:guide id="6" orient="horz" pos="2432" userDrawn="1">
          <p15:clr>
            <a:srgbClr val="A4A3A4"/>
          </p15:clr>
        </p15:guide>
        <p15:guide id="7" orient="horz" pos="2364" userDrawn="1">
          <p15:clr>
            <a:srgbClr val="A4A3A4"/>
          </p15:clr>
        </p15:guide>
        <p15:guide id="8" orient="horz" pos="95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6" clrIdx="0">
    <p:extLst/>
  </p:cmAuthor>
  <p:cmAuthor id="2" name="Ryan Balzan" initials="R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C00000"/>
    <a:srgbClr val="CCECFF"/>
    <a:srgbClr val="C3C3F7"/>
    <a:srgbClr val="FFCC66"/>
    <a:srgbClr val="339966"/>
    <a:srgbClr val="66CCFF"/>
    <a:srgbClr val="00CC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94" autoAdjust="0"/>
    <p:restoredTop sz="94660"/>
  </p:normalViewPr>
  <p:slideViewPr>
    <p:cSldViewPr snapToGrid="0">
      <p:cViewPr varScale="1">
        <p:scale>
          <a:sx n="129" d="100"/>
          <a:sy n="129" d="100"/>
        </p:scale>
        <p:origin x="1104" y="90"/>
      </p:cViewPr>
      <p:guideLst>
        <p:guide pos="2881"/>
        <p:guide orient="horz" pos="845"/>
        <p:guide pos="158"/>
        <p:guide pos="5602"/>
        <p:guide orient="horz" pos="2432"/>
        <p:guide orient="horz" pos="2364"/>
        <p:guide orient="horz" pos="958"/>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47" d="100"/>
          <a:sy n="47" d="100"/>
        </p:scale>
        <p:origin x="-1320" y="-114"/>
      </p:cViewPr>
      <p:guideLst>
        <p:guide orient="horz" pos="3109"/>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s>
</file>

<file path=ppt/charts/_rels/chart1.xml.rels><?xml version="1.0" encoding="UTF-8" standalone="yes"?>
<Relationships xmlns="http://schemas.openxmlformats.org/package/2006/relationships"><Relationship Id="rId2" Type="http://schemas.openxmlformats.org/officeDocument/2006/relationships/oleObject" Target="Mappe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Arbeitsblat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pie3DChart>
        <c:varyColors val="0"/>
        <c:ser>
          <c:idx val="0"/>
          <c:order val="0"/>
          <c:spPr>
            <a:solidFill>
              <a:srgbClr val="0070C0"/>
            </a:solidFill>
          </c:spPr>
          <c:dPt>
            <c:idx val="0"/>
            <c:bubble3D val="0"/>
            <c:spPr>
              <a:solidFill>
                <a:srgbClr val="C5D1D7">
                  <a:lumMod val="50000"/>
                </a:srgbClr>
              </a:solidFill>
            </c:spPr>
          </c:dPt>
          <c:dPt>
            <c:idx val="1"/>
            <c:bubble3D val="0"/>
            <c:spPr>
              <a:solidFill>
                <a:srgbClr val="B9A300">
                  <a:lumMod val="60000"/>
                  <a:lumOff val="40000"/>
                </a:srgbClr>
              </a:solidFill>
            </c:spPr>
            <c:extLst>
              <c:ext xmlns:c16="http://schemas.microsoft.com/office/drawing/2014/chart" uri="{C3380CC4-5D6E-409C-BE32-E72D297353CC}">
                <c16:uniqueId val="{00000001-E756-458C-9B25-9E00924027A5}"/>
              </c:ext>
            </c:extLst>
          </c:dPt>
          <c:cat>
            <c:strRef>
              <c:f>Tabelle1!$C$10:$C$11</c:f>
              <c:strCache>
                <c:ptCount val="2"/>
                <c:pt idx="0">
                  <c:v>ich</c:v>
                </c:pt>
                <c:pt idx="1">
                  <c:v> </c:v>
                </c:pt>
              </c:strCache>
            </c:strRef>
          </c:cat>
          <c:val>
            <c:numRef>
              <c:f>Tabelle1!$D$10:$D$11</c:f>
              <c:numCache>
                <c:formatCode>General</c:formatCode>
                <c:ptCount val="2"/>
                <c:pt idx="0">
                  <c:v>90</c:v>
                </c:pt>
                <c:pt idx="1">
                  <c:v>10</c:v>
                </c:pt>
              </c:numCache>
            </c:numRef>
          </c:val>
          <c:extLst>
            <c:ext xmlns:c16="http://schemas.microsoft.com/office/drawing/2014/chart" uri="{C3380CC4-5D6E-409C-BE32-E72D297353CC}">
              <c16:uniqueId val="{00000002-E756-458C-9B25-9E00924027A5}"/>
            </c:ext>
          </c:extLst>
        </c:ser>
        <c:dLbls>
          <c:showLegendKey val="0"/>
          <c:showVal val="0"/>
          <c:showCatName val="0"/>
          <c:showSerName val="0"/>
          <c:showPercent val="0"/>
          <c:showBubbleSize val="0"/>
          <c:showLeaderLines val="0"/>
        </c:dLbls>
      </c:pie3DChart>
    </c:plotArea>
    <c:legend>
      <c:legendPos val="r"/>
      <c:legendEntry>
        <c:idx val="1"/>
        <c:delete val="1"/>
      </c:legendEntry>
      <c:layout>
        <c:manualLayout>
          <c:xMode val="edge"/>
          <c:yMode val="edge"/>
          <c:x val="0.65975013180210462"/>
          <c:y val="0.79009110753009748"/>
          <c:w val="0.33881767139480023"/>
          <c:h val="0.20559261177524599"/>
        </c:manualLayout>
      </c:layout>
      <c:overlay val="0"/>
    </c:legend>
    <c:plotVisOnly val="1"/>
    <c:dispBlanksAs val="zero"/>
    <c:showDLblsOverMax val="0"/>
  </c:chart>
  <c:txPr>
    <a:bodyPr/>
    <a:lstStyle/>
    <a:p>
      <a:pPr>
        <a:defRPr sz="1800"/>
      </a:pPr>
      <a:endParaRPr lang="de-D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753180661577599"/>
          <c:y val="0.10426540284360203"/>
          <c:w val="0.4300254452926211"/>
          <c:h val="0.80094786729857825"/>
        </c:manualLayout>
      </c:layout>
      <c:pieChart>
        <c:varyColors val="1"/>
        <c:ser>
          <c:idx val="0"/>
          <c:order val="0"/>
          <c:spPr>
            <a:solidFill>
              <a:srgbClr val="9999FF"/>
            </a:solidFill>
            <a:ln w="14213">
              <a:solidFill>
                <a:srgbClr val="000000"/>
              </a:solidFill>
              <a:prstDash val="solid"/>
            </a:ln>
          </c:spPr>
          <c:dPt>
            <c:idx val="0"/>
            <c:bubble3D val="0"/>
            <c:spPr>
              <a:solidFill>
                <a:schemeClr val="accent1">
                  <a:lumMod val="75000"/>
                </a:schemeClr>
              </a:solidFill>
              <a:ln w="14213">
                <a:solidFill>
                  <a:srgbClr val="000000"/>
                </a:solidFill>
                <a:prstDash val="solid"/>
              </a:ln>
            </c:spPr>
          </c:dPt>
          <c:dPt>
            <c:idx val="1"/>
            <c:bubble3D val="0"/>
            <c:spPr>
              <a:solidFill>
                <a:schemeClr val="accent2">
                  <a:lumMod val="60000"/>
                  <a:lumOff val="40000"/>
                </a:schemeClr>
              </a:solidFill>
              <a:ln w="14213">
                <a:solidFill>
                  <a:srgbClr val="000000"/>
                </a:solidFill>
                <a:prstDash val="solid"/>
              </a:ln>
            </c:spPr>
          </c:dPt>
          <c:dPt>
            <c:idx val="2"/>
            <c:bubble3D val="0"/>
            <c:spPr>
              <a:solidFill>
                <a:schemeClr val="bg2">
                  <a:lumMod val="50000"/>
                </a:schemeClr>
              </a:solidFill>
              <a:ln w="14213">
                <a:solidFill>
                  <a:srgbClr val="000000"/>
                </a:solidFill>
                <a:prstDash val="solid"/>
              </a:ln>
            </c:spPr>
          </c:dPt>
          <c:cat>
            <c:strRef>
              <c:f>Tabelle1!$B$4:$B$6</c:f>
              <c:strCache>
                <c:ptCount val="3"/>
                <c:pt idx="0">
                  <c:v>Umstände: Drogen</c:v>
                </c:pt>
                <c:pt idx="1">
                  <c:v>andere: Ärger mit Nachbarm</c:v>
                </c:pt>
                <c:pt idx="2">
                  <c:v>ich: übertriebene Reaktion</c:v>
                </c:pt>
              </c:strCache>
            </c:strRef>
          </c:cat>
          <c:val>
            <c:numRef>
              <c:f>Tabelle1!$C$4:$C$6</c:f>
              <c:numCache>
                <c:formatCode>General</c:formatCode>
                <c:ptCount val="3"/>
                <c:pt idx="0">
                  <c:v>40</c:v>
                </c:pt>
                <c:pt idx="1">
                  <c:v>30</c:v>
                </c:pt>
                <c:pt idx="2">
                  <c:v>30</c:v>
                </c:pt>
              </c:numCache>
            </c:numRef>
          </c:val>
        </c:ser>
        <c:dLbls>
          <c:showLegendKey val="0"/>
          <c:showVal val="0"/>
          <c:showCatName val="0"/>
          <c:showSerName val="0"/>
          <c:showPercent val="0"/>
          <c:showBubbleSize val="0"/>
          <c:showLeaderLines val="0"/>
        </c:dLbls>
        <c:firstSliceAng val="0"/>
      </c:pieChart>
      <c:spPr>
        <a:noFill/>
        <a:ln w="28425">
          <a:noFill/>
        </a:ln>
      </c:spPr>
    </c:plotArea>
    <c:plotVisOnly val="1"/>
    <c:dispBlanksAs val="zero"/>
    <c:showDLblsOverMax val="0"/>
  </c:chart>
  <c:spPr>
    <a:solidFill>
      <a:srgbClr val="FFFFFF"/>
    </a:solidFill>
    <a:ln>
      <a:noFill/>
    </a:ln>
  </c:spPr>
  <c:txPr>
    <a:bodyPr/>
    <a:lstStyle/>
    <a:p>
      <a:pPr>
        <a:defRPr sz="1035" b="0" i="0" u="none" strike="noStrike" baseline="0">
          <a:solidFill>
            <a:srgbClr val="000000"/>
          </a:solidFill>
          <a:latin typeface="Arial"/>
          <a:ea typeface="Arial"/>
          <a:cs typeface="Arial"/>
        </a:defRPr>
      </a:pPr>
      <a:endParaRPr lang="de-DE"/>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GB"/>
          </a:p>
        </p:txBody>
      </p:sp>
      <p:sp>
        <p:nvSpPr>
          <p:cNvPr id="95235" name="Rectangle 3"/>
          <p:cNvSpPr>
            <a:spLocks noGrp="1" noChangeArrowheads="1"/>
          </p:cNvSpPr>
          <p:nvPr>
            <p:ph type="dt" sz="quarter" idx="1"/>
          </p:nvPr>
        </p:nvSpPr>
        <p:spPr bwMode="auto">
          <a:xfrm>
            <a:off x="377825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algn="r" defTabSz="944563">
              <a:defRPr sz="1300">
                <a:latin typeface="Verdana" charset="0"/>
                <a:ea typeface="Times New Roman" charset="0"/>
                <a:cs typeface="Times New Roman" charset="0"/>
              </a:defRPr>
            </a:lvl1pPr>
          </a:lstStyle>
          <a:p>
            <a:pPr>
              <a:defRPr/>
            </a:pPr>
            <a:endParaRPr lang="en-GB"/>
          </a:p>
        </p:txBody>
      </p:sp>
      <p:sp>
        <p:nvSpPr>
          <p:cNvPr id="95236" name="Rectangle 4"/>
          <p:cNvSpPr>
            <a:spLocks noGrp="1" noChangeArrowheads="1"/>
          </p:cNvSpPr>
          <p:nvPr>
            <p:ph type="ftr" sz="quarter" idx="2"/>
          </p:nvPr>
        </p:nvSpPr>
        <p:spPr bwMode="auto">
          <a:xfrm>
            <a:off x="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GB"/>
          </a:p>
        </p:txBody>
      </p:sp>
      <p:sp>
        <p:nvSpPr>
          <p:cNvPr id="95237" name="Rectangle 5"/>
          <p:cNvSpPr>
            <a:spLocks noGrp="1" noChangeArrowheads="1"/>
          </p:cNvSpPr>
          <p:nvPr>
            <p:ph type="sldNum" sz="quarter" idx="3"/>
          </p:nvPr>
        </p:nvSpPr>
        <p:spPr bwMode="auto">
          <a:xfrm>
            <a:off x="377825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algn="r" defTabSz="944563">
              <a:defRPr sz="1300"/>
            </a:lvl1pPr>
          </a:lstStyle>
          <a:p>
            <a:pPr>
              <a:defRPr/>
            </a:pPr>
            <a:fld id="{D9F9BF97-88E2-4BCA-814C-FABE494600DA}" type="slidenum">
              <a:rPr lang="en-GB" altLang="de-DE"/>
              <a:pPr>
                <a:defRPr/>
              </a:pPr>
              <a:t>‹Nr.›</a:t>
            </a:fld>
            <a:endParaRPr lang="en-GB" altLang="de-DE"/>
          </a:p>
        </p:txBody>
      </p:sp>
    </p:spTree>
    <p:extLst>
      <p:ext uri="{BB962C8B-B14F-4D97-AF65-F5344CB8AC3E}">
        <p14:creationId xmlns:p14="http://schemas.microsoft.com/office/powerpoint/2010/main" val="1756116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050"/>
          <p:cNvSpPr>
            <a:spLocks noGrp="1" noChangeArrowheads="1"/>
          </p:cNvSpPr>
          <p:nvPr>
            <p:ph type="hdr" sz="quarter"/>
          </p:nvPr>
        </p:nvSpPr>
        <p:spPr bwMode="auto">
          <a:xfrm>
            <a:off x="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US"/>
          </a:p>
        </p:txBody>
      </p:sp>
      <p:sp>
        <p:nvSpPr>
          <p:cNvPr id="39939" name="Rectangle 2051"/>
          <p:cNvSpPr>
            <a:spLocks noGrp="1" noChangeArrowheads="1"/>
          </p:cNvSpPr>
          <p:nvPr>
            <p:ph type="dt" idx="1"/>
          </p:nvPr>
        </p:nvSpPr>
        <p:spPr bwMode="auto">
          <a:xfrm>
            <a:off x="377825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algn="r" defTabSz="944563">
              <a:defRPr sz="1300">
                <a:latin typeface="Verdana" charset="0"/>
                <a:ea typeface="Times New Roman" charset="0"/>
                <a:cs typeface="Times New Roman" charset="0"/>
              </a:defRPr>
            </a:lvl1pPr>
          </a:lstStyle>
          <a:p>
            <a:pPr>
              <a:defRPr/>
            </a:pPr>
            <a:endParaRPr lang="en-US"/>
          </a:p>
        </p:txBody>
      </p:sp>
      <p:sp>
        <p:nvSpPr>
          <p:cNvPr id="51204" name="Rectangle 2052"/>
          <p:cNvSpPr>
            <a:spLocks noGrp="1" noRot="1" noChangeAspect="1" noChangeArrowheads="1" noTextEdit="1"/>
          </p:cNvSpPr>
          <p:nvPr>
            <p:ph type="sldImg" idx="2"/>
          </p:nvPr>
        </p:nvSpPr>
        <p:spPr bwMode="auto">
          <a:xfrm>
            <a:off x="865188" y="739775"/>
            <a:ext cx="4940300" cy="3703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2053"/>
          <p:cNvSpPr>
            <a:spLocks noGrp="1" noChangeArrowheads="1"/>
          </p:cNvSpPr>
          <p:nvPr>
            <p:ph type="body" sz="quarter" idx="3"/>
          </p:nvPr>
        </p:nvSpPr>
        <p:spPr bwMode="auto">
          <a:xfrm>
            <a:off x="889000" y="4689475"/>
            <a:ext cx="4891088" cy="4443413"/>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39942" name="Rectangle 2054"/>
          <p:cNvSpPr>
            <a:spLocks noGrp="1" noChangeArrowheads="1"/>
          </p:cNvSpPr>
          <p:nvPr>
            <p:ph type="ftr" sz="quarter" idx="4"/>
          </p:nvPr>
        </p:nvSpPr>
        <p:spPr bwMode="auto">
          <a:xfrm>
            <a:off x="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US"/>
          </a:p>
        </p:txBody>
      </p:sp>
      <p:sp>
        <p:nvSpPr>
          <p:cNvPr id="39943" name="Rectangle 2055"/>
          <p:cNvSpPr>
            <a:spLocks noGrp="1" noChangeArrowheads="1"/>
          </p:cNvSpPr>
          <p:nvPr>
            <p:ph type="sldNum" sz="quarter" idx="5"/>
          </p:nvPr>
        </p:nvSpPr>
        <p:spPr bwMode="auto">
          <a:xfrm>
            <a:off x="377825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algn="r" defTabSz="944563">
              <a:defRPr sz="1300"/>
            </a:lvl1pPr>
          </a:lstStyle>
          <a:p>
            <a:pPr>
              <a:defRPr/>
            </a:pPr>
            <a:fld id="{F2B564CC-E4B2-4255-B138-59E920337708}" type="slidenum">
              <a:rPr lang="en-US" altLang="de-DE"/>
              <a:pPr>
                <a:defRPr/>
              </a:pPr>
              <a:t>‹Nr.›</a:t>
            </a:fld>
            <a:endParaRPr lang="en-US" altLang="de-DE"/>
          </a:p>
        </p:txBody>
      </p:sp>
    </p:spTree>
    <p:extLst>
      <p:ext uri="{BB962C8B-B14F-4D97-AF65-F5344CB8AC3E}">
        <p14:creationId xmlns:p14="http://schemas.microsoft.com/office/powerpoint/2010/main" val="8939872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1pPr>
    <a:lvl2pPr marL="4572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2pPr>
    <a:lvl3pPr marL="9144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3pPr>
    <a:lvl4pPr marL="13716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4pPr>
    <a:lvl5pPr marL="18288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D4A5AE10-4E82-4D1F-9865-DECC9B86C289}" type="slidenum">
              <a:rPr lang="en-US" altLang="de-DE" sz="1300" smtClean="0">
                <a:latin typeface="Verdana" pitchFamily="34" charset="0"/>
              </a:rPr>
              <a:pPr eaLnBrk="1" hangingPunct="1">
                <a:spcBef>
                  <a:spcPct val="0"/>
                </a:spcBef>
              </a:pPr>
              <a:t>1</a:t>
            </a:fld>
            <a:endParaRPr lang="en-US" altLang="de-DE" sz="1300" smtClean="0">
              <a:latin typeface="Verdana" pitchFamily="34" charset="0"/>
            </a:endParaRPr>
          </a:p>
        </p:txBody>
      </p:sp>
      <p:sp>
        <p:nvSpPr>
          <p:cNvPr id="52227" name="Rectangle 2"/>
          <p:cNvSpPr>
            <a:spLocks noGrp="1" noRot="1" noChangeAspect="1" noChangeArrowheads="1" noTextEdit="1"/>
          </p:cNvSpPr>
          <p:nvPr>
            <p:ph type="sldImg"/>
          </p:nvPr>
        </p:nvSpPr>
        <p:spPr>
          <a:xfrm>
            <a:off x="866775" y="739775"/>
            <a:ext cx="4937125" cy="370363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
        <p:nvSpPr>
          <p:cNvPr id="52229" name="AutoShape 4"/>
          <p:cNvSpPr>
            <a:spLocks noChangeArrowheads="1"/>
          </p:cNvSpPr>
          <p:nvPr/>
        </p:nvSpPr>
        <p:spPr bwMode="auto">
          <a:xfrm>
            <a:off x="763588" y="5699125"/>
            <a:ext cx="5140325" cy="1736725"/>
          </a:xfrm>
          <a:prstGeom prst="wedgeEllipseCallout">
            <a:avLst>
              <a:gd name="adj1" fmla="val -38046"/>
              <a:gd name="adj2" fmla="val 31218"/>
            </a:avLst>
          </a:prstGeom>
          <a:solidFill>
            <a:schemeClr val="bg1"/>
          </a:solidFill>
          <a:ln w="9525">
            <a:solidFill>
              <a:schemeClr val="tx1"/>
            </a:solidFill>
            <a:miter lim="800000"/>
            <a:headEnd/>
            <a:tailEnd/>
          </a:ln>
        </p:spPr>
        <p:txBody>
          <a:bodyPr lIns="87251" tIns="43626" rIns="87251" bIns="43626"/>
          <a:lstStyle>
            <a:lvl1pPr defTabSz="873125" eaLnBrk="0" hangingPunct="0">
              <a:spcBef>
                <a:spcPct val="30000"/>
              </a:spcBef>
              <a:defRPr sz="1200">
                <a:solidFill>
                  <a:schemeClr val="tx1"/>
                </a:solidFill>
                <a:latin typeface="Times New Roman" pitchFamily="18" charset="0"/>
                <a:cs typeface="Times New Roman" pitchFamily="18" charset="0"/>
              </a:defRPr>
            </a:lvl1pPr>
            <a:lvl2pPr marL="37931725" indent="-37474525" defTabSz="873125" eaLnBrk="0" hangingPunct="0">
              <a:spcBef>
                <a:spcPct val="30000"/>
              </a:spcBef>
              <a:defRPr sz="1200">
                <a:solidFill>
                  <a:schemeClr val="tx1"/>
                </a:solidFill>
                <a:latin typeface="Times New Roman" pitchFamily="18" charset="0"/>
                <a:cs typeface="Times New Roman" pitchFamily="18" charset="0"/>
              </a:defRPr>
            </a:lvl2pPr>
            <a:lvl3pPr marL="1143000" indent="-228600" defTabSz="873125" eaLnBrk="0" hangingPunct="0">
              <a:spcBef>
                <a:spcPct val="30000"/>
              </a:spcBef>
              <a:defRPr sz="1200">
                <a:solidFill>
                  <a:schemeClr val="tx1"/>
                </a:solidFill>
                <a:latin typeface="Times New Roman" pitchFamily="18" charset="0"/>
                <a:cs typeface="Times New Roman" pitchFamily="18" charset="0"/>
              </a:defRPr>
            </a:lvl3pPr>
            <a:lvl4pPr marL="1600200" indent="-228600" defTabSz="873125" eaLnBrk="0" hangingPunct="0">
              <a:spcBef>
                <a:spcPct val="30000"/>
              </a:spcBef>
              <a:defRPr sz="1200">
                <a:solidFill>
                  <a:schemeClr val="tx1"/>
                </a:solidFill>
                <a:latin typeface="Times New Roman" pitchFamily="18" charset="0"/>
                <a:cs typeface="Times New Roman" pitchFamily="18" charset="0"/>
              </a:defRPr>
            </a:lvl4pPr>
            <a:lvl5pPr marL="2057400" indent="-228600" defTabSz="873125" eaLnBrk="0" hangingPunct="0">
              <a:spcBef>
                <a:spcPct val="30000"/>
              </a:spcBef>
              <a:defRPr sz="1200">
                <a:solidFill>
                  <a:schemeClr val="tx1"/>
                </a:solidFill>
                <a:latin typeface="Times New Roman" pitchFamily="18" charset="0"/>
                <a:cs typeface="Times New Roman" pitchFamily="18" charset="0"/>
              </a:defRPr>
            </a:lvl5pPr>
            <a:lvl6pPr marL="25146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ctr" eaLnBrk="1" hangingPunct="1">
              <a:spcBef>
                <a:spcPct val="0"/>
              </a:spcBef>
            </a:pPr>
            <a:r>
              <a:rPr lang="de-DE" altLang="de-DE" sz="1500">
                <a:latin typeface="Verdana" pitchFamily="34" charset="0"/>
              </a:rPr>
              <a:t>Gestern/Heute haben wir über Zuschreibungsstil in der Gruppe gesprochen, Gibt es irgendetwas was Ihnen besonders in Erinnerung geblieben ist…</a:t>
            </a:r>
          </a:p>
        </p:txBody>
      </p:sp>
    </p:spTree>
    <p:extLst>
      <p:ext uri="{BB962C8B-B14F-4D97-AF65-F5344CB8AC3E}">
        <p14:creationId xmlns:p14="http://schemas.microsoft.com/office/powerpoint/2010/main" val="942962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E4B8DC2-76B0-422C-AF69-52C2E181B1AD}" type="slidenum">
              <a:rPr lang="en-US" altLang="de-DE" sz="1300" smtClean="0">
                <a:latin typeface="Verdana" pitchFamily="34" charset="0"/>
              </a:rPr>
              <a:pPr eaLnBrk="1" hangingPunct="1">
                <a:spcBef>
                  <a:spcPct val="0"/>
                </a:spcBef>
              </a:pPr>
              <a:t>2</a:t>
            </a:fld>
            <a:endParaRPr lang="en-US" altLang="de-DE" sz="1300" smtClean="0">
              <a:latin typeface="Verdana" pitchFamily="34" charset="0"/>
            </a:endParaRPr>
          </a:p>
        </p:txBody>
      </p:sp>
      <p:sp>
        <p:nvSpPr>
          <p:cNvPr id="53251" name="Rectangle 2"/>
          <p:cNvSpPr>
            <a:spLocks noGrp="1" noRot="1" noChangeAspect="1" noChangeArrowheads="1" noTextEdit="1"/>
          </p:cNvSpPr>
          <p:nvPr>
            <p:ph type="sldImg"/>
          </p:nvPr>
        </p:nvSpPr>
        <p:spPr>
          <a:xfrm>
            <a:off x="866775" y="739775"/>
            <a:ext cx="4937125" cy="370363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736913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7CDDC4F8-9F24-4555-BFB1-EDD456DA48BB}" type="slidenum">
              <a:rPr lang="en-US" altLang="de-DE" sz="1300" smtClean="0">
                <a:latin typeface="Verdana" pitchFamily="34" charset="0"/>
              </a:rPr>
              <a:pPr eaLnBrk="1" hangingPunct="1">
                <a:spcBef>
                  <a:spcPct val="0"/>
                </a:spcBef>
              </a:pPr>
              <a:t>3</a:t>
            </a:fld>
            <a:endParaRPr lang="en-US" altLang="de-DE" sz="1300" smtClean="0">
              <a:latin typeface="Verdana" pitchFamily="34" charset="0"/>
            </a:endParaRPr>
          </a:p>
        </p:txBody>
      </p:sp>
      <p:sp>
        <p:nvSpPr>
          <p:cNvPr id="54275" name="Rectangle 2"/>
          <p:cNvSpPr>
            <a:spLocks noGrp="1" noRot="1" noChangeAspect="1" noChangeArrowheads="1" noTextEdit="1"/>
          </p:cNvSpPr>
          <p:nvPr>
            <p:ph type="sldImg"/>
          </p:nvPr>
        </p:nvSpPr>
        <p:spPr>
          <a:xfrm>
            <a:off x="866775" y="739775"/>
            <a:ext cx="4937125" cy="370363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527686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71E66635-651E-4D90-9B93-DC623886E12D}" type="slidenum">
              <a:rPr lang="en-US" altLang="de-DE" sz="1300">
                <a:latin typeface="Verdana" pitchFamily="34" charset="0"/>
              </a:rPr>
              <a:pPr algn="r" eaLnBrk="1" hangingPunct="1">
                <a:spcBef>
                  <a:spcPct val="0"/>
                </a:spcBef>
              </a:pPr>
              <a:t>4</a:t>
            </a:fld>
            <a:endParaRPr lang="en-US" altLang="de-DE" sz="1300">
              <a:latin typeface="Verdana" pitchFamily="34" charset="0"/>
            </a:endParaRPr>
          </a:p>
        </p:txBody>
      </p:sp>
      <p:sp>
        <p:nvSpPr>
          <p:cNvPr id="56323" name="Rectangle 2"/>
          <p:cNvSpPr>
            <a:spLocks noGrp="1" noRot="1" noChangeAspect="1" noChangeArrowheads="1" noTextEdit="1"/>
          </p:cNvSpPr>
          <p:nvPr>
            <p:ph type="sldImg"/>
          </p:nvPr>
        </p:nvSpPr>
        <p:spPr>
          <a:xfrm>
            <a:off x="866775" y="739775"/>
            <a:ext cx="4937125" cy="370363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325299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71E66635-651E-4D90-9B93-DC623886E12D}" type="slidenum">
              <a:rPr lang="en-US" altLang="de-DE" sz="1300">
                <a:latin typeface="Verdana" pitchFamily="34" charset="0"/>
              </a:rPr>
              <a:pPr algn="r" eaLnBrk="1" hangingPunct="1">
                <a:spcBef>
                  <a:spcPct val="0"/>
                </a:spcBef>
              </a:pPr>
              <a:t>5</a:t>
            </a:fld>
            <a:endParaRPr lang="en-US" altLang="de-DE" sz="1300">
              <a:latin typeface="Verdana" pitchFamily="34" charset="0"/>
            </a:endParaRPr>
          </a:p>
        </p:txBody>
      </p:sp>
      <p:sp>
        <p:nvSpPr>
          <p:cNvPr id="56323" name="Rectangle 2"/>
          <p:cNvSpPr>
            <a:spLocks noGrp="1" noRot="1" noChangeAspect="1" noChangeArrowheads="1" noTextEdit="1"/>
          </p:cNvSpPr>
          <p:nvPr>
            <p:ph type="sldImg"/>
          </p:nvPr>
        </p:nvSpPr>
        <p:spPr>
          <a:xfrm>
            <a:off x="866775" y="739775"/>
            <a:ext cx="4937125" cy="370363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325299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A489179-0279-4442-A21C-485F7A57AC51}" type="slidenum">
              <a:rPr lang="en-US" altLang="de-DE" sz="1300" smtClean="0">
                <a:latin typeface="Verdana" pitchFamily="34" charset="0"/>
              </a:rPr>
              <a:pPr eaLnBrk="1" hangingPunct="1">
                <a:spcBef>
                  <a:spcPct val="0"/>
                </a:spcBef>
              </a:pPr>
              <a:t>6</a:t>
            </a:fld>
            <a:endParaRPr lang="en-US" altLang="de-DE" sz="1300" smtClean="0">
              <a:latin typeface="Verdana" pitchFamily="34" charset="0"/>
            </a:endParaRPr>
          </a:p>
        </p:txBody>
      </p:sp>
      <p:sp>
        <p:nvSpPr>
          <p:cNvPr id="57347" name="Rectangle 2"/>
          <p:cNvSpPr>
            <a:spLocks noGrp="1" noRot="1" noChangeAspect="1" noChangeArrowheads="1" noTextEdit="1"/>
          </p:cNvSpPr>
          <p:nvPr>
            <p:ph type="sldImg"/>
          </p:nvPr>
        </p:nvSpPr>
        <p:spPr>
          <a:xfrm>
            <a:off x="866775" y="739775"/>
            <a:ext cx="4937125" cy="370363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643189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E0004032-853B-4B2B-B516-64C68126DFE8}" type="slidenum">
              <a:rPr lang="en-US" altLang="de-DE" sz="1300" smtClean="0">
                <a:latin typeface="Verdana" pitchFamily="34" charset="0"/>
              </a:rPr>
              <a:pPr eaLnBrk="1" hangingPunct="1">
                <a:spcBef>
                  <a:spcPct val="0"/>
                </a:spcBef>
              </a:pPr>
              <a:t>7</a:t>
            </a:fld>
            <a:endParaRPr lang="en-US" altLang="de-DE" sz="1300" smtClean="0">
              <a:latin typeface="Verdana" pitchFamily="34" charset="0"/>
            </a:endParaRPr>
          </a:p>
        </p:txBody>
      </p:sp>
      <p:sp>
        <p:nvSpPr>
          <p:cNvPr id="58371" name="Rectangle 2"/>
          <p:cNvSpPr>
            <a:spLocks noGrp="1" noRot="1" noChangeAspect="1" noChangeArrowheads="1" noTextEdit="1"/>
          </p:cNvSpPr>
          <p:nvPr>
            <p:ph type="sldImg"/>
          </p:nvPr>
        </p:nvSpPr>
        <p:spPr>
          <a:xfrm>
            <a:off x="866775" y="739775"/>
            <a:ext cx="4937125" cy="370363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936912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48962412-00B2-4CFC-B564-9E40C1C9A116}" type="slidenum">
              <a:rPr lang="en-US" altLang="de-DE" sz="1300" smtClean="0">
                <a:latin typeface="Verdana" pitchFamily="34" charset="0"/>
              </a:rPr>
              <a:pPr eaLnBrk="1" hangingPunct="1">
                <a:spcBef>
                  <a:spcPct val="0"/>
                </a:spcBef>
              </a:pPr>
              <a:t>8</a:t>
            </a:fld>
            <a:endParaRPr lang="en-US" altLang="de-DE" sz="1300" smtClean="0">
              <a:latin typeface="Verdana" pitchFamily="34" charset="0"/>
            </a:endParaRPr>
          </a:p>
        </p:txBody>
      </p:sp>
      <p:sp>
        <p:nvSpPr>
          <p:cNvPr id="59395" name="Rectangle 2"/>
          <p:cNvSpPr>
            <a:spLocks noGrp="1" noRot="1" noChangeAspect="1" noChangeArrowheads="1" noTextEdit="1"/>
          </p:cNvSpPr>
          <p:nvPr>
            <p:ph type="sldImg"/>
          </p:nvPr>
        </p:nvSpPr>
        <p:spPr>
          <a:xfrm>
            <a:off x="866775" y="739775"/>
            <a:ext cx="4937125" cy="370363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468728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9B38D8AF-A87A-466B-89D5-015D1C4A2538}" type="slidenum">
              <a:rPr lang="en-US" altLang="de-DE" sz="1300">
                <a:latin typeface="Verdana" pitchFamily="34" charset="0"/>
              </a:rPr>
              <a:pPr algn="r" eaLnBrk="1" hangingPunct="1">
                <a:spcBef>
                  <a:spcPct val="0"/>
                </a:spcBef>
              </a:pPr>
              <a:t>9</a:t>
            </a:fld>
            <a:endParaRPr lang="en-US" altLang="de-DE" sz="1300">
              <a:latin typeface="Verdana" pitchFamily="34" charset="0"/>
            </a:endParaRPr>
          </a:p>
        </p:txBody>
      </p:sp>
      <p:sp>
        <p:nvSpPr>
          <p:cNvPr id="64515" name="Rectangle 2"/>
          <p:cNvSpPr>
            <a:spLocks noGrp="1" noRot="1" noChangeAspect="1" noChangeArrowheads="1" noTextEdit="1"/>
          </p:cNvSpPr>
          <p:nvPr>
            <p:ph type="sldImg"/>
          </p:nvPr>
        </p:nvSpPr>
        <p:spPr>
          <a:xfrm>
            <a:off x="866775" y="739775"/>
            <a:ext cx="4937125" cy="370363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761504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9B38D8AF-A87A-466B-89D5-015D1C4A2538}" type="slidenum">
              <a:rPr lang="en-US" altLang="de-DE" sz="1300">
                <a:latin typeface="Verdana" pitchFamily="34" charset="0"/>
              </a:rPr>
              <a:pPr algn="r" eaLnBrk="1" hangingPunct="1">
                <a:spcBef>
                  <a:spcPct val="0"/>
                </a:spcBef>
              </a:pPr>
              <a:t>10</a:t>
            </a:fld>
            <a:endParaRPr lang="en-US" altLang="de-DE" sz="1300">
              <a:latin typeface="Verdana" pitchFamily="34" charset="0"/>
            </a:endParaRPr>
          </a:p>
        </p:txBody>
      </p:sp>
      <p:sp>
        <p:nvSpPr>
          <p:cNvPr id="64515" name="Rectangle 2"/>
          <p:cNvSpPr>
            <a:spLocks noGrp="1" noRot="1" noChangeAspect="1" noChangeArrowheads="1" noTextEdit="1"/>
          </p:cNvSpPr>
          <p:nvPr>
            <p:ph type="sldImg"/>
          </p:nvPr>
        </p:nvSpPr>
        <p:spPr>
          <a:xfrm>
            <a:off x="866775" y="739775"/>
            <a:ext cx="4937125" cy="370363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413586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F5FA2710-C7F0-4742-B2D7-D8B4026DF37E}" type="slidenum">
              <a:rPr lang="en-US" altLang="de-DE" sz="1300" smtClean="0">
                <a:latin typeface="Verdana" pitchFamily="34" charset="0"/>
              </a:rPr>
              <a:pPr eaLnBrk="1" hangingPunct="1">
                <a:spcBef>
                  <a:spcPct val="0"/>
                </a:spcBef>
              </a:pPr>
              <a:t>11</a:t>
            </a:fld>
            <a:endParaRPr lang="en-US" altLang="de-DE" sz="1300" smtClean="0">
              <a:latin typeface="Verdana" pitchFamily="34" charset="0"/>
            </a:endParaRPr>
          </a:p>
        </p:txBody>
      </p:sp>
      <p:sp>
        <p:nvSpPr>
          <p:cNvPr id="62467" name="Rectangle 2"/>
          <p:cNvSpPr>
            <a:spLocks noGrp="1" noRot="1" noChangeAspect="1" noChangeArrowheads="1" noTextEdit="1"/>
          </p:cNvSpPr>
          <p:nvPr>
            <p:ph type="sldImg"/>
          </p:nvPr>
        </p:nvSpPr>
        <p:spPr>
          <a:xfrm>
            <a:off x="866775" y="739775"/>
            <a:ext cx="4937125" cy="370363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838334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9B38D8AF-A87A-466B-89D5-015D1C4A2538}" type="slidenum">
              <a:rPr lang="en-US" altLang="de-DE" sz="1300">
                <a:latin typeface="Verdana" pitchFamily="34" charset="0"/>
              </a:rPr>
              <a:pPr algn="r" eaLnBrk="1" hangingPunct="1">
                <a:spcBef>
                  <a:spcPct val="0"/>
                </a:spcBef>
              </a:pPr>
              <a:t>12</a:t>
            </a:fld>
            <a:endParaRPr lang="en-US" altLang="de-DE" sz="1300">
              <a:latin typeface="Verdana" pitchFamily="34" charset="0"/>
            </a:endParaRPr>
          </a:p>
        </p:txBody>
      </p:sp>
      <p:sp>
        <p:nvSpPr>
          <p:cNvPr id="64515" name="Rectangle 2"/>
          <p:cNvSpPr>
            <a:spLocks noGrp="1" noRot="1" noChangeAspect="1" noChangeArrowheads="1" noTextEdit="1"/>
          </p:cNvSpPr>
          <p:nvPr>
            <p:ph type="sldImg"/>
          </p:nvPr>
        </p:nvSpPr>
        <p:spPr>
          <a:xfrm>
            <a:off x="866775" y="739775"/>
            <a:ext cx="4937125" cy="370363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83186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9B38D8AF-A87A-466B-89D5-015D1C4A2538}" type="slidenum">
              <a:rPr lang="en-US" altLang="de-DE" sz="1300">
                <a:latin typeface="Verdana" pitchFamily="34" charset="0"/>
              </a:rPr>
              <a:pPr algn="r" eaLnBrk="1" hangingPunct="1">
                <a:spcBef>
                  <a:spcPct val="0"/>
                </a:spcBef>
              </a:pPr>
              <a:t>13</a:t>
            </a:fld>
            <a:endParaRPr lang="en-US" altLang="de-DE" sz="1300">
              <a:latin typeface="Verdana" pitchFamily="34" charset="0"/>
            </a:endParaRPr>
          </a:p>
        </p:txBody>
      </p:sp>
      <p:sp>
        <p:nvSpPr>
          <p:cNvPr id="64515" name="Rectangle 2"/>
          <p:cNvSpPr>
            <a:spLocks noGrp="1" noRot="1" noChangeAspect="1" noChangeArrowheads="1" noTextEdit="1"/>
          </p:cNvSpPr>
          <p:nvPr>
            <p:ph type="sldImg"/>
          </p:nvPr>
        </p:nvSpPr>
        <p:spPr>
          <a:xfrm>
            <a:off x="866775" y="739775"/>
            <a:ext cx="4937125" cy="370363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390434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8E266EF-523E-4390-9F36-0BFA7C970B9C}" type="slidenum">
              <a:rPr lang="en-US" altLang="de-DE" sz="1300" smtClean="0">
                <a:latin typeface="Verdana" pitchFamily="34" charset="0"/>
              </a:rPr>
              <a:pPr eaLnBrk="1" hangingPunct="1">
                <a:spcBef>
                  <a:spcPct val="0"/>
                </a:spcBef>
              </a:pPr>
              <a:t>14</a:t>
            </a:fld>
            <a:endParaRPr lang="en-US" altLang="de-DE" sz="1300" smtClean="0">
              <a:latin typeface="Verdana" pitchFamily="34" charset="0"/>
            </a:endParaRPr>
          </a:p>
        </p:txBody>
      </p:sp>
      <p:sp>
        <p:nvSpPr>
          <p:cNvPr id="65539" name="Rectangle 2"/>
          <p:cNvSpPr>
            <a:spLocks noGrp="1" noRot="1" noChangeAspect="1" noChangeArrowheads="1" noTextEdit="1"/>
          </p:cNvSpPr>
          <p:nvPr>
            <p:ph type="sldImg"/>
          </p:nvPr>
        </p:nvSpPr>
        <p:spPr>
          <a:xfrm>
            <a:off x="866775" y="739775"/>
            <a:ext cx="4937125" cy="370363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350795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19</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987324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20</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987324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21</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987324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22</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2757088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7C96E31-44FF-48CF-A1AD-3EACD9D4ECE7}" type="slidenum">
              <a:rPr lang="en-US" altLang="de-DE" sz="1300" smtClean="0">
                <a:latin typeface="Verdana" pitchFamily="34" charset="0"/>
              </a:rPr>
              <a:pPr eaLnBrk="1" hangingPunct="1">
                <a:spcBef>
                  <a:spcPct val="0"/>
                </a:spcBef>
              </a:pPr>
              <a:t>23</a:t>
            </a:fld>
            <a:endParaRPr lang="en-US" altLang="de-DE" sz="1300" smtClean="0">
              <a:latin typeface="Verdana" pitchFamily="34" charset="0"/>
            </a:endParaRPr>
          </a:p>
        </p:txBody>
      </p:sp>
      <p:sp>
        <p:nvSpPr>
          <p:cNvPr id="71683" name="Rectangle 2"/>
          <p:cNvSpPr>
            <a:spLocks noGrp="1" noRot="1" noChangeAspect="1" noChangeArrowheads="1" noTextEdit="1"/>
          </p:cNvSpPr>
          <p:nvPr>
            <p:ph type="sldImg"/>
          </p:nvPr>
        </p:nvSpPr>
        <p:spPr>
          <a:xfrm>
            <a:off x="866775" y="739775"/>
            <a:ext cx="4937125" cy="370363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285317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7C96E31-44FF-48CF-A1AD-3EACD9D4ECE7}" type="slidenum">
              <a:rPr lang="en-US" altLang="de-DE" sz="1300" smtClean="0">
                <a:latin typeface="Verdana" pitchFamily="34" charset="0"/>
              </a:rPr>
              <a:pPr eaLnBrk="1" hangingPunct="1">
                <a:spcBef>
                  <a:spcPct val="0"/>
                </a:spcBef>
              </a:pPr>
              <a:t>24</a:t>
            </a:fld>
            <a:endParaRPr lang="en-US" altLang="de-DE" sz="1300" smtClean="0">
              <a:latin typeface="Verdana" pitchFamily="34" charset="0"/>
            </a:endParaRPr>
          </a:p>
        </p:txBody>
      </p:sp>
      <p:sp>
        <p:nvSpPr>
          <p:cNvPr id="71683" name="Rectangle 2"/>
          <p:cNvSpPr>
            <a:spLocks noGrp="1" noRot="1" noChangeAspect="1" noChangeArrowheads="1" noTextEdit="1"/>
          </p:cNvSpPr>
          <p:nvPr>
            <p:ph type="sldImg"/>
          </p:nvPr>
        </p:nvSpPr>
        <p:spPr>
          <a:xfrm>
            <a:off x="866775" y="739775"/>
            <a:ext cx="4937125" cy="370363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285317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8C8343A6-A043-4196-9BFF-1210CFFE3CC3}" type="slidenum">
              <a:rPr lang="en-US" altLang="de-DE" sz="1300" smtClean="0">
                <a:latin typeface="Verdana" pitchFamily="34" charset="0"/>
              </a:rPr>
              <a:pPr eaLnBrk="1" hangingPunct="1">
                <a:spcBef>
                  <a:spcPct val="0"/>
                </a:spcBef>
              </a:pPr>
              <a:t>25</a:t>
            </a:fld>
            <a:endParaRPr lang="en-US" altLang="de-DE" sz="1300" smtClean="0">
              <a:latin typeface="Verdana" pitchFamily="34" charset="0"/>
            </a:endParaRPr>
          </a:p>
        </p:txBody>
      </p:sp>
      <p:sp>
        <p:nvSpPr>
          <p:cNvPr id="72707" name="Rectangle 2"/>
          <p:cNvSpPr>
            <a:spLocks noGrp="1" noRot="1" noChangeAspect="1" noChangeArrowheads="1" noTextEdit="1"/>
          </p:cNvSpPr>
          <p:nvPr>
            <p:ph type="sldImg"/>
          </p:nvPr>
        </p:nvSpPr>
        <p:spPr>
          <a:xfrm>
            <a:off x="866775" y="739775"/>
            <a:ext cx="4937125" cy="370363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08851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5A4CAF0-48CF-4488-A4A6-6F2EF1AC6DC0}" type="slidenum">
              <a:rPr lang="en-US" altLang="de-DE" sz="1300" smtClean="0">
                <a:latin typeface="Verdana" pitchFamily="34" charset="0"/>
              </a:rPr>
              <a:pPr eaLnBrk="1" hangingPunct="1">
                <a:spcBef>
                  <a:spcPct val="0"/>
                </a:spcBef>
              </a:pPr>
              <a:t>26</a:t>
            </a:fld>
            <a:endParaRPr lang="en-US" altLang="de-DE" sz="1300" smtClean="0">
              <a:latin typeface="Verdana" pitchFamily="34" charset="0"/>
            </a:endParaRPr>
          </a:p>
        </p:txBody>
      </p:sp>
      <p:sp>
        <p:nvSpPr>
          <p:cNvPr id="73731" name="Rectangle 2"/>
          <p:cNvSpPr>
            <a:spLocks noGrp="1" noRot="1" noChangeAspect="1" noChangeArrowheads="1" noTextEdit="1"/>
          </p:cNvSpPr>
          <p:nvPr>
            <p:ph type="sldImg"/>
          </p:nvPr>
        </p:nvSpPr>
        <p:spPr>
          <a:xfrm>
            <a:off x="866775" y="739775"/>
            <a:ext cx="4937125" cy="370363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995353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D0A30575-9816-47AF-905C-A945C8E586BB}" type="slidenum">
              <a:rPr lang="en-US" altLang="de-DE" sz="1300" smtClean="0">
                <a:latin typeface="Verdana" pitchFamily="34" charset="0"/>
              </a:rPr>
              <a:pPr eaLnBrk="1" hangingPunct="1">
                <a:spcBef>
                  <a:spcPct val="0"/>
                </a:spcBef>
              </a:pPr>
              <a:t>27</a:t>
            </a:fld>
            <a:endParaRPr lang="en-US" altLang="de-DE" sz="1300" smtClean="0">
              <a:latin typeface="Verdana" pitchFamily="34" charset="0"/>
            </a:endParaRPr>
          </a:p>
        </p:txBody>
      </p:sp>
      <p:sp>
        <p:nvSpPr>
          <p:cNvPr id="74755" name="Rectangle 2"/>
          <p:cNvSpPr>
            <a:spLocks noGrp="1" noRot="1" noChangeAspect="1" noChangeArrowheads="1" noTextEdit="1"/>
          </p:cNvSpPr>
          <p:nvPr>
            <p:ph type="sldImg"/>
          </p:nvPr>
        </p:nvSpPr>
        <p:spPr>
          <a:xfrm>
            <a:off x="866775" y="739775"/>
            <a:ext cx="4937125" cy="370363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29764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D0A30575-9816-47AF-905C-A945C8E586BB}" type="slidenum">
              <a:rPr lang="en-US" altLang="de-DE" sz="1300" smtClean="0">
                <a:latin typeface="Verdana" pitchFamily="34" charset="0"/>
              </a:rPr>
              <a:pPr eaLnBrk="1" hangingPunct="1">
                <a:spcBef>
                  <a:spcPct val="0"/>
                </a:spcBef>
              </a:pPr>
              <a:t>28</a:t>
            </a:fld>
            <a:endParaRPr lang="en-US" altLang="de-DE" sz="1300" smtClean="0">
              <a:latin typeface="Verdana" pitchFamily="34" charset="0"/>
            </a:endParaRPr>
          </a:p>
        </p:txBody>
      </p:sp>
      <p:sp>
        <p:nvSpPr>
          <p:cNvPr id="74755" name="Rectangle 2"/>
          <p:cNvSpPr>
            <a:spLocks noGrp="1" noRot="1" noChangeAspect="1" noChangeArrowheads="1" noTextEdit="1"/>
          </p:cNvSpPr>
          <p:nvPr>
            <p:ph type="sldImg"/>
          </p:nvPr>
        </p:nvSpPr>
        <p:spPr>
          <a:xfrm>
            <a:off x="866775" y="739775"/>
            <a:ext cx="4937125" cy="370363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40426596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68C1F0D1-8C06-49C9-881F-0F90F40E7E4B}" type="slidenum">
              <a:rPr lang="en-US" altLang="de-DE" sz="1300" smtClean="0">
                <a:latin typeface="Verdana" pitchFamily="34" charset="0"/>
              </a:rPr>
              <a:pPr eaLnBrk="1" hangingPunct="1">
                <a:spcBef>
                  <a:spcPct val="0"/>
                </a:spcBef>
              </a:pPr>
              <a:t>29</a:t>
            </a:fld>
            <a:endParaRPr lang="en-US" altLang="de-DE" sz="1300" smtClean="0">
              <a:latin typeface="Verdana" pitchFamily="34" charset="0"/>
            </a:endParaRPr>
          </a:p>
        </p:txBody>
      </p:sp>
      <p:sp>
        <p:nvSpPr>
          <p:cNvPr id="76803" name="Rectangle 2"/>
          <p:cNvSpPr>
            <a:spLocks noGrp="1" noRot="1" noChangeAspect="1" noChangeArrowheads="1" noTextEdit="1"/>
          </p:cNvSpPr>
          <p:nvPr>
            <p:ph type="sldImg"/>
          </p:nvPr>
        </p:nvSpPr>
        <p:spPr>
          <a:xfrm>
            <a:off x="866775" y="739775"/>
            <a:ext cx="4937125" cy="370363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259986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11F5F00-A9AD-41E8-98B8-0A26D2E93237}" type="slidenum">
              <a:rPr lang="en-US" altLang="de-DE" sz="1300" smtClean="0">
                <a:latin typeface="Verdana" pitchFamily="34" charset="0"/>
              </a:rPr>
              <a:pPr eaLnBrk="1" hangingPunct="1">
                <a:spcBef>
                  <a:spcPct val="0"/>
                </a:spcBef>
              </a:pPr>
              <a:t>30</a:t>
            </a:fld>
            <a:endParaRPr lang="en-US" altLang="de-DE" sz="1300" smtClean="0">
              <a:latin typeface="Verdana" pitchFamily="34" charset="0"/>
            </a:endParaRPr>
          </a:p>
        </p:txBody>
      </p:sp>
      <p:sp>
        <p:nvSpPr>
          <p:cNvPr id="77827" name="Rectangle 2"/>
          <p:cNvSpPr>
            <a:spLocks noGrp="1" noRot="1" noChangeAspect="1" noChangeArrowheads="1" noTextEdit="1"/>
          </p:cNvSpPr>
          <p:nvPr>
            <p:ph type="sldImg"/>
          </p:nvPr>
        </p:nvSpPr>
        <p:spPr>
          <a:xfrm>
            <a:off x="866775" y="739775"/>
            <a:ext cx="4937125" cy="370363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42772858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3E543FD-B777-4611-BEC1-F87262D8F3C3}" type="slidenum">
              <a:rPr lang="en-US" altLang="de-DE" sz="1300" smtClean="0">
                <a:latin typeface="Verdana" pitchFamily="34" charset="0"/>
              </a:rPr>
              <a:pPr eaLnBrk="1" hangingPunct="1">
                <a:spcBef>
                  <a:spcPct val="0"/>
                </a:spcBef>
              </a:pPr>
              <a:t>31</a:t>
            </a:fld>
            <a:endParaRPr lang="en-US" altLang="de-DE" sz="1300" smtClean="0">
              <a:latin typeface="Verdana" pitchFamily="34" charset="0"/>
            </a:endParaRPr>
          </a:p>
        </p:txBody>
      </p:sp>
      <p:sp>
        <p:nvSpPr>
          <p:cNvPr id="78851" name="Rectangle 2"/>
          <p:cNvSpPr>
            <a:spLocks noGrp="1" noRot="1" noChangeAspect="1" noChangeArrowheads="1" noTextEdit="1"/>
          </p:cNvSpPr>
          <p:nvPr>
            <p:ph type="sldImg"/>
          </p:nvPr>
        </p:nvSpPr>
        <p:spPr>
          <a:xfrm>
            <a:off x="866775" y="739775"/>
            <a:ext cx="4937125" cy="370363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4058970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5EDE691-4218-4E9D-BBCF-EAA5D19DF62F}" type="slidenum">
              <a:rPr lang="en-US" altLang="de-DE" sz="1300" smtClean="0">
                <a:latin typeface="Verdana" pitchFamily="34" charset="0"/>
              </a:rPr>
              <a:pPr eaLnBrk="1" hangingPunct="1">
                <a:spcBef>
                  <a:spcPct val="0"/>
                </a:spcBef>
              </a:pPr>
              <a:t>32</a:t>
            </a:fld>
            <a:endParaRPr lang="en-US" altLang="de-DE" sz="1300" smtClean="0">
              <a:latin typeface="Verdana" pitchFamily="34" charset="0"/>
            </a:endParaRPr>
          </a:p>
        </p:txBody>
      </p:sp>
      <p:sp>
        <p:nvSpPr>
          <p:cNvPr id="79875" name="Rectangle 2"/>
          <p:cNvSpPr>
            <a:spLocks noGrp="1" noRot="1" noChangeAspect="1" noChangeArrowheads="1" noTextEdit="1"/>
          </p:cNvSpPr>
          <p:nvPr>
            <p:ph type="sldImg"/>
          </p:nvPr>
        </p:nvSpPr>
        <p:spPr>
          <a:xfrm>
            <a:off x="866775" y="739775"/>
            <a:ext cx="4937125" cy="370363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2901938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6BED3E99-A264-47A4-ADF5-569A08C74FBC}" type="slidenum">
              <a:rPr lang="en-US" altLang="de-DE" sz="1300" smtClean="0">
                <a:latin typeface="Verdana" pitchFamily="34" charset="0"/>
              </a:rPr>
              <a:pPr eaLnBrk="1" hangingPunct="1">
                <a:spcBef>
                  <a:spcPct val="0"/>
                </a:spcBef>
              </a:pPr>
              <a:t>33</a:t>
            </a:fld>
            <a:endParaRPr lang="en-US" altLang="de-DE" sz="1300" smtClean="0">
              <a:latin typeface="Verdana" pitchFamily="34" charset="0"/>
            </a:endParaRPr>
          </a:p>
        </p:txBody>
      </p:sp>
      <p:sp>
        <p:nvSpPr>
          <p:cNvPr id="80899" name="Rectangle 2"/>
          <p:cNvSpPr>
            <a:spLocks noGrp="1" noRot="1" noChangeAspect="1" noChangeArrowheads="1" noTextEdit="1"/>
          </p:cNvSpPr>
          <p:nvPr>
            <p:ph type="sldImg"/>
          </p:nvPr>
        </p:nvSpPr>
        <p:spPr>
          <a:xfrm>
            <a:off x="866775" y="739775"/>
            <a:ext cx="4937125" cy="370363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lIns="87251" tIns="43626" rIns="87251" bIns="43626"/>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738770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D4F21F16-45C8-4B32-8393-3FEF003E7240}" type="slidenum">
              <a:rPr lang="en-US" altLang="de-DE" sz="1300" smtClean="0">
                <a:latin typeface="Verdana" pitchFamily="34" charset="0"/>
              </a:rPr>
              <a:pPr eaLnBrk="1" hangingPunct="1">
                <a:spcBef>
                  <a:spcPct val="0"/>
                </a:spcBef>
              </a:pPr>
              <a:t>34</a:t>
            </a:fld>
            <a:endParaRPr lang="en-US" altLang="de-DE" sz="1300" smtClean="0">
              <a:latin typeface="Verdana" pitchFamily="34" charset="0"/>
            </a:endParaRPr>
          </a:p>
        </p:txBody>
      </p:sp>
      <p:sp>
        <p:nvSpPr>
          <p:cNvPr id="81923" name="Rectangle 2"/>
          <p:cNvSpPr>
            <a:spLocks noGrp="1" noRot="1" noChangeAspect="1" noChangeArrowheads="1" noTextEdit="1"/>
          </p:cNvSpPr>
          <p:nvPr>
            <p:ph type="sldImg"/>
          </p:nvPr>
        </p:nvSpPr>
        <p:spPr>
          <a:xfrm>
            <a:off x="866775" y="739775"/>
            <a:ext cx="4937125" cy="370363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51" tIns="43626" rIns="87251" bIns="43626"/>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930222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66775" y="739775"/>
            <a:ext cx="4937125" cy="3703638"/>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F2B564CC-E4B2-4255-B138-59E920337708}" type="slidenum">
              <a:rPr lang="en-US" altLang="de-DE"/>
              <a:pPr>
                <a:defRPr/>
              </a:pPr>
              <a:t>35</a:t>
            </a:fld>
            <a:endParaRPr lang="en-US" altLang="de-DE"/>
          </a:p>
        </p:txBody>
      </p:sp>
    </p:spTree>
    <p:extLst>
      <p:ext uri="{BB962C8B-B14F-4D97-AF65-F5344CB8AC3E}">
        <p14:creationId xmlns:p14="http://schemas.microsoft.com/office/powerpoint/2010/main" val="3286323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4198203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09815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104573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19072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48706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972336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57573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20965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844056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14646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80164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709144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39592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663248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92072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94757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4757846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272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60745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70969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63137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444880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1880430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50860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128337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4524755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46106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3712726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390575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0578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494996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1988678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087790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13550" y="260350"/>
            <a:ext cx="2330450" cy="6337300"/>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179388" y="260350"/>
            <a:ext cx="6840538" cy="6337300"/>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41335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7950156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134506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7336546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513821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072962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2529602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895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785925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4344983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393016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246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246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911634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9587393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74701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42308194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687762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757705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9270213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11022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375144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998805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854992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246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246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40827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355150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0283040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9951547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99716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767401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3480262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67815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4797530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48142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236547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500188"/>
            <a:ext cx="2286000" cy="51847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500188"/>
            <a:ext cx="6705600" cy="51847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785578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9623717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613514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5146744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278725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407021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7362127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80017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3494307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334176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589956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500188"/>
            <a:ext cx="2286000" cy="51847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500188"/>
            <a:ext cx="6705600" cy="51847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3982517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161796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9367309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9929420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867859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196834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6581431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26941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7811778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70372670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840686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0206388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19772284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647322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0687123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119510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711216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8679558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54095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6035660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780691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449719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061297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85167840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855371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5870544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6699260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7790600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9135124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378828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3454800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7726949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16909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484313"/>
            <a:ext cx="2286000" cy="51847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484313"/>
            <a:ext cx="6705600" cy="51847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695920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E3026C38-6A65-4B2A-9944-8D537EADD29F}"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00F02C8-76D6-4FFF-8EA2-E88CAED9706C}" type="slidenum">
              <a:rPr lang="en-US"/>
              <a:pPr>
                <a:defRPr/>
              </a:pPr>
              <a:t>‹Nr.›</a:t>
            </a:fld>
            <a:endParaRPr lang="en-US"/>
          </a:p>
        </p:txBody>
      </p:sp>
    </p:spTree>
    <p:extLst>
      <p:ext uri="{BB962C8B-B14F-4D97-AF65-F5344CB8AC3E}">
        <p14:creationId xmlns:p14="http://schemas.microsoft.com/office/powerpoint/2010/main" val="35258043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C949A783-0F49-4EC8-8055-C548927CCF61}"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7A7F6F89-14FC-4D33-B54C-91AD461F90C5}" type="slidenum">
              <a:rPr lang="en-US"/>
              <a:pPr>
                <a:defRPr/>
              </a:pPr>
              <a:t>‹Nr.›</a:t>
            </a:fld>
            <a:endParaRPr lang="en-US"/>
          </a:p>
        </p:txBody>
      </p:sp>
    </p:spTree>
    <p:extLst>
      <p:ext uri="{BB962C8B-B14F-4D97-AF65-F5344CB8AC3E}">
        <p14:creationId xmlns:p14="http://schemas.microsoft.com/office/powerpoint/2010/main" val="26335970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87E69CAE-6D74-4130-9FDF-14A0F077C5F2}"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A4DC78F9-C5D6-4601-B3D3-0FE96D3A0AD0}" type="slidenum">
              <a:rPr lang="en-US"/>
              <a:pPr>
                <a:defRPr/>
              </a:pPr>
              <a:t>‹Nr.›</a:t>
            </a:fld>
            <a:endParaRPr lang="en-US"/>
          </a:p>
        </p:txBody>
      </p:sp>
    </p:spTree>
    <p:extLst>
      <p:ext uri="{BB962C8B-B14F-4D97-AF65-F5344CB8AC3E}">
        <p14:creationId xmlns:p14="http://schemas.microsoft.com/office/powerpoint/2010/main" val="368202145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8AE1DFB8-0323-49C9-B85A-6EB9E3D6CB9C}"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E525127-C80C-4A1C-80F5-A56AD14A785A}" type="slidenum">
              <a:rPr lang="en-US"/>
              <a:pPr>
                <a:defRPr/>
              </a:pPr>
              <a:t>‹Nr.›</a:t>
            </a:fld>
            <a:endParaRPr lang="en-US"/>
          </a:p>
        </p:txBody>
      </p:sp>
    </p:spTree>
    <p:extLst>
      <p:ext uri="{BB962C8B-B14F-4D97-AF65-F5344CB8AC3E}">
        <p14:creationId xmlns:p14="http://schemas.microsoft.com/office/powerpoint/2010/main" val="315161076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5ACF0313-5868-43C7-9FDA-25AAA6B3E96F}" type="datetime1">
              <a:rPr lang="en-US"/>
              <a:pPr>
                <a:defRPr/>
              </a:pPr>
              <a:t>11/22/2019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BA321549-A9BF-45A0-954F-FEE5B1F8DA7C}" type="slidenum">
              <a:rPr lang="en-US"/>
              <a:pPr>
                <a:defRPr/>
              </a:pPr>
              <a:t>‹Nr.›</a:t>
            </a:fld>
            <a:endParaRPr lang="en-US"/>
          </a:p>
        </p:txBody>
      </p:sp>
    </p:spTree>
    <p:extLst>
      <p:ext uri="{BB962C8B-B14F-4D97-AF65-F5344CB8AC3E}">
        <p14:creationId xmlns:p14="http://schemas.microsoft.com/office/powerpoint/2010/main" val="153752377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ECE3E31D-1490-4AED-89BE-F0E2E79680E1}" type="datetime1">
              <a:rPr lang="en-US"/>
              <a:pPr>
                <a:defRPr/>
              </a:pPr>
              <a:t>11/22/2019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D7CCE23E-7921-45FD-8255-24DC04A196DF}" type="slidenum">
              <a:rPr lang="en-US"/>
              <a:pPr>
                <a:defRPr/>
              </a:pPr>
              <a:t>‹Nr.›</a:t>
            </a:fld>
            <a:endParaRPr lang="en-US"/>
          </a:p>
        </p:txBody>
      </p:sp>
    </p:spTree>
    <p:extLst>
      <p:ext uri="{BB962C8B-B14F-4D97-AF65-F5344CB8AC3E}">
        <p14:creationId xmlns:p14="http://schemas.microsoft.com/office/powerpoint/2010/main" val="42287139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CA71613E-D173-4F77-805E-C4919AAB43B5}" type="datetime1">
              <a:rPr lang="en-US"/>
              <a:pPr>
                <a:defRPr/>
              </a:pPr>
              <a:t>11/22/2019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14DAF56A-E22C-43D2-8325-DD1F7952A971}" type="slidenum">
              <a:rPr lang="en-US"/>
              <a:pPr>
                <a:defRPr/>
              </a:pPr>
              <a:t>‹Nr.›</a:t>
            </a:fld>
            <a:endParaRPr lang="en-US"/>
          </a:p>
        </p:txBody>
      </p:sp>
    </p:spTree>
    <p:extLst>
      <p:ext uri="{BB962C8B-B14F-4D97-AF65-F5344CB8AC3E}">
        <p14:creationId xmlns:p14="http://schemas.microsoft.com/office/powerpoint/2010/main" val="18546671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92F060A8-81E3-41C9-82C2-BFB2336DBACA}"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6057B5A0-350A-47D4-97C7-DB19778E293A}" type="slidenum">
              <a:rPr lang="en-US"/>
              <a:pPr>
                <a:defRPr/>
              </a:pPr>
              <a:t>‹Nr.›</a:t>
            </a:fld>
            <a:endParaRPr lang="en-US"/>
          </a:p>
        </p:txBody>
      </p:sp>
    </p:spTree>
    <p:extLst>
      <p:ext uri="{BB962C8B-B14F-4D97-AF65-F5344CB8AC3E}">
        <p14:creationId xmlns:p14="http://schemas.microsoft.com/office/powerpoint/2010/main" val="117909493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B023967C-FDDC-4AA0-9A66-992744E731C1}"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5F8DADA-F352-4849-9BA1-23A8CE5A04BC}" type="slidenum">
              <a:rPr lang="en-US"/>
              <a:pPr>
                <a:defRPr/>
              </a:pPr>
              <a:t>‹Nr.›</a:t>
            </a:fld>
            <a:endParaRPr lang="en-US"/>
          </a:p>
        </p:txBody>
      </p:sp>
    </p:spTree>
    <p:extLst>
      <p:ext uri="{BB962C8B-B14F-4D97-AF65-F5344CB8AC3E}">
        <p14:creationId xmlns:p14="http://schemas.microsoft.com/office/powerpoint/2010/main" val="25104456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BD47E78-EE5B-4ACB-822B-8C8BA1072719}"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79FE40F-7984-4725-8326-6332D2CBE2B2}" type="slidenum">
              <a:rPr lang="en-US"/>
              <a:pPr>
                <a:defRPr/>
              </a:pPr>
              <a:t>‹Nr.›</a:t>
            </a:fld>
            <a:endParaRPr lang="en-US"/>
          </a:p>
        </p:txBody>
      </p:sp>
    </p:spTree>
    <p:extLst>
      <p:ext uri="{BB962C8B-B14F-4D97-AF65-F5344CB8AC3E}">
        <p14:creationId xmlns:p14="http://schemas.microsoft.com/office/powerpoint/2010/main" val="20937071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A4C7239-2238-466D-9C08-19C92307355F}"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C9A5539-B780-4A56-BF9B-5646346CF97C}" type="slidenum">
              <a:rPr lang="en-US"/>
              <a:pPr>
                <a:defRPr/>
              </a:pPr>
              <a:t>‹Nr.›</a:t>
            </a:fld>
            <a:endParaRPr lang="en-US"/>
          </a:p>
        </p:txBody>
      </p:sp>
    </p:spTree>
    <p:extLst>
      <p:ext uri="{BB962C8B-B14F-4D97-AF65-F5344CB8AC3E}">
        <p14:creationId xmlns:p14="http://schemas.microsoft.com/office/powerpoint/2010/main" val="372683340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76331BB4-E22A-4A93-8C65-31C3A632AC25}"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0BDEBBF-6950-4F4F-96CD-864CF89C7B9E}" type="slidenum">
              <a:rPr lang="de-DE"/>
              <a:pPr>
                <a:defRPr/>
              </a:pPr>
              <a:t>‹Nr.›</a:t>
            </a:fld>
            <a:endParaRPr lang="de-DE" dirty="0"/>
          </a:p>
        </p:txBody>
      </p:sp>
    </p:spTree>
    <p:extLst>
      <p:ext uri="{BB962C8B-B14F-4D97-AF65-F5344CB8AC3E}">
        <p14:creationId xmlns:p14="http://schemas.microsoft.com/office/powerpoint/2010/main" val="315802298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053A0132-736A-4A75-8A45-55D1B992CAA8}"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D07B7828-F168-4EF7-89C2-D88A1734A59C}" type="slidenum">
              <a:rPr lang="de-DE"/>
              <a:pPr>
                <a:defRPr/>
              </a:pPr>
              <a:t>‹Nr.›</a:t>
            </a:fld>
            <a:endParaRPr lang="de-DE" dirty="0"/>
          </a:p>
        </p:txBody>
      </p:sp>
    </p:spTree>
    <p:extLst>
      <p:ext uri="{BB962C8B-B14F-4D97-AF65-F5344CB8AC3E}">
        <p14:creationId xmlns:p14="http://schemas.microsoft.com/office/powerpoint/2010/main" val="202667987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7C68DF2F-D3AE-48D6-BFE4-32FF9F444803}"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E658E95B-55FA-4C1B-A67C-8C3F27F6C5AE}" type="slidenum">
              <a:rPr lang="de-DE"/>
              <a:pPr>
                <a:defRPr/>
              </a:pPr>
              <a:t>‹Nr.›</a:t>
            </a:fld>
            <a:endParaRPr lang="de-DE" dirty="0"/>
          </a:p>
        </p:txBody>
      </p:sp>
    </p:spTree>
    <p:extLst>
      <p:ext uri="{BB962C8B-B14F-4D97-AF65-F5344CB8AC3E}">
        <p14:creationId xmlns:p14="http://schemas.microsoft.com/office/powerpoint/2010/main" val="162312991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DE80A2FB-ED6F-423E-83EE-920822909DBB}"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BD866F9B-2840-4D1C-8E16-6FFDC171B29D}" type="slidenum">
              <a:rPr lang="de-DE"/>
              <a:pPr>
                <a:defRPr/>
              </a:pPr>
              <a:t>‹Nr.›</a:t>
            </a:fld>
            <a:endParaRPr lang="de-DE" dirty="0"/>
          </a:p>
        </p:txBody>
      </p:sp>
    </p:spTree>
    <p:extLst>
      <p:ext uri="{BB962C8B-B14F-4D97-AF65-F5344CB8AC3E}">
        <p14:creationId xmlns:p14="http://schemas.microsoft.com/office/powerpoint/2010/main" val="189425007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F91F0945-8F1E-4708-9F5D-BB9AFFA5776C}"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3B325DC9-826A-4DFF-8D47-C16644DF9A4C}" type="slidenum">
              <a:rPr lang="de-DE"/>
              <a:pPr>
                <a:defRPr/>
              </a:pPr>
              <a:t>‹Nr.›</a:t>
            </a:fld>
            <a:endParaRPr lang="de-DE" dirty="0"/>
          </a:p>
        </p:txBody>
      </p:sp>
    </p:spTree>
    <p:extLst>
      <p:ext uri="{BB962C8B-B14F-4D97-AF65-F5344CB8AC3E}">
        <p14:creationId xmlns:p14="http://schemas.microsoft.com/office/powerpoint/2010/main" val="409657711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501C3D07-ED1A-4095-8B0D-D2BA78AF01A5}"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AE74FAD3-477F-46FF-8408-F0E3C6112BED}" type="slidenum">
              <a:rPr lang="de-DE"/>
              <a:pPr>
                <a:defRPr/>
              </a:pPr>
              <a:t>‹Nr.›</a:t>
            </a:fld>
            <a:endParaRPr lang="de-DE" dirty="0"/>
          </a:p>
        </p:txBody>
      </p:sp>
    </p:spTree>
    <p:extLst>
      <p:ext uri="{BB962C8B-B14F-4D97-AF65-F5344CB8AC3E}">
        <p14:creationId xmlns:p14="http://schemas.microsoft.com/office/powerpoint/2010/main" val="145149198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BF8EF8D6-473A-486B-85D4-C802044A4F76}"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E20C267B-E028-4E44-8433-9587D3FB7151}" type="slidenum">
              <a:rPr lang="de-DE"/>
              <a:pPr>
                <a:defRPr/>
              </a:pPr>
              <a:t>‹Nr.›</a:t>
            </a:fld>
            <a:endParaRPr lang="de-DE" dirty="0"/>
          </a:p>
        </p:txBody>
      </p:sp>
    </p:spTree>
    <p:extLst>
      <p:ext uri="{BB962C8B-B14F-4D97-AF65-F5344CB8AC3E}">
        <p14:creationId xmlns:p14="http://schemas.microsoft.com/office/powerpoint/2010/main" val="14876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63423255-27B5-47DA-A0DB-AC43319FA4F5}"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3A8071D6-5D19-4E8E-B7AC-71DD39C5E726}" type="slidenum">
              <a:rPr lang="de-DE"/>
              <a:pPr>
                <a:defRPr/>
              </a:pPr>
              <a:t>‹Nr.›</a:t>
            </a:fld>
            <a:endParaRPr lang="de-DE" dirty="0"/>
          </a:p>
        </p:txBody>
      </p:sp>
    </p:spTree>
    <p:extLst>
      <p:ext uri="{BB962C8B-B14F-4D97-AF65-F5344CB8AC3E}">
        <p14:creationId xmlns:p14="http://schemas.microsoft.com/office/powerpoint/2010/main" val="226801400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FF23929B-86A9-47EA-AFD3-ED8D1410C4B2}"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885FDED1-B5C9-4CB7-A212-2DFA40F95A6D}" type="slidenum">
              <a:rPr lang="de-DE"/>
              <a:pPr>
                <a:defRPr/>
              </a:pPr>
              <a:t>‹Nr.›</a:t>
            </a:fld>
            <a:endParaRPr lang="de-DE" dirty="0"/>
          </a:p>
        </p:txBody>
      </p:sp>
    </p:spTree>
    <p:extLst>
      <p:ext uri="{BB962C8B-B14F-4D97-AF65-F5344CB8AC3E}">
        <p14:creationId xmlns:p14="http://schemas.microsoft.com/office/powerpoint/2010/main" val="23903208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E8BEEAF6-6D03-4E4A-977D-032821B685CA}"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09C8F814-4E5F-447C-8DEA-44C7B3EB5B39}" type="slidenum">
              <a:rPr lang="de-DE"/>
              <a:pPr>
                <a:defRPr/>
              </a:pPr>
              <a:t>‹Nr.›</a:t>
            </a:fld>
            <a:endParaRPr lang="de-DE" dirty="0"/>
          </a:p>
        </p:txBody>
      </p:sp>
    </p:spTree>
    <p:extLst>
      <p:ext uri="{BB962C8B-B14F-4D97-AF65-F5344CB8AC3E}">
        <p14:creationId xmlns:p14="http://schemas.microsoft.com/office/powerpoint/2010/main" val="288376397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2FF3D63E-5E76-4364-8B01-38C3CA510E0C}"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CEC7E7AB-DB42-4492-8145-5A63B4D488A8}" type="slidenum">
              <a:rPr lang="de-DE"/>
              <a:pPr>
                <a:defRPr/>
              </a:pPr>
              <a:t>‹Nr.›</a:t>
            </a:fld>
            <a:endParaRPr lang="de-DE" dirty="0"/>
          </a:p>
        </p:txBody>
      </p:sp>
    </p:spTree>
    <p:extLst>
      <p:ext uri="{BB962C8B-B14F-4D97-AF65-F5344CB8AC3E}">
        <p14:creationId xmlns:p14="http://schemas.microsoft.com/office/powerpoint/2010/main" val="3836119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2CBB23C9-C683-4D3F-B93E-3C2358F8E8E1}"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E0F6C702-EF2F-4FE1-996C-7669F776C4ED}" type="slidenum">
              <a:rPr lang="en-US"/>
              <a:pPr>
                <a:defRPr/>
              </a:pPr>
              <a:t>‹Nr.›</a:t>
            </a:fld>
            <a:endParaRPr lang="en-US"/>
          </a:p>
        </p:txBody>
      </p:sp>
    </p:spTree>
    <p:extLst>
      <p:ext uri="{BB962C8B-B14F-4D97-AF65-F5344CB8AC3E}">
        <p14:creationId xmlns:p14="http://schemas.microsoft.com/office/powerpoint/2010/main" val="26299781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1CDB16DF-EE3C-4F12-9C8F-CC226F59BCD5}"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8B65079-C00D-4DB1-8783-4F7319F099B2}" type="slidenum">
              <a:rPr lang="en-US"/>
              <a:pPr>
                <a:defRPr/>
              </a:pPr>
              <a:t>‹Nr.›</a:t>
            </a:fld>
            <a:endParaRPr lang="en-US"/>
          </a:p>
        </p:txBody>
      </p:sp>
    </p:spTree>
    <p:extLst>
      <p:ext uri="{BB962C8B-B14F-4D97-AF65-F5344CB8AC3E}">
        <p14:creationId xmlns:p14="http://schemas.microsoft.com/office/powerpoint/2010/main" val="322819725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B75F965A-D051-4926-AC3E-035C9B61374B}"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67E2311-FEC8-4C43-B092-2BCEB2B4A47E}" type="slidenum">
              <a:rPr lang="en-US"/>
              <a:pPr>
                <a:defRPr/>
              </a:pPr>
              <a:t>‹Nr.›</a:t>
            </a:fld>
            <a:endParaRPr lang="en-US"/>
          </a:p>
        </p:txBody>
      </p:sp>
    </p:spTree>
    <p:extLst>
      <p:ext uri="{BB962C8B-B14F-4D97-AF65-F5344CB8AC3E}">
        <p14:creationId xmlns:p14="http://schemas.microsoft.com/office/powerpoint/2010/main" val="337031294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FDF01B96-4DB1-4347-8FA4-F6DDAA685237}"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3769820-66CD-42CD-AF9E-3841E67081B6}" type="slidenum">
              <a:rPr lang="en-US"/>
              <a:pPr>
                <a:defRPr/>
              </a:pPr>
              <a:t>‹Nr.›</a:t>
            </a:fld>
            <a:endParaRPr lang="en-US"/>
          </a:p>
        </p:txBody>
      </p:sp>
    </p:spTree>
    <p:extLst>
      <p:ext uri="{BB962C8B-B14F-4D97-AF65-F5344CB8AC3E}">
        <p14:creationId xmlns:p14="http://schemas.microsoft.com/office/powerpoint/2010/main" val="221743987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EFD279DB-2BB4-47CF-AE64-A600A704FF2D}" type="datetime1">
              <a:rPr lang="en-US"/>
              <a:pPr>
                <a:defRPr/>
              </a:pPr>
              <a:t>11/22/2019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74826D0B-52CA-438A-AD3D-A2481F597D9E}" type="slidenum">
              <a:rPr lang="en-US"/>
              <a:pPr>
                <a:defRPr/>
              </a:pPr>
              <a:t>‹Nr.›</a:t>
            </a:fld>
            <a:endParaRPr lang="en-US"/>
          </a:p>
        </p:txBody>
      </p:sp>
    </p:spTree>
    <p:extLst>
      <p:ext uri="{BB962C8B-B14F-4D97-AF65-F5344CB8AC3E}">
        <p14:creationId xmlns:p14="http://schemas.microsoft.com/office/powerpoint/2010/main" val="69499241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1E8D1CE4-968F-4E20-8F08-C263A960B5D6}" type="datetime1">
              <a:rPr lang="en-US"/>
              <a:pPr>
                <a:defRPr/>
              </a:pPr>
              <a:t>11/22/2019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2B632A1C-D3D1-4221-9D36-9543A01DEDF5}" type="slidenum">
              <a:rPr lang="en-US"/>
              <a:pPr>
                <a:defRPr/>
              </a:pPr>
              <a:t>‹Nr.›</a:t>
            </a:fld>
            <a:endParaRPr lang="en-US"/>
          </a:p>
        </p:txBody>
      </p:sp>
    </p:spTree>
    <p:extLst>
      <p:ext uri="{BB962C8B-B14F-4D97-AF65-F5344CB8AC3E}">
        <p14:creationId xmlns:p14="http://schemas.microsoft.com/office/powerpoint/2010/main" val="254158187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A710A13-1CC3-40C4-9D10-50071E479164}" type="datetime1">
              <a:rPr lang="en-US"/>
              <a:pPr>
                <a:defRPr/>
              </a:pPr>
              <a:t>11/22/2019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4DB7125D-D84D-43AA-9417-512F0E035B62}" type="slidenum">
              <a:rPr lang="en-US"/>
              <a:pPr>
                <a:defRPr/>
              </a:pPr>
              <a:t>‹Nr.›</a:t>
            </a:fld>
            <a:endParaRPr lang="en-US"/>
          </a:p>
        </p:txBody>
      </p:sp>
    </p:spTree>
    <p:extLst>
      <p:ext uri="{BB962C8B-B14F-4D97-AF65-F5344CB8AC3E}">
        <p14:creationId xmlns:p14="http://schemas.microsoft.com/office/powerpoint/2010/main" val="158695996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4298F892-1751-4676-A372-B24302BC912F}"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47F321E-8B3B-4B95-BC5C-37E1BE123AC9}" type="slidenum">
              <a:rPr lang="en-US"/>
              <a:pPr>
                <a:defRPr/>
              </a:pPr>
              <a:t>‹Nr.›</a:t>
            </a:fld>
            <a:endParaRPr lang="en-US"/>
          </a:p>
        </p:txBody>
      </p:sp>
    </p:spTree>
    <p:extLst>
      <p:ext uri="{BB962C8B-B14F-4D97-AF65-F5344CB8AC3E}">
        <p14:creationId xmlns:p14="http://schemas.microsoft.com/office/powerpoint/2010/main" val="385743110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41993EEF-2865-4B88-BB63-796051F07647}"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E95E21E-E432-4C85-8AC5-2450D08D0E26}" type="slidenum">
              <a:rPr lang="en-US"/>
              <a:pPr>
                <a:defRPr/>
              </a:pPr>
              <a:t>‹Nr.›</a:t>
            </a:fld>
            <a:endParaRPr lang="en-US"/>
          </a:p>
        </p:txBody>
      </p:sp>
    </p:spTree>
    <p:extLst>
      <p:ext uri="{BB962C8B-B14F-4D97-AF65-F5344CB8AC3E}">
        <p14:creationId xmlns:p14="http://schemas.microsoft.com/office/powerpoint/2010/main" val="196125380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F138A621-9A14-4E6C-AF2C-85DEE3D101AE}"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ED1BDFEB-12BF-409E-85D1-29BD48B813FA}" type="slidenum">
              <a:rPr lang="en-US"/>
              <a:pPr>
                <a:defRPr/>
              </a:pPr>
              <a:t>‹Nr.›</a:t>
            </a:fld>
            <a:endParaRPr lang="en-US"/>
          </a:p>
        </p:txBody>
      </p:sp>
    </p:spTree>
    <p:extLst>
      <p:ext uri="{BB962C8B-B14F-4D97-AF65-F5344CB8AC3E}">
        <p14:creationId xmlns:p14="http://schemas.microsoft.com/office/powerpoint/2010/main" val="320509093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7405FAA2-30B8-410E-A9A3-BCB7E62B0D48}"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7245C2E-E891-44DC-8BCD-8FCAD1135FFC}" type="slidenum">
              <a:rPr lang="en-US"/>
              <a:pPr>
                <a:defRPr/>
              </a:pPr>
              <a:t>‹Nr.›</a:t>
            </a:fld>
            <a:endParaRPr lang="en-US"/>
          </a:p>
        </p:txBody>
      </p:sp>
    </p:spTree>
    <p:extLst>
      <p:ext uri="{BB962C8B-B14F-4D97-AF65-F5344CB8AC3E}">
        <p14:creationId xmlns:p14="http://schemas.microsoft.com/office/powerpoint/2010/main" val="354679788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1EA53167-F90E-409B-82C3-F24A7536E2F7}" type="slidenum">
              <a:rPr lang="de-DE"/>
              <a:pPr>
                <a:defRPr/>
              </a:pPr>
              <a:t>‹Nr.›</a:t>
            </a:fld>
            <a:endParaRPr lang="de-DE" dirty="0"/>
          </a:p>
        </p:txBody>
      </p:sp>
    </p:spTree>
    <p:extLst>
      <p:ext uri="{BB962C8B-B14F-4D97-AF65-F5344CB8AC3E}">
        <p14:creationId xmlns:p14="http://schemas.microsoft.com/office/powerpoint/2010/main" val="125002053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CE3023AF-0156-49FF-977F-A2D7E656C4E5}" type="slidenum">
              <a:rPr lang="de-DE"/>
              <a:pPr>
                <a:defRPr/>
              </a:pPr>
              <a:t>‹Nr.›</a:t>
            </a:fld>
            <a:endParaRPr lang="de-DE" dirty="0"/>
          </a:p>
        </p:txBody>
      </p:sp>
    </p:spTree>
    <p:extLst>
      <p:ext uri="{BB962C8B-B14F-4D97-AF65-F5344CB8AC3E}">
        <p14:creationId xmlns:p14="http://schemas.microsoft.com/office/powerpoint/2010/main" val="15886506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oliennummernplatzhalter 5"/>
          <p:cNvSpPr>
            <a:spLocks noGrp="1"/>
          </p:cNvSpPr>
          <p:nvPr userDrawn="1">
            <p:ph type="sldNum" sz="quarter" idx="10"/>
          </p:nvPr>
        </p:nvSpPr>
        <p:spPr/>
        <p:txBody>
          <a:bodyPr/>
          <a:lstStyle>
            <a:lvl1pPr>
              <a:defRPr/>
            </a:lvl1pPr>
          </a:lstStyle>
          <a:p>
            <a:pPr>
              <a:defRPr/>
            </a:pPr>
            <a:fld id="{3EA8A87F-9A97-47D5-B322-E66C2BEC6835}" type="slidenum">
              <a:rPr lang="de-DE"/>
              <a:pPr>
                <a:defRPr/>
              </a:pPr>
              <a:t>‹Nr.›</a:t>
            </a:fld>
            <a:endParaRPr lang="de-DE" dirty="0"/>
          </a:p>
        </p:txBody>
      </p:sp>
    </p:spTree>
    <p:extLst>
      <p:ext uri="{BB962C8B-B14F-4D97-AF65-F5344CB8AC3E}">
        <p14:creationId xmlns:p14="http://schemas.microsoft.com/office/powerpoint/2010/main" val="327985061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179388" y="1052513"/>
            <a:ext cx="4316412"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052513"/>
            <a:ext cx="431641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oliennummernplatzhalter 5"/>
          <p:cNvSpPr>
            <a:spLocks noGrp="1"/>
          </p:cNvSpPr>
          <p:nvPr userDrawn="1">
            <p:ph type="sldNum" sz="quarter" idx="10"/>
          </p:nvPr>
        </p:nvSpPr>
        <p:spPr/>
        <p:txBody>
          <a:bodyPr/>
          <a:lstStyle>
            <a:lvl1pPr>
              <a:defRPr/>
            </a:lvl1pPr>
          </a:lstStyle>
          <a:p>
            <a:pPr>
              <a:defRPr/>
            </a:pPr>
            <a:fld id="{C6948B3E-5D48-44F1-8C44-92EAAFF2CD53}" type="slidenum">
              <a:rPr lang="de-DE"/>
              <a:pPr>
                <a:defRPr/>
              </a:pPr>
              <a:t>‹Nr.›</a:t>
            </a:fld>
            <a:endParaRPr lang="de-DE" dirty="0"/>
          </a:p>
        </p:txBody>
      </p:sp>
    </p:spTree>
    <p:extLst>
      <p:ext uri="{BB962C8B-B14F-4D97-AF65-F5344CB8AC3E}">
        <p14:creationId xmlns:p14="http://schemas.microsoft.com/office/powerpoint/2010/main" val="199844452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oliennummernplatzhalter 5"/>
          <p:cNvSpPr>
            <a:spLocks noGrp="1"/>
          </p:cNvSpPr>
          <p:nvPr userDrawn="1">
            <p:ph type="sldNum" sz="quarter" idx="10"/>
          </p:nvPr>
        </p:nvSpPr>
        <p:spPr/>
        <p:txBody>
          <a:bodyPr/>
          <a:lstStyle>
            <a:lvl1pPr>
              <a:defRPr/>
            </a:lvl1pPr>
          </a:lstStyle>
          <a:p>
            <a:pPr>
              <a:defRPr/>
            </a:pPr>
            <a:fld id="{CE2DFBCD-7014-4E35-BCCC-7BD578FD54AE}" type="slidenum">
              <a:rPr lang="de-DE"/>
              <a:pPr>
                <a:defRPr/>
              </a:pPr>
              <a:t>‹Nr.›</a:t>
            </a:fld>
            <a:endParaRPr lang="de-DE" dirty="0"/>
          </a:p>
        </p:txBody>
      </p:sp>
    </p:spTree>
    <p:extLst>
      <p:ext uri="{BB962C8B-B14F-4D97-AF65-F5344CB8AC3E}">
        <p14:creationId xmlns:p14="http://schemas.microsoft.com/office/powerpoint/2010/main" val="391600159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oliennummernplatzhalter 5"/>
          <p:cNvSpPr>
            <a:spLocks noGrp="1"/>
          </p:cNvSpPr>
          <p:nvPr userDrawn="1">
            <p:ph type="sldNum" sz="quarter" idx="10"/>
          </p:nvPr>
        </p:nvSpPr>
        <p:spPr/>
        <p:txBody>
          <a:bodyPr/>
          <a:lstStyle>
            <a:lvl1pPr>
              <a:defRPr/>
            </a:lvl1pPr>
          </a:lstStyle>
          <a:p>
            <a:pPr>
              <a:defRPr/>
            </a:pPr>
            <a:fld id="{9A13ED54-81D9-465E-B339-116374D795DA}" type="slidenum">
              <a:rPr lang="de-DE"/>
              <a:pPr>
                <a:defRPr/>
              </a:pPr>
              <a:t>‹Nr.›</a:t>
            </a:fld>
            <a:endParaRPr lang="de-DE" dirty="0"/>
          </a:p>
        </p:txBody>
      </p:sp>
    </p:spTree>
    <p:extLst>
      <p:ext uri="{BB962C8B-B14F-4D97-AF65-F5344CB8AC3E}">
        <p14:creationId xmlns:p14="http://schemas.microsoft.com/office/powerpoint/2010/main" val="17296282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liennummernplatzhalter 5"/>
          <p:cNvSpPr>
            <a:spLocks noGrp="1"/>
          </p:cNvSpPr>
          <p:nvPr userDrawn="1">
            <p:ph type="sldNum" sz="quarter" idx="10"/>
          </p:nvPr>
        </p:nvSpPr>
        <p:spPr/>
        <p:txBody>
          <a:bodyPr/>
          <a:lstStyle>
            <a:lvl1pPr>
              <a:defRPr/>
            </a:lvl1pPr>
          </a:lstStyle>
          <a:p>
            <a:pPr>
              <a:defRPr/>
            </a:pPr>
            <a:fld id="{F6934FFC-1DE5-49C7-83EB-5BCF323AB63D}" type="slidenum">
              <a:rPr lang="de-DE"/>
              <a:pPr>
                <a:defRPr/>
              </a:pPr>
              <a:t>‹Nr.›</a:t>
            </a:fld>
            <a:endParaRPr lang="de-DE" dirty="0"/>
          </a:p>
        </p:txBody>
      </p:sp>
    </p:spTree>
    <p:extLst>
      <p:ext uri="{BB962C8B-B14F-4D97-AF65-F5344CB8AC3E}">
        <p14:creationId xmlns:p14="http://schemas.microsoft.com/office/powerpoint/2010/main" val="40777416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5"/>
          <p:cNvSpPr>
            <a:spLocks noGrp="1"/>
          </p:cNvSpPr>
          <p:nvPr userDrawn="1">
            <p:ph type="sldNum" sz="quarter" idx="10"/>
          </p:nvPr>
        </p:nvSpPr>
        <p:spPr/>
        <p:txBody>
          <a:bodyPr/>
          <a:lstStyle>
            <a:lvl1pPr>
              <a:defRPr/>
            </a:lvl1pPr>
          </a:lstStyle>
          <a:p>
            <a:pPr>
              <a:defRPr/>
            </a:pPr>
            <a:fld id="{30ABF066-1FAA-4DBD-BB44-A553B17CE01E}" type="slidenum">
              <a:rPr lang="de-DE"/>
              <a:pPr>
                <a:defRPr/>
              </a:pPr>
              <a:t>‹Nr.›</a:t>
            </a:fld>
            <a:endParaRPr lang="de-DE" dirty="0"/>
          </a:p>
        </p:txBody>
      </p:sp>
    </p:spTree>
    <p:extLst>
      <p:ext uri="{BB962C8B-B14F-4D97-AF65-F5344CB8AC3E}">
        <p14:creationId xmlns:p14="http://schemas.microsoft.com/office/powerpoint/2010/main" val="278920912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5"/>
          <p:cNvSpPr>
            <a:spLocks noGrp="1"/>
          </p:cNvSpPr>
          <p:nvPr userDrawn="1">
            <p:ph type="sldNum" sz="quarter" idx="10"/>
          </p:nvPr>
        </p:nvSpPr>
        <p:spPr/>
        <p:txBody>
          <a:bodyPr/>
          <a:lstStyle>
            <a:lvl1pPr>
              <a:defRPr/>
            </a:lvl1pPr>
          </a:lstStyle>
          <a:p>
            <a:pPr>
              <a:defRPr/>
            </a:pPr>
            <a:fld id="{676C0D30-9CE3-43D0-8562-34871D3847FF}" type="slidenum">
              <a:rPr lang="de-DE"/>
              <a:pPr>
                <a:defRPr/>
              </a:pPr>
              <a:t>‹Nr.›</a:t>
            </a:fld>
            <a:endParaRPr lang="de-DE" dirty="0"/>
          </a:p>
        </p:txBody>
      </p:sp>
    </p:spTree>
    <p:extLst>
      <p:ext uri="{BB962C8B-B14F-4D97-AF65-F5344CB8AC3E}">
        <p14:creationId xmlns:p14="http://schemas.microsoft.com/office/powerpoint/2010/main" val="162676482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F9E1B4CF-CCC3-4B7D-9498-80175D5F66AE}" type="slidenum">
              <a:rPr lang="de-DE"/>
              <a:pPr>
                <a:defRPr/>
              </a:pPr>
              <a:t>‹Nr.›</a:t>
            </a:fld>
            <a:endParaRPr lang="de-DE" dirty="0"/>
          </a:p>
        </p:txBody>
      </p:sp>
    </p:spTree>
    <p:extLst>
      <p:ext uri="{BB962C8B-B14F-4D97-AF65-F5344CB8AC3E}">
        <p14:creationId xmlns:p14="http://schemas.microsoft.com/office/powerpoint/2010/main" val="207954971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69100" y="188913"/>
            <a:ext cx="2195513" cy="538956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179388" y="188913"/>
            <a:ext cx="6437312" cy="5389562"/>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9770328E-27C3-42E3-9B7D-7424C954A4FD}" type="slidenum">
              <a:rPr lang="de-DE"/>
              <a:pPr>
                <a:defRPr/>
              </a:pPr>
              <a:t>‹Nr.›</a:t>
            </a:fld>
            <a:endParaRPr lang="de-DE" dirty="0"/>
          </a:p>
        </p:txBody>
      </p:sp>
    </p:spTree>
    <p:extLst>
      <p:ext uri="{BB962C8B-B14F-4D97-AF65-F5344CB8AC3E}">
        <p14:creationId xmlns:p14="http://schemas.microsoft.com/office/powerpoint/2010/main" val="2707177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2053"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3075" name="Rectangle 3"/>
          <p:cNvSpPr>
            <a:spLocks noGrp="1" noChangeArrowheads="1"/>
          </p:cNvSpPr>
          <p:nvPr>
            <p:ph type="body" idx="1"/>
          </p:nvPr>
        </p:nvSpPr>
        <p:spPr bwMode="auto">
          <a:xfrm>
            <a:off x="0" y="1412875"/>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gradFill rotWithShape="1">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3077" name="Rectangle 5"/>
          <p:cNvSpPr>
            <a:spLocks noGrp="1" noChangeArrowheads="1"/>
          </p:cNvSpPr>
          <p:nvPr>
            <p:ph type="title"/>
          </p:nvPr>
        </p:nvSpPr>
        <p:spPr bwMode="auto">
          <a:xfrm>
            <a:off x="-179388" y="260350"/>
            <a:ext cx="91440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hteck 16"/>
          <p:cNvSpPr>
            <a:spLocks noChangeArrowheads="1"/>
          </p:cNvSpPr>
          <p:nvPr userDrawn="1"/>
        </p:nvSpPr>
        <p:spPr bwMode="auto">
          <a:xfrm rot="5400000">
            <a:off x="4405312" y="-4405312"/>
            <a:ext cx="333375" cy="9144000"/>
          </a:xfrm>
          <a:prstGeom prst="rect">
            <a:avLst/>
          </a:prstGeom>
          <a:solidFill>
            <a:srgbClr val="3366CC">
              <a:alpha val="54117"/>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4100" name="Rechteck 19"/>
          <p:cNvSpPr>
            <a:spLocks noChangeArrowheads="1"/>
          </p:cNvSpPr>
          <p:nvPr userDrawn="1"/>
        </p:nvSpPr>
        <p:spPr bwMode="auto">
          <a:xfrm rot="5400000">
            <a:off x="4080668" y="-3820318"/>
            <a:ext cx="982663" cy="9144000"/>
          </a:xfrm>
          <a:prstGeom prst="rect">
            <a:avLst/>
          </a:prstGeom>
          <a:solidFill>
            <a:srgbClr val="3366CC">
              <a:alpha val="70979"/>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4102"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103"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7" name="Ellipse 26"/>
          <p:cNvSpPr/>
          <p:nvPr userDrawn="1"/>
        </p:nvSpPr>
        <p:spPr bwMode="auto">
          <a:xfrm>
            <a:off x="-323850" y="-747713"/>
            <a:ext cx="1295400" cy="1295401"/>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4106" name="Rectangle 2"/>
          <p:cNvSpPr>
            <a:spLocks noGrp="1" noChangeArrowheads="1"/>
          </p:cNvSpPr>
          <p:nvPr userDrawn="1">
            <p:ph type="title"/>
          </p:nvPr>
        </p:nvSpPr>
        <p:spPr bwMode="auto">
          <a:xfrm>
            <a:off x="0" y="2603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6"/>
          <p:cNvSpPr>
            <a:spLocks noChangeArrowheads="1"/>
          </p:cNvSpPr>
          <p:nvPr userDrawn="1"/>
        </p:nvSpPr>
        <p:spPr bwMode="auto">
          <a:xfrm rot="5400000">
            <a:off x="4405312" y="-4405312"/>
            <a:ext cx="333375" cy="9144000"/>
          </a:xfrm>
          <a:prstGeom prst="rect">
            <a:avLst/>
          </a:prstGeom>
          <a:solidFill>
            <a:srgbClr val="3366CC">
              <a:alpha val="54117"/>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5124" name="Rechteck 19"/>
          <p:cNvSpPr>
            <a:spLocks noChangeArrowheads="1"/>
          </p:cNvSpPr>
          <p:nvPr userDrawn="1"/>
        </p:nvSpPr>
        <p:spPr bwMode="auto">
          <a:xfrm rot="5400000">
            <a:off x="4080668" y="-3820318"/>
            <a:ext cx="982663" cy="9144000"/>
          </a:xfrm>
          <a:prstGeom prst="rect">
            <a:avLst/>
          </a:prstGeom>
          <a:solidFill>
            <a:srgbClr val="3366CC">
              <a:alpha val="70979"/>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5126"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127"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8" name="Ellipse 26"/>
          <p:cNvSpPr>
            <a:spLocks noChangeArrowheads="1"/>
          </p:cNvSpPr>
          <p:nvPr userDrawn="1"/>
        </p:nvSpPr>
        <p:spPr bwMode="auto">
          <a:xfrm>
            <a:off x="-323850" y="-747713"/>
            <a:ext cx="1295400" cy="1295401"/>
          </a:xfrm>
          <a:prstGeom prst="ellipse">
            <a:avLst/>
          </a:prstGeom>
          <a:solidFill>
            <a:srgbClr val="969696">
              <a:alpha val="87057"/>
            </a:srgbClr>
          </a:solidFill>
          <a:ln w="25400">
            <a:solidFill>
              <a:srgbClr val="F2F2F2">
                <a:alpha val="65097"/>
              </a:srgbClr>
            </a:solidFill>
            <a:round/>
            <a:headEnd/>
            <a:tailEnd/>
          </a:ln>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000000"/>
              </a:solidFill>
            </a:endParaRPr>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5130" name="Rectangle 2"/>
          <p:cNvSpPr>
            <a:spLocks noGrp="1" noChangeArrowheads="1"/>
          </p:cNvSpPr>
          <p:nvPr userDrawn="1">
            <p:ph type="title"/>
          </p:nvPr>
        </p:nvSpPr>
        <p:spPr bwMode="auto">
          <a:xfrm>
            <a:off x="0" y="2603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Rechteck 16"/>
          <p:cNvSpPr/>
          <p:nvPr userDrawn="1"/>
        </p:nvSpPr>
        <p:spPr bwMode="auto">
          <a:xfrm rot="5400000">
            <a:off x="4267200" y="-4106862"/>
            <a:ext cx="60960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9" name="Rechteck 18"/>
          <p:cNvSpPr/>
          <p:nvPr userDrawn="1"/>
        </p:nvSpPr>
        <p:spPr bwMode="auto">
          <a:xfrm rot="5400000">
            <a:off x="4480719" y="-3710781"/>
            <a:ext cx="182562" cy="9144000"/>
          </a:xfrm>
          <a:prstGeom prst="rect">
            <a:avLst/>
          </a:prstGeom>
          <a:solidFill>
            <a:srgbClr val="3366CC">
              <a:alpha val="70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0" name="Rechteck 19"/>
          <p:cNvSpPr/>
          <p:nvPr userDrawn="1"/>
        </p:nvSpPr>
        <p:spPr bwMode="auto">
          <a:xfrm rot="5400000">
            <a:off x="4410868" y="-3490118"/>
            <a:ext cx="322263" cy="9144000"/>
          </a:xfrm>
          <a:prstGeom prst="rect">
            <a:avLst/>
          </a:prstGeom>
          <a:solidFill>
            <a:srgbClr val="3366CC">
              <a:alpha val="7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6151" name="Gerade Verbindung 21"/>
          <p:cNvSpPr>
            <a:spLocks noChangeShapeType="1"/>
          </p:cNvSpPr>
          <p:nvPr userDrawn="1"/>
        </p:nvSpPr>
        <p:spPr bwMode="auto">
          <a:xfrm rot="5400000">
            <a:off x="4572000" y="-3878262"/>
            <a:ext cx="0" cy="9144000"/>
          </a:xfrm>
          <a:prstGeom prst="line">
            <a:avLst/>
          </a:prstGeom>
          <a:noFill/>
          <a:ln w="57150" algn="ctr">
            <a:solidFill>
              <a:srgbClr val="3366CC">
                <a:alpha val="83136"/>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52" name="Gerade Verbindung 22"/>
          <p:cNvSpPr>
            <a:spLocks noChangeShapeType="1"/>
          </p:cNvSpPr>
          <p:nvPr userDrawn="1"/>
        </p:nvSpPr>
        <p:spPr bwMode="auto">
          <a:xfrm rot="5400000">
            <a:off x="4572000" y="-4543425"/>
            <a:ext cx="0" cy="9144000"/>
          </a:xfrm>
          <a:prstGeom prst="line">
            <a:avLst/>
          </a:prstGeom>
          <a:noFill/>
          <a:ln w="57150"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53"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54" name="Gerade Verbindung 24"/>
          <p:cNvSpPr>
            <a:spLocks noChangeShapeType="1"/>
          </p:cNvSpPr>
          <p:nvPr userDrawn="1"/>
        </p:nvSpPr>
        <p:spPr bwMode="auto">
          <a:xfrm rot="5400000">
            <a:off x="4572000" y="-3725862"/>
            <a:ext cx="0" cy="9144000"/>
          </a:xfrm>
          <a:prstGeom prst="line">
            <a:avLst/>
          </a:prstGeom>
          <a:noFill/>
          <a:ln w="9525"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 name="Rechteck 25"/>
          <p:cNvSpPr/>
          <p:nvPr userDrawn="1"/>
        </p:nvSpPr>
        <p:spPr bwMode="auto">
          <a:xfrm rot="5400000">
            <a:off x="4533900" y="-3535362"/>
            <a:ext cx="76200" cy="9144000"/>
          </a:xfrm>
          <a:prstGeom prst="rect">
            <a:avLst/>
          </a:prstGeom>
          <a:solidFill>
            <a:srgbClr val="3366CC">
              <a:alpha val="5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dirty="0"/>
          </a:p>
        </p:txBody>
      </p:sp>
      <p:sp>
        <p:nvSpPr>
          <p:cNvPr id="6156"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7" name="Ellipse 26"/>
          <p:cNvSpPr/>
          <p:nvPr userDrawn="1"/>
        </p:nvSpPr>
        <p:spPr bwMode="auto">
          <a:xfrm>
            <a:off x="8001000" y="-647700"/>
            <a:ext cx="1295400" cy="1295400"/>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6158" name="Rectangle 2"/>
          <p:cNvSpPr>
            <a:spLocks noGrp="1" noChangeArrowheads="1"/>
          </p:cNvSpPr>
          <p:nvPr userDrawn="1">
            <p:ph type="title"/>
          </p:nvPr>
        </p:nvSpPr>
        <p:spPr bwMode="auto">
          <a:xfrm>
            <a:off x="107950" y="54292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0" name="Ellipse 29"/>
          <p:cNvSpPr/>
          <p:nvPr userDrawn="1"/>
        </p:nvSpPr>
        <p:spPr bwMode="auto">
          <a:xfrm>
            <a:off x="8761413" y="1243013"/>
            <a:ext cx="274637" cy="274637"/>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28" name="Ellipse 27"/>
          <p:cNvSpPr/>
          <p:nvPr userDrawn="1"/>
        </p:nvSpPr>
        <p:spPr bwMode="auto">
          <a:xfrm>
            <a:off x="8215313" y="1028700"/>
            <a:ext cx="428625" cy="428625"/>
          </a:xfrm>
          <a:prstGeom prst="ellipse">
            <a:avLst/>
          </a:prstGeom>
          <a:solidFill>
            <a:srgbClr val="99CCFF">
              <a:alpha val="49804"/>
            </a:srgbClr>
          </a:solidFill>
          <a:ln>
            <a:solidFill>
              <a:srgbClr val="3366CC">
                <a:alpha val="61000"/>
              </a:srgb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Rechteck 16"/>
          <p:cNvSpPr/>
          <p:nvPr userDrawn="1"/>
        </p:nvSpPr>
        <p:spPr bwMode="auto">
          <a:xfrm rot="5400000">
            <a:off x="4267200" y="-4106862"/>
            <a:ext cx="60960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9" name="Rechteck 18"/>
          <p:cNvSpPr/>
          <p:nvPr userDrawn="1"/>
        </p:nvSpPr>
        <p:spPr bwMode="auto">
          <a:xfrm rot="5400000">
            <a:off x="4480719" y="-3710781"/>
            <a:ext cx="182562" cy="9144000"/>
          </a:xfrm>
          <a:prstGeom prst="rect">
            <a:avLst/>
          </a:prstGeom>
          <a:solidFill>
            <a:srgbClr val="3366CC">
              <a:alpha val="70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0" name="Rechteck 19"/>
          <p:cNvSpPr/>
          <p:nvPr userDrawn="1"/>
        </p:nvSpPr>
        <p:spPr bwMode="auto">
          <a:xfrm rot="5400000">
            <a:off x="4410868" y="-3490118"/>
            <a:ext cx="322263" cy="9144000"/>
          </a:xfrm>
          <a:prstGeom prst="rect">
            <a:avLst/>
          </a:prstGeom>
          <a:solidFill>
            <a:srgbClr val="3366CC">
              <a:alpha val="7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7175" name="Gerade Verbindung 21"/>
          <p:cNvSpPr>
            <a:spLocks noChangeShapeType="1"/>
          </p:cNvSpPr>
          <p:nvPr userDrawn="1"/>
        </p:nvSpPr>
        <p:spPr bwMode="auto">
          <a:xfrm rot="5400000">
            <a:off x="4572000" y="-3878262"/>
            <a:ext cx="0" cy="9144000"/>
          </a:xfrm>
          <a:prstGeom prst="line">
            <a:avLst/>
          </a:prstGeom>
          <a:noFill/>
          <a:ln w="57150" algn="ctr">
            <a:solidFill>
              <a:srgbClr val="3366CC">
                <a:alpha val="83136"/>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76" name="Gerade Verbindung 22"/>
          <p:cNvSpPr>
            <a:spLocks noChangeShapeType="1"/>
          </p:cNvSpPr>
          <p:nvPr userDrawn="1"/>
        </p:nvSpPr>
        <p:spPr bwMode="auto">
          <a:xfrm rot="5400000">
            <a:off x="4572000" y="-4543425"/>
            <a:ext cx="0" cy="9144000"/>
          </a:xfrm>
          <a:prstGeom prst="line">
            <a:avLst/>
          </a:prstGeom>
          <a:noFill/>
          <a:ln w="57150"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77"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78" name="Gerade Verbindung 24"/>
          <p:cNvSpPr>
            <a:spLocks noChangeShapeType="1"/>
          </p:cNvSpPr>
          <p:nvPr userDrawn="1"/>
        </p:nvSpPr>
        <p:spPr bwMode="auto">
          <a:xfrm rot="5400000">
            <a:off x="4572000" y="-3725862"/>
            <a:ext cx="0" cy="9144000"/>
          </a:xfrm>
          <a:prstGeom prst="line">
            <a:avLst/>
          </a:prstGeom>
          <a:noFill/>
          <a:ln w="9525"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 name="Rechteck 25"/>
          <p:cNvSpPr/>
          <p:nvPr userDrawn="1"/>
        </p:nvSpPr>
        <p:spPr bwMode="auto">
          <a:xfrm rot="5400000">
            <a:off x="4533900" y="-3535362"/>
            <a:ext cx="76200" cy="9144000"/>
          </a:xfrm>
          <a:prstGeom prst="rect">
            <a:avLst/>
          </a:prstGeom>
          <a:solidFill>
            <a:srgbClr val="3366CC">
              <a:alpha val="5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dirty="0"/>
          </a:p>
        </p:txBody>
      </p:sp>
      <p:sp>
        <p:nvSpPr>
          <p:cNvPr id="7180"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7" name="Ellipse 26"/>
          <p:cNvSpPr/>
          <p:nvPr userDrawn="1"/>
        </p:nvSpPr>
        <p:spPr bwMode="auto">
          <a:xfrm>
            <a:off x="8001000" y="-647700"/>
            <a:ext cx="1295400" cy="1295400"/>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7182" name="Rectangle 2"/>
          <p:cNvSpPr>
            <a:spLocks noGrp="1" noChangeArrowheads="1"/>
          </p:cNvSpPr>
          <p:nvPr userDrawn="1">
            <p:ph type="title"/>
          </p:nvPr>
        </p:nvSpPr>
        <p:spPr bwMode="auto">
          <a:xfrm>
            <a:off x="107950" y="54292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0" name="Ellipse 29"/>
          <p:cNvSpPr/>
          <p:nvPr userDrawn="1"/>
        </p:nvSpPr>
        <p:spPr bwMode="auto">
          <a:xfrm>
            <a:off x="8761413" y="1243013"/>
            <a:ext cx="274637" cy="274637"/>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7185" name="Ellipse 27"/>
          <p:cNvSpPr>
            <a:spLocks noChangeArrowheads="1"/>
          </p:cNvSpPr>
          <p:nvPr userDrawn="1"/>
        </p:nvSpPr>
        <p:spPr bwMode="auto">
          <a:xfrm>
            <a:off x="8215313" y="1028700"/>
            <a:ext cx="428625" cy="428625"/>
          </a:xfrm>
          <a:prstGeom prst="ellipse">
            <a:avLst/>
          </a:prstGeom>
          <a:solidFill>
            <a:schemeClr val="bg1"/>
          </a:solidFill>
          <a:ln w="25400">
            <a:solidFill>
              <a:srgbClr val="3366CC">
                <a:alpha val="61176"/>
              </a:srgbClr>
            </a:solidFill>
            <a:round/>
            <a:headEnd/>
            <a:tailEnd/>
          </a:ln>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ChangeArrowheads="1"/>
          </p:cNvSpPr>
          <p:nvPr/>
        </p:nvSpPr>
        <p:spPr bwMode="auto">
          <a:xfrm rot="10800000">
            <a:off x="0" y="0"/>
            <a:ext cx="9144000" cy="333375"/>
          </a:xfrm>
          <a:prstGeom prst="rect">
            <a:avLst/>
          </a:prstGeom>
          <a:gradFill rotWithShape="1">
            <a:gsLst>
              <a:gs pos="0">
                <a:srgbClr val="001913"/>
              </a:gs>
              <a:gs pos="100000">
                <a:srgbClr val="00CC99"/>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819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56036" name="Rectangle 4"/>
          <p:cNvSpPr>
            <a:spLocks noChangeArrowheads="1"/>
          </p:cNvSpPr>
          <p:nvPr userDrawn="1"/>
        </p:nvSpPr>
        <p:spPr bwMode="auto">
          <a:xfrm>
            <a:off x="0" y="260350"/>
            <a:ext cx="9144000" cy="1152525"/>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2700000" scaled="1"/>
          </a:gradFill>
          <a:ln w="9525">
            <a:noFill/>
            <a:miter lim="800000"/>
            <a:headEnd/>
            <a:tailEnd/>
          </a:ln>
          <a:effectLst/>
        </p:spPr>
        <p:txBody>
          <a:bodyPr anchor="ctr"/>
          <a:lstStyle/>
          <a:p>
            <a:pPr algn="ctr">
              <a:defRPr/>
            </a:pPr>
            <a:endParaRPr lang="de-DE" sz="3600">
              <a:solidFill>
                <a:schemeClr val="bg1"/>
              </a:solidFill>
              <a:latin typeface="Verdana" charset="0"/>
              <a:cs typeface="Times New Roman" charset="0"/>
            </a:endParaRPr>
          </a:p>
        </p:txBody>
      </p:sp>
      <p:sp>
        <p:nvSpPr>
          <p:cNvPr id="819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9219"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9220"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9221"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ChangeArrowheads="1"/>
          </p:cNvSpPr>
          <p:nvPr/>
        </p:nvSpPr>
        <p:spPr bwMode="auto">
          <a:xfrm rot="10800000">
            <a:off x="0" y="0"/>
            <a:ext cx="9144000" cy="333375"/>
          </a:xfrm>
          <a:prstGeom prst="rect">
            <a:avLst/>
          </a:prstGeom>
          <a:gradFill rotWithShape="1">
            <a:gsLst>
              <a:gs pos="0">
                <a:srgbClr val="1F5D3E"/>
              </a:gs>
              <a:gs pos="100000">
                <a:srgbClr val="339966">
                  <a:alpha val="95000"/>
                </a:srgbClr>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4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44" name="Rectangle 4"/>
          <p:cNvSpPr>
            <a:spLocks noChangeArrowheads="1"/>
          </p:cNvSpPr>
          <p:nvPr userDrawn="1"/>
        </p:nvSpPr>
        <p:spPr bwMode="auto">
          <a:xfrm>
            <a:off x="0" y="260350"/>
            <a:ext cx="9144000" cy="1152525"/>
          </a:xfrm>
          <a:prstGeom prst="rect">
            <a:avLst/>
          </a:prstGeom>
          <a:gradFill rotWithShape="1">
            <a:gsLst>
              <a:gs pos="0">
                <a:srgbClr val="1C5338"/>
              </a:gs>
              <a:gs pos="100000">
                <a:srgbClr val="339966"/>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45" name="Rectangle 5"/>
          <p:cNvSpPr>
            <a:spLocks noGrp="1" noChangeArrowheads="1"/>
          </p:cNvSpPr>
          <p:nvPr>
            <p:ph type="title"/>
          </p:nvPr>
        </p:nvSpPr>
        <p:spPr bwMode="auto">
          <a:xfrm>
            <a:off x="0" y="45085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1266"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1267" name="Rechteck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1268" name="Rechteck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1269" name="Rechteck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1275"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1276"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a:solidFill>
                  <a:srgbClr val="FFFFFF"/>
                </a:solidFill>
                <a:latin typeface="+mn-lt"/>
                <a:cs typeface="+mn-cs"/>
              </a:defRPr>
            </a:lvl1pPr>
          </a:lstStyle>
          <a:p>
            <a:pPr>
              <a:defRPr/>
            </a:pPr>
            <a:fld id="{300B5CBB-F326-42C8-866F-DFCC32B61A36}" type="datetime1">
              <a:rPr lang="en-US"/>
              <a:pPr>
                <a:defRPr/>
              </a:pPr>
              <a:t>11/22/2019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446534F2-B267-473E-9793-401AA9AE3FBD}"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2291" name="Rechteck 20"/>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2292"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2293"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B8457497-C01B-49AF-8CC5-193923E3CBE3}"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6E04A8F8-F325-4AEF-BC8A-1FDFF2D00E63}" type="slidenum">
              <a:rPr lang="de-DE"/>
              <a:pPr>
                <a:defRPr/>
              </a:pPr>
              <a:t>‹Nr.›</a:t>
            </a:fld>
            <a:endParaRPr lang="de-DE" dirty="0"/>
          </a:p>
        </p:txBody>
      </p:sp>
      <p:sp>
        <p:nvSpPr>
          <p:cNvPr id="12297"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solidFill>
                <a:srgbClr val="000000"/>
              </a:solidFill>
              <a:latin typeface="Georgia" pitchFamily="18" charset="0"/>
            </a:endParaRPr>
          </a:p>
        </p:txBody>
      </p:sp>
      <p:sp>
        <p:nvSpPr>
          <p:cNvPr id="12298"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2299"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2300"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3314"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3315" name="Rechteck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3316" name="Rechteck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3317" name="Rechteck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3323"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3324"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a:solidFill>
                  <a:srgbClr val="FFFFFF"/>
                </a:solidFill>
                <a:latin typeface="+mn-lt"/>
                <a:cs typeface="+mn-cs"/>
              </a:defRPr>
            </a:lvl1pPr>
          </a:lstStyle>
          <a:p>
            <a:pPr>
              <a:defRPr/>
            </a:pPr>
            <a:fld id="{EF8D021E-2DD1-4684-87DA-E750C416A933}" type="datetime1">
              <a:rPr lang="en-US"/>
              <a:pPr>
                <a:defRPr/>
              </a:pPr>
              <a:t>11/22/2019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04D0D8DA-86E4-445D-BE63-8D6A0497562F}"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Titelplatzhalter 1"/>
          <p:cNvSpPr>
            <a:spLocks noGrp="1"/>
          </p:cNvSpPr>
          <p:nvPr>
            <p:ph type="title"/>
          </p:nvPr>
        </p:nvSpPr>
        <p:spPr bwMode="auto">
          <a:xfrm>
            <a:off x="179388" y="188913"/>
            <a:ext cx="8640762"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4339" name="Textplatzhalter 2"/>
          <p:cNvSpPr>
            <a:spLocks noGrp="1"/>
          </p:cNvSpPr>
          <p:nvPr>
            <p:ph type="body" idx="1"/>
          </p:nvPr>
        </p:nvSpPr>
        <p:spPr bwMode="auto">
          <a:xfrm>
            <a:off x="179388" y="1052513"/>
            <a:ext cx="8785225"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4340"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solidFill>
                <a:srgbClr val="000000"/>
              </a:solidFill>
              <a:latin typeface="Georgia" pitchFamily="18" charset="0"/>
            </a:endParaRPr>
          </a:p>
        </p:txBody>
      </p:sp>
      <p:sp>
        <p:nvSpPr>
          <p:cNvPr id="1434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434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434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userDrawn="1">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AC0C1644-C914-4237-9DDF-2409314CBF8B}" type="slidenum">
              <a:rPr lang="de-DE"/>
              <a:pPr>
                <a:defRPr/>
              </a:pPr>
              <a:t>‹Nr.›</a:t>
            </a:fld>
            <a:endParaRPr lang="de-DE" dirty="0"/>
          </a:p>
        </p:txBody>
      </p:sp>
      <p:sp>
        <p:nvSpPr>
          <p:cNvPr id="14346" name="Gerade Verbindung 19"/>
          <p:cNvSpPr>
            <a:spLocks noChangeShapeType="1"/>
          </p:cNvSpPr>
          <p:nvPr userDrawn="1"/>
        </p:nvSpPr>
        <p:spPr bwMode="auto">
          <a:xfrm>
            <a:off x="0" y="6669088"/>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ctr" rtl="0" eaLnBrk="0" fontAlgn="base" hangingPunct="0">
        <a:spcBef>
          <a:spcPct val="0"/>
        </a:spcBef>
        <a:spcAft>
          <a:spcPct val="0"/>
        </a:spcAft>
        <a:defRPr sz="2000">
          <a:solidFill>
            <a:schemeClr val="accent2"/>
          </a:solidFill>
          <a:latin typeface="+mj-lt"/>
          <a:ea typeface="+mj-ea"/>
          <a:cs typeface="+mj-cs"/>
        </a:defRPr>
      </a:lvl1pPr>
      <a:lvl2pPr algn="ctr" rtl="0" eaLnBrk="0" fontAlgn="base" hangingPunct="0">
        <a:spcBef>
          <a:spcPct val="0"/>
        </a:spcBef>
        <a:spcAft>
          <a:spcPct val="0"/>
        </a:spcAft>
        <a:defRPr sz="2000">
          <a:solidFill>
            <a:schemeClr val="accent2"/>
          </a:solidFill>
          <a:latin typeface="Verdana" pitchFamily="34" charset="0"/>
        </a:defRPr>
      </a:lvl2pPr>
      <a:lvl3pPr algn="ctr" rtl="0" eaLnBrk="0" fontAlgn="base" hangingPunct="0">
        <a:spcBef>
          <a:spcPct val="0"/>
        </a:spcBef>
        <a:spcAft>
          <a:spcPct val="0"/>
        </a:spcAft>
        <a:defRPr sz="2000">
          <a:solidFill>
            <a:schemeClr val="accent2"/>
          </a:solidFill>
          <a:latin typeface="Verdana" pitchFamily="34" charset="0"/>
        </a:defRPr>
      </a:lvl3pPr>
      <a:lvl4pPr algn="ctr" rtl="0" eaLnBrk="0" fontAlgn="base" hangingPunct="0">
        <a:spcBef>
          <a:spcPct val="0"/>
        </a:spcBef>
        <a:spcAft>
          <a:spcPct val="0"/>
        </a:spcAft>
        <a:defRPr sz="2000">
          <a:solidFill>
            <a:schemeClr val="accent2"/>
          </a:solidFill>
          <a:latin typeface="Verdana" pitchFamily="34" charset="0"/>
        </a:defRPr>
      </a:lvl4pPr>
      <a:lvl5pPr algn="ctr" rtl="0" eaLnBrk="0" fontAlgn="base" hangingPunct="0">
        <a:spcBef>
          <a:spcPct val="0"/>
        </a:spcBef>
        <a:spcAft>
          <a:spcPct val="0"/>
        </a:spcAft>
        <a:defRPr sz="2000">
          <a:solidFill>
            <a:schemeClr val="accent2"/>
          </a:solidFill>
          <a:latin typeface="Verdana" pitchFamily="34" charset="0"/>
        </a:defRPr>
      </a:lvl5pPr>
      <a:lvl6pPr marL="457200" algn="ctr" rtl="0" fontAlgn="base">
        <a:spcBef>
          <a:spcPct val="0"/>
        </a:spcBef>
        <a:spcAft>
          <a:spcPct val="0"/>
        </a:spcAft>
        <a:defRPr sz="2000">
          <a:solidFill>
            <a:schemeClr val="accent2"/>
          </a:solidFill>
          <a:latin typeface="Verdana" pitchFamily="34" charset="0"/>
        </a:defRPr>
      </a:lvl6pPr>
      <a:lvl7pPr marL="914400" algn="ctr" rtl="0" fontAlgn="base">
        <a:spcBef>
          <a:spcPct val="0"/>
        </a:spcBef>
        <a:spcAft>
          <a:spcPct val="0"/>
        </a:spcAft>
        <a:defRPr sz="2000">
          <a:solidFill>
            <a:schemeClr val="accent2"/>
          </a:solidFill>
          <a:latin typeface="Verdana" pitchFamily="34" charset="0"/>
        </a:defRPr>
      </a:lvl7pPr>
      <a:lvl8pPr marL="1371600" algn="ctr" rtl="0" fontAlgn="base">
        <a:spcBef>
          <a:spcPct val="0"/>
        </a:spcBef>
        <a:spcAft>
          <a:spcPct val="0"/>
        </a:spcAft>
        <a:defRPr sz="2000">
          <a:solidFill>
            <a:schemeClr val="accent2"/>
          </a:solidFill>
          <a:latin typeface="Verdana" pitchFamily="34" charset="0"/>
        </a:defRPr>
      </a:lvl8pPr>
      <a:lvl9pPr marL="1828800" algn="ctr" rtl="0" fontAlgn="base">
        <a:spcBef>
          <a:spcPct val="0"/>
        </a:spcBef>
        <a:spcAft>
          <a:spcPct val="0"/>
        </a:spcAft>
        <a:defRPr sz="2000">
          <a:solidFill>
            <a:schemeClr val="accent2"/>
          </a:solidFill>
          <a:latin typeface="Verdana" pitchFamily="34" charset="0"/>
        </a:defRPr>
      </a:lvl9pPr>
    </p:titleStyle>
    <p:bodyStyle>
      <a:lvl1pPr marL="342900" indent="-342900" algn="l" rtl="0" eaLnBrk="0" fontAlgn="base" hangingPunct="0">
        <a:spcBef>
          <a:spcPct val="20000"/>
        </a:spcBef>
        <a:spcAft>
          <a:spcPct val="0"/>
        </a:spcAft>
        <a:buClr>
          <a:srgbClr val="009999"/>
        </a:buClr>
        <a:buFont typeface="Courier New" pitchFamily="49" charset="0"/>
        <a:buChar char="o"/>
        <a:defRPr>
          <a:solidFill>
            <a:schemeClr val="tx1"/>
          </a:solidFill>
          <a:latin typeface="+mn-lt"/>
          <a:ea typeface="+mn-ea"/>
          <a:cs typeface="+mn-cs"/>
        </a:defRPr>
      </a:lvl1pPr>
      <a:lvl2pPr marL="742950" indent="-285750" algn="l" rtl="0" eaLnBrk="0" fontAlgn="base" hangingPunct="0">
        <a:spcBef>
          <a:spcPct val="20000"/>
        </a:spcBef>
        <a:spcAft>
          <a:spcPct val="0"/>
        </a:spcAft>
        <a:buClr>
          <a:srgbClr val="948A54"/>
        </a:buClr>
        <a:buFont typeface="Courier New" pitchFamily="49" charset="0"/>
        <a:buChar char="o"/>
        <a:defRPr>
          <a:solidFill>
            <a:schemeClr val="tx1"/>
          </a:solidFill>
          <a:latin typeface="+mn-lt"/>
        </a:defRPr>
      </a:lvl2pPr>
      <a:lvl3pPr marL="1143000" indent="-228600" algn="l" rtl="0" eaLnBrk="0" fontAlgn="base" hangingPunct="0">
        <a:spcBef>
          <a:spcPct val="20000"/>
        </a:spcBef>
        <a:spcAft>
          <a:spcPct val="0"/>
        </a:spcAft>
        <a:buFont typeface="Arial" charset="0"/>
        <a:buChar char="•"/>
        <a:defRPr sz="1600">
          <a:solidFill>
            <a:schemeClr val="tx1"/>
          </a:solidFill>
          <a:latin typeface="+mn-lt"/>
        </a:defRPr>
      </a:lvl3pPr>
      <a:lvl4pPr marL="1600200" indent="-228600" algn="l" rtl="0" eaLnBrk="0" fontAlgn="base" hangingPunct="0">
        <a:spcBef>
          <a:spcPct val="20000"/>
        </a:spcBef>
        <a:spcAft>
          <a:spcPct val="0"/>
        </a:spcAft>
        <a:buFont typeface="Arial" charset="0"/>
        <a:buChar char="–"/>
        <a:defRPr sz="1400">
          <a:solidFill>
            <a:schemeClr val="tx1"/>
          </a:solidFill>
          <a:latin typeface="+mn-lt"/>
        </a:defRPr>
      </a:lvl4pPr>
      <a:lvl5pPr marL="2057400" indent="-228600" algn="l" rtl="0" eaLnBrk="0" fontAlgn="base" hangingPunct="0">
        <a:spcBef>
          <a:spcPct val="20000"/>
        </a:spcBef>
        <a:spcAft>
          <a:spcPct val="0"/>
        </a:spcAft>
        <a:buFont typeface="Arial" charset="0"/>
        <a:buChar char="»"/>
        <a:defRPr sz="1200">
          <a:solidFill>
            <a:schemeClr val="tx1"/>
          </a:solidFill>
          <a:latin typeface="Calibri" pitchFamily="34" charset="0"/>
        </a:defRPr>
      </a:lvl5pPr>
      <a:lvl6pPr marL="2514600" indent="-228600" algn="l" rtl="0" fontAlgn="base">
        <a:spcBef>
          <a:spcPct val="20000"/>
        </a:spcBef>
        <a:spcAft>
          <a:spcPct val="0"/>
        </a:spcAft>
        <a:buFont typeface="Arial" charset="0"/>
        <a:buChar char="»"/>
        <a:defRPr sz="1200">
          <a:solidFill>
            <a:schemeClr val="tx1"/>
          </a:solidFill>
          <a:latin typeface="Calibri" pitchFamily="34" charset="0"/>
        </a:defRPr>
      </a:lvl6pPr>
      <a:lvl7pPr marL="2971800" indent="-228600" algn="l" rtl="0" fontAlgn="base">
        <a:spcBef>
          <a:spcPct val="20000"/>
        </a:spcBef>
        <a:spcAft>
          <a:spcPct val="0"/>
        </a:spcAft>
        <a:buFont typeface="Arial" charset="0"/>
        <a:buChar char="»"/>
        <a:defRPr sz="1200">
          <a:solidFill>
            <a:schemeClr val="tx1"/>
          </a:solidFill>
          <a:latin typeface="Calibri" pitchFamily="34" charset="0"/>
        </a:defRPr>
      </a:lvl7pPr>
      <a:lvl8pPr marL="3429000" indent="-228600" algn="l" rtl="0" fontAlgn="base">
        <a:spcBef>
          <a:spcPct val="20000"/>
        </a:spcBef>
        <a:spcAft>
          <a:spcPct val="0"/>
        </a:spcAft>
        <a:buFont typeface="Arial" charset="0"/>
        <a:buChar char="»"/>
        <a:defRPr sz="1200">
          <a:solidFill>
            <a:schemeClr val="tx1"/>
          </a:solidFill>
          <a:latin typeface="Calibri" pitchFamily="34" charset="0"/>
        </a:defRPr>
      </a:lvl8pPr>
      <a:lvl9pPr marL="3886200" indent="-228600" algn="l" rtl="0" fontAlgn="base">
        <a:spcBef>
          <a:spcPct val="20000"/>
        </a:spcBef>
        <a:spcAft>
          <a:spcPct val="0"/>
        </a:spcAft>
        <a:buFont typeface="Arial" charset="0"/>
        <a:buChar char="»"/>
        <a:defRPr sz="1200">
          <a:solidFill>
            <a:schemeClr val="tx1"/>
          </a:solidFill>
          <a:latin typeface="Calibri" pitchFamily="34"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9.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9.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29.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9.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9.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2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29.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2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9.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9.xml"/><Relationship Id="rId1" Type="http://schemas.openxmlformats.org/officeDocument/2006/relationships/vmlDrawing" Target="../drawings/vmlDrawing2.vml"/><Relationship Id="rId5" Type="http://schemas.openxmlformats.org/officeDocument/2006/relationships/image" Target="../media/image6.png"/><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9.xml"/><Relationship Id="rId1" Type="http://schemas.openxmlformats.org/officeDocument/2006/relationships/vmlDrawing" Target="../drawings/vmlDrawing3.vml"/><Relationship Id="rId5" Type="http://schemas.openxmlformats.org/officeDocument/2006/relationships/image" Target="../media/image6.png"/><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9.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9.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9.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29.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29.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29.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29.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29.xml"/></Relationships>
</file>

<file path=ppt/slides/_rels/slide2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2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29.xml"/><Relationship Id="rId6" Type="http://schemas.openxmlformats.org/officeDocument/2006/relationships/image" Target="../media/image4.jpeg"/><Relationship Id="rId5" Type="http://schemas.openxmlformats.org/officeDocument/2006/relationships/image" Target="../media/image13.jpeg"/><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29.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129.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29.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29.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29.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29.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29.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9.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2"/>
          <p:cNvSpPr>
            <a:spLocks noChangeArrowheads="1"/>
          </p:cNvSpPr>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l" eaLnBrk="1" hangingPunct="1">
              <a:spcBef>
                <a:spcPct val="0"/>
              </a:spcBef>
              <a:buClrTx/>
              <a:buSzTx/>
              <a:buFontTx/>
              <a:buNone/>
            </a:pPr>
            <a:endParaRPr lang="de-DE" altLang="de-DE" sz="2400">
              <a:solidFill>
                <a:schemeClr val="tx1"/>
              </a:solidFill>
              <a:latin typeface="Times New Roman" pitchFamily="18" charset="0"/>
            </a:endParaRPr>
          </a:p>
        </p:txBody>
      </p:sp>
      <p:sp>
        <p:nvSpPr>
          <p:cNvPr id="15364"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fa-IR" altLang="de-DE" sz="3600" dirty="0" smtClean="0">
                <a:solidFill>
                  <a:srgbClr val="D16349"/>
                </a:solidFill>
              </a:rPr>
              <a:t>درمان فراشناختی</a:t>
            </a:r>
            <a:endParaRPr lang="en-GB" altLang="de-DE" sz="3600" dirty="0">
              <a:solidFill>
                <a:srgbClr val="D16349"/>
              </a:solidFill>
            </a:endParaRPr>
          </a:p>
        </p:txBody>
      </p:sp>
      <p:sp>
        <p:nvSpPr>
          <p:cNvPr id="7" name="Rectangle 2"/>
          <p:cNvSpPr txBox="1">
            <a:spLocks noChangeArrowheads="1"/>
          </p:cNvSpPr>
          <p:nvPr/>
        </p:nvSpPr>
        <p:spPr bwMode="auto">
          <a:xfrm>
            <a:off x="685800" y="2852738"/>
            <a:ext cx="777240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sz="1800" b="1" kern="0" dirty="0" smtClean="0">
                <a:solidFill>
                  <a:schemeClr val="tx2"/>
                </a:solidFill>
                <a:latin typeface="Times New Roman" panose="02020603050405020304" pitchFamily="18" charset="0"/>
                <a:cs typeface="Times New Roman" panose="02020603050405020304" pitchFamily="18" charset="0"/>
              </a:rPr>
              <a:t>چهارمین بخش درمان </a:t>
            </a:r>
            <a:r>
              <a:rPr lang="en-GB" altLang="de-DE" sz="1800" b="1" kern="0" dirty="0" smtClean="0">
                <a:solidFill>
                  <a:schemeClr val="tx2"/>
                </a:solidFill>
                <a:latin typeface="Times New Roman" panose="02020603050405020304" pitchFamily="18" charset="0"/>
                <a:cs typeface="Times New Roman" panose="02020603050405020304" pitchFamily="18" charset="0"/>
              </a:rPr>
              <a:t/>
            </a:r>
            <a:br>
              <a:rPr lang="en-GB" altLang="de-DE" sz="1800" b="1" kern="0" dirty="0" smtClean="0">
                <a:solidFill>
                  <a:schemeClr val="tx2"/>
                </a:solidFill>
                <a:latin typeface="Times New Roman" panose="02020603050405020304" pitchFamily="18" charset="0"/>
                <a:cs typeface="Times New Roman" panose="02020603050405020304" pitchFamily="18" charset="0"/>
              </a:rPr>
            </a:br>
            <a:r>
              <a:rPr lang="fa-IR" sz="1800" b="1" kern="0" smtClean="0">
                <a:solidFill>
                  <a:schemeClr val="tx2"/>
                </a:solidFill>
                <a:latin typeface="Times New Roman" panose="02020603050405020304" pitchFamily="18" charset="0"/>
                <a:cs typeface="Times New Roman" panose="02020603050405020304" pitchFamily="18" charset="0"/>
              </a:rPr>
              <a:t>سبک های اسناد (علت یابی ها) </a:t>
            </a:r>
            <a:r>
              <a:rPr lang="fa-IR" sz="1800" b="1" kern="0" dirty="0" smtClean="0">
                <a:solidFill>
                  <a:srgbClr val="646B86"/>
                </a:solidFill>
                <a:latin typeface="Times New Roman" panose="02020603050405020304" pitchFamily="18" charset="0"/>
                <a:cs typeface="Times New Roman" panose="02020603050405020304" pitchFamily="18" charset="0"/>
              </a:rPr>
              <a:t/>
            </a:r>
            <a:br>
              <a:rPr lang="fa-IR" sz="1800" b="1" kern="0" dirty="0" smtClean="0">
                <a:solidFill>
                  <a:srgbClr val="646B86"/>
                </a:solidFill>
                <a:latin typeface="Times New Roman" panose="02020603050405020304" pitchFamily="18" charset="0"/>
                <a:cs typeface="Times New Roman" panose="02020603050405020304" pitchFamily="18" charset="0"/>
              </a:rPr>
            </a:br>
            <a:r>
              <a:rPr lang="en-US" sz="1800" b="1" kern="0" dirty="0" smtClean="0">
                <a:solidFill>
                  <a:srgbClr val="646B86"/>
                </a:solidFill>
                <a:latin typeface="Times New Roman" panose="02020603050405020304" pitchFamily="18" charset="0"/>
                <a:cs typeface="Times New Roman" panose="02020603050405020304" pitchFamily="18" charset="0"/>
              </a:rPr>
              <a:t>(MCT+)</a:t>
            </a:r>
            <a:endParaRPr lang="en-US" sz="1800" b="1" kern="0" dirty="0">
              <a:solidFill>
                <a:schemeClr val="tx2"/>
              </a:solidFill>
              <a:latin typeface="Times New Roman" panose="02020603050405020304" pitchFamily="18" charset="0"/>
              <a:cs typeface="Times New Roman" panose="02020603050405020304" pitchFamily="18" charset="0"/>
            </a:endParaRPr>
          </a:p>
        </p:txBody>
      </p:sp>
      <p:sp>
        <p:nvSpPr>
          <p:cNvPr id="8" name="Rectangle 1028"/>
          <p:cNvSpPr>
            <a:spLocks noChangeArrowheads="1"/>
          </p:cNvSpPr>
          <p:nvPr/>
        </p:nvSpPr>
        <p:spPr bwMode="auto">
          <a:xfrm>
            <a:off x="0" y="43742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algn="ctr" rtl="1" eaLnBrk="1" hangingPunct="1">
              <a:lnSpc>
                <a:spcPct val="150000"/>
              </a:lnSpc>
            </a:pPr>
            <a:r>
              <a:rPr lang="fa-IR" altLang="de-DE" b="1" dirty="0" smtClean="0">
                <a:cs typeface="B Nazanin" panose="00000400000000000000" pitchFamily="2" charset="-78"/>
              </a:rPr>
              <a:t>  تطبیق، </a:t>
            </a:r>
            <a:r>
              <a:rPr lang="fa-IR" altLang="de-DE" b="1" dirty="0" err="1" smtClean="0">
                <a:cs typeface="B Nazanin" panose="00000400000000000000" pitchFamily="2" charset="-78"/>
              </a:rPr>
              <a:t>گـردآوری</a:t>
            </a:r>
            <a:r>
              <a:rPr lang="fa-IR" altLang="de-DE" b="1" dirty="0" smtClean="0">
                <a:cs typeface="B Nazanin" panose="00000400000000000000" pitchFamily="2" charset="-78"/>
              </a:rPr>
              <a:t>، ویرایش</a:t>
            </a:r>
            <a:r>
              <a:rPr lang="fa-IR" altLang="de-DE" b="1" dirty="0">
                <a:cs typeface="B Nazanin" panose="00000400000000000000" pitchFamily="2" charset="-78"/>
              </a:rPr>
              <a:t>:</a:t>
            </a:r>
            <a:r>
              <a:rPr lang="de-DE" altLang="de-DE" b="1" dirty="0">
                <a:cs typeface="B Nazanin" panose="00000400000000000000" pitchFamily="2" charset="-78"/>
              </a:rPr>
              <a:t> </a:t>
            </a:r>
            <a:endParaRPr lang="fa-IR" altLang="de-DE" b="1" dirty="0">
              <a:cs typeface="B Nazanin" panose="00000400000000000000" pitchFamily="2" charset="-78"/>
            </a:endParaRPr>
          </a:p>
          <a:p>
            <a:pPr algn="ctr" rtl="1" eaLnBrk="1" hangingPunct="1">
              <a:lnSpc>
                <a:spcPct val="150000"/>
              </a:lnSpc>
            </a:pPr>
            <a:r>
              <a:rPr lang="fa-IR" altLang="de-DE" b="1" dirty="0">
                <a:cs typeface="B Nazanin" panose="00000400000000000000" pitchFamily="2" charset="-78"/>
              </a:rPr>
              <a:t>دکتر سعید ملیحی الذاکرینی </a:t>
            </a:r>
          </a:p>
          <a:p>
            <a:pPr algn="ctr" rtl="1" eaLnBrk="1" hangingPunct="1">
              <a:lnSpc>
                <a:spcPct val="150000"/>
              </a:lnSpc>
            </a:pPr>
            <a:r>
              <a:rPr lang="fa-IR" altLang="de-DE" b="1">
                <a:cs typeface="B Nazanin" panose="00000400000000000000" pitchFamily="2" charset="-78"/>
              </a:rPr>
              <a:t>با همکاری  </a:t>
            </a:r>
          </a:p>
          <a:p>
            <a:pPr algn="ctr" rtl="1" eaLnBrk="1" hangingPunct="1">
              <a:lnSpc>
                <a:spcPct val="150000"/>
              </a:lnSpc>
            </a:pPr>
            <a:r>
              <a:rPr lang="fa-IR" altLang="de-DE" b="1" smtClean="0">
                <a:cs typeface="B Nazanin" panose="00000400000000000000" pitchFamily="2" charset="-78"/>
              </a:rPr>
              <a:t>شاپرک کلبی</a:t>
            </a:r>
            <a:endParaRPr lang="fa-IR" altLang="de-DE" b="1" dirty="0">
              <a:cs typeface="B Nazanin" panose="00000400000000000000"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0"/>
            <a:ext cx="9144000" cy="792000"/>
          </a:xfrm>
        </p:spPr>
        <p:txBody>
          <a:bodyPr anchor="ctr"/>
          <a:lstStyle/>
          <a:p>
            <a:pPr eaLnBrk="1" hangingPunct="1"/>
            <a:r>
              <a:rPr lang="fa-IR" dirty="0">
                <a:latin typeface="Times New Roman" panose="02020603050405020304" pitchFamily="18" charset="0"/>
                <a:cs typeface="Times New Roman" panose="02020603050405020304" pitchFamily="18" charset="0"/>
              </a:rPr>
              <a:t>اسنادها</a:t>
            </a:r>
            <a:endParaRPr lang="en-GB" altLang="de-DE" dirty="0" smtClean="0">
              <a:solidFill>
                <a:schemeClr val="accent1"/>
              </a:solidFill>
              <a:latin typeface="Times New Roman" panose="02020603050405020304" pitchFamily="18" charset="0"/>
              <a:cs typeface="Times New Roman" panose="02020603050405020304" pitchFamily="18" charset="0"/>
            </a:endParaRPr>
          </a:p>
        </p:txBody>
      </p:sp>
      <p:sp>
        <p:nvSpPr>
          <p:cNvPr id="16387" name="Rectangle 3"/>
          <p:cNvSpPr>
            <a:spLocks noGrp="1" noChangeArrowheads="1"/>
          </p:cNvSpPr>
          <p:nvPr>
            <p:ph type="body" idx="4294967295"/>
          </p:nvPr>
        </p:nvSpPr>
        <p:spPr>
          <a:xfrm>
            <a:off x="251712" y="1344600"/>
            <a:ext cx="8640000" cy="3732213"/>
          </a:xfrm>
        </p:spPr>
        <p:txBody>
          <a:bodyPr/>
          <a:lstStyle/>
          <a:p>
            <a:pPr marL="180975" indent="0" algn="r" rtl="1" eaLnBrk="1" hangingPunct="1">
              <a:spcBef>
                <a:spcPts val="1200"/>
              </a:spcBef>
              <a:tabLst>
                <a:tab pos="0" algn="l"/>
              </a:tabLst>
            </a:pPr>
            <a:r>
              <a:rPr lang="fa-IR" dirty="0" smtClean="0">
                <a:latin typeface="Times New Roman" panose="02020603050405020304" pitchFamily="18" charset="0"/>
                <a:cs typeface="Times New Roman" panose="02020603050405020304" pitchFamily="18" charset="0"/>
              </a:rPr>
              <a:t>اسناد</a:t>
            </a:r>
            <a:r>
              <a:rPr lang="de-DE" dirty="0" smtClean="0">
                <a:latin typeface="Times New Roman" panose="02020603050405020304" pitchFamily="18" charset="0"/>
                <a:cs typeface="Times New Roman" panose="02020603050405020304" pitchFamily="18" charset="0"/>
              </a:rPr>
              <a:t> </a:t>
            </a:r>
            <a:r>
              <a:rPr lang="fa-IR" dirty="0" smtClean="0">
                <a:latin typeface="Times New Roman" panose="02020603050405020304" pitchFamily="18" charset="0"/>
                <a:cs typeface="Times New Roman" panose="02020603050405020304" pitchFamily="18" charset="0"/>
              </a:rPr>
              <a:t>= بررسی علل </a:t>
            </a:r>
            <a:r>
              <a:rPr lang="fa-IR" dirty="0">
                <a:latin typeface="Times New Roman" panose="02020603050405020304" pitchFamily="18" charset="0"/>
                <a:cs typeface="Times New Roman" panose="02020603050405020304" pitchFamily="18" charset="0"/>
              </a:rPr>
              <a:t>وقوع رویدادها (به عنوان مثال،سرزنش کردن دیگران برای </a:t>
            </a:r>
            <a:r>
              <a:rPr lang="fa-IR" dirty="0" smtClean="0">
                <a:latin typeface="Times New Roman" panose="02020603050405020304" pitchFamily="18" charset="0"/>
                <a:cs typeface="Times New Roman" panose="02020603050405020304" pitchFamily="18" charset="0"/>
              </a:rPr>
              <a:t>وقوع رویدادهای </a:t>
            </a:r>
            <a:r>
              <a:rPr lang="fa-IR" dirty="0">
                <a:latin typeface="Times New Roman" panose="02020603050405020304" pitchFamily="18" charset="0"/>
                <a:cs typeface="Times New Roman" panose="02020603050405020304" pitchFamily="18" charset="0"/>
              </a:rPr>
              <a:t>منفی</a:t>
            </a:r>
            <a:r>
              <a:rPr lang="en-US" dirty="0">
                <a:latin typeface="Times New Roman" panose="02020603050405020304" pitchFamily="18" charset="0"/>
                <a:cs typeface="Times New Roman" panose="02020603050405020304" pitchFamily="18" charset="0"/>
              </a:rPr>
              <a:t>.</a:t>
            </a:r>
            <a:r>
              <a:rPr lang="fa-IR"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180975" indent="0" algn="r" rtl="1" eaLnBrk="1" hangingPunct="1">
              <a:spcBef>
                <a:spcPts val="1200"/>
              </a:spcBef>
              <a:tabLst>
                <a:tab pos="0" algn="l"/>
              </a:tabLst>
            </a:pPr>
            <a:r>
              <a:rPr lang="fa-IR" dirty="0">
                <a:latin typeface="Times New Roman" panose="02020603050405020304" pitchFamily="18" charset="0"/>
                <a:cs typeface="Times New Roman" panose="02020603050405020304" pitchFamily="18" charset="0"/>
              </a:rPr>
              <a:t>ما اغلب احتمال این که رویدادهای مشابه می توانند علل بسیار متفاوتی داشته باشند را نادیده می </a:t>
            </a:r>
            <a:r>
              <a:rPr lang="fa-IR" dirty="0" smtClean="0">
                <a:latin typeface="Times New Roman" panose="02020603050405020304" pitchFamily="18" charset="0"/>
                <a:cs typeface="Times New Roman" panose="02020603050405020304" pitchFamily="18" charset="0"/>
              </a:rPr>
              <a:t>گیریم.</a:t>
            </a:r>
          </a:p>
          <a:p>
            <a:pPr rtl="1"/>
            <a:endParaRPr lang="fa-IR" dirty="0" smtClean="0">
              <a:latin typeface="Times New Roman" panose="02020603050405020304" pitchFamily="18" charset="0"/>
              <a:cs typeface="Times New Roman" panose="02020603050405020304" pitchFamily="18" charset="0"/>
            </a:endParaRPr>
          </a:p>
          <a:p>
            <a:pPr algn="r" rtl="1"/>
            <a:r>
              <a:rPr lang="fa-IR" b="1" dirty="0" smtClean="0">
                <a:latin typeface="Times New Roman" panose="02020603050405020304" pitchFamily="18" charset="0"/>
                <a:cs typeface="Times New Roman" panose="02020603050405020304" pitchFamily="18" charset="0"/>
              </a:rPr>
              <a:t>چه </a:t>
            </a:r>
            <a:r>
              <a:rPr lang="fa-IR" b="1" dirty="0">
                <a:latin typeface="Times New Roman" panose="02020603050405020304" pitchFamily="18" charset="0"/>
                <a:cs typeface="Times New Roman" panose="02020603050405020304" pitchFamily="18" charset="0"/>
              </a:rPr>
              <a:t>عواملی می توانستند در وضعیت زیر نقش داشته باشند؟</a:t>
            </a:r>
            <a:endParaRPr lang="en-US" b="1" dirty="0">
              <a:latin typeface="Times New Roman" panose="02020603050405020304" pitchFamily="18" charset="0"/>
              <a:cs typeface="Times New Roman" panose="02020603050405020304" pitchFamily="18" charset="0"/>
            </a:endParaRPr>
          </a:p>
          <a:p>
            <a:pPr algn="r" rtl="1"/>
            <a:r>
              <a:rPr lang="fa-IR" dirty="0">
                <a:latin typeface="Times New Roman" panose="02020603050405020304" pitchFamily="18" charset="0"/>
                <a:cs typeface="Times New Roman" panose="02020603050405020304" pitchFamily="18" charset="0"/>
              </a:rPr>
              <a:t>شما در آزمون رانندگی رد شده اید</a:t>
            </a:r>
            <a:r>
              <a:rPr lang="en-US" dirty="0">
                <a:latin typeface="Times New Roman" panose="02020603050405020304" pitchFamily="18" charset="0"/>
                <a:cs typeface="Times New Roman" panose="02020603050405020304" pitchFamily="18" charset="0"/>
              </a:rPr>
              <a:t>.</a:t>
            </a:r>
          </a:p>
          <a:p>
            <a:pPr marL="0" indent="0" eaLnBrk="1" hangingPunct="1">
              <a:spcBef>
                <a:spcPts val="1200"/>
              </a:spcBef>
              <a:buClrTx/>
              <a:buSzTx/>
              <a:buFontTx/>
              <a:buNone/>
              <a:tabLst>
                <a:tab pos="0" algn="l"/>
              </a:tabLst>
            </a:pPr>
            <a:endParaRPr lang="en-GB" altLang="de-DE" dirty="0" smtClean="0"/>
          </a:p>
          <a:p>
            <a:pPr marL="0" indent="0" eaLnBrk="1" hangingPunct="1">
              <a:spcBef>
                <a:spcPts val="1200"/>
              </a:spcBef>
              <a:tabLst>
                <a:tab pos="0" algn="l"/>
              </a:tabLst>
            </a:pPr>
            <a:endParaRPr lang="en-GB" altLang="de-DE" sz="1500" dirty="0" smtClean="0"/>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4.2</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06363" y="2952750"/>
            <a:ext cx="8915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None/>
            </a:pPr>
            <a:endParaRPr lang="de-DE" altLang="de-DE" sz="2000" b="1"/>
          </a:p>
        </p:txBody>
      </p:sp>
      <p:graphicFrame>
        <p:nvGraphicFramePr>
          <p:cNvPr id="653355" name="Group 43"/>
          <p:cNvGraphicFramePr>
            <a:graphicFrameLocks noGrp="1"/>
          </p:cNvGraphicFramePr>
          <p:nvPr>
            <p:ph idx="4294967295"/>
            <p:extLst>
              <p:ext uri="{D42A27DB-BD31-4B8C-83A1-F6EECF244321}">
                <p14:modId xmlns:p14="http://schemas.microsoft.com/office/powerpoint/2010/main" val="2822551101"/>
              </p:ext>
            </p:extLst>
          </p:nvPr>
        </p:nvGraphicFramePr>
        <p:xfrm>
          <a:off x="596329" y="2822231"/>
          <a:ext cx="7951342" cy="2464128"/>
        </p:xfrm>
        <a:graphic>
          <a:graphicData uri="http://schemas.openxmlformats.org/drawingml/2006/table">
            <a:tbl>
              <a:tblPr/>
              <a:tblGrid>
                <a:gridCol w="3280727">
                  <a:extLst>
                    <a:ext uri="{9D8B030D-6E8A-4147-A177-3AD203B41FA5}">
                      <a16:colId xmlns:a16="http://schemas.microsoft.com/office/drawing/2014/main" xmlns="" val="20000"/>
                    </a:ext>
                  </a:extLst>
                </a:gridCol>
                <a:gridCol w="4670615">
                  <a:extLst>
                    <a:ext uri="{9D8B030D-6E8A-4147-A177-3AD203B41FA5}">
                      <a16:colId xmlns:a16="http://schemas.microsoft.com/office/drawing/2014/main" xmlns="" val="20001"/>
                    </a:ext>
                  </a:extLst>
                </a:gridCol>
              </a:tblGrid>
              <a:tr h="7200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Wingdings" pitchFamily="2" charset="2"/>
                        <a:buNone/>
                        <a:tabLst/>
                        <a:defRPr/>
                      </a:pPr>
                      <a:r>
                        <a:rPr lang="fa-IR" sz="1800" kern="1200" dirty="0" smtClean="0">
                          <a:solidFill>
                            <a:schemeClr val="tx1"/>
                          </a:solidFill>
                          <a:effectLst/>
                          <a:latin typeface="Times New Roman" panose="02020603050405020304" pitchFamily="18" charset="0"/>
                          <a:ea typeface="+mn-ea"/>
                          <a:cs typeface="Times New Roman" panose="02020603050405020304" pitchFamily="18" charset="0"/>
                        </a:rPr>
                        <a:t>عصبی شدن، کمبود تجربه رانندگی</a:t>
                      </a:r>
                      <a:endParaRPr kumimoji="0" lang="en-GB" altLang="de-DE" sz="18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1" eaLnBrk="1" fontAlgn="base" latinLnBrk="0" hangingPunct="1">
                        <a:lnSpc>
                          <a:spcPct val="100000"/>
                        </a:lnSpc>
                        <a:spcBef>
                          <a:spcPct val="20000"/>
                        </a:spcBef>
                        <a:spcAft>
                          <a:spcPct val="0"/>
                        </a:spcAft>
                        <a:buClr>
                          <a:schemeClr val="accent1"/>
                        </a:buClr>
                        <a:buSzPct val="85000"/>
                        <a:buFont typeface="Wingdings" pitchFamily="2" charset="2"/>
                        <a:buNone/>
                        <a:tabLst/>
                      </a:pPr>
                      <a:endParaRPr kumimoji="0" lang="en-GB" altLang="de-DE" sz="18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800" b="1" kern="1200" dirty="0" smtClean="0">
                          <a:solidFill>
                            <a:schemeClr val="tx1"/>
                          </a:solidFill>
                          <a:effectLst/>
                          <a:latin typeface="Times New Roman" panose="02020603050405020304" pitchFamily="18" charset="0"/>
                          <a:ea typeface="+mn-ea"/>
                          <a:cs typeface="Times New Roman" panose="02020603050405020304" pitchFamily="18" charset="0"/>
                        </a:rPr>
                        <a:t>...خود </a:t>
                      </a:r>
                      <a:endParaRPr kumimoji="0" lang="en-GB" altLang="de-DE" sz="18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0"/>
                  </a:ext>
                </a:extLst>
              </a:tr>
              <a:tr h="720000">
                <a:tc>
                  <a:txBody>
                    <a:bodyPr/>
                    <a:lstStyle>
                      <a:lvl1pPr marL="363538" indent="-363538"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363538" marR="0" lvl="0" indent="-363538" algn="r" defTabSz="914400" rtl="1" eaLnBrk="1" fontAlgn="base" latinLnBrk="0" hangingPunct="1">
                        <a:lnSpc>
                          <a:spcPct val="100000"/>
                        </a:lnSpc>
                        <a:spcBef>
                          <a:spcPct val="20000"/>
                        </a:spcBef>
                        <a:spcAft>
                          <a:spcPct val="0"/>
                        </a:spcAft>
                        <a:buClr>
                          <a:schemeClr val="accent1"/>
                        </a:buClr>
                        <a:buSzPct val="85000"/>
                        <a:buFont typeface="Wingdings" pitchFamily="2" charset="2"/>
                        <a:buNone/>
                        <a:tabLst/>
                        <a:defRPr/>
                      </a:pPr>
                      <a:r>
                        <a:rPr lang="fa-IR" sz="1800" kern="1200" dirty="0" smtClean="0">
                          <a:solidFill>
                            <a:schemeClr val="tx1"/>
                          </a:solidFill>
                          <a:effectLst/>
                          <a:latin typeface="Times New Roman" panose="02020603050405020304" pitchFamily="18" charset="0"/>
                          <a:ea typeface="+mn-ea"/>
                          <a:cs typeface="Times New Roman" panose="02020603050405020304" pitchFamily="18" charset="0"/>
                        </a:rPr>
                        <a:t>به خاطر ممتحن</a:t>
                      </a:r>
                      <a:endParaRPr kumimoji="0" lang="en-GB" altLang="de-DE" sz="18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p>
                      <a:pPr marL="363538" marR="0" lvl="0" indent="-363538" algn="r" defTabSz="914400" rtl="1" eaLnBrk="1" fontAlgn="base" latinLnBrk="0" hangingPunct="1">
                        <a:lnSpc>
                          <a:spcPct val="100000"/>
                        </a:lnSpc>
                        <a:spcBef>
                          <a:spcPct val="20000"/>
                        </a:spcBef>
                        <a:spcAft>
                          <a:spcPct val="0"/>
                        </a:spcAft>
                        <a:buClr>
                          <a:schemeClr val="accent1"/>
                        </a:buClr>
                        <a:buSzPct val="85000"/>
                        <a:buFont typeface="Wingdings" pitchFamily="2" charset="2"/>
                        <a:buNone/>
                        <a:tabLst/>
                      </a:pPr>
                      <a:endParaRPr kumimoji="0" lang="en-GB" altLang="de-DE" sz="18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800" b="1" kern="1200" dirty="0" smtClean="0">
                          <a:solidFill>
                            <a:schemeClr val="tx1"/>
                          </a:solidFill>
                          <a:effectLst/>
                          <a:latin typeface="Times New Roman" panose="02020603050405020304" pitchFamily="18" charset="0"/>
                          <a:ea typeface="+mn-ea"/>
                          <a:cs typeface="Times New Roman" panose="02020603050405020304" pitchFamily="18" charset="0"/>
                        </a:rPr>
                        <a:t>...دیگران </a:t>
                      </a:r>
                      <a:endParaRPr kumimoji="0" lang="en-GB" altLang="de-DE" sz="18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1"/>
                  </a:ext>
                </a:extLst>
              </a:tr>
              <a:tr h="720000">
                <a:tc>
                  <a:txBody>
                    <a:bodyPr/>
                    <a:lstStyle>
                      <a:lvl1pPr marL="358775" indent="-358775"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358775" marR="0" lvl="0" indent="-358775" algn="r" defTabSz="914400" rtl="1" eaLnBrk="1" fontAlgn="base" latinLnBrk="0" hangingPunct="1">
                        <a:lnSpc>
                          <a:spcPct val="100000"/>
                        </a:lnSpc>
                        <a:spcBef>
                          <a:spcPct val="20000"/>
                        </a:spcBef>
                        <a:spcAft>
                          <a:spcPct val="0"/>
                        </a:spcAft>
                        <a:buClr>
                          <a:schemeClr val="accent1"/>
                        </a:buClr>
                        <a:buSzPct val="85000"/>
                        <a:buFont typeface="Wingdings" pitchFamily="2" charset="2"/>
                        <a:buNone/>
                        <a:tabLst/>
                        <a:defRPr/>
                      </a:pPr>
                      <a:r>
                        <a:rPr lang="fa-IR" sz="1800" kern="1200" dirty="0" smtClean="0">
                          <a:solidFill>
                            <a:schemeClr val="tx1"/>
                          </a:solidFill>
                          <a:effectLst/>
                          <a:latin typeface="Times New Roman" panose="02020603050405020304" pitchFamily="18" charset="0"/>
                          <a:ea typeface="+mn-ea"/>
                          <a:cs typeface="Times New Roman" panose="02020603050405020304" pitchFamily="18" charset="0"/>
                        </a:rPr>
                        <a:t>شرایط بد آب و هوا، خرابی جاده، ترافیک</a:t>
                      </a:r>
                    </a:p>
                    <a:p>
                      <a:pPr marL="358775" marR="0" lvl="0" indent="-358775" algn="r" defTabSz="914400" rtl="1" eaLnBrk="1" fontAlgn="base" latinLnBrk="0" hangingPunct="1">
                        <a:lnSpc>
                          <a:spcPct val="100000"/>
                        </a:lnSpc>
                        <a:spcBef>
                          <a:spcPct val="20000"/>
                        </a:spcBef>
                        <a:spcAft>
                          <a:spcPct val="0"/>
                        </a:spcAft>
                        <a:buClr>
                          <a:schemeClr val="accent1"/>
                        </a:buClr>
                        <a:buSzPct val="85000"/>
                        <a:buFont typeface="Wingdings" pitchFamily="2" charset="2"/>
                        <a:buNone/>
                        <a:tabLst/>
                        <a:defRPr/>
                      </a:pPr>
                      <a:r>
                        <a:rPr lang="fa-IR" sz="1800" kern="1200" dirty="0" smtClean="0">
                          <a:solidFill>
                            <a:schemeClr val="tx1"/>
                          </a:solidFill>
                          <a:effectLst/>
                          <a:latin typeface="Times New Roman" panose="02020603050405020304" pitchFamily="18" charset="0"/>
                          <a:ea typeface="+mn-ea"/>
                          <a:cs typeface="Times New Roman" panose="02020603050405020304" pitchFamily="18" charset="0"/>
                        </a:rPr>
                        <a:t>شدید</a:t>
                      </a:r>
                      <a:endParaRPr kumimoji="0" lang="en-GB" altLang="de-DE" sz="18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p>
                      <a:pPr marL="358775" marR="0" lvl="0" indent="-358775" algn="r" defTabSz="914400" rtl="1" eaLnBrk="1" fontAlgn="base" latinLnBrk="0" hangingPunct="1">
                        <a:lnSpc>
                          <a:spcPct val="100000"/>
                        </a:lnSpc>
                        <a:spcBef>
                          <a:spcPct val="20000"/>
                        </a:spcBef>
                        <a:spcAft>
                          <a:spcPct val="0"/>
                        </a:spcAft>
                        <a:buClr>
                          <a:schemeClr val="accent1"/>
                        </a:buClr>
                        <a:buSzPct val="85000"/>
                        <a:buFont typeface="Wingdings" pitchFamily="2" charset="2"/>
                        <a:buNone/>
                        <a:tabLst/>
                      </a:pPr>
                      <a:endParaRPr kumimoji="0" lang="en-GB" altLang="de-DE" sz="18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lang="fa-IR" sz="1800" b="1" kern="1200" dirty="0" smtClean="0">
                          <a:solidFill>
                            <a:schemeClr val="tx1"/>
                          </a:solidFill>
                          <a:effectLst/>
                          <a:latin typeface="Times New Roman" panose="02020603050405020304" pitchFamily="18" charset="0"/>
                          <a:ea typeface="+mn-ea"/>
                          <a:cs typeface="Times New Roman" panose="02020603050405020304" pitchFamily="18" charset="0"/>
                        </a:rPr>
                        <a:t>...موقعیت یا شانس</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17419" name="Rectangle 21"/>
          <p:cNvSpPr>
            <a:spLocks noChangeArrowheads="1"/>
          </p:cNvSpPr>
          <p:nvPr/>
        </p:nvSpPr>
        <p:spPr bwMode="auto">
          <a:xfrm>
            <a:off x="250825" y="1356970"/>
            <a:ext cx="8642350" cy="68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0975"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defTabSz="18097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defTabSz="180975"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defTabSz="180975"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defTabSz="180975" eaLnBrk="0" hangingPunct="0">
              <a:spcBef>
                <a:spcPct val="20000"/>
              </a:spcBef>
              <a:buClr>
                <a:srgbClr val="8FB08C"/>
              </a:buClr>
              <a:buChar char="•"/>
              <a:defRPr>
                <a:solidFill>
                  <a:schemeClr val="tx1"/>
                </a:solidFill>
                <a:latin typeface="Verdana" pitchFamily="34" charset="0"/>
              </a:defRPr>
            </a:lvl5pPr>
            <a:lvl6pPr marL="18288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sz="1800" dirty="0"/>
              <a:t>چرا در آزمون رانندگی رد شده اید؟</a:t>
            </a:r>
            <a:endParaRPr lang="en-US" sz="1800" dirty="0"/>
          </a:p>
          <a:p>
            <a:pPr marL="180975" algn="r" eaLnBrk="1" hangingPunct="1">
              <a:buClr>
                <a:srgbClr val="336699"/>
              </a:buClr>
              <a:buSzTx/>
              <a:buFontTx/>
              <a:buNone/>
            </a:pPr>
            <a:endParaRPr lang="de-DE" altLang="de-DE" sz="1800" b="1" dirty="0" smtClean="0"/>
          </a:p>
          <a:p>
            <a:pPr marL="180975" algn="r" rtl="1" eaLnBrk="1" hangingPunct="1">
              <a:buClr>
                <a:srgbClr val="336699"/>
              </a:buClr>
              <a:buSzTx/>
              <a:buFontTx/>
              <a:buNone/>
            </a:pPr>
            <a:r>
              <a:rPr lang="fa-IR" altLang="de-DE" sz="1800" b="1" dirty="0" smtClean="0"/>
              <a:t>دلایل احتمالی...</a:t>
            </a:r>
            <a:endParaRPr lang="en-GB" altLang="de-DE" sz="1800" b="1" dirty="0" smtClean="0"/>
          </a:p>
          <a:p>
            <a:pPr eaLnBrk="1" hangingPunct="1">
              <a:buClr>
                <a:srgbClr val="336699"/>
              </a:buClr>
              <a:buSzTx/>
              <a:buFontTx/>
              <a:buNone/>
            </a:pPr>
            <a:endParaRPr lang="de-DE" altLang="de-DE" sz="1800" dirty="0"/>
          </a:p>
        </p:txBody>
      </p:sp>
      <p:sp>
        <p:nvSpPr>
          <p:cNvPr id="7"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fa-IR" altLang="de-DE" kern="0" dirty="0" smtClean="0">
                <a:solidFill>
                  <a:schemeClr val="accent1"/>
                </a:solidFill>
                <a:latin typeface="Times New Roman" panose="02020603050405020304" pitchFamily="18" charset="0"/>
                <a:cs typeface="Times New Roman" panose="02020603050405020304" pitchFamily="18" charset="0"/>
              </a:rPr>
              <a:t>اسنادها</a:t>
            </a:r>
            <a:endParaRPr lang="en-GB" altLang="de-DE" kern="0" dirty="0" smtClean="0">
              <a:solidFill>
                <a:schemeClr val="accent1"/>
              </a:solidFill>
              <a:latin typeface="Times New Roman" panose="02020603050405020304" pitchFamily="18" charset="0"/>
              <a:cs typeface="Times New Roman" panose="02020603050405020304" pitchFamily="18" charset="0"/>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4.3</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p:cNvSpPr txBox="1">
            <a:spLocks noChangeArrowheads="1"/>
          </p:cNvSpPr>
          <p:nvPr/>
        </p:nvSpPr>
        <p:spPr bwMode="auto">
          <a:xfrm>
            <a:off x="264695" y="1351709"/>
            <a:ext cx="8628479" cy="232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tabLst>
                <a:tab pos="361950" algn="l"/>
              </a:tabLst>
              <a:defRPr>
                <a:solidFill>
                  <a:schemeClr val="tx1"/>
                </a:solidFill>
                <a:latin typeface="Verdana" pitchFamily="34" charset="0"/>
              </a:defRPr>
            </a:lvl1pPr>
            <a:lvl2pPr marL="38015863" indent="-37474525" eaLnBrk="0" hangingPunct="0">
              <a:spcBef>
                <a:spcPct val="20000"/>
              </a:spcBef>
              <a:buClr>
                <a:srgbClr val="8CADAE"/>
              </a:buClr>
              <a:buSzPct val="85000"/>
              <a:buFont typeface="Courier New" pitchFamily="49" charset="0"/>
              <a:buChar char="o"/>
              <a:tabLst>
                <a:tab pos="361950" algn="l"/>
              </a:tabLst>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tabLst>
                <a:tab pos="361950" algn="l"/>
              </a:tabLst>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tabLst>
                <a:tab pos="361950" algn="l"/>
              </a:tabLst>
              <a:defRPr>
                <a:solidFill>
                  <a:schemeClr val="tx1"/>
                </a:solidFill>
                <a:latin typeface="Verdana" pitchFamily="34" charset="0"/>
              </a:defRPr>
            </a:lvl4pPr>
            <a:lvl5pPr marL="38554025" indent="-50787300" eaLnBrk="0" hangingPunct="0">
              <a:spcBef>
                <a:spcPct val="20000"/>
              </a:spcBef>
              <a:buClr>
                <a:srgbClr val="8FB08C"/>
              </a:buClr>
              <a:buChar char="•"/>
              <a:tabLst>
                <a:tab pos="361950" algn="l"/>
              </a:tabLst>
              <a:defRPr>
                <a:solidFill>
                  <a:schemeClr val="tx1"/>
                </a:solidFill>
                <a:latin typeface="Verdana" pitchFamily="34" charset="0"/>
              </a:defRPr>
            </a:lvl5pPr>
            <a:lvl6pPr marL="390112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6pPr>
            <a:lvl7pPr marL="394684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7pPr>
            <a:lvl8pPr marL="399256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8pPr>
            <a:lvl9pPr marL="403828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9pPr>
          </a:lstStyle>
          <a:p>
            <a:pPr algn="r" rtl="1"/>
            <a:r>
              <a:rPr lang="fa-IR" sz="1800" dirty="0"/>
              <a:t>مطالعات نشان می دهند که بسیاری از افراد (اما نه همه</a:t>
            </a:r>
            <a:r>
              <a:rPr lang="en-US" sz="1800" dirty="0"/>
              <a:t>!</a:t>
            </a:r>
            <a:r>
              <a:rPr lang="fa-IR" sz="1800" dirty="0" smtClean="0"/>
              <a:t>) </a:t>
            </a:r>
            <a:r>
              <a:rPr lang="fa-IR" sz="1800" dirty="0"/>
              <a:t>مبتلا به </a:t>
            </a:r>
            <a:r>
              <a:rPr lang="fa-IR" sz="1800" b="1" dirty="0"/>
              <a:t>افسردگی</a:t>
            </a:r>
            <a:r>
              <a:rPr lang="en-US" sz="1800" dirty="0"/>
              <a:t>:</a:t>
            </a:r>
          </a:p>
          <a:p>
            <a:pPr algn="r" rtl="1" eaLnBrk="1" hangingPunct="1">
              <a:spcBef>
                <a:spcPts val="1200"/>
              </a:spcBef>
              <a:buClrTx/>
              <a:buSzTx/>
              <a:buFont typeface="Courier New" pitchFamily="49" charset="0"/>
              <a:buChar char="o"/>
            </a:pPr>
            <a:endParaRPr lang="fa-IR" altLang="de-DE" sz="1800" dirty="0" smtClean="0"/>
          </a:p>
          <a:p>
            <a:pPr marL="719138" lvl="1" indent="-358775" algn="just" rtl="1" eaLnBrk="1" hangingPunct="1">
              <a:spcBef>
                <a:spcPts val="1200"/>
              </a:spcBef>
              <a:buFontTx/>
              <a:buChar char="o"/>
            </a:pPr>
            <a:r>
              <a:rPr lang="fa-IR" sz="1800" dirty="0">
                <a:solidFill>
                  <a:srgbClr val="000000"/>
                </a:solidFill>
                <a:latin typeface="Times New Roman" panose="02020603050405020304" pitchFamily="18" charset="0"/>
                <a:ea typeface="MS PGothic" pitchFamily="34" charset="-128"/>
              </a:rPr>
              <a:t>تمایل دارند خود را برای شکست هایشان سرزنش کنند</a:t>
            </a:r>
            <a:r>
              <a:rPr lang="en-US" sz="1800" dirty="0">
                <a:solidFill>
                  <a:srgbClr val="000000"/>
                </a:solidFill>
                <a:latin typeface="Times New Roman" panose="02020603050405020304" pitchFamily="18" charset="0"/>
                <a:ea typeface="MS PGothic" pitchFamily="34" charset="-128"/>
              </a:rPr>
              <a:t>.</a:t>
            </a:r>
          </a:p>
          <a:p>
            <a:pPr marL="719138" lvl="1" indent="-358775" algn="just" rtl="1" eaLnBrk="1" hangingPunct="1">
              <a:spcBef>
                <a:spcPts val="1200"/>
              </a:spcBef>
              <a:buFontTx/>
              <a:buChar char="o"/>
            </a:pPr>
            <a:r>
              <a:rPr lang="fa-IR" sz="1800" dirty="0">
                <a:solidFill>
                  <a:srgbClr val="000000"/>
                </a:solidFill>
                <a:latin typeface="Times New Roman" panose="02020603050405020304" pitchFamily="18" charset="0"/>
                <a:ea typeface="MS PGothic" pitchFamily="34" charset="-128"/>
              </a:rPr>
              <a:t>تمایل دارند موفقیتشان را به دیگران و یا شانس نسبت دهند</a:t>
            </a:r>
            <a:r>
              <a:rPr lang="en-US" dirty="0">
                <a:solidFill>
                  <a:srgbClr val="000000"/>
                </a:solidFill>
                <a:ea typeface="MS PGothic" pitchFamily="34" charset="-128"/>
              </a:rPr>
              <a:t>.</a:t>
            </a:r>
          </a:p>
          <a:p>
            <a:pPr rtl="1"/>
            <a:endParaRPr lang="fa-IR" sz="1800" dirty="0" smtClean="0"/>
          </a:p>
          <a:p>
            <a:pPr algn="r" rtl="1"/>
            <a:r>
              <a:rPr lang="fa-IR" sz="1800" b="1" dirty="0" smtClean="0"/>
              <a:t>این </a:t>
            </a:r>
            <a:r>
              <a:rPr lang="fa-IR" sz="1800" b="1" dirty="0"/>
              <a:t>سبک اسنادی ممکن است به کاهش عزت نفس کمک کند</a:t>
            </a:r>
            <a:r>
              <a:rPr lang="en-US" sz="1800" b="1" dirty="0" smtClean="0"/>
              <a:t>!</a:t>
            </a:r>
            <a:endParaRPr lang="en-US" sz="1800" b="1" dirty="0"/>
          </a:p>
        </p:txBody>
      </p:sp>
      <p:sp>
        <p:nvSpPr>
          <p:cNvPr id="6" name="Rectangle 5"/>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pPr>
            <a:r>
              <a:rPr lang="fa-IR" sz="2000" dirty="0">
                <a:solidFill>
                  <a:schemeClr val="accent1"/>
                </a:solidFill>
              </a:rPr>
              <a:t>چرا ما این کار را انجام می دهیم</a:t>
            </a:r>
            <a:r>
              <a:rPr lang="fa-IR" sz="2000" dirty="0" smtClean="0">
                <a:solidFill>
                  <a:schemeClr val="accent1"/>
                </a:solidFill>
              </a:rPr>
              <a:t>؟</a:t>
            </a:r>
            <a:endParaRPr lang="en-US" sz="2000" dirty="0">
              <a:solidFill>
                <a:schemeClr val="accent1"/>
              </a:solidFill>
            </a:endParaRPr>
          </a:p>
        </p:txBody>
      </p:sp>
      <p:graphicFrame>
        <p:nvGraphicFramePr>
          <p:cNvPr id="8" name="Diagramm 7"/>
          <p:cNvGraphicFramePr>
            <a:graphicFrameLocks noChangeAspect="1"/>
          </p:cNvGraphicFramePr>
          <p:nvPr>
            <p:extLst>
              <p:ext uri="{D42A27DB-BD31-4B8C-83A1-F6EECF244321}">
                <p14:modId xmlns:p14="http://schemas.microsoft.com/office/powerpoint/2010/main" val="2246345364"/>
              </p:ext>
            </p:extLst>
          </p:nvPr>
        </p:nvGraphicFramePr>
        <p:xfrm>
          <a:off x="5449813" y="4197350"/>
          <a:ext cx="3427487" cy="224021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hteck 1"/>
          <p:cNvSpPr/>
          <p:nvPr/>
        </p:nvSpPr>
        <p:spPr>
          <a:xfrm>
            <a:off x="8229600" y="5908431"/>
            <a:ext cx="663574" cy="42836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sz="1800" dirty="0" smtClean="0">
                <a:latin typeface="Times New Roman" panose="02020603050405020304" pitchFamily="18" charset="0"/>
                <a:cs typeface="Times New Roman" panose="02020603050405020304" pitchFamily="18" charset="0"/>
              </a:rPr>
              <a:t>خودم</a:t>
            </a:r>
            <a:endParaRPr lang="de-DE" sz="1800" dirty="0">
              <a:latin typeface="Times New Roman" panose="02020603050405020304" pitchFamily="18" charset="0"/>
              <a:cs typeface="Times New Roman" panose="02020603050405020304" pitchFamily="18" charset="0"/>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4.4</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p:cNvSpPr txBox="1">
            <a:spLocks noChangeArrowheads="1"/>
          </p:cNvSpPr>
          <p:nvPr/>
        </p:nvSpPr>
        <p:spPr bwMode="auto">
          <a:xfrm>
            <a:off x="264695" y="1351709"/>
            <a:ext cx="8628479" cy="260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tabLst>
                <a:tab pos="361950" algn="l"/>
              </a:tabLst>
              <a:defRPr>
                <a:solidFill>
                  <a:schemeClr val="tx1"/>
                </a:solidFill>
                <a:latin typeface="Verdana" pitchFamily="34" charset="0"/>
              </a:defRPr>
            </a:lvl1pPr>
            <a:lvl2pPr marL="38015863" indent="-37474525" eaLnBrk="0" hangingPunct="0">
              <a:spcBef>
                <a:spcPct val="20000"/>
              </a:spcBef>
              <a:buClr>
                <a:srgbClr val="8CADAE"/>
              </a:buClr>
              <a:buSzPct val="85000"/>
              <a:buFont typeface="Courier New" pitchFamily="49" charset="0"/>
              <a:buChar char="o"/>
              <a:tabLst>
                <a:tab pos="361950" algn="l"/>
              </a:tabLst>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tabLst>
                <a:tab pos="361950" algn="l"/>
              </a:tabLst>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tabLst>
                <a:tab pos="361950" algn="l"/>
              </a:tabLst>
              <a:defRPr>
                <a:solidFill>
                  <a:schemeClr val="tx1"/>
                </a:solidFill>
                <a:latin typeface="Verdana" pitchFamily="34" charset="0"/>
              </a:defRPr>
            </a:lvl4pPr>
            <a:lvl5pPr marL="38554025" indent="-50787300" eaLnBrk="0" hangingPunct="0">
              <a:spcBef>
                <a:spcPct val="20000"/>
              </a:spcBef>
              <a:buClr>
                <a:srgbClr val="8FB08C"/>
              </a:buClr>
              <a:buChar char="•"/>
              <a:tabLst>
                <a:tab pos="361950" algn="l"/>
              </a:tabLst>
              <a:defRPr>
                <a:solidFill>
                  <a:schemeClr val="tx1"/>
                </a:solidFill>
                <a:latin typeface="Verdana" pitchFamily="34" charset="0"/>
              </a:defRPr>
            </a:lvl5pPr>
            <a:lvl6pPr marL="390112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6pPr>
            <a:lvl7pPr marL="394684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7pPr>
            <a:lvl8pPr marL="399256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8pPr>
            <a:lvl9pPr marL="403828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9pPr>
          </a:lstStyle>
          <a:p>
            <a:pPr algn="r" rtl="1"/>
            <a:r>
              <a:rPr lang="fa-IR" sz="1800" dirty="0"/>
              <a:t>مطالعات نشان می دهند که بسیاری از افراد (اما نه همه</a:t>
            </a:r>
            <a:r>
              <a:rPr lang="en-US" sz="1800" dirty="0"/>
              <a:t>!</a:t>
            </a:r>
            <a:r>
              <a:rPr lang="fa-IR" sz="1800" dirty="0"/>
              <a:t>) مبتلا به </a:t>
            </a:r>
            <a:r>
              <a:rPr lang="fa-IR" sz="1800" b="1" dirty="0" smtClean="0"/>
              <a:t>سایکوز</a:t>
            </a:r>
            <a:r>
              <a:rPr lang="fa-IR" sz="1800" dirty="0" smtClean="0"/>
              <a:t>:</a:t>
            </a:r>
            <a:endParaRPr lang="en-US" sz="1800" dirty="0"/>
          </a:p>
          <a:p>
            <a:pPr lvl="0" algn="r" rtl="1"/>
            <a:endParaRPr lang="fa-IR" sz="1800" dirty="0" smtClean="0"/>
          </a:p>
          <a:p>
            <a:pPr marL="719138" lvl="1" indent="-358775" algn="just" rtl="1" eaLnBrk="1" hangingPunct="1">
              <a:spcBef>
                <a:spcPts val="1200"/>
              </a:spcBef>
              <a:buFontTx/>
              <a:buChar char="o"/>
            </a:pPr>
            <a:r>
              <a:rPr lang="fa-IR" sz="1800" dirty="0">
                <a:solidFill>
                  <a:srgbClr val="000000"/>
                </a:solidFill>
                <a:latin typeface="Times New Roman" panose="02020603050405020304" pitchFamily="18" charset="0"/>
                <a:ea typeface="MS PGothic" pitchFamily="34" charset="-128"/>
              </a:rPr>
              <a:t>تمایل به استنباط های یکطرفه دارند؛ تمایل دارند برای رویدادهای منفی و یا شکست ها دیگران را سرزنش کنند</a:t>
            </a:r>
            <a:r>
              <a:rPr lang="en-US" sz="1800" dirty="0">
                <a:solidFill>
                  <a:srgbClr val="000000"/>
                </a:solidFill>
                <a:latin typeface="Times New Roman" panose="02020603050405020304" pitchFamily="18" charset="0"/>
                <a:ea typeface="MS PGothic" pitchFamily="34" charset="-128"/>
              </a:rPr>
              <a:t>.</a:t>
            </a:r>
          </a:p>
          <a:p>
            <a:pPr marL="719138" lvl="1" indent="-358775" algn="just" rtl="1" eaLnBrk="1" hangingPunct="1">
              <a:spcBef>
                <a:spcPts val="1200"/>
              </a:spcBef>
              <a:buFontTx/>
              <a:buChar char="o"/>
            </a:pPr>
            <a:r>
              <a:rPr lang="fa-IR" sz="1800" dirty="0">
                <a:solidFill>
                  <a:srgbClr val="000000"/>
                </a:solidFill>
                <a:latin typeface="Times New Roman" panose="02020603050405020304" pitchFamily="18" charset="0"/>
                <a:ea typeface="MS PGothic" pitchFamily="34" charset="-128"/>
              </a:rPr>
              <a:t>به این فکر تمایل نشان می دهند که رویدادهای مثبت و منفی خارج از کنترل شان می باشد</a:t>
            </a:r>
            <a:r>
              <a:rPr lang="en-US" sz="1800" dirty="0">
                <a:solidFill>
                  <a:srgbClr val="000000"/>
                </a:solidFill>
                <a:latin typeface="Times New Roman" panose="02020603050405020304" pitchFamily="18" charset="0"/>
                <a:ea typeface="MS PGothic" pitchFamily="34" charset="-128"/>
              </a:rPr>
              <a:t>.</a:t>
            </a:r>
          </a:p>
          <a:p>
            <a:pPr marL="180975" indent="0" algn="r" rtl="1" eaLnBrk="1" hangingPunct="1">
              <a:spcBef>
                <a:spcPts val="1200"/>
              </a:spcBef>
              <a:buClr>
                <a:srgbClr val="8CADAE"/>
              </a:buClr>
            </a:pPr>
            <a:endParaRPr lang="en-GB" altLang="de-DE" sz="1800" dirty="0" smtClean="0"/>
          </a:p>
          <a:p>
            <a:pPr algn="ctr" rtl="1"/>
            <a:r>
              <a:rPr lang="fa-IR" sz="1800" b="1" dirty="0"/>
              <a:t>این سبک اسنادی سرزنش دیگران ممکن است به مشکلات میان فردی منجر شود</a:t>
            </a:r>
            <a:r>
              <a:rPr lang="en-US" sz="1800" b="1" dirty="0"/>
              <a:t>!</a:t>
            </a:r>
          </a:p>
        </p:txBody>
      </p:sp>
      <p:sp>
        <p:nvSpPr>
          <p:cNvPr id="19462" name="Rechteck 1"/>
          <p:cNvSpPr>
            <a:spLocks noChangeArrowheads="1"/>
          </p:cNvSpPr>
          <p:nvPr/>
        </p:nvSpPr>
        <p:spPr bwMode="auto">
          <a:xfrm>
            <a:off x="1676400" y="4664292"/>
            <a:ext cx="5791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0"/>
              </a:spcBef>
              <a:buClrTx/>
              <a:buSzTx/>
              <a:buFontTx/>
              <a:buNone/>
            </a:pPr>
            <a:r>
              <a:rPr lang="fa-IR" dirty="0"/>
              <a:t>(ضرب المثل معروف</a:t>
            </a:r>
            <a:r>
              <a:rPr lang="en-US" dirty="0"/>
              <a:t>: "</a:t>
            </a:r>
            <a:r>
              <a:rPr lang="fa-IR" dirty="0"/>
              <a:t>چشم ها همه چیز را می بینند، به جز خودشان</a:t>
            </a:r>
            <a:r>
              <a:rPr lang="en-US" dirty="0"/>
              <a:t>!"</a:t>
            </a:r>
            <a:r>
              <a:rPr lang="fa-IR" dirty="0"/>
              <a:t>)</a:t>
            </a:r>
            <a:endParaRPr lang="en-GB" altLang="de-DE" dirty="0"/>
          </a:p>
        </p:txBody>
      </p:sp>
      <p:sp>
        <p:nvSpPr>
          <p:cNvPr id="6" name="Rectangle 5"/>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pPr>
            <a:r>
              <a:rPr lang="fa-IR" sz="2000" dirty="0">
                <a:solidFill>
                  <a:schemeClr val="accent1"/>
                </a:solidFill>
              </a:rPr>
              <a:t>چرا ما این کار را انجام می دهیم؟</a:t>
            </a:r>
            <a:endParaRPr lang="en-US" sz="2000" dirty="0">
              <a:solidFill>
                <a:schemeClr val="accent1"/>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4.5</a:t>
            </a:r>
            <a:endParaRPr lang="en-GB" altLang="de-DE" sz="1200" b="1" dirty="0">
              <a:solidFill>
                <a:schemeClr val="tx2"/>
              </a:solidFill>
              <a:latin typeface="+mn-lt"/>
            </a:endParaRPr>
          </a:p>
        </p:txBody>
      </p:sp>
    </p:spTree>
    <p:extLst>
      <p:ext uri="{BB962C8B-B14F-4D97-AF65-F5344CB8AC3E}">
        <p14:creationId xmlns:p14="http://schemas.microsoft.com/office/powerpoint/2010/main" val="746931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sp>
        <p:nvSpPr>
          <p:cNvPr id="20483" name="Text Box 6"/>
          <p:cNvSpPr txBox="1">
            <a:spLocks noChangeArrowheads="1"/>
          </p:cNvSpPr>
          <p:nvPr/>
        </p:nvSpPr>
        <p:spPr bwMode="auto">
          <a:xfrm>
            <a:off x="267195" y="3860800"/>
            <a:ext cx="56276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sz="1800" b="1" dirty="0"/>
              <a:t>خودتان؟</a:t>
            </a:r>
            <a:r>
              <a:rPr lang="en-US" sz="1800" b="1" dirty="0"/>
              <a:t/>
            </a:r>
            <a:br>
              <a:rPr lang="en-US" sz="1800" b="1" dirty="0"/>
            </a:br>
            <a:r>
              <a:rPr lang="fa-IR" sz="1800" b="1" dirty="0"/>
              <a:t>شخص و یا اشخاص دیگر؟</a:t>
            </a:r>
            <a:r>
              <a:rPr lang="en-US" sz="1800" b="1" dirty="0"/>
              <a:t/>
            </a:r>
            <a:br>
              <a:rPr lang="en-US" sz="1800" b="1" dirty="0"/>
            </a:br>
            <a:r>
              <a:rPr lang="fa-IR" sz="1800" b="1" dirty="0"/>
              <a:t>موقعیت یا شانس؟</a:t>
            </a:r>
            <a:endParaRPr lang="en-US" sz="1800" b="1" dirty="0"/>
          </a:p>
        </p:txBody>
      </p:sp>
      <p:pic>
        <p:nvPicPr>
          <p:cNvPr id="20484" name="Picture 7" descr="yanec - flickr - laughter workshop - cclic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3410" y="3860800"/>
            <a:ext cx="2808288"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11"/>
          <p:cNvSpPr txBox="1">
            <a:spLocks noChangeArrowheads="1"/>
          </p:cNvSpPr>
          <p:nvPr/>
        </p:nvSpPr>
        <p:spPr bwMode="auto">
          <a:xfrm>
            <a:off x="0" y="194855"/>
            <a:ext cx="9144000" cy="402291"/>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0"/>
              </a:spcBef>
              <a:buClrTx/>
              <a:buSzTx/>
              <a:buFontTx/>
              <a:buNone/>
            </a:pPr>
            <a:r>
              <a:rPr lang="fa-IR" sz="2000" dirty="0">
                <a:solidFill>
                  <a:schemeClr val="accent1"/>
                </a:solidFill>
              </a:rPr>
              <a:t>وقتی </a:t>
            </a:r>
            <a:r>
              <a:rPr lang="fa-IR" sz="2000" dirty="0" smtClean="0">
                <a:solidFill>
                  <a:schemeClr val="accent1"/>
                </a:solidFill>
              </a:rPr>
              <a:t>در </a:t>
            </a:r>
            <a:r>
              <a:rPr lang="fa-IR" sz="2000" dirty="0">
                <a:solidFill>
                  <a:schemeClr val="accent1"/>
                </a:solidFill>
              </a:rPr>
              <a:t>حال صحبت کردن هستید، </a:t>
            </a:r>
            <a:r>
              <a:rPr lang="fa-IR" sz="2000" dirty="0" smtClean="0">
                <a:solidFill>
                  <a:schemeClr val="accent1"/>
                </a:solidFill>
              </a:rPr>
              <a:t>دیگران می خندند.</a:t>
            </a:r>
            <a:endParaRPr lang="en-GB" altLang="de-DE" sz="2000" dirty="0">
              <a:solidFill>
                <a:schemeClr val="accent1"/>
              </a:solidFill>
            </a:endParaRPr>
          </a:p>
        </p:txBody>
      </p:sp>
      <p:sp>
        <p:nvSpPr>
          <p:cNvPr id="20490" name="Rectangle 3"/>
          <p:cNvSpPr>
            <a:spLocks noChangeArrowheads="1"/>
          </p:cNvSpPr>
          <p:nvPr/>
        </p:nvSpPr>
        <p:spPr bwMode="auto">
          <a:xfrm>
            <a:off x="250824" y="1341438"/>
            <a:ext cx="8642351"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algn="ctr" rtl="1" eaLnBrk="1" hangingPunct="1">
              <a:lnSpc>
                <a:spcPct val="150000"/>
              </a:lnSpc>
              <a:spcBef>
                <a:spcPts val="1200"/>
              </a:spcBef>
            </a:pPr>
            <a:r>
              <a:rPr lang="fa-IR" sz="1800" dirty="0" smtClean="0"/>
              <a:t>چه </a:t>
            </a:r>
            <a:r>
              <a:rPr lang="fa-IR" sz="1800" dirty="0"/>
              <a:t>چیزی ممکن است باعث خنده </a:t>
            </a:r>
            <a:r>
              <a:rPr lang="fa-IR" sz="1800" dirty="0" smtClean="0"/>
              <a:t>آن ها، هنگام صحبت کردن شما شود؟</a:t>
            </a:r>
          </a:p>
          <a:p>
            <a:pPr marL="180000" algn="ctr" rtl="1" eaLnBrk="1" hangingPunct="1">
              <a:lnSpc>
                <a:spcPct val="150000"/>
              </a:lnSpc>
              <a:spcBef>
                <a:spcPts val="1200"/>
              </a:spcBef>
            </a:pPr>
            <a:r>
              <a:rPr lang="fa-IR" sz="1800" dirty="0"/>
              <a:t>دلیل اصلی این </a:t>
            </a:r>
            <a:r>
              <a:rPr lang="fa-IR" sz="1800" dirty="0" smtClean="0"/>
              <a:t>اتفاق چیست</a:t>
            </a:r>
            <a:r>
              <a:rPr lang="fa-IR" sz="1800" dirty="0"/>
              <a:t>؟</a:t>
            </a:r>
            <a:r>
              <a:rPr lang="en-GB" altLang="de-DE" sz="1800" dirty="0" smtClean="0"/>
              <a:t> </a:t>
            </a:r>
            <a:endParaRPr lang="fa-IR" altLang="de-DE" sz="1800" dirty="0" smtClean="0"/>
          </a:p>
          <a:p>
            <a:pPr marL="180000" algn="ctr" rtl="1" eaLnBrk="1" hangingPunct="1">
              <a:lnSpc>
                <a:spcPct val="150000"/>
              </a:lnSpc>
              <a:spcBef>
                <a:spcPts val="1200"/>
              </a:spcBef>
            </a:pPr>
            <a:r>
              <a:rPr lang="fa-IR" altLang="de-DE" sz="1800" dirty="0" smtClean="0"/>
              <a:t>درباره اثرات احتمالی یا اسنادهای خودتان فکر کنید.</a:t>
            </a:r>
            <a:endParaRPr lang="en-GB" altLang="de-DE" sz="1800" dirty="0" smtClean="0"/>
          </a:p>
        </p:txBody>
      </p:sp>
      <p:sp>
        <p:nvSpPr>
          <p:cNvPr id="2" name="Textfeld 1"/>
          <p:cNvSpPr txBox="1"/>
          <p:nvPr/>
        </p:nvSpPr>
        <p:spPr>
          <a:xfrm>
            <a:off x="0" y="6658188"/>
            <a:ext cx="2322286" cy="215444"/>
          </a:xfrm>
          <a:prstGeom prst="rect">
            <a:avLst/>
          </a:prstGeom>
          <a:noFill/>
        </p:spPr>
        <p:txBody>
          <a:bodyPr wrap="square" rtlCol="0">
            <a:spAutoFit/>
          </a:bodyPr>
          <a:lstStyle/>
          <a:p>
            <a:r>
              <a:rPr lang="de-DE" sz="800" i="1" dirty="0"/>
              <a:t>(“</a:t>
            </a:r>
            <a:r>
              <a:rPr lang="de-DE" sz="800" i="1" dirty="0" err="1"/>
              <a:t>Laughter</a:t>
            </a:r>
            <a:r>
              <a:rPr lang="de-DE" sz="800" i="1" dirty="0"/>
              <a:t> </a:t>
            </a:r>
            <a:r>
              <a:rPr lang="de-DE" sz="800" i="1" dirty="0" err="1"/>
              <a:t>workshop</a:t>
            </a:r>
            <a:r>
              <a:rPr lang="de-DE" sz="800" i="1" dirty="0"/>
              <a:t>” </a:t>
            </a:r>
            <a:r>
              <a:rPr lang="de-DE" sz="800" i="1" dirty="0" err="1"/>
              <a:t>by</a:t>
            </a:r>
            <a:r>
              <a:rPr lang="de-DE" sz="800" i="1" dirty="0"/>
              <a:t> </a:t>
            </a:r>
            <a:r>
              <a:rPr lang="de-DE" sz="800" i="1" dirty="0" err="1"/>
              <a:t>yanec</a:t>
            </a:r>
            <a:r>
              <a:rPr lang="de-DE" sz="800" i="1" dirty="0"/>
              <a:t>) </a:t>
            </a: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4.6</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4"/>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pic>
        <p:nvPicPr>
          <p:cNvPr id="21510"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3946" y="3860800"/>
            <a:ext cx="208915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 Box 11"/>
          <p:cNvSpPr txBox="1">
            <a:spLocks noChangeArrowheads="1"/>
          </p:cNvSpPr>
          <p:nvPr/>
        </p:nvSpPr>
        <p:spPr bwMode="auto">
          <a:xfrm>
            <a:off x="0" y="194855"/>
            <a:ext cx="9144000" cy="402291"/>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یکی از دوستانتان برای شما هدیه ای خریده است</a:t>
            </a:r>
            <a:r>
              <a:rPr lang="en-US" sz="2000" dirty="0">
                <a:solidFill>
                  <a:schemeClr val="accent1"/>
                </a:solidFill>
              </a:rPr>
              <a:t>.</a:t>
            </a:r>
          </a:p>
        </p:txBody>
      </p:sp>
      <p:sp>
        <p:nvSpPr>
          <p:cNvPr id="9" name="Text Box 6"/>
          <p:cNvSpPr txBox="1">
            <a:spLocks noChangeArrowheads="1"/>
          </p:cNvSpPr>
          <p:nvPr/>
        </p:nvSpPr>
        <p:spPr bwMode="auto">
          <a:xfrm>
            <a:off x="267195" y="3860800"/>
            <a:ext cx="56276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sz="1800" b="1" dirty="0"/>
              <a:t>خودتان؟</a:t>
            </a:r>
            <a:r>
              <a:rPr lang="en-US" sz="1800" b="1" dirty="0"/>
              <a:t/>
            </a:r>
            <a:br>
              <a:rPr lang="en-US" sz="1800" b="1" dirty="0"/>
            </a:br>
            <a:r>
              <a:rPr lang="fa-IR" sz="1800" b="1" dirty="0"/>
              <a:t>شخص و یا اشخاص دیگر؟</a:t>
            </a:r>
            <a:r>
              <a:rPr lang="en-US" sz="1800" b="1" dirty="0"/>
              <a:t/>
            </a:r>
            <a:br>
              <a:rPr lang="en-US" sz="1800" b="1" dirty="0"/>
            </a:br>
            <a:r>
              <a:rPr lang="fa-IR" sz="1800" b="1" dirty="0"/>
              <a:t>موقعیت یا شانس؟</a:t>
            </a:r>
            <a:endParaRPr lang="en-US" sz="1800" b="1" dirty="0"/>
          </a:p>
        </p:txBody>
      </p:sp>
      <p:sp>
        <p:nvSpPr>
          <p:cNvPr id="10" name="Rectangle 3"/>
          <p:cNvSpPr>
            <a:spLocks noChangeArrowheads="1"/>
          </p:cNvSpPr>
          <p:nvPr/>
        </p:nvSpPr>
        <p:spPr bwMode="auto">
          <a:xfrm>
            <a:off x="250824" y="1341438"/>
            <a:ext cx="8642351"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algn="ctr" rtl="1" eaLnBrk="1" hangingPunct="1">
              <a:lnSpc>
                <a:spcPct val="150000"/>
              </a:lnSpc>
              <a:spcBef>
                <a:spcPts val="1200"/>
              </a:spcBef>
            </a:pPr>
            <a:r>
              <a:rPr lang="fa-IR" sz="1800" dirty="0"/>
              <a:t>به چه دلیل دوستتان به شما هدیه داده؟ </a:t>
            </a:r>
          </a:p>
          <a:p>
            <a:pPr marL="180000" algn="ctr" rtl="1" eaLnBrk="1" hangingPunct="1">
              <a:lnSpc>
                <a:spcPct val="150000"/>
              </a:lnSpc>
              <a:spcBef>
                <a:spcPts val="1200"/>
              </a:spcBef>
            </a:pPr>
            <a:r>
              <a:rPr lang="fa-IR" sz="1800" dirty="0" smtClean="0"/>
              <a:t>دلیل </a:t>
            </a:r>
            <a:r>
              <a:rPr lang="fa-IR" sz="1800" dirty="0"/>
              <a:t>اصلی این </a:t>
            </a:r>
            <a:r>
              <a:rPr lang="fa-IR" sz="1800" dirty="0" smtClean="0"/>
              <a:t>اتفاق چیست</a:t>
            </a:r>
            <a:r>
              <a:rPr lang="fa-IR" sz="1800" dirty="0"/>
              <a:t>؟</a:t>
            </a:r>
            <a:r>
              <a:rPr lang="en-GB" altLang="de-DE" sz="1800" dirty="0" smtClean="0"/>
              <a:t> </a:t>
            </a:r>
            <a:endParaRPr lang="fa-IR" altLang="de-DE" sz="1800" dirty="0" smtClean="0"/>
          </a:p>
          <a:p>
            <a:pPr marL="180000" algn="ctr" rtl="1" eaLnBrk="1" hangingPunct="1">
              <a:lnSpc>
                <a:spcPct val="150000"/>
              </a:lnSpc>
              <a:spcBef>
                <a:spcPts val="1200"/>
              </a:spcBef>
            </a:pPr>
            <a:r>
              <a:rPr lang="fa-IR" altLang="de-DE" sz="1800" dirty="0" smtClean="0"/>
              <a:t>درباره اثرات احتمالی یا اسنادهای خودتان فکر کنید.</a:t>
            </a:r>
            <a:endParaRPr lang="en-GB" altLang="de-DE" sz="1800" dirty="0" smtClean="0"/>
          </a:p>
        </p:txBody>
      </p:sp>
      <p:sp>
        <p:nvSpPr>
          <p:cNvPr id="12" name="Textfeld 11"/>
          <p:cNvSpPr txBox="1"/>
          <p:nvPr/>
        </p:nvSpPr>
        <p:spPr>
          <a:xfrm>
            <a:off x="0" y="6658188"/>
            <a:ext cx="2322286" cy="215444"/>
          </a:xfrm>
          <a:prstGeom prst="rect">
            <a:avLst/>
          </a:prstGeom>
          <a:noFill/>
        </p:spPr>
        <p:txBody>
          <a:bodyPr wrap="square" rtlCol="0">
            <a:spAutoFit/>
          </a:bodyPr>
          <a:lstStyle/>
          <a:p>
            <a:pPr eaLnBrk="1" hangingPunct="1">
              <a:spcBef>
                <a:spcPct val="50000"/>
              </a:spcBef>
              <a:buClrTx/>
              <a:buSzTx/>
              <a:buFontTx/>
              <a:buNone/>
            </a:pPr>
            <a:r>
              <a:rPr lang="en-GB" altLang="de-DE" sz="800" i="1" dirty="0"/>
              <a:t>(“Gift :D” </a:t>
            </a:r>
            <a:r>
              <a:rPr lang="de-DE" altLang="de-DE" sz="800" dirty="0" err="1"/>
              <a:t>by</a:t>
            </a:r>
            <a:r>
              <a:rPr lang="de-DE" altLang="de-DE" sz="800" i="1" dirty="0"/>
              <a:t> </a:t>
            </a:r>
            <a:r>
              <a:rPr lang="sv-SE" altLang="de-DE" sz="800" i="1" dirty="0"/>
              <a:t>Marcin Moga / Lolek</a:t>
            </a:r>
            <a:r>
              <a:rPr lang="de-DE" altLang="de-DE" sz="800" i="1" dirty="0"/>
              <a:t>)</a:t>
            </a:r>
            <a:endParaRPr lang="en-US" altLang="de-DE" sz="800" i="1" dirty="0"/>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4.7</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1274956" y="1821408"/>
            <a:ext cx="6594088" cy="3868324"/>
          </a:xfrm>
          <a:prstGeom prst="rect">
            <a:avLst/>
          </a:prstGeom>
        </p:spPr>
      </p:pic>
      <p:sp>
        <p:nvSpPr>
          <p:cNvPr id="22552" name="Text Box 37"/>
          <p:cNvSpPr txBox="1">
            <a:spLocks noChangeArrowheads="1"/>
          </p:cNvSpPr>
          <p:nvPr/>
        </p:nvSpPr>
        <p:spPr bwMode="auto">
          <a:xfrm>
            <a:off x="323850" y="260350"/>
            <a:ext cx="8424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endParaRPr lang="de-DE" altLang="de-DE" sz="2400">
              <a:solidFill>
                <a:schemeClr val="bg1"/>
              </a:solidFill>
            </a:endParaRPr>
          </a:p>
        </p:txBody>
      </p:sp>
      <p:sp>
        <p:nvSpPr>
          <p:cNvPr id="22553" name="Rectangle 36"/>
          <p:cNvSpPr>
            <a:spLocks noChangeArrowheads="1"/>
          </p:cNvSpPr>
          <p:nvPr/>
        </p:nvSpPr>
        <p:spPr bwMode="auto">
          <a:xfrm>
            <a:off x="0" y="40966"/>
            <a:ext cx="9144000" cy="710067"/>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0"/>
              </a:spcBef>
              <a:buClrTx/>
              <a:buSzTx/>
              <a:buFontTx/>
              <a:buNone/>
            </a:pPr>
            <a:r>
              <a:rPr lang="fa-IR" altLang="de-DE" sz="2000" dirty="0">
                <a:solidFill>
                  <a:srgbClr val="D16349"/>
                </a:solidFill>
              </a:rPr>
              <a:t>چگونه اسنادهای یک جانبه موجب سوء برداشت می شوند،</a:t>
            </a:r>
            <a:endParaRPr lang="en-GB" altLang="de-DE" sz="2000" dirty="0">
              <a:solidFill>
                <a:srgbClr val="D16349"/>
              </a:solidFill>
            </a:endParaRPr>
          </a:p>
          <a:p>
            <a:pPr algn="ctr" rtl="1" eaLnBrk="1" hangingPunct="1">
              <a:spcBef>
                <a:spcPct val="0"/>
              </a:spcBef>
              <a:buClrTx/>
              <a:buSzTx/>
              <a:buFontTx/>
              <a:buNone/>
            </a:pPr>
            <a:r>
              <a:rPr lang="fa-IR" altLang="de-DE" sz="2000" dirty="0">
                <a:solidFill>
                  <a:srgbClr val="D16349"/>
                </a:solidFill>
              </a:rPr>
              <a:t>مثلا در طول دوره </a:t>
            </a:r>
            <a:r>
              <a:rPr lang="fa-IR" altLang="de-DE" sz="2000" dirty="0" smtClean="0">
                <a:solidFill>
                  <a:srgbClr val="D16349"/>
                </a:solidFill>
              </a:rPr>
              <a:t>روانپریشی - </a:t>
            </a:r>
            <a:r>
              <a:rPr lang="fa-IR" altLang="de-DE" sz="2000" dirty="0">
                <a:solidFill>
                  <a:srgbClr val="D16349"/>
                </a:solidFill>
              </a:rPr>
              <a:t>مثال ها</a:t>
            </a:r>
            <a:endParaRPr lang="en-GB" altLang="de-DE" sz="2000" dirty="0">
              <a:solidFill>
                <a:srgbClr val="D16349"/>
              </a:solidFill>
            </a:endParaRPr>
          </a:p>
        </p:txBody>
      </p:sp>
      <p:sp>
        <p:nvSpPr>
          <p:cNvPr id="11" name="Textfeld 3"/>
          <p:cNvSpPr txBox="1"/>
          <p:nvPr/>
        </p:nvSpPr>
        <p:spPr>
          <a:xfrm rot="19806148">
            <a:off x="3398457" y="3524738"/>
            <a:ext cx="2275645" cy="461665"/>
          </a:xfrm>
          <a:prstGeom prst="rect">
            <a:avLst/>
          </a:prstGeom>
          <a:noFill/>
        </p:spPr>
        <p:txBody>
          <a:bodyPr wrap="square" rtlCol="0">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r>
              <a:rPr lang="fa-IR" sz="2400" b="1" dirty="0" smtClean="0">
                <a:solidFill>
                  <a:schemeClr val="bg1">
                    <a:lumMod val="85000"/>
                  </a:schemeClr>
                </a:solidFill>
                <a:effectLst>
                  <a:outerShdw blurRad="50800" dist="50800" dir="5400000" algn="ctr" rotWithShape="0">
                    <a:srgbClr val="000000">
                      <a:alpha val="50000"/>
                    </a:srgbClr>
                  </a:outerShdw>
                </a:effectLst>
              </a:rPr>
              <a:t>کاربرگ</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grpSp>
        <p:nvGrpSpPr>
          <p:cNvPr id="14" name="Group 68"/>
          <p:cNvGrpSpPr>
            <a:grpSpLocks/>
          </p:cNvGrpSpPr>
          <p:nvPr/>
        </p:nvGrpSpPr>
        <p:grpSpPr bwMode="auto">
          <a:xfrm>
            <a:off x="0" y="6165857"/>
            <a:ext cx="2339975" cy="474663"/>
            <a:chOff x="0" y="3957"/>
            <a:chExt cx="1474" cy="299"/>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6"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4.1</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4.8</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a:solidFill>
                  <a:schemeClr val="tx2"/>
                </a:solidFill>
              </a:rPr>
              <a:t>سبک اسنادی</a:t>
            </a:r>
            <a:r>
              <a:rPr lang="en-GB" altLang="de-DE" sz="1200" b="1" dirty="0">
                <a:solidFill>
                  <a:schemeClr val="tx2"/>
                </a:solidFill>
              </a:rPr>
              <a:t>	</a:t>
            </a:r>
            <a:r>
              <a:rPr lang="en-GB" altLang="de-DE" sz="1200" b="1" dirty="0">
                <a:solidFill>
                  <a:schemeClr val="tx2"/>
                </a:solidFill>
                <a:latin typeface="+mn-lt"/>
              </a:rPr>
              <a:t> </a:t>
            </a:r>
            <a:r>
              <a:rPr lang="en-GB" altLang="de-DE" sz="1200" b="1" dirty="0" smtClean="0">
                <a:solidFill>
                  <a:schemeClr val="tx2"/>
                </a:solidFill>
                <a:latin typeface="+mn-lt"/>
              </a:rPr>
              <a:t>4.9</a:t>
            </a:r>
            <a:endParaRPr lang="en-GB" altLang="de-DE" sz="1200" b="1" dirty="0">
              <a:solidFill>
                <a:schemeClr val="tx2"/>
              </a:solidFill>
              <a:latin typeface="+mn-lt"/>
            </a:endParaRPr>
          </a:p>
        </p:txBody>
      </p:sp>
      <p:pic>
        <p:nvPicPr>
          <p:cNvPr id="17" name="Picture 25" descr="Marco Gomes e Marcelo Edurdo - Marco Gome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925" y="1516063"/>
            <a:ext cx="29511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utoShape 26"/>
          <p:cNvSpPr>
            <a:spLocks noChangeArrowheads="1"/>
          </p:cNvSpPr>
          <p:nvPr/>
        </p:nvSpPr>
        <p:spPr bwMode="auto">
          <a:xfrm>
            <a:off x="942975" y="2078038"/>
            <a:ext cx="1938338" cy="1097939"/>
          </a:xfrm>
          <a:prstGeom prst="wedgeRoundRectCallout">
            <a:avLst>
              <a:gd name="adj1" fmla="val 91194"/>
              <a:gd name="adj2" fmla="val -39616"/>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dirty="0"/>
              <a:t>متاسفم آقای میلر، اما من قرارداد کاری شما را تمدید نخواهم کرد</a:t>
            </a:r>
            <a:r>
              <a:rPr lang="en-US" dirty="0"/>
              <a:t>.</a:t>
            </a:r>
          </a:p>
        </p:txBody>
      </p:sp>
      <p:grpSp>
        <p:nvGrpSpPr>
          <p:cNvPr id="21" name="Group 17"/>
          <p:cNvGrpSpPr>
            <a:grpSpLocks/>
          </p:cNvGrpSpPr>
          <p:nvPr/>
        </p:nvGrpSpPr>
        <p:grpSpPr bwMode="auto">
          <a:xfrm>
            <a:off x="8204200" y="990600"/>
            <a:ext cx="503238" cy="503238"/>
            <a:chOff x="612" y="1253"/>
            <a:chExt cx="408" cy="416"/>
          </a:xfrm>
        </p:grpSpPr>
        <p:sp>
          <p:nvSpPr>
            <p:cNvPr id="22"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3"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4"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5"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26"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latin typeface="Times New Roman" panose="02020603050405020304" pitchFamily="18" charset="0"/>
                <a:cs typeface="Times New Roman" panose="02020603050405020304" pitchFamily="18" charset="0"/>
              </a:rPr>
              <a:t>اثرات سبک های اسنادی معین بر رویدادهای منفی</a:t>
            </a:r>
            <a:endParaRPr lang="en-GB" altLang="de-DE" kern="0" dirty="0" smtClean="0">
              <a:solidFill>
                <a:srgbClr val="00FFFF"/>
              </a:solidFill>
              <a:latin typeface="Times New Roman" panose="02020603050405020304" pitchFamily="18" charset="0"/>
              <a:cs typeface="Times New Roman" panose="02020603050405020304" pitchFamily="18" charset="0"/>
            </a:endParaRPr>
          </a:p>
        </p:txBody>
      </p:sp>
      <p:sp>
        <p:nvSpPr>
          <p:cNvPr id="27"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(“Marco Gomes e Marcelo </a:t>
            </a:r>
            <a:r>
              <a:rPr lang="en-GB" altLang="de-DE" sz="800" i="1" dirty="0" err="1" smtClean="0"/>
              <a:t>Edurdo</a:t>
            </a:r>
            <a:r>
              <a:rPr lang="en-GB" altLang="de-DE" sz="800" i="1" dirty="0" smtClean="0"/>
              <a:t>” by Marco Gomes; </a:t>
            </a:r>
            <a:r>
              <a:rPr lang="en-GB" altLang="de-DE" sz="800" i="1" dirty="0"/>
              <a:t>“</a:t>
            </a:r>
            <a:r>
              <a:rPr lang="en-GB" altLang="de-DE" sz="800" i="1" dirty="0" smtClean="0"/>
              <a:t>Smiley” by Ruth </a:t>
            </a:r>
            <a:r>
              <a:rPr lang="en-GB" altLang="de-DE" sz="800" i="1" dirty="0" err="1" smtClean="0"/>
              <a:t>Veckenstedt</a:t>
            </a:r>
            <a:r>
              <a:rPr lang="en-GB" altLang="de-DE" sz="800" i="1" dirty="0" smtClean="0"/>
              <a:t>)</a:t>
            </a:r>
            <a:endParaRPr lang="en-GB" altLang="de-DE" sz="800" i="1" dirty="0"/>
          </a:p>
        </p:txBody>
      </p:sp>
      <p:graphicFrame>
        <p:nvGraphicFramePr>
          <p:cNvPr id="28" name="Group 35"/>
          <p:cNvGraphicFramePr>
            <a:graphicFrameLocks noGrp="1"/>
          </p:cNvGraphicFramePr>
          <p:nvPr>
            <p:extLst>
              <p:ext uri="{D42A27DB-BD31-4B8C-83A1-F6EECF244321}">
                <p14:modId xmlns:p14="http://schemas.microsoft.com/office/powerpoint/2010/main" val="3458626463"/>
              </p:ext>
            </p:extLst>
          </p:nvPr>
        </p:nvGraphicFramePr>
        <p:xfrm>
          <a:off x="250825" y="3993962"/>
          <a:ext cx="8642350" cy="1718224"/>
        </p:xfrm>
        <a:graphic>
          <a:graphicData uri="http://schemas.openxmlformats.org/drawingml/2006/table">
            <a:tbl>
              <a:tblPr/>
              <a:tblGrid>
                <a:gridCol w="4333207">
                  <a:extLst>
                    <a:ext uri="{9D8B030D-6E8A-4147-A177-3AD203B41FA5}">
                      <a16:colId xmlns:a16="http://schemas.microsoft.com/office/drawing/2014/main" xmlns="" val="20000"/>
                    </a:ext>
                  </a:extLst>
                </a:gridCol>
                <a:gridCol w="4309143">
                  <a:extLst>
                    <a:ext uri="{9D8B030D-6E8A-4147-A177-3AD203B41FA5}">
                      <a16:colId xmlns:a16="http://schemas.microsoft.com/office/drawing/2014/main" xmlns="" val="20001"/>
                    </a:ext>
                  </a:extLst>
                </a:gridCol>
              </a:tblGrid>
              <a:tr h="876976">
                <a:tc>
                  <a:txBody>
                    <a:bodyPr/>
                    <a:lstStyle/>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dirty="0" smtClean="0">
                          <a:solidFill>
                            <a:schemeClr val="tx1"/>
                          </a:solidFill>
                          <a:effectLst/>
                          <a:latin typeface="Times New Roman" panose="02020603050405020304" pitchFamily="18" charset="0"/>
                          <a:ea typeface="Calibri"/>
                          <a:cs typeface="Times New Roman" panose="02020603050405020304" pitchFamily="18" charset="0"/>
                        </a:rPr>
                        <a:t>معایب:</a:t>
                      </a:r>
                      <a:r>
                        <a:rPr lang="en-US" sz="1600" b="1" dirty="0" smtClean="0">
                          <a:solidFill>
                            <a:schemeClr val="tx1"/>
                          </a:solidFill>
                          <a:effectLst/>
                          <a:latin typeface="Times New Roman" panose="02020603050405020304" pitchFamily="18" charset="0"/>
                          <a:ea typeface="Calibri"/>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a:t>
                      </a:r>
                      <a:r>
                        <a:rPr lang="fa-IR" sz="1600" b="0" dirty="0" smtClean="0">
                          <a:solidFill>
                            <a:schemeClr val="bg1"/>
                          </a:solidFill>
                          <a:effectLst/>
                          <a:latin typeface="Times New Roman" panose="02020603050405020304" pitchFamily="18" charset="0"/>
                          <a:ea typeface="Calibri"/>
                          <a:cs typeface="Times New Roman" panose="02020603050405020304" pitchFamily="18" charset="0"/>
                        </a:rPr>
                        <a:t>عزت نفس کم می شود.</a:t>
                      </a:r>
                      <a:r>
                        <a:rPr lang="en-US" sz="1600" b="0" dirty="0" smtClean="0">
                          <a:solidFill>
                            <a:schemeClr val="bg1"/>
                          </a:solidFill>
                          <a:effectLst/>
                          <a:latin typeface="Times New Roman" panose="02020603050405020304" pitchFamily="18" charset="0"/>
                          <a:ea typeface="Calibri"/>
                          <a:cs typeface="Times New Roman" panose="02020603050405020304" pitchFamily="18" charset="0"/>
                        </a:rPr>
                        <a:t/>
                      </a:r>
                      <a:br>
                        <a:rPr lang="en-US" sz="1600" b="0" dirty="0" smtClean="0">
                          <a:solidFill>
                            <a:schemeClr val="bg1"/>
                          </a:solidFill>
                          <a:effectLst/>
                          <a:latin typeface="Times New Roman" panose="02020603050405020304" pitchFamily="18" charset="0"/>
                          <a:ea typeface="Calibri"/>
                          <a:cs typeface="Times New Roman" panose="02020603050405020304" pitchFamily="18" charset="0"/>
                        </a:rPr>
                      </a:br>
                      <a:r>
                        <a:rPr lang="fa-IR" sz="1600" b="1" dirty="0" smtClean="0">
                          <a:solidFill>
                            <a:schemeClr val="tx1"/>
                          </a:solidFill>
                          <a:effectLst/>
                          <a:latin typeface="Times New Roman" panose="02020603050405020304" pitchFamily="18" charset="0"/>
                          <a:ea typeface="Calibri"/>
                          <a:cs typeface="Times New Roman" panose="02020603050405020304" pitchFamily="18" charset="0"/>
                        </a:rPr>
                        <a:t>مزایا:</a:t>
                      </a:r>
                      <a:r>
                        <a:rPr lang="fa-IR" sz="1600" b="0" dirty="0" smtClean="0">
                          <a:solidFill>
                            <a:schemeClr val="tx1"/>
                          </a:solidFill>
                          <a:effectLst/>
                          <a:latin typeface="Times New Roman" panose="02020603050405020304" pitchFamily="18" charset="0"/>
                          <a:cs typeface="Times New Roman" panose="02020603050405020304" pitchFamily="18" charset="0"/>
                        </a:rPr>
                        <a:t>؟؟؟</a:t>
                      </a:r>
                      <a:r>
                        <a:rPr lang="fa-IR" sz="1600" b="1" dirty="0" smtClean="0">
                          <a:solidFill>
                            <a:schemeClr val="tx1"/>
                          </a:solidFill>
                          <a:effectLst/>
                          <a:latin typeface="Times New Roman" panose="02020603050405020304" pitchFamily="18" charset="0"/>
                          <a:ea typeface="Calibri"/>
                          <a:cs typeface="Times New Roman" panose="02020603050405020304" pitchFamily="18" charset="0"/>
                        </a:rPr>
                        <a:t> </a:t>
                      </a:r>
                      <a:r>
                        <a:rPr lang="fa-IR" sz="1600" b="0" dirty="0" smtClean="0">
                          <a:solidFill>
                            <a:schemeClr val="bg1"/>
                          </a:solidFill>
                          <a:effectLst/>
                          <a:latin typeface="Times New Roman" panose="02020603050405020304" pitchFamily="18" charset="0"/>
                          <a:ea typeface="Calibri"/>
                          <a:cs typeface="Times New Roman" panose="02020603050405020304" pitchFamily="18" charset="0"/>
                        </a:rPr>
                        <a:t>به عنوان شرافت و شجاعت مسئولیت پذیری در نظر گرفته شده است.</a:t>
                      </a:r>
                      <a:r>
                        <a:rPr lang="fa-IR" sz="1600" kern="1200" dirty="0" smtClean="0">
                          <a:solidFill>
                            <a:schemeClr val="bg1"/>
                          </a:solidFill>
                          <a:effectLst/>
                          <a:latin typeface="Times New Roman" panose="02020603050405020304" pitchFamily="18" charset="0"/>
                          <a:ea typeface="+mn-ea"/>
                          <a:cs typeface="Times New Roman" panose="02020603050405020304" pitchFamily="18" charset="0"/>
                        </a:rPr>
                        <a:t>، اعتماد به نفس را افزایش می دهد.</a:t>
                      </a:r>
                      <a:endParaRPr lang="fa-IR" sz="1600" b="1" dirty="0" smtClean="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r" rtl="1">
                        <a:lnSpc>
                          <a:spcPct val="115000"/>
                        </a:lnSpc>
                        <a:spcBef>
                          <a:spcPts val="0"/>
                        </a:spcBef>
                        <a:spcAft>
                          <a:spcPts val="0"/>
                        </a:spcAft>
                        <a:tabLst>
                          <a:tab pos="1133475" algn="l"/>
                        </a:tabLst>
                      </a:pPr>
                      <a:r>
                        <a:rPr lang="fa-IR" sz="1600" b="1" dirty="0" smtClean="0">
                          <a:solidFill>
                            <a:schemeClr val="tx1"/>
                          </a:solidFill>
                          <a:effectLst/>
                          <a:latin typeface="Times New Roman" panose="02020603050405020304" pitchFamily="18" charset="0"/>
                          <a:cs typeface="Times New Roman" panose="02020603050405020304" pitchFamily="18" charset="0"/>
                        </a:rPr>
                        <a:t>اسناد: خود</a:t>
                      </a:r>
                      <a:endParaRPr lang="en-US" sz="1600" b="1" dirty="0" smtClean="0">
                        <a:solidFill>
                          <a:schemeClr val="tx1"/>
                        </a:solidFill>
                        <a:effectLst/>
                        <a:latin typeface="Times New Roman" panose="02020603050405020304" pitchFamily="18" charset="0"/>
                        <a:cs typeface="Times New Roman" panose="02020603050405020304" pitchFamily="18" charset="0"/>
                      </a:endParaRPr>
                    </a:p>
                    <a:p>
                      <a:pPr marL="0" marR="0" algn="r" rtl="1">
                        <a:lnSpc>
                          <a:spcPct val="115000"/>
                        </a:lnSpc>
                        <a:spcBef>
                          <a:spcPts val="0"/>
                        </a:spcBef>
                        <a:spcAft>
                          <a:spcPts val="0"/>
                        </a:spcAft>
                        <a:tabLst>
                          <a:tab pos="1133475" algn="l"/>
                        </a:tabLst>
                      </a:pPr>
                      <a:r>
                        <a:rPr lang="fa-IR" sz="1600" dirty="0" smtClean="0">
                          <a:solidFill>
                            <a:schemeClr val="tx1"/>
                          </a:solidFill>
                          <a:effectLst/>
                          <a:latin typeface="Times New Roman" panose="02020603050405020304" pitchFamily="18" charset="0"/>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(مثال:</a:t>
                      </a:r>
                      <a:r>
                        <a:rPr lang="fa-IR" sz="1600" b="0" baseline="0" dirty="0" smtClean="0">
                          <a:solidFill>
                            <a:schemeClr val="tx1"/>
                          </a:solidFill>
                          <a:effectLst/>
                          <a:latin typeface="Times New Roman" panose="02020603050405020304" pitchFamily="18" charset="0"/>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واقعا تقصیر من بود.</a:t>
                      </a:r>
                      <a:r>
                        <a:rPr lang="en-US" sz="1600" b="0" dirty="0" smtClean="0">
                          <a:solidFill>
                            <a:schemeClr val="tx1"/>
                          </a:solidFill>
                          <a:effectLst/>
                          <a:latin typeface="Times New Roman" panose="02020603050405020304" pitchFamily="18" charset="0"/>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من به اندازه کافی سخت کوشی نکردم!»)</a:t>
                      </a:r>
                      <a:endParaRPr lang="en-US" sz="1600" b="0" dirty="0" smtClean="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707493">
                <a:tc>
                  <a:txBody>
                    <a:bodyPr/>
                    <a:lstStyle/>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dirty="0" smtClean="0">
                          <a:solidFill>
                            <a:schemeClr val="tx1"/>
                          </a:solidFill>
                          <a:effectLst/>
                          <a:latin typeface="Times New Roman" panose="02020603050405020304" pitchFamily="18" charset="0"/>
                          <a:ea typeface="Calibri"/>
                          <a:cs typeface="Times New Roman" panose="02020603050405020304" pitchFamily="18" charset="0"/>
                        </a:rPr>
                        <a:t>معایب:</a:t>
                      </a:r>
                      <a:r>
                        <a:rPr lang="fa-IR" sz="1600" b="0" dirty="0" smtClean="0">
                          <a:solidFill>
                            <a:schemeClr val="tx1"/>
                          </a:solidFill>
                          <a:effectLst/>
                          <a:latin typeface="Times New Roman" panose="02020603050405020304" pitchFamily="18" charset="0"/>
                          <a:cs typeface="Times New Roman" panose="02020603050405020304" pitchFamily="18" charset="0"/>
                        </a:rPr>
                        <a:t>؟؟؟</a:t>
                      </a:r>
                      <a:r>
                        <a:rPr lang="fa-IR" sz="1600" baseline="0" dirty="0" smtClean="0">
                          <a:solidFill>
                            <a:schemeClr val="tx1"/>
                          </a:solidFill>
                          <a:effectLst/>
                          <a:latin typeface="Times New Roman" panose="02020603050405020304" pitchFamily="18" charset="0"/>
                          <a:ea typeface="Calibri"/>
                          <a:cs typeface="Times New Roman" panose="02020603050405020304" pitchFamily="18" charset="0"/>
                        </a:rPr>
                        <a:t> </a:t>
                      </a:r>
                      <a:r>
                        <a:rPr lang="fa-IR" sz="1600" b="0" dirty="0" smtClean="0">
                          <a:solidFill>
                            <a:schemeClr val="bg1"/>
                          </a:solidFill>
                          <a:effectLst/>
                          <a:latin typeface="Times New Roman" panose="02020603050405020304" pitchFamily="18" charset="0"/>
                          <a:ea typeface="Calibri"/>
                          <a:cs typeface="Times New Roman" panose="02020603050405020304" pitchFamily="18" charset="0"/>
                        </a:rPr>
                        <a:t>رد مسئولیت پذیری به طور کامل نابالغانه به نظر می رسد (و آن را برای خود آسان می سازد).</a:t>
                      </a:r>
                      <a:r>
                        <a:rPr lang="en-US" sz="1600" b="0" dirty="0" smtClean="0">
                          <a:solidFill>
                            <a:schemeClr val="tx1"/>
                          </a:solidFill>
                          <a:effectLst/>
                          <a:latin typeface="Times New Roman" panose="02020603050405020304" pitchFamily="18" charset="0"/>
                          <a:ea typeface="Calibri"/>
                          <a:cs typeface="Times New Roman" panose="02020603050405020304" pitchFamily="18" charset="0"/>
                        </a:rPr>
                        <a:t/>
                      </a:r>
                      <a:br>
                        <a:rPr lang="en-US" sz="1600" b="0" dirty="0" smtClean="0">
                          <a:solidFill>
                            <a:schemeClr val="tx1"/>
                          </a:solidFill>
                          <a:effectLst/>
                          <a:latin typeface="Times New Roman" panose="02020603050405020304" pitchFamily="18" charset="0"/>
                          <a:ea typeface="Calibri"/>
                          <a:cs typeface="Times New Roman" panose="02020603050405020304" pitchFamily="18" charset="0"/>
                        </a:rPr>
                      </a:br>
                      <a:r>
                        <a:rPr lang="fa-IR" sz="1600" b="1" dirty="0" smtClean="0">
                          <a:solidFill>
                            <a:schemeClr val="tx1"/>
                          </a:solidFill>
                          <a:effectLst/>
                          <a:latin typeface="Times New Roman" panose="02020603050405020304" pitchFamily="18" charset="0"/>
                          <a:ea typeface="Calibri"/>
                          <a:cs typeface="Times New Roman" panose="02020603050405020304" pitchFamily="18" charset="0"/>
                        </a:rPr>
                        <a:t>مزایا:</a:t>
                      </a:r>
                      <a:r>
                        <a:rPr lang="fa-IR" sz="1600" b="0" dirty="0" smtClean="0">
                          <a:solidFill>
                            <a:schemeClr val="tx1"/>
                          </a:solidFill>
                          <a:effectLst/>
                          <a:latin typeface="Times New Roman" panose="02020603050405020304" pitchFamily="18" charset="0"/>
                          <a:cs typeface="Times New Roman" panose="02020603050405020304" pitchFamily="18" charset="0"/>
                        </a:rPr>
                        <a:t>؟؟؟</a:t>
                      </a:r>
                      <a:r>
                        <a:rPr lang="fa-IR" sz="1600" dirty="0" smtClean="0">
                          <a:solidFill>
                            <a:schemeClr val="tx1"/>
                          </a:solidFill>
                          <a:effectLst/>
                          <a:latin typeface="Times New Roman" panose="02020603050405020304" pitchFamily="18" charset="0"/>
                          <a:ea typeface="Calibri"/>
                          <a:cs typeface="Times New Roman" panose="02020603050405020304" pitchFamily="18" charset="0"/>
                        </a:rPr>
                        <a:t> </a:t>
                      </a:r>
                      <a:r>
                        <a:rPr lang="fa-IR" sz="1600" b="0" dirty="0" smtClean="0">
                          <a:solidFill>
                            <a:schemeClr val="bg1"/>
                          </a:solidFill>
                          <a:effectLst/>
                          <a:latin typeface="Times New Roman" panose="02020603050405020304" pitchFamily="18" charset="0"/>
                          <a:ea typeface="Calibri"/>
                          <a:cs typeface="Times New Roman" panose="02020603050405020304" pitchFamily="18" charset="0"/>
                        </a:rPr>
                        <a:t>عزت نفس آسیب نمی بیند.</a:t>
                      </a:r>
                      <a:endParaRPr lang="en-US" sz="1600" b="0" dirty="0" smtClean="0">
                        <a:solidFill>
                          <a:schemeClr val="bg1"/>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r" rtl="1">
                        <a:lnSpc>
                          <a:spcPct val="115000"/>
                        </a:lnSpc>
                        <a:spcBef>
                          <a:spcPts val="0"/>
                        </a:spcBef>
                        <a:spcAft>
                          <a:spcPts val="0"/>
                        </a:spcAft>
                        <a:tabLst>
                          <a:tab pos="1133475" algn="l"/>
                        </a:tabLst>
                      </a:pPr>
                      <a:r>
                        <a:rPr lang="fa-IR" sz="1600" b="1" dirty="0" smtClean="0">
                          <a:solidFill>
                            <a:schemeClr val="tx1"/>
                          </a:solidFill>
                          <a:effectLst/>
                          <a:latin typeface="Times New Roman" panose="02020603050405020304" pitchFamily="18" charset="0"/>
                          <a:cs typeface="Times New Roman" panose="02020603050405020304" pitchFamily="18" charset="0"/>
                        </a:rPr>
                        <a:t>اسناد: دیگران/موقعیت ها</a:t>
                      </a:r>
                      <a:endParaRPr lang="en-US" sz="1600" b="1" dirty="0" smtClean="0">
                        <a:solidFill>
                          <a:schemeClr val="tx1"/>
                        </a:solidFill>
                        <a:effectLst/>
                        <a:latin typeface="Times New Roman" panose="02020603050405020304" pitchFamily="18" charset="0"/>
                        <a:cs typeface="Times New Roman" panose="02020603050405020304" pitchFamily="18" charset="0"/>
                      </a:endParaRPr>
                    </a:p>
                    <a:p>
                      <a:pPr marL="0" marR="0" algn="r" rtl="1">
                        <a:lnSpc>
                          <a:spcPct val="115000"/>
                        </a:lnSpc>
                        <a:spcBef>
                          <a:spcPts val="0"/>
                        </a:spcBef>
                        <a:spcAft>
                          <a:spcPts val="0"/>
                        </a:spcAft>
                        <a:tabLst>
                          <a:tab pos="1133475" algn="l"/>
                        </a:tabLst>
                      </a:pPr>
                      <a:r>
                        <a:rPr lang="fa-IR" sz="1600" b="0" dirty="0" smtClean="0">
                          <a:solidFill>
                            <a:schemeClr val="tx1"/>
                          </a:solidFill>
                          <a:effectLst/>
                          <a:latin typeface="Times New Roman" panose="02020603050405020304" pitchFamily="18" charset="0"/>
                          <a:cs typeface="Times New Roman" panose="02020603050405020304" pitchFamily="18" charset="0"/>
                        </a:rPr>
                        <a:t>(مثال:</a:t>
                      </a:r>
                      <a:r>
                        <a:rPr lang="en-US" sz="1600" b="0" dirty="0" smtClean="0">
                          <a:solidFill>
                            <a:schemeClr val="tx1"/>
                          </a:solidFill>
                          <a:effectLst/>
                          <a:latin typeface="Times New Roman" panose="02020603050405020304" pitchFamily="18" charset="0"/>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«رئیسم از ابتدا دوستم نداشت -</a:t>
                      </a:r>
                      <a:r>
                        <a:rPr lang="en-US" sz="1600" b="0" dirty="0" smtClean="0">
                          <a:solidFill>
                            <a:schemeClr val="tx1"/>
                          </a:solidFill>
                          <a:effectLst/>
                          <a:latin typeface="Times New Roman" panose="02020603050405020304" pitchFamily="18" charset="0"/>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من همیشه مورد آزار واقع می شدم.»)</a:t>
                      </a:r>
                      <a:endParaRPr lang="en-US" sz="1600" b="0" dirty="0" smtClean="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593661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a:solidFill>
                  <a:schemeClr val="tx2"/>
                </a:solidFill>
              </a:rPr>
              <a:t>سبک اسنادی</a:t>
            </a:r>
            <a:r>
              <a:rPr lang="en-GB" altLang="de-DE" sz="1200" b="1" dirty="0">
                <a:solidFill>
                  <a:schemeClr val="tx2"/>
                </a:solidFill>
              </a:rPr>
              <a:t>	</a:t>
            </a:r>
            <a:r>
              <a:rPr lang="en-GB" altLang="de-DE" sz="1200" b="1" dirty="0">
                <a:solidFill>
                  <a:schemeClr val="tx2"/>
                </a:solidFill>
                <a:latin typeface="+mn-lt"/>
              </a:rPr>
              <a:t> </a:t>
            </a:r>
            <a:r>
              <a:rPr lang="en-GB" altLang="de-DE" sz="1200" b="1" dirty="0" smtClean="0">
                <a:solidFill>
                  <a:schemeClr val="tx2"/>
                </a:solidFill>
                <a:latin typeface="+mn-lt"/>
              </a:rPr>
              <a:t>4.10</a:t>
            </a:r>
            <a:endParaRPr lang="en-GB" altLang="de-DE" sz="1200" b="1" dirty="0">
              <a:solidFill>
                <a:schemeClr val="tx2"/>
              </a:solidFill>
              <a:latin typeface="+mn-lt"/>
            </a:endParaRPr>
          </a:p>
        </p:txBody>
      </p:sp>
      <p:graphicFrame>
        <p:nvGraphicFramePr>
          <p:cNvPr id="15" name="Group 35"/>
          <p:cNvGraphicFramePr>
            <a:graphicFrameLocks noGrp="1"/>
          </p:cNvGraphicFramePr>
          <p:nvPr>
            <p:extLst>
              <p:ext uri="{D42A27DB-BD31-4B8C-83A1-F6EECF244321}">
                <p14:modId xmlns:p14="http://schemas.microsoft.com/office/powerpoint/2010/main" val="829548256"/>
              </p:ext>
            </p:extLst>
          </p:nvPr>
        </p:nvGraphicFramePr>
        <p:xfrm>
          <a:off x="250825" y="3993962"/>
          <a:ext cx="8642350" cy="1718224"/>
        </p:xfrm>
        <a:graphic>
          <a:graphicData uri="http://schemas.openxmlformats.org/drawingml/2006/table">
            <a:tbl>
              <a:tblPr/>
              <a:tblGrid>
                <a:gridCol w="4333207">
                  <a:extLst>
                    <a:ext uri="{9D8B030D-6E8A-4147-A177-3AD203B41FA5}">
                      <a16:colId xmlns:a16="http://schemas.microsoft.com/office/drawing/2014/main" xmlns="" val="20000"/>
                    </a:ext>
                  </a:extLst>
                </a:gridCol>
                <a:gridCol w="4309143">
                  <a:extLst>
                    <a:ext uri="{9D8B030D-6E8A-4147-A177-3AD203B41FA5}">
                      <a16:colId xmlns:a16="http://schemas.microsoft.com/office/drawing/2014/main" xmlns="" val="20001"/>
                    </a:ext>
                  </a:extLst>
                </a:gridCol>
              </a:tblGrid>
              <a:tr h="876976">
                <a:tc>
                  <a:txBody>
                    <a:bodyPr/>
                    <a:lstStyle/>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dirty="0" smtClean="0">
                          <a:solidFill>
                            <a:schemeClr val="tx1"/>
                          </a:solidFill>
                          <a:effectLst/>
                          <a:latin typeface="Times New Roman" panose="02020603050405020304" pitchFamily="18" charset="0"/>
                          <a:ea typeface="Calibri"/>
                          <a:cs typeface="Times New Roman" panose="02020603050405020304" pitchFamily="18" charset="0"/>
                        </a:rPr>
                        <a:t>معایب:</a:t>
                      </a:r>
                      <a:r>
                        <a:rPr lang="en-US" sz="1600" b="1" dirty="0" smtClean="0">
                          <a:solidFill>
                            <a:schemeClr val="tx1"/>
                          </a:solidFill>
                          <a:effectLst/>
                          <a:latin typeface="Times New Roman" panose="02020603050405020304" pitchFamily="18" charset="0"/>
                          <a:ea typeface="Calibri"/>
                          <a:cs typeface="Times New Roman" panose="02020603050405020304" pitchFamily="18" charset="0"/>
                        </a:rPr>
                        <a:t> </a:t>
                      </a:r>
                      <a:r>
                        <a:rPr lang="fa-IR" sz="1600" b="0" dirty="0" smtClean="0">
                          <a:solidFill>
                            <a:schemeClr val="tx1"/>
                          </a:solidFill>
                          <a:effectLst/>
                          <a:latin typeface="Times New Roman" panose="02020603050405020304" pitchFamily="18" charset="0"/>
                          <a:ea typeface="Calibri"/>
                          <a:cs typeface="Times New Roman" panose="02020603050405020304" pitchFamily="18" charset="0"/>
                        </a:rPr>
                        <a:t>عزت نفس کم می شود.</a:t>
                      </a:r>
                      <a:r>
                        <a:rPr lang="en-US" sz="1600" b="0" dirty="0" smtClean="0">
                          <a:solidFill>
                            <a:schemeClr val="tx1"/>
                          </a:solidFill>
                          <a:effectLst/>
                          <a:latin typeface="Times New Roman" panose="02020603050405020304" pitchFamily="18" charset="0"/>
                          <a:ea typeface="Calibri"/>
                          <a:cs typeface="Times New Roman" panose="02020603050405020304" pitchFamily="18" charset="0"/>
                        </a:rPr>
                        <a:t/>
                      </a:r>
                      <a:br>
                        <a:rPr lang="en-US" sz="1600" b="0" dirty="0" smtClean="0">
                          <a:solidFill>
                            <a:schemeClr val="tx1"/>
                          </a:solidFill>
                          <a:effectLst/>
                          <a:latin typeface="Times New Roman" panose="02020603050405020304" pitchFamily="18" charset="0"/>
                          <a:ea typeface="Calibri"/>
                          <a:cs typeface="Times New Roman" panose="02020603050405020304" pitchFamily="18" charset="0"/>
                        </a:rPr>
                      </a:br>
                      <a:r>
                        <a:rPr lang="fa-IR" sz="1600" b="1" dirty="0" smtClean="0">
                          <a:solidFill>
                            <a:schemeClr val="tx1"/>
                          </a:solidFill>
                          <a:effectLst/>
                          <a:latin typeface="Times New Roman" panose="02020603050405020304" pitchFamily="18" charset="0"/>
                          <a:ea typeface="Calibri"/>
                          <a:cs typeface="Times New Roman" panose="02020603050405020304" pitchFamily="18" charset="0"/>
                        </a:rPr>
                        <a:t>مزایا: </a:t>
                      </a:r>
                      <a:r>
                        <a:rPr lang="fa-IR" sz="1600" b="0" dirty="0" smtClean="0">
                          <a:solidFill>
                            <a:schemeClr val="tx1"/>
                          </a:solidFill>
                          <a:effectLst/>
                          <a:latin typeface="Times New Roman" panose="02020603050405020304" pitchFamily="18" charset="0"/>
                          <a:ea typeface="Calibri"/>
                          <a:cs typeface="Times New Roman" panose="02020603050405020304" pitchFamily="18" charset="0"/>
                        </a:rPr>
                        <a:t>به عنوان شرافت و شجاعت مسئولیت پذیری در نظر گرفته شده است.</a:t>
                      </a:r>
                      <a:r>
                        <a:rPr lang="fa-IR" sz="1600" kern="1200" dirty="0" smtClean="0">
                          <a:solidFill>
                            <a:schemeClr val="bg1"/>
                          </a:solidFill>
                          <a:effectLst/>
                          <a:latin typeface="Times New Roman" panose="02020603050405020304" pitchFamily="18" charset="0"/>
                          <a:ea typeface="+mn-ea"/>
                          <a:cs typeface="Times New Roman" panose="02020603050405020304" pitchFamily="18" charset="0"/>
                        </a:rPr>
                        <a:t>، اعتماد به نفس را افزایش می دهد.</a:t>
                      </a:r>
                      <a:endParaRPr lang="fa-IR" sz="1600" b="1" dirty="0" smtClean="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r" rtl="1">
                        <a:lnSpc>
                          <a:spcPct val="115000"/>
                        </a:lnSpc>
                        <a:spcBef>
                          <a:spcPts val="0"/>
                        </a:spcBef>
                        <a:spcAft>
                          <a:spcPts val="0"/>
                        </a:spcAft>
                        <a:tabLst>
                          <a:tab pos="1133475" algn="l"/>
                        </a:tabLst>
                      </a:pPr>
                      <a:r>
                        <a:rPr lang="fa-IR" sz="1600" b="1" dirty="0" smtClean="0">
                          <a:solidFill>
                            <a:schemeClr val="tx1"/>
                          </a:solidFill>
                          <a:effectLst/>
                          <a:latin typeface="Times New Roman" panose="02020603050405020304" pitchFamily="18" charset="0"/>
                          <a:cs typeface="Times New Roman" panose="02020603050405020304" pitchFamily="18" charset="0"/>
                        </a:rPr>
                        <a:t>اسناد: خود</a:t>
                      </a:r>
                      <a:endParaRPr lang="en-US" sz="1600" b="1" dirty="0" smtClean="0">
                        <a:solidFill>
                          <a:schemeClr val="tx1"/>
                        </a:solidFill>
                        <a:effectLst/>
                        <a:latin typeface="Times New Roman" panose="02020603050405020304" pitchFamily="18" charset="0"/>
                        <a:cs typeface="Times New Roman" panose="02020603050405020304" pitchFamily="18" charset="0"/>
                      </a:endParaRPr>
                    </a:p>
                    <a:p>
                      <a:pPr marL="0" marR="0" algn="r" rtl="1">
                        <a:lnSpc>
                          <a:spcPct val="115000"/>
                        </a:lnSpc>
                        <a:spcBef>
                          <a:spcPts val="0"/>
                        </a:spcBef>
                        <a:spcAft>
                          <a:spcPts val="0"/>
                        </a:spcAft>
                        <a:tabLst>
                          <a:tab pos="1133475" algn="l"/>
                        </a:tabLst>
                      </a:pPr>
                      <a:r>
                        <a:rPr lang="fa-IR" sz="1600" dirty="0" smtClean="0">
                          <a:solidFill>
                            <a:schemeClr val="tx1"/>
                          </a:solidFill>
                          <a:effectLst/>
                          <a:latin typeface="Times New Roman" panose="02020603050405020304" pitchFamily="18" charset="0"/>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(مثال:</a:t>
                      </a:r>
                      <a:r>
                        <a:rPr lang="fa-IR" sz="1600" b="0" baseline="0" dirty="0" smtClean="0">
                          <a:solidFill>
                            <a:schemeClr val="tx1"/>
                          </a:solidFill>
                          <a:effectLst/>
                          <a:latin typeface="Times New Roman" panose="02020603050405020304" pitchFamily="18" charset="0"/>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واقعا تقصیر من بود.</a:t>
                      </a:r>
                      <a:r>
                        <a:rPr lang="en-US" sz="1600" b="0" dirty="0" smtClean="0">
                          <a:solidFill>
                            <a:schemeClr val="tx1"/>
                          </a:solidFill>
                          <a:effectLst/>
                          <a:latin typeface="Times New Roman" panose="02020603050405020304" pitchFamily="18" charset="0"/>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من به اندازه کافی سخت کوشی نکردم!»)</a:t>
                      </a:r>
                      <a:endParaRPr lang="en-US" sz="1600" b="0" dirty="0" smtClean="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707493">
                <a:tc>
                  <a:txBody>
                    <a:bodyPr/>
                    <a:lstStyle/>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dirty="0" smtClean="0">
                          <a:solidFill>
                            <a:schemeClr val="tx1"/>
                          </a:solidFill>
                          <a:effectLst/>
                          <a:latin typeface="Times New Roman" panose="02020603050405020304" pitchFamily="18" charset="0"/>
                          <a:ea typeface="Calibri"/>
                          <a:cs typeface="Times New Roman" panose="02020603050405020304" pitchFamily="18" charset="0"/>
                        </a:rPr>
                        <a:t>معایب:</a:t>
                      </a:r>
                      <a:r>
                        <a:rPr lang="fa-IR" sz="1600" baseline="0" dirty="0" smtClean="0">
                          <a:solidFill>
                            <a:schemeClr val="tx1"/>
                          </a:solidFill>
                          <a:effectLst/>
                          <a:latin typeface="Times New Roman" panose="02020603050405020304" pitchFamily="18" charset="0"/>
                          <a:ea typeface="Calibri"/>
                          <a:cs typeface="Times New Roman" panose="02020603050405020304" pitchFamily="18" charset="0"/>
                        </a:rPr>
                        <a:t> </a:t>
                      </a:r>
                      <a:r>
                        <a:rPr lang="fa-IR" sz="1600" b="0" dirty="0" smtClean="0">
                          <a:solidFill>
                            <a:schemeClr val="tx1"/>
                          </a:solidFill>
                          <a:effectLst/>
                          <a:latin typeface="Times New Roman" panose="02020603050405020304" pitchFamily="18" charset="0"/>
                          <a:ea typeface="Calibri"/>
                          <a:cs typeface="Times New Roman" panose="02020603050405020304" pitchFamily="18" charset="0"/>
                        </a:rPr>
                        <a:t>رد مسئولیت پذیری به طور کامل نابالغانه به نظر می رسد (و آن را برای خود آسان می سازد).</a:t>
                      </a:r>
                      <a:r>
                        <a:rPr lang="en-US" sz="1600" b="0" dirty="0" smtClean="0">
                          <a:solidFill>
                            <a:schemeClr val="tx1"/>
                          </a:solidFill>
                          <a:effectLst/>
                          <a:latin typeface="Times New Roman" panose="02020603050405020304" pitchFamily="18" charset="0"/>
                          <a:ea typeface="Calibri"/>
                          <a:cs typeface="Times New Roman" panose="02020603050405020304" pitchFamily="18" charset="0"/>
                        </a:rPr>
                        <a:t/>
                      </a:r>
                      <a:br>
                        <a:rPr lang="en-US" sz="1600" b="0" dirty="0" smtClean="0">
                          <a:solidFill>
                            <a:schemeClr val="tx1"/>
                          </a:solidFill>
                          <a:effectLst/>
                          <a:latin typeface="Times New Roman" panose="02020603050405020304" pitchFamily="18" charset="0"/>
                          <a:ea typeface="Calibri"/>
                          <a:cs typeface="Times New Roman" panose="02020603050405020304" pitchFamily="18" charset="0"/>
                        </a:rPr>
                      </a:br>
                      <a:r>
                        <a:rPr lang="fa-IR" sz="1600" b="1" dirty="0" smtClean="0">
                          <a:solidFill>
                            <a:schemeClr val="tx1"/>
                          </a:solidFill>
                          <a:effectLst/>
                          <a:latin typeface="Times New Roman" panose="02020603050405020304" pitchFamily="18" charset="0"/>
                          <a:ea typeface="Calibri"/>
                          <a:cs typeface="Times New Roman" panose="02020603050405020304" pitchFamily="18" charset="0"/>
                        </a:rPr>
                        <a:t>مزایا:</a:t>
                      </a:r>
                      <a:r>
                        <a:rPr lang="fa-IR" sz="1600" dirty="0" smtClean="0">
                          <a:solidFill>
                            <a:schemeClr val="tx1"/>
                          </a:solidFill>
                          <a:effectLst/>
                          <a:latin typeface="Times New Roman" panose="02020603050405020304" pitchFamily="18" charset="0"/>
                          <a:ea typeface="Calibri"/>
                          <a:cs typeface="Times New Roman" panose="02020603050405020304" pitchFamily="18" charset="0"/>
                        </a:rPr>
                        <a:t> </a:t>
                      </a:r>
                      <a:r>
                        <a:rPr lang="fa-IR" sz="1600" b="0" dirty="0" smtClean="0">
                          <a:solidFill>
                            <a:schemeClr val="tx1"/>
                          </a:solidFill>
                          <a:effectLst/>
                          <a:latin typeface="Times New Roman" panose="02020603050405020304" pitchFamily="18" charset="0"/>
                          <a:ea typeface="Calibri"/>
                          <a:cs typeface="Times New Roman" panose="02020603050405020304" pitchFamily="18" charset="0"/>
                        </a:rPr>
                        <a:t>عزت نفس آسیب نمی بیند.</a:t>
                      </a:r>
                      <a:endParaRPr lang="en-US" sz="1600" b="0" dirty="0" smtClean="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r" rtl="1">
                        <a:lnSpc>
                          <a:spcPct val="115000"/>
                        </a:lnSpc>
                        <a:spcBef>
                          <a:spcPts val="0"/>
                        </a:spcBef>
                        <a:spcAft>
                          <a:spcPts val="0"/>
                        </a:spcAft>
                        <a:tabLst>
                          <a:tab pos="1133475" algn="l"/>
                        </a:tabLst>
                      </a:pPr>
                      <a:r>
                        <a:rPr lang="fa-IR" sz="1600" b="1" dirty="0" smtClean="0">
                          <a:solidFill>
                            <a:schemeClr val="tx1"/>
                          </a:solidFill>
                          <a:effectLst/>
                          <a:latin typeface="Times New Roman" panose="02020603050405020304" pitchFamily="18" charset="0"/>
                          <a:cs typeface="Times New Roman" panose="02020603050405020304" pitchFamily="18" charset="0"/>
                        </a:rPr>
                        <a:t>اسناد: دیگران/موقعیت ها</a:t>
                      </a:r>
                      <a:endParaRPr lang="en-US" sz="1600" b="1" dirty="0" smtClean="0">
                        <a:solidFill>
                          <a:schemeClr val="tx1"/>
                        </a:solidFill>
                        <a:effectLst/>
                        <a:latin typeface="Times New Roman" panose="02020603050405020304" pitchFamily="18" charset="0"/>
                        <a:cs typeface="Times New Roman" panose="02020603050405020304" pitchFamily="18" charset="0"/>
                      </a:endParaRPr>
                    </a:p>
                    <a:p>
                      <a:pPr marL="0" marR="0" algn="r" rtl="1">
                        <a:lnSpc>
                          <a:spcPct val="115000"/>
                        </a:lnSpc>
                        <a:spcBef>
                          <a:spcPts val="0"/>
                        </a:spcBef>
                        <a:spcAft>
                          <a:spcPts val="0"/>
                        </a:spcAft>
                        <a:tabLst>
                          <a:tab pos="1133475" algn="l"/>
                        </a:tabLst>
                      </a:pPr>
                      <a:r>
                        <a:rPr lang="fa-IR" sz="1600" b="0" dirty="0" smtClean="0">
                          <a:solidFill>
                            <a:schemeClr val="tx1"/>
                          </a:solidFill>
                          <a:effectLst/>
                          <a:latin typeface="Times New Roman" panose="02020603050405020304" pitchFamily="18" charset="0"/>
                          <a:cs typeface="Times New Roman" panose="02020603050405020304" pitchFamily="18" charset="0"/>
                        </a:rPr>
                        <a:t>(مثال:</a:t>
                      </a:r>
                      <a:r>
                        <a:rPr lang="en-US" sz="1600" b="0" dirty="0" smtClean="0">
                          <a:solidFill>
                            <a:schemeClr val="tx1"/>
                          </a:solidFill>
                          <a:effectLst/>
                          <a:latin typeface="Times New Roman" panose="02020603050405020304" pitchFamily="18" charset="0"/>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«رئیسم از ابتدا دوستم نداشت -</a:t>
                      </a:r>
                      <a:r>
                        <a:rPr lang="en-US" sz="1600" b="0" dirty="0" smtClean="0">
                          <a:solidFill>
                            <a:schemeClr val="tx1"/>
                          </a:solidFill>
                          <a:effectLst/>
                          <a:latin typeface="Times New Roman" panose="02020603050405020304" pitchFamily="18" charset="0"/>
                          <a:cs typeface="Times New Roman" panose="02020603050405020304" pitchFamily="18" charset="0"/>
                        </a:rPr>
                        <a:t> </a:t>
                      </a:r>
                      <a:r>
                        <a:rPr lang="fa-IR" sz="1600" b="0" dirty="0" smtClean="0">
                          <a:solidFill>
                            <a:schemeClr val="tx1"/>
                          </a:solidFill>
                          <a:effectLst/>
                          <a:latin typeface="Times New Roman" panose="02020603050405020304" pitchFamily="18" charset="0"/>
                          <a:cs typeface="Times New Roman" panose="02020603050405020304" pitchFamily="18" charset="0"/>
                        </a:rPr>
                        <a:t>من همیشه مورد آزار واقع می شدم.»)</a:t>
                      </a:r>
                      <a:endParaRPr lang="en-US" sz="1600" b="0" dirty="0" smtClean="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pic>
        <p:nvPicPr>
          <p:cNvPr id="17" name="Picture 25" descr="Marco Gomes e Marcelo Edurdo - Marco Gome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925" y="1516063"/>
            <a:ext cx="29511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utoShape 26"/>
          <p:cNvSpPr>
            <a:spLocks noChangeArrowheads="1"/>
          </p:cNvSpPr>
          <p:nvPr/>
        </p:nvSpPr>
        <p:spPr bwMode="auto">
          <a:xfrm>
            <a:off x="942975" y="2078038"/>
            <a:ext cx="1938338" cy="1097939"/>
          </a:xfrm>
          <a:prstGeom prst="wedgeRoundRectCallout">
            <a:avLst>
              <a:gd name="adj1" fmla="val 91194"/>
              <a:gd name="adj2" fmla="val -39616"/>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dirty="0"/>
              <a:t>متاسفم آقای میلر، اما من قرارداد کاری شما را تمدید نخواهم کرد</a:t>
            </a:r>
            <a:r>
              <a:rPr lang="en-US" dirty="0"/>
              <a:t>.</a:t>
            </a:r>
          </a:p>
        </p:txBody>
      </p:sp>
      <p:grpSp>
        <p:nvGrpSpPr>
          <p:cNvPr id="21" name="Group 17"/>
          <p:cNvGrpSpPr>
            <a:grpSpLocks/>
          </p:cNvGrpSpPr>
          <p:nvPr/>
        </p:nvGrpSpPr>
        <p:grpSpPr bwMode="auto">
          <a:xfrm>
            <a:off x="8204200" y="990600"/>
            <a:ext cx="503238" cy="503238"/>
            <a:chOff x="612" y="1253"/>
            <a:chExt cx="408" cy="416"/>
          </a:xfrm>
        </p:grpSpPr>
        <p:sp>
          <p:nvSpPr>
            <p:cNvPr id="22"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3"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4"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5"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26"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latin typeface="Times New Roman" panose="02020603050405020304" pitchFamily="18" charset="0"/>
                <a:cs typeface="Times New Roman" panose="02020603050405020304" pitchFamily="18" charset="0"/>
              </a:rPr>
              <a:t>اثرات سبک های اسنادی معین بر رویدادهای منفی</a:t>
            </a:r>
            <a:endParaRPr lang="en-GB" altLang="de-DE" kern="0" dirty="0" smtClean="0">
              <a:solidFill>
                <a:srgbClr val="00FFFF"/>
              </a:solidFill>
              <a:latin typeface="Times New Roman" panose="02020603050405020304" pitchFamily="18" charset="0"/>
              <a:cs typeface="Times New Roman" panose="02020603050405020304" pitchFamily="18" charset="0"/>
            </a:endParaRPr>
          </a:p>
        </p:txBody>
      </p:sp>
      <p:sp>
        <p:nvSpPr>
          <p:cNvPr id="27"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(“Marco Gomes e Marcelo </a:t>
            </a:r>
            <a:r>
              <a:rPr lang="en-GB" altLang="de-DE" sz="800" i="1" dirty="0" err="1" smtClean="0"/>
              <a:t>Edurdo</a:t>
            </a:r>
            <a:r>
              <a:rPr lang="en-GB" altLang="de-DE" sz="800" i="1" dirty="0" smtClean="0"/>
              <a:t>” by Marco Gomes; </a:t>
            </a:r>
            <a:r>
              <a:rPr lang="en-GB" altLang="de-DE" sz="800" i="1" dirty="0"/>
              <a:t>“</a:t>
            </a:r>
            <a:r>
              <a:rPr lang="en-GB" altLang="de-DE" sz="800" i="1" dirty="0" smtClean="0"/>
              <a:t>Smiley” by Ruth </a:t>
            </a:r>
            <a:r>
              <a:rPr lang="en-GB" altLang="de-DE" sz="800" i="1" dirty="0" err="1" smtClean="0"/>
              <a:t>Veckenstedt</a:t>
            </a:r>
            <a:r>
              <a:rPr lang="en-GB" altLang="de-DE" sz="800" i="1" dirty="0" smtClean="0"/>
              <a:t>)</a:t>
            </a:r>
            <a:endParaRPr lang="en-GB" altLang="de-DE" sz="800" i="1" dirty="0"/>
          </a:p>
        </p:txBody>
      </p:sp>
    </p:spTree>
    <p:extLst>
      <p:ext uri="{BB962C8B-B14F-4D97-AF65-F5344CB8AC3E}">
        <p14:creationId xmlns:p14="http://schemas.microsoft.com/office/powerpoint/2010/main" val="35529068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0" name="Text Box 37"/>
          <p:cNvSpPr txBox="1">
            <a:spLocks noChangeArrowheads="1"/>
          </p:cNvSpPr>
          <p:nvPr/>
        </p:nvSpPr>
        <p:spPr bwMode="auto">
          <a:xfrm>
            <a:off x="160338" y="1057275"/>
            <a:ext cx="8785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sz="1800" i="1" dirty="0" smtClean="0"/>
              <a:t>«پیروزی </a:t>
            </a:r>
            <a:r>
              <a:rPr lang="fa-IR" sz="1800" i="1" dirty="0"/>
              <a:t>هزار پدر </a:t>
            </a:r>
            <a:r>
              <a:rPr lang="fa-IR" sz="1800" i="1" dirty="0" smtClean="0"/>
              <a:t>دارد، </a:t>
            </a:r>
            <a:r>
              <a:rPr lang="fa-IR" sz="1800" i="1" dirty="0"/>
              <a:t>اما شکست یتیم </a:t>
            </a:r>
            <a:r>
              <a:rPr lang="fa-IR" sz="1800" i="1" dirty="0" smtClean="0"/>
              <a:t>است»</a:t>
            </a:r>
            <a:endParaRPr lang="en-GB" altLang="de-DE" sz="1800" i="1" dirty="0">
              <a:solidFill>
                <a:schemeClr val="bg1"/>
              </a:solidFill>
            </a:endParaRPr>
          </a:p>
        </p:txBody>
      </p:sp>
      <p:grpSp>
        <p:nvGrpSpPr>
          <p:cNvPr id="25612" name="Group 17"/>
          <p:cNvGrpSpPr>
            <a:grpSpLocks/>
          </p:cNvGrpSpPr>
          <p:nvPr/>
        </p:nvGrpSpPr>
        <p:grpSpPr bwMode="auto">
          <a:xfrm>
            <a:off x="8204200" y="990600"/>
            <a:ext cx="503238" cy="503238"/>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561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562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562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pic>
        <p:nvPicPr>
          <p:cNvPr id="25616" name="Picture 25" descr="Marco Gomes e Marcelo Edurdo - Marco Gome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925" y="1516063"/>
            <a:ext cx="29511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de-DE" altLang="de-DE" sz="1200" b="1" dirty="0" smtClean="0">
                <a:solidFill>
                  <a:schemeClr val="tx2"/>
                </a:solidFill>
                <a:latin typeface="+mn-lt"/>
              </a:rPr>
              <a:t>	 4.11</a:t>
            </a:r>
            <a:endParaRPr lang="de-DE" altLang="de-DE" sz="1200" b="1" dirty="0">
              <a:solidFill>
                <a:schemeClr val="tx2"/>
              </a:solidFill>
              <a:latin typeface="+mn-lt"/>
            </a:endParaRPr>
          </a:p>
        </p:txBody>
      </p:sp>
      <p:sp>
        <p:nvSpPr>
          <p:cNvPr id="19" name="AutoShape 26"/>
          <p:cNvSpPr>
            <a:spLocks noChangeArrowheads="1"/>
          </p:cNvSpPr>
          <p:nvPr/>
        </p:nvSpPr>
        <p:spPr bwMode="auto">
          <a:xfrm>
            <a:off x="942975" y="2078038"/>
            <a:ext cx="1938338" cy="1097939"/>
          </a:xfrm>
          <a:prstGeom prst="wedgeRoundRectCallout">
            <a:avLst>
              <a:gd name="adj1" fmla="val 91194"/>
              <a:gd name="adj2" fmla="val -39616"/>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dirty="0"/>
              <a:t>متاسفم آقای میلر، اما من قرارداد کاری شما را تمدید نخواهم کرد</a:t>
            </a:r>
            <a:r>
              <a:rPr lang="en-US" dirty="0"/>
              <a:t>.</a:t>
            </a:r>
          </a:p>
        </p:txBody>
      </p:sp>
      <p:sp>
        <p:nvSpPr>
          <p:cNvPr id="16"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(“Marco Gomes e Marcelo </a:t>
            </a:r>
            <a:r>
              <a:rPr lang="en-GB" altLang="de-DE" sz="800" i="1" dirty="0" err="1" smtClean="0"/>
              <a:t>Edurdo</a:t>
            </a:r>
            <a:r>
              <a:rPr lang="en-GB" altLang="de-DE" sz="800" i="1" dirty="0" smtClean="0"/>
              <a:t>” by Marco Gomes; </a:t>
            </a:r>
            <a:r>
              <a:rPr lang="en-GB" altLang="de-DE" sz="800" i="1" dirty="0"/>
              <a:t>“</a:t>
            </a:r>
            <a:r>
              <a:rPr lang="en-GB" altLang="de-DE" sz="800" i="1" dirty="0" smtClean="0"/>
              <a:t>Smiley” by Ruth </a:t>
            </a:r>
            <a:r>
              <a:rPr lang="en-GB" altLang="de-DE" sz="800" i="1" dirty="0" err="1" smtClean="0"/>
              <a:t>Veckenstedt</a:t>
            </a:r>
            <a:r>
              <a:rPr lang="en-GB" altLang="de-DE" sz="800" i="1" dirty="0" smtClean="0"/>
              <a:t>)</a:t>
            </a:r>
            <a:endParaRPr lang="en-GB" altLang="de-DE" sz="800" i="1" dirty="0"/>
          </a:p>
        </p:txBody>
      </p:sp>
      <p:sp>
        <p:nvSpPr>
          <p:cNvPr id="18"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latin typeface="Times New Roman" panose="02020603050405020304" pitchFamily="18" charset="0"/>
                <a:cs typeface="Times New Roman" panose="02020603050405020304" pitchFamily="18" charset="0"/>
              </a:rPr>
              <a:t>اثرات سبک های اسنادی معین بر رویدادهای منفی</a:t>
            </a:r>
            <a:endParaRPr lang="en-GB" altLang="de-DE" kern="0" dirty="0" smtClean="0">
              <a:solidFill>
                <a:srgbClr val="00FFFF"/>
              </a:solidFill>
              <a:latin typeface="Times New Roman" panose="02020603050405020304" pitchFamily="18" charset="0"/>
              <a:cs typeface="Times New Roman" panose="02020603050405020304" pitchFamily="18" charset="0"/>
            </a:endParaRPr>
          </a:p>
        </p:txBody>
      </p:sp>
      <p:graphicFrame>
        <p:nvGraphicFramePr>
          <p:cNvPr id="22" name="Group 35"/>
          <p:cNvGraphicFramePr>
            <a:graphicFrameLocks noGrp="1"/>
          </p:cNvGraphicFramePr>
          <p:nvPr>
            <p:extLst>
              <p:ext uri="{D42A27DB-BD31-4B8C-83A1-F6EECF244321}">
                <p14:modId xmlns:p14="http://schemas.microsoft.com/office/powerpoint/2010/main" val="4130445047"/>
              </p:ext>
            </p:extLst>
          </p:nvPr>
        </p:nvGraphicFramePr>
        <p:xfrm>
          <a:off x="250825" y="3993961"/>
          <a:ext cx="8642350" cy="1715463"/>
        </p:xfrm>
        <a:graphic>
          <a:graphicData uri="http://schemas.openxmlformats.org/drawingml/2006/table">
            <a:tbl>
              <a:tblPr/>
              <a:tblGrid>
                <a:gridCol w="8642350">
                  <a:extLst>
                    <a:ext uri="{9D8B030D-6E8A-4147-A177-3AD203B41FA5}">
                      <a16:colId xmlns:a16="http://schemas.microsoft.com/office/drawing/2014/main" xmlns="" val="20000"/>
                    </a:ext>
                  </a:extLst>
                </a:gridCol>
              </a:tblGrid>
              <a:tr h="884533">
                <a:tc>
                  <a:txBody>
                    <a:bodyPr/>
                    <a:lstStyle/>
                    <a:p>
                      <a:pPr marL="0" marR="0" lvl="0" indent="0" algn="r" defTabSz="914400" rtl="1" eaLnBrk="1" fontAlgn="auto" latinLnBrk="0" hangingPunct="1">
                        <a:lnSpc>
                          <a:spcPct val="115000"/>
                        </a:lnSpc>
                        <a:spcBef>
                          <a:spcPts val="0"/>
                        </a:spcBef>
                        <a:spcAft>
                          <a:spcPts val="0"/>
                        </a:spcAft>
                        <a:buClrTx/>
                        <a:buSzTx/>
                        <a:buFontTx/>
                        <a:buNone/>
                        <a:tabLst>
                          <a:tab pos="1133475" algn="l"/>
                        </a:tabLst>
                        <a:defRPr/>
                      </a:pPr>
                      <a:r>
                        <a:rPr kumimoji="0" lang="fa-IR"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پاسخ های متعادل تر (به عنوان مثال ترکیب تاثیر خود، دیگران، و یا موقعیت و ارائه توضیحات مختلف):</a:t>
                      </a:r>
                      <a:endParaRPr kumimoji="0" lang="de-DE" sz="1400" b="1"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endParaRPr lang="fa-IR" sz="1600" b="1" dirty="0" smtClean="0">
                        <a:solidFill>
                          <a:schemeClr val="tx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830930">
                <a:tc>
                  <a:txBody>
                    <a:bodyPr/>
                    <a:lstStyle/>
                    <a:p>
                      <a:pPr marL="0" marR="0" lvl="0" indent="0" algn="r" defTabSz="914400" rtl="1" eaLnBrk="1" fontAlgn="auto" latinLnBrk="0" hangingPunct="1">
                        <a:lnSpc>
                          <a:spcPct val="115000"/>
                        </a:lnSpc>
                        <a:spcBef>
                          <a:spcPts val="0"/>
                        </a:spcBef>
                        <a:spcAft>
                          <a:spcPts val="0"/>
                        </a:spcAft>
                        <a:buClrTx/>
                        <a:buSzTx/>
                        <a:buFontTx/>
                        <a:buNone/>
                        <a:tabLst>
                          <a:tab pos="1133475" algn="l"/>
                        </a:tabLst>
                        <a:defRPr/>
                      </a:pPr>
                      <a:r>
                        <a:rPr kumimoji="0" lang="fa-IR" sz="16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«این شرکت در حال تعدیل نیرو است. من خودم متوجه شده ام که موقعیت فعلی من با توانایی ها و علایقم مطابقت ندارد و با همکارانم همیشه به خوبی همکاری نمی کنم.»</a:t>
                      </a:r>
                      <a:endParaRPr kumimoji="0" lang="de-DE" sz="16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endParaRPr lang="fa-IR" sz="1600" b="0" dirty="0" smtClean="0">
                        <a:solidFill>
                          <a:schemeClr val="tx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9064089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65" name="Group 39"/>
          <p:cNvGrpSpPr>
            <a:grpSpLocks/>
          </p:cNvGrpSpPr>
          <p:nvPr/>
        </p:nvGrpSpPr>
        <p:grpSpPr bwMode="auto">
          <a:xfrm>
            <a:off x="8205788" y="98107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7669"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7670"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7671"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a:solidFill>
                  <a:schemeClr val="tx2"/>
                </a:solidFill>
              </a:rPr>
              <a:t>سبک اسنادی</a:t>
            </a:r>
            <a:r>
              <a:rPr lang="en-GB" altLang="de-DE" sz="1200" b="1" dirty="0">
                <a:solidFill>
                  <a:schemeClr val="tx2"/>
                </a:solidFill>
              </a:rPr>
              <a:t>	</a:t>
            </a:r>
            <a:r>
              <a:rPr lang="en-GB" altLang="de-DE" sz="1200" b="1" dirty="0">
                <a:solidFill>
                  <a:schemeClr val="tx2"/>
                </a:solidFill>
                <a:latin typeface="+mn-lt"/>
              </a:rPr>
              <a:t> </a:t>
            </a:r>
            <a:r>
              <a:rPr lang="en-GB" altLang="de-DE" sz="1200" b="1" dirty="0" smtClean="0">
                <a:solidFill>
                  <a:schemeClr val="tx2"/>
                </a:solidFill>
                <a:latin typeface="+mn-lt"/>
              </a:rPr>
              <a:t>4.12</a:t>
            </a:r>
            <a:endParaRPr lang="en-GB" altLang="de-DE" sz="1200" b="1" dirty="0">
              <a:solidFill>
                <a:schemeClr val="tx2"/>
              </a:solidFill>
              <a:latin typeface="+mn-lt"/>
            </a:endParaRPr>
          </a:p>
        </p:txBody>
      </p:sp>
      <p:graphicFrame>
        <p:nvGraphicFramePr>
          <p:cNvPr id="13" name="Object 2"/>
          <p:cNvGraphicFramePr>
            <a:graphicFrameLocks noChangeAspect="1"/>
          </p:cNvGraphicFramePr>
          <p:nvPr>
            <p:extLst/>
          </p:nvPr>
        </p:nvGraphicFramePr>
        <p:xfrm>
          <a:off x="3265488" y="1766215"/>
          <a:ext cx="2609850" cy="1957387"/>
        </p:xfrm>
        <a:graphic>
          <a:graphicData uri="http://schemas.openxmlformats.org/presentationml/2006/ole">
            <mc:AlternateContent xmlns:mc="http://schemas.openxmlformats.org/markup-compatibility/2006">
              <mc:Choice xmlns:v="urn:schemas-microsoft-com:vml" Requires="v">
                <p:oleObj spid="_x0000_s36897" name="Photo Editor Photo" r:id="rId4" imgW="4761905" imgH="3572374" progId="">
                  <p:embed/>
                </p:oleObj>
              </mc:Choice>
              <mc:Fallback>
                <p:oleObj name="Photo Editor Photo" r:id="rId4" imgW="4761905" imgH="357237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488" y="1766215"/>
                        <a:ext cx="26098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t>اثرات سبک های اسنادی معین بر رویدادهای مثبت</a:t>
            </a:r>
            <a:endParaRPr lang="en-GB" altLang="de-DE" kern="0" dirty="0">
              <a:solidFill>
                <a:srgbClr val="00FFFF"/>
              </a:solidFill>
            </a:endParaRPr>
          </a:p>
        </p:txBody>
      </p:sp>
      <p:sp>
        <p:nvSpPr>
          <p:cNvPr id="19" name="AutoShape 23"/>
          <p:cNvSpPr>
            <a:spLocks noChangeArrowheads="1"/>
          </p:cNvSpPr>
          <p:nvPr/>
        </p:nvSpPr>
        <p:spPr bwMode="auto">
          <a:xfrm>
            <a:off x="5089777" y="1028277"/>
            <a:ext cx="2820987" cy="914824"/>
          </a:xfrm>
          <a:prstGeom prst="wedgeRoundRectCallout">
            <a:avLst>
              <a:gd name="adj1" fmla="val -47301"/>
              <a:gd name="adj2" fmla="val 86153"/>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dirty="0"/>
              <a:t>این آپارتمان شماست!</a:t>
            </a:r>
            <a:r>
              <a:rPr lang="en-US" dirty="0"/>
              <a:t> </a:t>
            </a:r>
            <a:r>
              <a:rPr lang="fa-IR" dirty="0"/>
              <a:t>ما خوشحالیم از این که به شما به عنوان مستاجر جدیدمان خوش آمد می گوییم!</a:t>
            </a:r>
            <a:endParaRPr lang="en-US" dirty="0"/>
          </a:p>
        </p:txBody>
      </p:sp>
      <p:graphicFrame>
        <p:nvGraphicFramePr>
          <p:cNvPr id="15" name="Group 35"/>
          <p:cNvGraphicFramePr>
            <a:graphicFrameLocks noGrp="1"/>
          </p:cNvGraphicFramePr>
          <p:nvPr>
            <p:extLst>
              <p:ext uri="{D42A27DB-BD31-4B8C-83A1-F6EECF244321}">
                <p14:modId xmlns:p14="http://schemas.microsoft.com/office/powerpoint/2010/main" val="3384232519"/>
              </p:ext>
            </p:extLst>
          </p:nvPr>
        </p:nvGraphicFramePr>
        <p:xfrm>
          <a:off x="250825" y="3993962"/>
          <a:ext cx="8642350" cy="1717200"/>
        </p:xfrm>
        <a:graphic>
          <a:graphicData uri="http://schemas.openxmlformats.org/drawingml/2006/table">
            <a:tbl>
              <a:tblPr/>
              <a:tblGrid>
                <a:gridCol w="4333207">
                  <a:extLst>
                    <a:ext uri="{9D8B030D-6E8A-4147-A177-3AD203B41FA5}">
                      <a16:colId xmlns:a16="http://schemas.microsoft.com/office/drawing/2014/main" xmlns="" val="20000"/>
                    </a:ext>
                  </a:extLst>
                </a:gridCol>
                <a:gridCol w="4309143">
                  <a:extLst>
                    <a:ext uri="{9D8B030D-6E8A-4147-A177-3AD203B41FA5}">
                      <a16:colId xmlns:a16="http://schemas.microsoft.com/office/drawing/2014/main" xmlns="" val="20001"/>
                    </a:ext>
                  </a:extLst>
                </a:gridCol>
              </a:tblGrid>
              <a:tr h="895516">
                <a:tc>
                  <a:txBody>
                    <a:bodyPr/>
                    <a:lstStyle/>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dirty="0" smtClean="0">
                          <a:solidFill>
                            <a:schemeClr val="tx1"/>
                          </a:solidFill>
                          <a:effectLst/>
                          <a:latin typeface="Times New Roman" panose="02020603050405020304" pitchFamily="18" charset="0"/>
                          <a:cs typeface="Times New Roman" panose="02020603050405020304" pitchFamily="18" charset="0"/>
                        </a:rPr>
                        <a:t>معایب:</a:t>
                      </a:r>
                      <a:r>
                        <a:rPr lang="fa-IR" sz="1600" dirty="0" smtClean="0">
                          <a:solidFill>
                            <a:schemeClr val="tx1"/>
                          </a:solidFill>
                          <a:effectLst/>
                          <a:latin typeface="Times New Roman" panose="02020603050405020304" pitchFamily="18" charset="0"/>
                          <a:cs typeface="Times New Roman" panose="02020603050405020304" pitchFamily="18" charset="0"/>
                        </a:rPr>
                        <a:t>؟؟؟</a:t>
                      </a:r>
                      <a:r>
                        <a:rPr lang="fa-IR" sz="1600" b="1" dirty="0" smtClean="0">
                          <a:solidFill>
                            <a:schemeClr val="tx1"/>
                          </a:solidFill>
                          <a:effectLst/>
                          <a:latin typeface="Times New Roman" panose="02020603050405020304" pitchFamily="18" charset="0"/>
                          <a:cs typeface="Times New Roman" panose="02020603050405020304" pitchFamily="18" charset="0"/>
                        </a:rPr>
                        <a:t> </a:t>
                      </a:r>
                      <a:r>
                        <a:rPr lang="fa-IR" sz="1600" b="0" kern="1200" dirty="0" smtClean="0">
                          <a:solidFill>
                            <a:schemeClr val="bg1"/>
                          </a:solidFill>
                          <a:effectLst/>
                          <a:latin typeface="Times New Roman" panose="02020603050405020304" pitchFamily="18" charset="0"/>
                          <a:ea typeface="+mn-ea"/>
                          <a:cs typeface="Times New Roman" panose="02020603050405020304" pitchFamily="18" charset="0"/>
                        </a:rPr>
                        <a:t>مردم خود ستایی را فخر فروشی به حساب می </a:t>
                      </a:r>
                      <a:endParaRPr lang="de-DE" sz="1600" b="0" kern="1200" dirty="0" smtClean="0">
                        <a:solidFill>
                          <a:schemeClr val="bg1"/>
                        </a:solidFill>
                        <a:effectLst/>
                        <a:latin typeface="Times New Roman" panose="02020603050405020304" pitchFamily="18" charset="0"/>
                        <a:ea typeface="+mn-ea"/>
                        <a:cs typeface="Times New Roman" panose="02020603050405020304" pitchFamily="18" charset="0"/>
                      </a:endParaRPr>
                    </a:p>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dirty="0" smtClean="0">
                          <a:solidFill>
                            <a:schemeClr val="tx1"/>
                          </a:solidFill>
                          <a:effectLst/>
                          <a:latin typeface="Times New Roman" panose="02020603050405020304" pitchFamily="18" charset="0"/>
                          <a:cs typeface="Times New Roman" panose="02020603050405020304" pitchFamily="18" charset="0"/>
                        </a:rPr>
                        <a:t>مزایا:</a:t>
                      </a:r>
                      <a:r>
                        <a:rPr lang="fa-IR" sz="1800" dirty="0" smtClean="0">
                          <a:solidFill>
                            <a:schemeClr val="tx1"/>
                          </a:solidFill>
                          <a:effectLst/>
                          <a:latin typeface="Times New Roman" panose="02020603050405020304" pitchFamily="18" charset="0"/>
                          <a:cs typeface="Times New Roman" panose="02020603050405020304" pitchFamily="18" charset="0"/>
                        </a:rPr>
                        <a:t>؟؟؟</a:t>
                      </a:r>
                      <a:r>
                        <a:rPr lang="fa-IR" sz="1800" b="1" baseline="0" dirty="0" smtClean="0">
                          <a:solidFill>
                            <a:schemeClr val="tx1"/>
                          </a:solidFill>
                          <a:effectLst/>
                          <a:latin typeface="Times New Roman" panose="02020603050405020304" pitchFamily="18" charset="0"/>
                          <a:cs typeface="Times New Roman" panose="02020603050405020304" pitchFamily="18" charset="0"/>
                        </a:rPr>
                        <a:t> </a:t>
                      </a:r>
                      <a:r>
                        <a:rPr lang="fa-IR" sz="1600" kern="1200" dirty="0" smtClean="0">
                          <a:solidFill>
                            <a:schemeClr val="bg1"/>
                          </a:solidFill>
                          <a:effectLst/>
                          <a:latin typeface="Times New Roman" panose="02020603050405020304" pitchFamily="18" charset="0"/>
                          <a:ea typeface="+mn-ea"/>
                          <a:cs typeface="Times New Roman" panose="02020603050405020304" pitchFamily="18" charset="0"/>
                        </a:rPr>
                        <a:t>تعریف و تمجید از خود، اعتماد به نفس را افزایش می دهد.</a:t>
                      </a:r>
                      <a:endParaRPr lang="fa-IR" sz="1600" b="1" dirty="0" smtClean="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r" rtl="1">
                        <a:lnSpc>
                          <a:spcPct val="100000"/>
                        </a:lnSpc>
                        <a:spcBef>
                          <a:spcPts val="0"/>
                        </a:spcBef>
                        <a:spcAft>
                          <a:spcPts val="0"/>
                        </a:spcAft>
                        <a:tabLst>
                          <a:tab pos="1133475" algn="l"/>
                        </a:tabLst>
                      </a:pPr>
                      <a:r>
                        <a:rPr lang="fa-IR" sz="1600" b="1" dirty="0" smtClean="0">
                          <a:effectLst/>
                          <a:latin typeface="Times New Roman" panose="02020603050405020304" pitchFamily="18" charset="0"/>
                          <a:ea typeface="Calibri"/>
                          <a:cs typeface="Times New Roman" panose="02020603050405020304" pitchFamily="18" charset="0"/>
                        </a:rPr>
                        <a:t>اسناد: </a:t>
                      </a:r>
                      <a:r>
                        <a:rPr lang="fa-IR" sz="1600" b="1" dirty="0">
                          <a:effectLst/>
                          <a:latin typeface="Times New Roman" panose="02020603050405020304" pitchFamily="18" charset="0"/>
                          <a:ea typeface="Calibri"/>
                          <a:cs typeface="Times New Roman" panose="02020603050405020304" pitchFamily="18" charset="0"/>
                        </a:rPr>
                        <a:t>خود</a:t>
                      </a:r>
                      <a:endParaRPr lang="en-US" sz="1600" b="1" dirty="0">
                        <a:effectLst/>
                        <a:latin typeface="Times New Roman" panose="02020603050405020304" pitchFamily="18" charset="0"/>
                        <a:ea typeface="Calibri"/>
                        <a:cs typeface="Times New Roman" panose="02020603050405020304" pitchFamily="18" charset="0"/>
                      </a:endParaRPr>
                    </a:p>
                    <a:p>
                      <a:pPr marL="0" marR="0" algn="r" rtl="1">
                        <a:lnSpc>
                          <a:spcPct val="100000"/>
                        </a:lnSpc>
                        <a:spcBef>
                          <a:spcPts val="0"/>
                        </a:spcBef>
                        <a:spcAft>
                          <a:spcPts val="0"/>
                        </a:spcAft>
                        <a:tabLst>
                          <a:tab pos="1133475" algn="l"/>
                        </a:tabLst>
                      </a:pPr>
                      <a:r>
                        <a:rPr lang="fa-IR" sz="1600" dirty="0">
                          <a:effectLst/>
                          <a:latin typeface="Times New Roman" panose="02020603050405020304" pitchFamily="18" charset="0"/>
                          <a:ea typeface="Calibri"/>
                          <a:cs typeface="Times New Roman" panose="02020603050405020304" pitchFamily="18" charset="0"/>
                        </a:rPr>
                        <a:t> (مثال:</a:t>
                      </a:r>
                      <a:r>
                        <a:rPr lang="en-US" sz="1600" dirty="0">
                          <a:effectLst/>
                          <a:latin typeface="Times New Roman" panose="02020603050405020304" pitchFamily="18" charset="0"/>
                          <a:ea typeface="Calibri"/>
                          <a:cs typeface="Times New Roman" panose="02020603050405020304" pitchFamily="18" charset="0"/>
                        </a:rPr>
                        <a:t> </a:t>
                      </a:r>
                      <a:r>
                        <a:rPr lang="fa-IR" sz="1600" dirty="0" smtClean="0">
                          <a:effectLst/>
                          <a:latin typeface="Times New Roman" panose="02020603050405020304" pitchFamily="18" charset="0"/>
                          <a:ea typeface="Calibri"/>
                          <a:cs typeface="Times New Roman" panose="02020603050405020304" pitchFamily="18" charset="0"/>
                        </a:rPr>
                        <a:t>«من تاثیر فوق </a:t>
                      </a:r>
                      <a:r>
                        <a:rPr lang="fa-IR" sz="1600" dirty="0">
                          <a:effectLst/>
                          <a:latin typeface="Times New Roman" panose="02020603050405020304" pitchFamily="18" charset="0"/>
                          <a:ea typeface="Calibri"/>
                          <a:cs typeface="Times New Roman" panose="02020603050405020304" pitchFamily="18" charset="0"/>
                        </a:rPr>
                        <a:t>العاده </a:t>
                      </a:r>
                      <a:r>
                        <a:rPr lang="fa-IR" sz="1600" dirty="0" smtClean="0">
                          <a:effectLst/>
                          <a:latin typeface="Times New Roman" panose="02020603050405020304" pitchFamily="18" charset="0"/>
                          <a:ea typeface="Calibri"/>
                          <a:cs typeface="Times New Roman" panose="02020603050405020304" pitchFamily="18" charset="0"/>
                        </a:rPr>
                        <a:t>ای می گذارم. البته </a:t>
                      </a:r>
                      <a:r>
                        <a:rPr lang="fa-IR" sz="1600" dirty="0">
                          <a:effectLst/>
                          <a:latin typeface="Times New Roman" panose="02020603050405020304" pitchFamily="18" charset="0"/>
                          <a:ea typeface="Calibri"/>
                          <a:cs typeface="Times New Roman" panose="02020603050405020304" pitchFamily="18" charset="0"/>
                        </a:rPr>
                        <a:t>که درخواست من پذیرفته می شود</a:t>
                      </a:r>
                      <a:r>
                        <a:rPr lang="fa-IR" sz="1600" dirty="0" smtClean="0">
                          <a:effectLst/>
                          <a:latin typeface="Times New Roman" panose="02020603050405020304" pitchFamily="18" charset="0"/>
                          <a:ea typeface="Calibri"/>
                          <a:cs typeface="Times New Roman" panose="02020603050405020304" pitchFamily="18" charset="0"/>
                        </a:rPr>
                        <a:t>!»)</a:t>
                      </a:r>
                      <a:endParaRPr lang="en-US" sz="16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821684">
                <a:tc>
                  <a:txBody>
                    <a:bodyPr/>
                    <a:lstStyle/>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dirty="0" smtClean="0">
                          <a:solidFill>
                            <a:schemeClr val="tx1"/>
                          </a:solidFill>
                          <a:effectLst/>
                          <a:latin typeface="Times New Roman" panose="02020603050405020304" pitchFamily="18" charset="0"/>
                          <a:cs typeface="Times New Roman" panose="02020603050405020304" pitchFamily="18" charset="0"/>
                        </a:rPr>
                        <a:t>معایب:</a:t>
                      </a:r>
                      <a:r>
                        <a:rPr lang="fa-IR" sz="1600" dirty="0" smtClean="0">
                          <a:solidFill>
                            <a:schemeClr val="tx1"/>
                          </a:solidFill>
                          <a:effectLst/>
                          <a:latin typeface="Times New Roman" panose="02020603050405020304" pitchFamily="18" charset="0"/>
                          <a:cs typeface="Times New Roman" panose="02020603050405020304" pitchFamily="18" charset="0"/>
                        </a:rPr>
                        <a:t>؟؟؟</a:t>
                      </a:r>
                      <a:r>
                        <a:rPr lang="fa-IR" sz="1600" b="1" dirty="0" smtClean="0">
                          <a:solidFill>
                            <a:schemeClr val="tx1"/>
                          </a:solidFill>
                          <a:effectLst/>
                          <a:latin typeface="Times New Roman" panose="02020603050405020304" pitchFamily="18" charset="0"/>
                          <a:cs typeface="Times New Roman" panose="02020603050405020304" pitchFamily="18" charset="0"/>
                        </a:rPr>
                        <a:t> </a:t>
                      </a:r>
                      <a:r>
                        <a:rPr lang="fa-IR" sz="1600" kern="1200" dirty="0" smtClean="0">
                          <a:solidFill>
                            <a:schemeClr val="bg1"/>
                          </a:solidFill>
                          <a:effectLst/>
                          <a:latin typeface="Times New Roman" panose="02020603050405020304" pitchFamily="18" charset="0"/>
                          <a:ea typeface="+mn-ea"/>
                          <a:cs typeface="Times New Roman" panose="02020603050405020304" pitchFamily="18" charset="0"/>
                        </a:rPr>
                        <a:t>اعتماد به نفس زیاد نمی شود.</a:t>
                      </a:r>
                      <a:r>
                        <a:rPr lang="en-US" sz="1600" b="1" dirty="0" smtClean="0">
                          <a:solidFill>
                            <a:schemeClr val="bg1"/>
                          </a:solidFill>
                          <a:effectLst/>
                          <a:latin typeface="Times New Roman" panose="02020603050405020304" pitchFamily="18" charset="0"/>
                          <a:cs typeface="Times New Roman" panose="02020603050405020304" pitchFamily="18" charset="0"/>
                        </a:rPr>
                        <a:t/>
                      </a:r>
                      <a:br>
                        <a:rPr lang="en-US" sz="1600" b="1" dirty="0" smtClean="0">
                          <a:solidFill>
                            <a:schemeClr val="bg1"/>
                          </a:solidFill>
                          <a:effectLst/>
                          <a:latin typeface="Times New Roman" panose="02020603050405020304" pitchFamily="18" charset="0"/>
                          <a:cs typeface="Times New Roman" panose="02020603050405020304" pitchFamily="18" charset="0"/>
                        </a:rPr>
                      </a:br>
                      <a:r>
                        <a:rPr lang="fa-IR" sz="1600" b="1" dirty="0" smtClean="0">
                          <a:solidFill>
                            <a:schemeClr val="tx1"/>
                          </a:solidFill>
                          <a:effectLst/>
                          <a:latin typeface="Times New Roman" panose="02020603050405020304" pitchFamily="18" charset="0"/>
                          <a:cs typeface="Times New Roman" panose="02020603050405020304" pitchFamily="18" charset="0"/>
                        </a:rPr>
                        <a:t>مزایا:</a:t>
                      </a:r>
                      <a:r>
                        <a:rPr lang="fa-IR" sz="1600" dirty="0" smtClean="0">
                          <a:solidFill>
                            <a:schemeClr val="tx1"/>
                          </a:solidFill>
                          <a:effectLst/>
                          <a:latin typeface="Times New Roman" panose="02020603050405020304" pitchFamily="18" charset="0"/>
                          <a:cs typeface="Times New Roman" panose="02020603050405020304" pitchFamily="18" charset="0"/>
                        </a:rPr>
                        <a:t>؟؟؟</a:t>
                      </a:r>
                      <a:r>
                        <a:rPr lang="fa-IR" sz="1600" b="1" dirty="0" smtClean="0">
                          <a:solidFill>
                            <a:schemeClr val="tx1"/>
                          </a:solidFill>
                          <a:effectLst/>
                          <a:latin typeface="Times New Roman" panose="02020603050405020304" pitchFamily="18" charset="0"/>
                          <a:cs typeface="Times New Roman" panose="02020603050405020304" pitchFamily="18" charset="0"/>
                        </a:rPr>
                        <a:t> </a:t>
                      </a:r>
                      <a:r>
                        <a:rPr lang="fa-IR" sz="1600" kern="1200" dirty="0" smtClean="0">
                          <a:solidFill>
                            <a:schemeClr val="bg1"/>
                          </a:solidFill>
                          <a:effectLst/>
                          <a:latin typeface="Times New Roman" panose="02020603050405020304" pitchFamily="18" charset="0"/>
                          <a:ea typeface="+mn-ea"/>
                          <a:cs typeface="Times New Roman" panose="02020603050405020304" pitchFamily="18" charset="0"/>
                        </a:rPr>
                        <a:t>شما به عنوان یک انسان فروتن و معاشرتی تلقی می</a:t>
                      </a:r>
                      <a:endParaRPr lang="fa-IR" sz="1600" b="0" dirty="0" smtClean="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r" rtl="1">
                        <a:lnSpc>
                          <a:spcPct val="100000"/>
                        </a:lnSpc>
                        <a:spcBef>
                          <a:spcPts val="0"/>
                        </a:spcBef>
                        <a:spcAft>
                          <a:spcPts val="0"/>
                        </a:spcAft>
                        <a:tabLst>
                          <a:tab pos="1133475" algn="l"/>
                        </a:tabLst>
                      </a:pPr>
                      <a:r>
                        <a:rPr lang="fa-IR" sz="1600" b="1" dirty="0">
                          <a:effectLst/>
                          <a:latin typeface="Times New Roman" panose="02020603050405020304" pitchFamily="18" charset="0"/>
                          <a:ea typeface="Calibri"/>
                          <a:cs typeface="Times New Roman" panose="02020603050405020304" pitchFamily="18" charset="0"/>
                        </a:rPr>
                        <a:t>اسناد: دیگران/موقعیت ها</a:t>
                      </a:r>
                      <a:endParaRPr lang="en-US" sz="1600" b="1" dirty="0">
                        <a:effectLst/>
                        <a:latin typeface="Times New Roman" panose="02020603050405020304" pitchFamily="18" charset="0"/>
                        <a:ea typeface="Calibri"/>
                        <a:cs typeface="Times New Roman" panose="02020603050405020304" pitchFamily="18" charset="0"/>
                      </a:endParaRPr>
                    </a:p>
                    <a:p>
                      <a:pPr marL="0" marR="0" algn="r" rtl="1">
                        <a:lnSpc>
                          <a:spcPct val="115000"/>
                        </a:lnSpc>
                        <a:spcBef>
                          <a:spcPts val="0"/>
                        </a:spcBef>
                        <a:spcAft>
                          <a:spcPts val="0"/>
                        </a:spcAft>
                        <a:tabLst>
                          <a:tab pos="1133475" algn="l"/>
                        </a:tabLst>
                      </a:pPr>
                      <a:r>
                        <a:rPr lang="fa-IR" sz="1600" dirty="0">
                          <a:effectLst/>
                          <a:latin typeface="Times New Roman" panose="02020603050405020304" pitchFamily="18" charset="0"/>
                          <a:ea typeface="Calibri"/>
                          <a:cs typeface="Times New Roman" panose="02020603050405020304" pitchFamily="18" charset="0"/>
                        </a:rPr>
                        <a:t>(مثال:</a:t>
                      </a:r>
                      <a:r>
                        <a:rPr lang="en-US" sz="1600" dirty="0">
                          <a:effectLst/>
                          <a:latin typeface="Times New Roman" panose="02020603050405020304" pitchFamily="18" charset="0"/>
                          <a:ea typeface="Calibri"/>
                          <a:cs typeface="Times New Roman" panose="02020603050405020304" pitchFamily="18" charset="0"/>
                        </a:rPr>
                        <a:t> </a:t>
                      </a:r>
                      <a:r>
                        <a:rPr lang="fa-IR" sz="1600" dirty="0" smtClean="0">
                          <a:effectLst/>
                          <a:latin typeface="Times New Roman" panose="02020603050405020304" pitchFamily="18" charset="0"/>
                          <a:ea typeface="Calibri"/>
                          <a:cs typeface="Times New Roman" panose="02020603050405020304" pitchFamily="18" charset="0"/>
                        </a:rPr>
                        <a:t>«من </a:t>
                      </a:r>
                      <a:r>
                        <a:rPr lang="fa-IR" sz="1600" dirty="0">
                          <a:effectLst/>
                          <a:latin typeface="Times New Roman" panose="02020603050405020304" pitchFamily="18" charset="0"/>
                          <a:ea typeface="Calibri"/>
                          <a:cs typeface="Times New Roman" panose="02020603050405020304" pitchFamily="18" charset="0"/>
                        </a:rPr>
                        <a:t>باید تنها کسی باشم که </a:t>
                      </a:r>
                      <a:r>
                        <a:rPr lang="fa-IR" sz="1600" dirty="0" smtClean="0">
                          <a:effectLst/>
                          <a:latin typeface="Times New Roman" panose="02020603050405020304" pitchFamily="18" charset="0"/>
                          <a:ea typeface="Calibri"/>
                          <a:cs typeface="Times New Roman" panose="02020603050405020304" pitchFamily="18" charset="0"/>
                        </a:rPr>
                        <a:t>مورد توجه شان قرار گرفته ام.</a:t>
                      </a:r>
                      <a:r>
                        <a:rPr lang="en-US" sz="1600" dirty="0" smtClean="0">
                          <a:effectLst/>
                          <a:latin typeface="Times New Roman" panose="02020603050405020304" pitchFamily="18" charset="0"/>
                          <a:ea typeface="Calibri"/>
                          <a:cs typeface="Times New Roman" panose="02020603050405020304" pitchFamily="18" charset="0"/>
                        </a:rPr>
                        <a:t> </a:t>
                      </a:r>
                      <a:r>
                        <a:rPr lang="fa-IR" sz="1600" dirty="0">
                          <a:effectLst/>
                          <a:latin typeface="Times New Roman" panose="02020603050405020304" pitchFamily="18" charset="0"/>
                          <a:ea typeface="Calibri"/>
                          <a:cs typeface="Times New Roman" panose="02020603050405020304" pitchFamily="18" charset="0"/>
                        </a:rPr>
                        <a:t>چه </a:t>
                      </a:r>
                      <a:r>
                        <a:rPr lang="fa-IR" sz="1600" dirty="0" smtClean="0">
                          <a:effectLst/>
                          <a:latin typeface="Times New Roman" panose="02020603050405020304" pitchFamily="18" charset="0"/>
                          <a:ea typeface="Calibri"/>
                          <a:cs typeface="Times New Roman" panose="02020603050405020304" pitchFamily="18" charset="0"/>
                        </a:rPr>
                        <a:t>قدر</a:t>
                      </a:r>
                      <a:r>
                        <a:rPr lang="fa-IR" sz="1600" baseline="0" dirty="0" smtClean="0">
                          <a:effectLst/>
                          <a:latin typeface="Times New Roman" panose="02020603050405020304" pitchFamily="18" charset="0"/>
                          <a:ea typeface="Calibri"/>
                          <a:cs typeface="Times New Roman" panose="02020603050405020304" pitchFamily="18" charset="0"/>
                        </a:rPr>
                        <a:t> </a:t>
                      </a:r>
                      <a:r>
                        <a:rPr lang="fa-IR" sz="1600" dirty="0" smtClean="0">
                          <a:effectLst/>
                          <a:latin typeface="Times New Roman" panose="02020603050405020304" pitchFamily="18" charset="0"/>
                          <a:ea typeface="Calibri"/>
                          <a:cs typeface="Times New Roman" panose="02020603050405020304" pitchFamily="18" charset="0"/>
                        </a:rPr>
                        <a:t>خوش شانسم.»)</a:t>
                      </a:r>
                      <a:endParaRPr lang="en-US" sz="16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6" name="Textfeld 15"/>
          <p:cNvSpPr txBox="1"/>
          <p:nvPr/>
        </p:nvSpPr>
        <p:spPr>
          <a:xfrm>
            <a:off x="0" y="6658188"/>
            <a:ext cx="4383314" cy="215444"/>
          </a:xfrm>
          <a:prstGeom prst="rect">
            <a:avLst/>
          </a:prstGeom>
          <a:noFill/>
        </p:spPr>
        <p:txBody>
          <a:bodyPr wrap="square" rtlCol="0">
            <a:spAutoFit/>
          </a:bodyPr>
          <a:lstStyle/>
          <a:p>
            <a:pPr eaLnBrk="1" hangingPunct="1">
              <a:spcBef>
                <a:spcPct val="50000"/>
              </a:spcBef>
              <a:buClrTx/>
              <a:buSzTx/>
              <a:buFontTx/>
              <a:buNone/>
            </a:pPr>
            <a:r>
              <a:rPr lang="en-GB" altLang="de-DE" sz="800" i="1" dirty="0"/>
              <a:t>(“Secret handshakes” by The infamous </a:t>
            </a:r>
            <a:r>
              <a:rPr lang="en-GB" altLang="de-DE" sz="800" i="1" dirty="0" err="1"/>
              <a:t>gdub</a:t>
            </a:r>
            <a:r>
              <a:rPr lang="en-GB" altLang="de-DE" sz="800" i="1" dirty="0"/>
              <a:t> ; “Smiley” by Ruth </a:t>
            </a:r>
            <a:r>
              <a:rPr lang="en-GB" altLang="de-DE" sz="800" i="1" dirty="0" err="1"/>
              <a:t>Veckenstedt</a:t>
            </a:r>
            <a:r>
              <a:rPr lang="en-GB" altLang="de-DE" sz="800" i="1" dirty="0"/>
              <a:t>)</a:t>
            </a:r>
          </a:p>
        </p:txBody>
      </p:sp>
    </p:spTree>
    <p:extLst>
      <p:ext uri="{BB962C8B-B14F-4D97-AF65-F5344CB8AC3E}">
        <p14:creationId xmlns:p14="http://schemas.microsoft.com/office/powerpoint/2010/main" val="2013630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65" name="Group 39"/>
          <p:cNvGrpSpPr>
            <a:grpSpLocks/>
          </p:cNvGrpSpPr>
          <p:nvPr/>
        </p:nvGrpSpPr>
        <p:grpSpPr bwMode="auto">
          <a:xfrm>
            <a:off x="8205788" y="98107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7669"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7670"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7671"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a:solidFill>
                  <a:schemeClr val="tx2"/>
                </a:solidFill>
              </a:rPr>
              <a:t>سبک اسنادی</a:t>
            </a:r>
            <a:r>
              <a:rPr lang="en-GB" altLang="de-DE" sz="1200" b="1" dirty="0">
                <a:solidFill>
                  <a:schemeClr val="tx2"/>
                </a:solidFill>
              </a:rPr>
              <a:t>	</a:t>
            </a:r>
            <a:r>
              <a:rPr lang="en-GB" altLang="de-DE" sz="1200" b="1" dirty="0">
                <a:solidFill>
                  <a:schemeClr val="tx2"/>
                </a:solidFill>
                <a:latin typeface="+mn-lt"/>
              </a:rPr>
              <a:t> </a:t>
            </a:r>
            <a:r>
              <a:rPr lang="en-GB" altLang="de-DE" sz="1200" b="1" dirty="0" smtClean="0">
                <a:solidFill>
                  <a:schemeClr val="tx2"/>
                </a:solidFill>
                <a:latin typeface="+mn-lt"/>
              </a:rPr>
              <a:t>4.13</a:t>
            </a:r>
            <a:endParaRPr lang="en-GB" altLang="de-DE" sz="1200" b="1" dirty="0">
              <a:solidFill>
                <a:schemeClr val="tx2"/>
              </a:solidFill>
              <a:latin typeface="+mn-lt"/>
            </a:endParaRPr>
          </a:p>
        </p:txBody>
      </p:sp>
      <p:graphicFrame>
        <p:nvGraphicFramePr>
          <p:cNvPr id="13" name="Object 2"/>
          <p:cNvGraphicFramePr>
            <a:graphicFrameLocks noChangeAspect="1"/>
          </p:cNvGraphicFramePr>
          <p:nvPr>
            <p:extLst/>
          </p:nvPr>
        </p:nvGraphicFramePr>
        <p:xfrm>
          <a:off x="3265488" y="1766215"/>
          <a:ext cx="2609850" cy="1957387"/>
        </p:xfrm>
        <a:graphic>
          <a:graphicData uri="http://schemas.openxmlformats.org/presentationml/2006/ole">
            <mc:AlternateContent xmlns:mc="http://schemas.openxmlformats.org/markup-compatibility/2006">
              <mc:Choice xmlns:v="urn:schemas-microsoft-com:vml" Requires="v">
                <p:oleObj spid="_x0000_s37914" name="Photo Editor Photo" r:id="rId4" imgW="4761905" imgH="3572374" progId="">
                  <p:embed/>
                </p:oleObj>
              </mc:Choice>
              <mc:Fallback>
                <p:oleObj name="Photo Editor Photo" r:id="rId4" imgW="4761905" imgH="357237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488" y="1766215"/>
                        <a:ext cx="26098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t>اثرات سبک های اسنادی معین بر رویدادهای مثبت</a:t>
            </a:r>
            <a:endParaRPr lang="en-GB" altLang="de-DE" kern="0" dirty="0">
              <a:solidFill>
                <a:srgbClr val="00FFFF"/>
              </a:solidFill>
            </a:endParaRPr>
          </a:p>
        </p:txBody>
      </p:sp>
      <p:sp>
        <p:nvSpPr>
          <p:cNvPr id="19" name="AutoShape 23"/>
          <p:cNvSpPr>
            <a:spLocks noChangeArrowheads="1"/>
          </p:cNvSpPr>
          <p:nvPr/>
        </p:nvSpPr>
        <p:spPr bwMode="auto">
          <a:xfrm>
            <a:off x="5089777" y="1028277"/>
            <a:ext cx="2820987" cy="914824"/>
          </a:xfrm>
          <a:prstGeom prst="wedgeRoundRectCallout">
            <a:avLst>
              <a:gd name="adj1" fmla="val -47301"/>
              <a:gd name="adj2" fmla="val 86153"/>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dirty="0"/>
              <a:t>این آپارتمان شماست!</a:t>
            </a:r>
            <a:r>
              <a:rPr lang="en-US" dirty="0"/>
              <a:t> </a:t>
            </a:r>
            <a:r>
              <a:rPr lang="fa-IR" dirty="0"/>
              <a:t>ما خوشحالیم از این که به شما به عنوان مستاجر جدیدمان خوش آمد می گوییم!</a:t>
            </a:r>
            <a:endParaRPr lang="en-US" dirty="0"/>
          </a:p>
        </p:txBody>
      </p:sp>
      <p:graphicFrame>
        <p:nvGraphicFramePr>
          <p:cNvPr id="15" name="Group 35"/>
          <p:cNvGraphicFramePr>
            <a:graphicFrameLocks noGrp="1"/>
          </p:cNvGraphicFramePr>
          <p:nvPr>
            <p:extLst>
              <p:ext uri="{D42A27DB-BD31-4B8C-83A1-F6EECF244321}">
                <p14:modId xmlns:p14="http://schemas.microsoft.com/office/powerpoint/2010/main" val="2100860388"/>
              </p:ext>
            </p:extLst>
          </p:nvPr>
        </p:nvGraphicFramePr>
        <p:xfrm>
          <a:off x="250825" y="3993962"/>
          <a:ext cx="8642350" cy="1717200"/>
        </p:xfrm>
        <a:graphic>
          <a:graphicData uri="http://schemas.openxmlformats.org/drawingml/2006/table">
            <a:tbl>
              <a:tblPr/>
              <a:tblGrid>
                <a:gridCol w="4333207">
                  <a:extLst>
                    <a:ext uri="{9D8B030D-6E8A-4147-A177-3AD203B41FA5}">
                      <a16:colId xmlns:a16="http://schemas.microsoft.com/office/drawing/2014/main" xmlns="" val="20000"/>
                    </a:ext>
                  </a:extLst>
                </a:gridCol>
                <a:gridCol w="4309143">
                  <a:extLst>
                    <a:ext uri="{9D8B030D-6E8A-4147-A177-3AD203B41FA5}">
                      <a16:colId xmlns:a16="http://schemas.microsoft.com/office/drawing/2014/main" xmlns="" val="20001"/>
                    </a:ext>
                  </a:extLst>
                </a:gridCol>
              </a:tblGrid>
              <a:tr h="895516">
                <a:tc>
                  <a:txBody>
                    <a:bodyPr/>
                    <a:lstStyle/>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dirty="0" smtClean="0">
                          <a:solidFill>
                            <a:schemeClr val="tx1"/>
                          </a:solidFill>
                          <a:effectLst/>
                          <a:latin typeface="Times New Roman" panose="02020603050405020304" pitchFamily="18" charset="0"/>
                          <a:cs typeface="Times New Roman" panose="02020603050405020304" pitchFamily="18" charset="0"/>
                        </a:rPr>
                        <a:t>معایب: </a:t>
                      </a:r>
                      <a:r>
                        <a:rPr lang="fa-IR" sz="1600" b="0" kern="1200" dirty="0" smtClean="0">
                          <a:solidFill>
                            <a:schemeClr val="tx1"/>
                          </a:solidFill>
                          <a:effectLst/>
                          <a:latin typeface="Times New Roman" panose="02020603050405020304" pitchFamily="18" charset="0"/>
                          <a:ea typeface="+mn-ea"/>
                          <a:cs typeface="Times New Roman" panose="02020603050405020304" pitchFamily="18" charset="0"/>
                        </a:rPr>
                        <a:t>مردم خود ستایی را فخر فروشی به حساب می </a:t>
                      </a:r>
                      <a:endParaRPr lang="de-DE" sz="16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dirty="0" smtClean="0">
                          <a:solidFill>
                            <a:schemeClr val="tx1"/>
                          </a:solidFill>
                          <a:effectLst/>
                          <a:latin typeface="Times New Roman" panose="02020603050405020304" pitchFamily="18" charset="0"/>
                          <a:cs typeface="Times New Roman" panose="02020603050405020304" pitchFamily="18" charset="0"/>
                        </a:rPr>
                        <a:t>مزایا:</a:t>
                      </a:r>
                      <a:r>
                        <a:rPr lang="fa-IR" sz="1800" b="1" baseline="0" dirty="0" smtClean="0">
                          <a:solidFill>
                            <a:schemeClr val="tx1"/>
                          </a:solidFill>
                          <a:effectLst/>
                          <a:latin typeface="Times New Roman" panose="02020603050405020304" pitchFamily="18" charset="0"/>
                          <a:cs typeface="Times New Roman" panose="02020603050405020304" pitchFamily="18" charset="0"/>
                        </a:rPr>
                        <a:t> </a:t>
                      </a:r>
                      <a:r>
                        <a:rPr lang="fa-IR" sz="1600" kern="1200" dirty="0" smtClean="0">
                          <a:solidFill>
                            <a:schemeClr val="tx1"/>
                          </a:solidFill>
                          <a:effectLst/>
                          <a:latin typeface="Times New Roman" panose="02020603050405020304" pitchFamily="18" charset="0"/>
                          <a:ea typeface="+mn-ea"/>
                          <a:cs typeface="Times New Roman" panose="02020603050405020304" pitchFamily="18" charset="0"/>
                        </a:rPr>
                        <a:t>تعریف و تمجید از خود، اعتماد به نفس را افزایش می دهد.</a:t>
                      </a:r>
                      <a:endParaRPr lang="fa-IR" sz="1600" b="1" dirty="0" smtClean="0">
                        <a:solidFill>
                          <a:schemeClr val="tx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r" rtl="1">
                        <a:lnSpc>
                          <a:spcPct val="100000"/>
                        </a:lnSpc>
                        <a:spcBef>
                          <a:spcPts val="0"/>
                        </a:spcBef>
                        <a:spcAft>
                          <a:spcPts val="0"/>
                        </a:spcAft>
                        <a:tabLst>
                          <a:tab pos="1133475" algn="l"/>
                        </a:tabLst>
                      </a:pPr>
                      <a:r>
                        <a:rPr lang="fa-IR" sz="1600" b="1" dirty="0" smtClean="0">
                          <a:effectLst/>
                          <a:latin typeface="Times New Roman" panose="02020603050405020304" pitchFamily="18" charset="0"/>
                          <a:ea typeface="Calibri"/>
                          <a:cs typeface="Times New Roman" panose="02020603050405020304" pitchFamily="18" charset="0"/>
                        </a:rPr>
                        <a:t>اسناد: </a:t>
                      </a:r>
                      <a:r>
                        <a:rPr lang="fa-IR" sz="1600" b="1" dirty="0">
                          <a:effectLst/>
                          <a:latin typeface="Times New Roman" panose="02020603050405020304" pitchFamily="18" charset="0"/>
                          <a:ea typeface="Calibri"/>
                          <a:cs typeface="Times New Roman" panose="02020603050405020304" pitchFamily="18" charset="0"/>
                        </a:rPr>
                        <a:t>خود</a:t>
                      </a:r>
                      <a:endParaRPr lang="en-US" sz="1600" b="1" dirty="0">
                        <a:effectLst/>
                        <a:latin typeface="Times New Roman" panose="02020603050405020304" pitchFamily="18" charset="0"/>
                        <a:ea typeface="Calibri"/>
                        <a:cs typeface="Times New Roman" panose="02020603050405020304" pitchFamily="18" charset="0"/>
                      </a:endParaRPr>
                    </a:p>
                    <a:p>
                      <a:pPr marL="0" marR="0" algn="r" rtl="1">
                        <a:lnSpc>
                          <a:spcPct val="100000"/>
                        </a:lnSpc>
                        <a:spcBef>
                          <a:spcPts val="0"/>
                        </a:spcBef>
                        <a:spcAft>
                          <a:spcPts val="0"/>
                        </a:spcAft>
                        <a:tabLst>
                          <a:tab pos="1133475" algn="l"/>
                        </a:tabLst>
                      </a:pPr>
                      <a:r>
                        <a:rPr lang="fa-IR" sz="1600" dirty="0">
                          <a:effectLst/>
                          <a:latin typeface="Times New Roman" panose="02020603050405020304" pitchFamily="18" charset="0"/>
                          <a:ea typeface="Calibri"/>
                          <a:cs typeface="Times New Roman" panose="02020603050405020304" pitchFamily="18" charset="0"/>
                        </a:rPr>
                        <a:t> (مثال:</a:t>
                      </a:r>
                      <a:r>
                        <a:rPr lang="en-US" sz="1600" dirty="0">
                          <a:effectLst/>
                          <a:latin typeface="Times New Roman" panose="02020603050405020304" pitchFamily="18" charset="0"/>
                          <a:ea typeface="Calibri"/>
                          <a:cs typeface="Times New Roman" panose="02020603050405020304" pitchFamily="18" charset="0"/>
                        </a:rPr>
                        <a:t> </a:t>
                      </a:r>
                      <a:r>
                        <a:rPr lang="fa-IR" sz="1600" dirty="0" smtClean="0">
                          <a:effectLst/>
                          <a:latin typeface="Times New Roman" panose="02020603050405020304" pitchFamily="18" charset="0"/>
                          <a:ea typeface="Calibri"/>
                          <a:cs typeface="Times New Roman" panose="02020603050405020304" pitchFamily="18" charset="0"/>
                        </a:rPr>
                        <a:t>«من تاثیر فوق </a:t>
                      </a:r>
                      <a:r>
                        <a:rPr lang="fa-IR" sz="1600" dirty="0">
                          <a:effectLst/>
                          <a:latin typeface="Times New Roman" panose="02020603050405020304" pitchFamily="18" charset="0"/>
                          <a:ea typeface="Calibri"/>
                          <a:cs typeface="Times New Roman" panose="02020603050405020304" pitchFamily="18" charset="0"/>
                        </a:rPr>
                        <a:t>العاده </a:t>
                      </a:r>
                      <a:r>
                        <a:rPr lang="fa-IR" sz="1600" dirty="0" smtClean="0">
                          <a:effectLst/>
                          <a:latin typeface="Times New Roman" panose="02020603050405020304" pitchFamily="18" charset="0"/>
                          <a:ea typeface="Calibri"/>
                          <a:cs typeface="Times New Roman" panose="02020603050405020304" pitchFamily="18" charset="0"/>
                        </a:rPr>
                        <a:t>ای می گذارم. البته </a:t>
                      </a:r>
                      <a:r>
                        <a:rPr lang="fa-IR" sz="1600" dirty="0">
                          <a:effectLst/>
                          <a:latin typeface="Times New Roman" panose="02020603050405020304" pitchFamily="18" charset="0"/>
                          <a:ea typeface="Calibri"/>
                          <a:cs typeface="Times New Roman" panose="02020603050405020304" pitchFamily="18" charset="0"/>
                        </a:rPr>
                        <a:t>که درخواست من پذیرفته می شود</a:t>
                      </a:r>
                      <a:r>
                        <a:rPr lang="fa-IR" sz="1600" dirty="0" smtClean="0">
                          <a:effectLst/>
                          <a:latin typeface="Times New Roman" panose="02020603050405020304" pitchFamily="18" charset="0"/>
                          <a:ea typeface="Calibri"/>
                          <a:cs typeface="Times New Roman" panose="02020603050405020304" pitchFamily="18" charset="0"/>
                        </a:rPr>
                        <a:t>!»)</a:t>
                      </a:r>
                      <a:endParaRPr lang="en-US" sz="16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821684">
                <a:tc>
                  <a:txBody>
                    <a:bodyPr/>
                    <a:lstStyle/>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dirty="0" smtClean="0">
                          <a:solidFill>
                            <a:schemeClr val="tx1"/>
                          </a:solidFill>
                          <a:effectLst/>
                          <a:latin typeface="Times New Roman" panose="02020603050405020304" pitchFamily="18" charset="0"/>
                          <a:cs typeface="Times New Roman" panose="02020603050405020304" pitchFamily="18" charset="0"/>
                        </a:rPr>
                        <a:t>معایب: </a:t>
                      </a:r>
                      <a:r>
                        <a:rPr lang="fa-IR" sz="1600" kern="1200" dirty="0" smtClean="0">
                          <a:solidFill>
                            <a:schemeClr val="tx1"/>
                          </a:solidFill>
                          <a:effectLst/>
                          <a:latin typeface="Times New Roman" panose="02020603050405020304" pitchFamily="18" charset="0"/>
                          <a:ea typeface="+mn-ea"/>
                          <a:cs typeface="Times New Roman" panose="02020603050405020304" pitchFamily="18" charset="0"/>
                        </a:rPr>
                        <a:t>اعتماد به نفس زیاد نمی شود.</a:t>
                      </a:r>
                      <a:r>
                        <a:rPr lang="en-US" sz="1600" b="1" dirty="0" smtClean="0">
                          <a:solidFill>
                            <a:schemeClr val="tx1"/>
                          </a:solidFill>
                          <a:effectLst/>
                          <a:latin typeface="Times New Roman" panose="02020603050405020304" pitchFamily="18" charset="0"/>
                          <a:cs typeface="Times New Roman" panose="02020603050405020304" pitchFamily="18" charset="0"/>
                        </a:rPr>
                        <a:t/>
                      </a:r>
                      <a:br>
                        <a:rPr lang="en-US" sz="1600" b="1" dirty="0" smtClean="0">
                          <a:solidFill>
                            <a:schemeClr val="tx1"/>
                          </a:solidFill>
                          <a:effectLst/>
                          <a:latin typeface="Times New Roman" panose="02020603050405020304" pitchFamily="18" charset="0"/>
                          <a:cs typeface="Times New Roman" panose="02020603050405020304" pitchFamily="18" charset="0"/>
                        </a:rPr>
                      </a:br>
                      <a:r>
                        <a:rPr lang="fa-IR" sz="1600" b="1" dirty="0" smtClean="0">
                          <a:solidFill>
                            <a:schemeClr val="tx1"/>
                          </a:solidFill>
                          <a:effectLst/>
                          <a:latin typeface="Times New Roman" panose="02020603050405020304" pitchFamily="18" charset="0"/>
                          <a:cs typeface="Times New Roman" panose="02020603050405020304" pitchFamily="18" charset="0"/>
                        </a:rPr>
                        <a:t>مزایا: </a:t>
                      </a:r>
                      <a:r>
                        <a:rPr lang="fa-IR" sz="1600" kern="1200" dirty="0" smtClean="0">
                          <a:solidFill>
                            <a:schemeClr val="tx1"/>
                          </a:solidFill>
                          <a:effectLst/>
                          <a:latin typeface="Times New Roman" panose="02020603050405020304" pitchFamily="18" charset="0"/>
                          <a:ea typeface="+mn-ea"/>
                          <a:cs typeface="Times New Roman" panose="02020603050405020304" pitchFamily="18" charset="0"/>
                        </a:rPr>
                        <a:t>شما به عنوان یک انسان فروتن و معاشرتی تلقی می شوید. </a:t>
                      </a:r>
                      <a:endParaRPr lang="fa-IR" sz="1600" b="0" dirty="0" smtClean="0">
                        <a:solidFill>
                          <a:schemeClr val="tx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r" rtl="1">
                        <a:lnSpc>
                          <a:spcPct val="100000"/>
                        </a:lnSpc>
                        <a:spcBef>
                          <a:spcPts val="0"/>
                        </a:spcBef>
                        <a:spcAft>
                          <a:spcPts val="0"/>
                        </a:spcAft>
                        <a:tabLst>
                          <a:tab pos="1133475" algn="l"/>
                        </a:tabLst>
                      </a:pPr>
                      <a:r>
                        <a:rPr lang="fa-IR" sz="1600" b="1" dirty="0">
                          <a:effectLst/>
                          <a:latin typeface="Times New Roman" panose="02020603050405020304" pitchFamily="18" charset="0"/>
                          <a:ea typeface="Calibri"/>
                          <a:cs typeface="Times New Roman" panose="02020603050405020304" pitchFamily="18" charset="0"/>
                        </a:rPr>
                        <a:t>اسناد: دیگران/موقعیت ها</a:t>
                      </a:r>
                      <a:endParaRPr lang="en-US" sz="1600" b="1" dirty="0">
                        <a:effectLst/>
                        <a:latin typeface="Times New Roman" panose="02020603050405020304" pitchFamily="18" charset="0"/>
                        <a:ea typeface="Calibri"/>
                        <a:cs typeface="Times New Roman" panose="02020603050405020304" pitchFamily="18" charset="0"/>
                      </a:endParaRPr>
                    </a:p>
                    <a:p>
                      <a:pPr marL="0" marR="0" algn="r" rtl="1">
                        <a:lnSpc>
                          <a:spcPct val="115000"/>
                        </a:lnSpc>
                        <a:spcBef>
                          <a:spcPts val="0"/>
                        </a:spcBef>
                        <a:spcAft>
                          <a:spcPts val="0"/>
                        </a:spcAft>
                        <a:tabLst>
                          <a:tab pos="1133475" algn="l"/>
                        </a:tabLst>
                      </a:pPr>
                      <a:r>
                        <a:rPr lang="fa-IR" sz="1600" dirty="0">
                          <a:effectLst/>
                          <a:latin typeface="Times New Roman" panose="02020603050405020304" pitchFamily="18" charset="0"/>
                          <a:ea typeface="Calibri"/>
                          <a:cs typeface="Times New Roman" panose="02020603050405020304" pitchFamily="18" charset="0"/>
                        </a:rPr>
                        <a:t>(مثال:</a:t>
                      </a:r>
                      <a:r>
                        <a:rPr lang="en-US" sz="1600" dirty="0">
                          <a:effectLst/>
                          <a:latin typeface="Times New Roman" panose="02020603050405020304" pitchFamily="18" charset="0"/>
                          <a:ea typeface="Calibri"/>
                          <a:cs typeface="Times New Roman" panose="02020603050405020304" pitchFamily="18" charset="0"/>
                        </a:rPr>
                        <a:t> </a:t>
                      </a:r>
                      <a:r>
                        <a:rPr lang="fa-IR" sz="1600" dirty="0" smtClean="0">
                          <a:effectLst/>
                          <a:latin typeface="Times New Roman" panose="02020603050405020304" pitchFamily="18" charset="0"/>
                          <a:ea typeface="Calibri"/>
                          <a:cs typeface="Times New Roman" panose="02020603050405020304" pitchFamily="18" charset="0"/>
                        </a:rPr>
                        <a:t>«من </a:t>
                      </a:r>
                      <a:r>
                        <a:rPr lang="fa-IR" sz="1600" dirty="0">
                          <a:effectLst/>
                          <a:latin typeface="Times New Roman" panose="02020603050405020304" pitchFamily="18" charset="0"/>
                          <a:ea typeface="Calibri"/>
                          <a:cs typeface="Times New Roman" panose="02020603050405020304" pitchFamily="18" charset="0"/>
                        </a:rPr>
                        <a:t>باید تنها کسی باشم که </a:t>
                      </a:r>
                      <a:r>
                        <a:rPr lang="fa-IR" sz="1600" dirty="0" smtClean="0">
                          <a:effectLst/>
                          <a:latin typeface="Times New Roman" panose="02020603050405020304" pitchFamily="18" charset="0"/>
                          <a:ea typeface="Calibri"/>
                          <a:cs typeface="Times New Roman" panose="02020603050405020304" pitchFamily="18" charset="0"/>
                        </a:rPr>
                        <a:t>مورد توجه شان قرار گرفته ام.</a:t>
                      </a:r>
                      <a:r>
                        <a:rPr lang="en-US" sz="1600" dirty="0" smtClean="0">
                          <a:effectLst/>
                          <a:latin typeface="Times New Roman" panose="02020603050405020304" pitchFamily="18" charset="0"/>
                          <a:ea typeface="Calibri"/>
                          <a:cs typeface="Times New Roman" panose="02020603050405020304" pitchFamily="18" charset="0"/>
                        </a:rPr>
                        <a:t> </a:t>
                      </a:r>
                      <a:r>
                        <a:rPr lang="fa-IR" sz="1600" dirty="0">
                          <a:effectLst/>
                          <a:latin typeface="Times New Roman" panose="02020603050405020304" pitchFamily="18" charset="0"/>
                          <a:ea typeface="Calibri"/>
                          <a:cs typeface="Times New Roman" panose="02020603050405020304" pitchFamily="18" charset="0"/>
                        </a:rPr>
                        <a:t>چه </a:t>
                      </a:r>
                      <a:r>
                        <a:rPr lang="fa-IR" sz="1600" dirty="0" smtClean="0">
                          <a:effectLst/>
                          <a:latin typeface="Times New Roman" panose="02020603050405020304" pitchFamily="18" charset="0"/>
                          <a:ea typeface="Calibri"/>
                          <a:cs typeface="Times New Roman" panose="02020603050405020304" pitchFamily="18" charset="0"/>
                        </a:rPr>
                        <a:t>قدر</a:t>
                      </a:r>
                      <a:r>
                        <a:rPr lang="fa-IR" sz="1600" baseline="0" dirty="0" smtClean="0">
                          <a:effectLst/>
                          <a:latin typeface="Times New Roman" panose="02020603050405020304" pitchFamily="18" charset="0"/>
                          <a:ea typeface="Calibri"/>
                          <a:cs typeface="Times New Roman" panose="02020603050405020304" pitchFamily="18" charset="0"/>
                        </a:rPr>
                        <a:t> </a:t>
                      </a:r>
                      <a:r>
                        <a:rPr lang="fa-IR" sz="1600" dirty="0" smtClean="0">
                          <a:effectLst/>
                          <a:latin typeface="Times New Roman" panose="02020603050405020304" pitchFamily="18" charset="0"/>
                          <a:ea typeface="Calibri"/>
                          <a:cs typeface="Times New Roman" panose="02020603050405020304" pitchFamily="18" charset="0"/>
                        </a:rPr>
                        <a:t>خوش شانسم.»)</a:t>
                      </a:r>
                      <a:endParaRPr lang="en-US" sz="16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6" name="Textfeld 15"/>
          <p:cNvSpPr txBox="1"/>
          <p:nvPr/>
        </p:nvSpPr>
        <p:spPr>
          <a:xfrm>
            <a:off x="0" y="6658188"/>
            <a:ext cx="4383314" cy="215444"/>
          </a:xfrm>
          <a:prstGeom prst="rect">
            <a:avLst/>
          </a:prstGeom>
          <a:noFill/>
        </p:spPr>
        <p:txBody>
          <a:bodyPr wrap="square" rtlCol="0">
            <a:spAutoFit/>
          </a:bodyPr>
          <a:lstStyle/>
          <a:p>
            <a:pPr eaLnBrk="1" hangingPunct="1">
              <a:spcBef>
                <a:spcPct val="50000"/>
              </a:spcBef>
              <a:buClrTx/>
              <a:buSzTx/>
              <a:buFontTx/>
              <a:buNone/>
            </a:pPr>
            <a:r>
              <a:rPr lang="en-GB" altLang="de-DE" sz="800" i="1" dirty="0"/>
              <a:t>(“Secret handshakes” by The infamous </a:t>
            </a:r>
            <a:r>
              <a:rPr lang="en-GB" altLang="de-DE" sz="800" i="1" dirty="0" err="1"/>
              <a:t>gdub</a:t>
            </a:r>
            <a:r>
              <a:rPr lang="en-GB" altLang="de-DE" sz="800" i="1" dirty="0"/>
              <a:t> ; “Smiley” by Ruth </a:t>
            </a:r>
            <a:r>
              <a:rPr lang="en-GB" altLang="de-DE" sz="800" i="1" dirty="0" err="1"/>
              <a:t>Veckenstedt</a:t>
            </a:r>
            <a:r>
              <a:rPr lang="en-GB" altLang="de-DE" sz="800" i="1" dirty="0"/>
              <a:t>)</a:t>
            </a:r>
          </a:p>
        </p:txBody>
      </p:sp>
    </p:spTree>
    <p:extLst>
      <p:ext uri="{BB962C8B-B14F-4D97-AF65-F5344CB8AC3E}">
        <p14:creationId xmlns:p14="http://schemas.microsoft.com/office/powerpoint/2010/main" val="2645863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82" name="Group 39"/>
          <p:cNvGrpSpPr>
            <a:grpSpLocks/>
          </p:cNvGrpSpPr>
          <p:nvPr/>
        </p:nvGrpSpPr>
        <p:grpSpPr bwMode="auto">
          <a:xfrm>
            <a:off x="8205788" y="98107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8690"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8691"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8692"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4.14</a:t>
            </a:r>
            <a:endParaRPr lang="en-GB" altLang="de-DE" sz="1200" b="1" dirty="0">
              <a:solidFill>
                <a:schemeClr val="tx2"/>
              </a:solidFill>
              <a:latin typeface="+mn-lt"/>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1516270424"/>
              </p:ext>
            </p:extLst>
          </p:nvPr>
        </p:nvGraphicFramePr>
        <p:xfrm>
          <a:off x="3265488" y="1766215"/>
          <a:ext cx="2609850" cy="1957387"/>
        </p:xfrm>
        <a:graphic>
          <a:graphicData uri="http://schemas.openxmlformats.org/presentationml/2006/ole">
            <mc:AlternateContent xmlns:mc="http://schemas.openxmlformats.org/markup-compatibility/2006">
              <mc:Choice xmlns:v="urn:schemas-microsoft-com:vml" Requires="v">
                <p:oleObj spid="_x0000_s28937" name="Photo Editor Photo" r:id="rId4" imgW="4761905" imgH="3572374" progId="">
                  <p:embed/>
                </p:oleObj>
              </mc:Choice>
              <mc:Fallback>
                <p:oleObj name="Photo Editor Photo" r:id="rId4" imgW="4761905" imgH="3572374" progId="">
                  <p:embed/>
                  <p:pic>
                    <p:nvPicPr>
                      <p:cNvPr id="0" name="Picture 1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488" y="1766215"/>
                        <a:ext cx="26098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t>اثرات سبک های اسنادی معین بر رویدادهای مثبت</a:t>
            </a:r>
            <a:endParaRPr lang="en-GB" altLang="de-DE" kern="0" dirty="0">
              <a:solidFill>
                <a:srgbClr val="00FFFF"/>
              </a:solidFill>
            </a:endParaRPr>
          </a:p>
        </p:txBody>
      </p:sp>
      <p:sp>
        <p:nvSpPr>
          <p:cNvPr id="20" name="AutoShape 23"/>
          <p:cNvSpPr>
            <a:spLocks noChangeArrowheads="1"/>
          </p:cNvSpPr>
          <p:nvPr/>
        </p:nvSpPr>
        <p:spPr bwMode="auto">
          <a:xfrm>
            <a:off x="5089777" y="1028277"/>
            <a:ext cx="2820987" cy="914824"/>
          </a:xfrm>
          <a:prstGeom prst="wedgeRoundRectCallout">
            <a:avLst>
              <a:gd name="adj1" fmla="val -47301"/>
              <a:gd name="adj2" fmla="val 86153"/>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dirty="0"/>
              <a:t>این آپارتمان شماست!</a:t>
            </a:r>
            <a:r>
              <a:rPr lang="en-US" dirty="0"/>
              <a:t> </a:t>
            </a:r>
            <a:r>
              <a:rPr lang="fa-IR" dirty="0"/>
              <a:t>ما خوشحالیم از این که به شما به عنوان مستاجر جدیدمان خوش آمد می گوییم!</a:t>
            </a:r>
            <a:endParaRPr lang="en-US" dirty="0"/>
          </a:p>
        </p:txBody>
      </p:sp>
      <p:sp>
        <p:nvSpPr>
          <p:cNvPr id="16" name="Textfeld 15"/>
          <p:cNvSpPr txBox="1"/>
          <p:nvPr/>
        </p:nvSpPr>
        <p:spPr>
          <a:xfrm>
            <a:off x="0" y="6658188"/>
            <a:ext cx="4383314" cy="215444"/>
          </a:xfrm>
          <a:prstGeom prst="rect">
            <a:avLst/>
          </a:prstGeom>
          <a:noFill/>
        </p:spPr>
        <p:txBody>
          <a:bodyPr wrap="square" rtlCol="0">
            <a:spAutoFit/>
          </a:bodyPr>
          <a:lstStyle/>
          <a:p>
            <a:pPr eaLnBrk="1" hangingPunct="1">
              <a:spcBef>
                <a:spcPct val="50000"/>
              </a:spcBef>
              <a:buClrTx/>
              <a:buSzTx/>
              <a:buFontTx/>
              <a:buNone/>
            </a:pPr>
            <a:r>
              <a:rPr lang="en-GB" altLang="de-DE" sz="800" i="1" dirty="0"/>
              <a:t>(“Secret handshakes” by The infamous </a:t>
            </a:r>
            <a:r>
              <a:rPr lang="en-GB" altLang="de-DE" sz="800" i="1" dirty="0" err="1"/>
              <a:t>gdub</a:t>
            </a:r>
            <a:r>
              <a:rPr lang="en-GB" altLang="de-DE" sz="800" i="1" dirty="0"/>
              <a:t> ; “Smiley” by Ruth </a:t>
            </a:r>
            <a:r>
              <a:rPr lang="en-GB" altLang="de-DE" sz="800" i="1" dirty="0" err="1"/>
              <a:t>Veckenstedt</a:t>
            </a:r>
            <a:r>
              <a:rPr lang="en-GB" altLang="de-DE" sz="800" i="1" dirty="0"/>
              <a:t>)</a:t>
            </a:r>
          </a:p>
        </p:txBody>
      </p:sp>
      <p:graphicFrame>
        <p:nvGraphicFramePr>
          <p:cNvPr id="15" name="Group 35"/>
          <p:cNvGraphicFramePr>
            <a:graphicFrameLocks noGrp="1"/>
          </p:cNvGraphicFramePr>
          <p:nvPr>
            <p:extLst>
              <p:ext uri="{D42A27DB-BD31-4B8C-83A1-F6EECF244321}">
                <p14:modId xmlns:p14="http://schemas.microsoft.com/office/powerpoint/2010/main" val="2866253656"/>
              </p:ext>
            </p:extLst>
          </p:nvPr>
        </p:nvGraphicFramePr>
        <p:xfrm>
          <a:off x="250825" y="3993962"/>
          <a:ext cx="8642350" cy="1715462"/>
        </p:xfrm>
        <a:graphic>
          <a:graphicData uri="http://schemas.openxmlformats.org/drawingml/2006/table">
            <a:tbl>
              <a:tblPr/>
              <a:tblGrid>
                <a:gridCol w="8642350">
                  <a:extLst>
                    <a:ext uri="{9D8B030D-6E8A-4147-A177-3AD203B41FA5}">
                      <a16:colId xmlns:a16="http://schemas.microsoft.com/office/drawing/2014/main" xmlns="" val="20000"/>
                    </a:ext>
                  </a:extLst>
                </a:gridCol>
              </a:tblGrid>
              <a:tr h="884532">
                <a:tc>
                  <a:txBody>
                    <a:bodyPr/>
                    <a:lstStyle/>
                    <a:p>
                      <a:pPr marL="0" marR="0" lvl="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b="1" kern="1200" dirty="0" smtClean="0">
                          <a:solidFill>
                            <a:schemeClr val="tx1"/>
                          </a:solidFill>
                          <a:effectLst/>
                          <a:latin typeface="Times New Roman" panose="02020603050405020304" pitchFamily="18" charset="0"/>
                          <a:ea typeface="+mn-ea"/>
                          <a:cs typeface="Times New Roman" panose="02020603050405020304" pitchFamily="18" charset="0"/>
                        </a:rPr>
                        <a:t>پاسخ های متعادل تر (به عنوان مثال ترکیب تاثیر خود، دیگران، و یا موقعیت و ارائه توضیحات مختلف):</a:t>
                      </a:r>
                    </a:p>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endParaRPr lang="fa-IR" sz="1600" b="1" dirty="0" smtClean="0">
                        <a:solidFill>
                          <a:schemeClr val="tx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830930">
                <a:tc>
                  <a:txBody>
                    <a:bodyPr/>
                    <a:lstStyle/>
                    <a:p>
                      <a:pPr marL="0" marR="0" lvl="0" indent="0" algn="r" defTabSz="914400" rtl="1" eaLnBrk="1" fontAlgn="auto" latinLnBrk="0" hangingPunct="1">
                        <a:lnSpc>
                          <a:spcPct val="115000"/>
                        </a:lnSpc>
                        <a:spcBef>
                          <a:spcPts val="0"/>
                        </a:spcBef>
                        <a:spcAft>
                          <a:spcPts val="0"/>
                        </a:spcAft>
                        <a:buClrTx/>
                        <a:buSzTx/>
                        <a:buFontTx/>
                        <a:buNone/>
                        <a:tabLst>
                          <a:tab pos="1133475" algn="l"/>
                        </a:tabLst>
                        <a:defRPr/>
                      </a:pPr>
                      <a:r>
                        <a:rPr lang="fa-IR" sz="1600" kern="1200" dirty="0" smtClean="0">
                          <a:solidFill>
                            <a:schemeClr val="tx1"/>
                          </a:solidFill>
                          <a:effectLst/>
                          <a:latin typeface="Times New Roman" panose="02020603050405020304" pitchFamily="18" charset="0"/>
                          <a:ea typeface="+mn-ea"/>
                          <a:cs typeface="Times New Roman" panose="02020603050405020304" pitchFamily="18" charset="0"/>
                        </a:rPr>
                        <a:t>«من باید تاثیر خوبی بر صاحبخانه گذاشته باشم.</a:t>
                      </a:r>
                      <a:r>
                        <a:rPr lang="fa-IR" sz="16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600" kern="1200" dirty="0" smtClean="0">
                          <a:solidFill>
                            <a:schemeClr val="tx1"/>
                          </a:solidFill>
                          <a:effectLst/>
                          <a:latin typeface="Times New Roman" panose="02020603050405020304" pitchFamily="18" charset="0"/>
                          <a:ea typeface="+mn-ea"/>
                          <a:cs typeface="Times New Roman" panose="02020603050405020304" pitchFamily="18" charset="0"/>
                        </a:rPr>
                        <a:t>ما از همان ابتدا با هم به خوبی کنار آمدیم</a:t>
                      </a:r>
                      <a:r>
                        <a:rPr lang="en-US" sz="1600" kern="1200" dirty="0" smtClean="0">
                          <a:solidFill>
                            <a:schemeClr val="tx1"/>
                          </a:solidFill>
                          <a:effectLst/>
                          <a:latin typeface="Times New Roman" panose="02020603050405020304" pitchFamily="18" charset="0"/>
                          <a:ea typeface="+mn-ea"/>
                          <a:cs typeface="Times New Roman" panose="02020603050405020304" pitchFamily="18" charset="0"/>
                        </a:rPr>
                        <a:t>.</a:t>
                      </a:r>
                      <a:r>
                        <a:rPr lang="fa-IR" sz="1600" kern="1200" dirty="0" smtClean="0">
                          <a:solidFill>
                            <a:schemeClr val="tx1"/>
                          </a:solidFill>
                          <a:effectLst/>
                          <a:latin typeface="Times New Roman" panose="02020603050405020304" pitchFamily="18" charset="0"/>
                          <a:ea typeface="+mn-ea"/>
                          <a:cs typeface="Times New Roman" panose="02020603050405020304" pitchFamily="18" charset="0"/>
                        </a:rPr>
                        <a:t> علاوه بر این، قطعا به نفع خودشان است که من تجهیزات آشپزخانه را فراهم می کنم!»</a:t>
                      </a:r>
                      <a:endParaRPr kumimoji="0" lang="en-GB" sz="16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indent="0" algn="r" defTabSz="914400" rtl="1" eaLnBrk="1" fontAlgn="auto" latinLnBrk="0" hangingPunct="1">
                        <a:lnSpc>
                          <a:spcPct val="115000"/>
                        </a:lnSpc>
                        <a:spcBef>
                          <a:spcPts val="0"/>
                        </a:spcBef>
                        <a:spcAft>
                          <a:spcPts val="0"/>
                        </a:spcAft>
                        <a:buClrTx/>
                        <a:buSzTx/>
                        <a:buFontTx/>
                        <a:buNone/>
                        <a:tabLst>
                          <a:tab pos="1133475" algn="l"/>
                        </a:tabLst>
                        <a:defRPr/>
                      </a:pPr>
                      <a:endParaRPr lang="fa-IR" sz="1600" b="0" dirty="0" smtClean="0">
                        <a:solidFill>
                          <a:schemeClr val="tx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card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6970" y="3881193"/>
            <a:ext cx="64008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fa-IR" altLang="de-DE" sz="2000" dirty="0" smtClean="0">
                <a:solidFill>
                  <a:srgbClr val="D16349"/>
                </a:solidFill>
              </a:rPr>
              <a:t>بازی با کارت</a:t>
            </a:r>
            <a:endParaRPr lang="en-GB" altLang="de-DE" sz="2000" dirty="0">
              <a:solidFill>
                <a:srgbClr val="D16349"/>
              </a:solidFill>
            </a:endParaRPr>
          </a:p>
        </p:txBody>
      </p:sp>
      <p:sp>
        <p:nvSpPr>
          <p:cNvPr id="29700" name="Rectangle 5"/>
          <p:cNvSpPr>
            <a:spLocks noChangeArrowheads="1"/>
          </p:cNvSpPr>
          <p:nvPr/>
        </p:nvSpPr>
        <p:spPr bwMode="auto">
          <a:xfrm>
            <a:off x="1407445" y="3871668"/>
            <a:ext cx="6408737" cy="1511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sp>
        <p:nvSpPr>
          <p:cNvPr id="29702" name="Text Box 9"/>
          <p:cNvSpPr txBox="1">
            <a:spLocks noChangeArrowheads="1"/>
          </p:cNvSpPr>
          <p:nvPr/>
        </p:nvSpPr>
        <p:spPr bwMode="auto">
          <a:xfrm>
            <a:off x="263690" y="1348885"/>
            <a:ext cx="8629485" cy="980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sz="1800" dirty="0"/>
              <a:t>لطفا </a:t>
            </a:r>
            <a:r>
              <a:rPr lang="fa-IR" sz="1800" dirty="0" smtClean="0"/>
              <a:t>آهسته، </a:t>
            </a:r>
            <a:r>
              <a:rPr lang="fa-IR" sz="1800" dirty="0"/>
              <a:t>یکی از این کارت ها را انتخاب کنید و روی آن تمرکز کنید</a:t>
            </a:r>
            <a:r>
              <a:rPr lang="en-US" sz="1800" dirty="0"/>
              <a:t>. </a:t>
            </a:r>
            <a:r>
              <a:rPr lang="fa-IR" sz="1800" dirty="0"/>
              <a:t> </a:t>
            </a:r>
            <a:endParaRPr lang="en-US" sz="1800" dirty="0"/>
          </a:p>
          <a:p>
            <a:pPr algn="r" rtl="1"/>
            <a:r>
              <a:rPr lang="fa-IR" sz="1800" dirty="0"/>
              <a:t>به آن اشاره نکنید و یا اسمش را نگویید و به من نگویید که کدام انتخاب کرده اید</a:t>
            </a:r>
            <a:r>
              <a:rPr lang="en-US" sz="1800" dirty="0"/>
              <a:t>.</a:t>
            </a:r>
            <a:r>
              <a:rPr lang="fa-IR" sz="1800" dirty="0"/>
              <a:t> بعد از اینکه </a:t>
            </a:r>
            <a:r>
              <a:rPr lang="fa-IR" sz="1800" dirty="0" smtClean="0"/>
              <a:t>کارت </a:t>
            </a:r>
            <a:r>
              <a:rPr lang="fa-IR" sz="1800" dirty="0"/>
              <a:t>را به خاطر سپردید، من صفحه </a:t>
            </a:r>
            <a:r>
              <a:rPr lang="fa-IR" sz="1800" dirty="0" smtClean="0"/>
              <a:t>را </a:t>
            </a:r>
            <a:r>
              <a:rPr lang="fa-IR" sz="1800" dirty="0"/>
              <a:t>باز می </a:t>
            </a:r>
            <a:r>
              <a:rPr lang="fa-IR" sz="1800" dirty="0" smtClean="0"/>
              <a:t>کنم...</a:t>
            </a:r>
            <a:endParaRPr lang="en-US"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4.15</a:t>
            </a:r>
            <a:endParaRPr lang="en-GB" altLang="de-DE" sz="1200" b="1" dirty="0">
              <a:solidFill>
                <a:schemeClr val="tx2"/>
              </a:solidFill>
              <a:latin typeface="+mn-lt"/>
            </a:endParaRPr>
          </a:p>
        </p:txBody>
      </p:sp>
      <p:sp>
        <p:nvSpPr>
          <p:cNvPr id="8" name="Textfeld 7"/>
          <p:cNvSpPr txBox="1"/>
          <p:nvPr/>
        </p:nvSpPr>
        <p:spPr>
          <a:xfrm>
            <a:off x="0" y="6658188"/>
            <a:ext cx="4383314" cy="215444"/>
          </a:xfrm>
          <a:prstGeom prst="rect">
            <a:avLst/>
          </a:prstGeom>
          <a:noFill/>
        </p:spPr>
        <p:txBody>
          <a:bodyPr wrap="square" rtlCol="0">
            <a:spAutoFit/>
          </a:bodyPr>
          <a:lstStyle/>
          <a:p>
            <a:r>
              <a:rPr lang="en-GB" altLang="de-DE" sz="800" i="1" dirty="0">
                <a:ea typeface="Times New Roman" pitchFamily="18" charset="0"/>
                <a:cs typeface="Arial" charset="0"/>
              </a:rPr>
              <a:t>(“Cards-Trick” by </a:t>
            </a:r>
            <a:r>
              <a:rPr lang="en-GB" altLang="de-DE" sz="800" i="1" dirty="0" err="1">
                <a:ea typeface="Times New Roman" pitchFamily="18" charset="0"/>
                <a:cs typeface="Arial" charset="0"/>
              </a:rPr>
              <a:t>Linney</a:t>
            </a:r>
            <a:r>
              <a:rPr lang="en-GB" altLang="de-DE" sz="800" i="1" dirty="0">
                <a:ea typeface="Times New Roman" pitchFamily="18" charset="0"/>
                <a:cs typeface="Arial" charset="0"/>
              </a:rPr>
              <a:t> und Peters, 2007)</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9" descr="Royal Flush - mawel - flickr - ccc"/>
          <p:cNvPicPr>
            <a:picLocks noChangeAspect="1" noChangeArrowheads="1"/>
          </p:cNvPicPr>
          <p:nvPr/>
        </p:nvPicPr>
        <p:blipFill>
          <a:blip r:embed="rId2">
            <a:extLst>
              <a:ext uri="{28A0092B-C50C-407E-A947-70E740481C1C}">
                <a14:useLocalDpi xmlns:a14="http://schemas.microsoft.com/office/drawing/2010/main" val="0"/>
              </a:ext>
            </a:extLst>
          </a:blip>
          <a:srcRect l="10753" t="14034"/>
          <a:stretch>
            <a:fillRect/>
          </a:stretch>
        </p:blipFill>
        <p:spPr bwMode="auto">
          <a:xfrm>
            <a:off x="7626350" y="5698621"/>
            <a:ext cx="1517650"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 Box 16"/>
          <p:cNvSpPr txBox="1">
            <a:spLocks noChangeArrowheads="1"/>
          </p:cNvSpPr>
          <p:nvPr/>
        </p:nvSpPr>
        <p:spPr bwMode="auto">
          <a:xfrm>
            <a:off x="928688" y="1989138"/>
            <a:ext cx="7272337" cy="103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a:t>کارتی که شما انتخاب کرده اید در حال حاضر انتخاب و حذف خواهد </a:t>
            </a:r>
            <a:r>
              <a:rPr lang="fa-IR" sz="1800" dirty="0" smtClean="0"/>
              <a:t>شد.</a:t>
            </a:r>
          </a:p>
          <a:p>
            <a:pPr algn="ctr" rtl="1"/>
            <a:endParaRPr lang="fa-IR" sz="1800" dirty="0" smtClean="0"/>
          </a:p>
          <a:p>
            <a:pPr algn="ctr" rtl="1"/>
            <a:r>
              <a:rPr lang="fa-IR" sz="1800" dirty="0" smtClean="0"/>
              <a:t>من </a:t>
            </a:r>
            <a:r>
              <a:rPr lang="fa-IR" sz="1800" dirty="0"/>
              <a:t>صفحه را باز می </a:t>
            </a:r>
            <a:r>
              <a:rPr lang="fa-IR" sz="1800" dirty="0" smtClean="0"/>
              <a:t>کنم...</a:t>
            </a:r>
            <a:endParaRPr lang="en-US" sz="180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4.16</a:t>
            </a:r>
            <a:endParaRPr lang="en-GB" altLang="de-DE" sz="1200" b="1" dirty="0">
              <a:solidFill>
                <a:schemeClr val="tx2"/>
              </a:solidFill>
              <a:latin typeface="+mn-lt"/>
            </a:endParaRPr>
          </a:p>
        </p:txBody>
      </p:sp>
      <p:sp>
        <p:nvSpPr>
          <p:cNvPr id="7"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fa-IR" altLang="de-DE" sz="2000" dirty="0">
                <a:solidFill>
                  <a:srgbClr val="D16349"/>
                </a:solidFill>
              </a:rPr>
              <a:t>بازی با کارت</a:t>
            </a:r>
            <a:endParaRPr lang="en-GB" altLang="de-DE" sz="2000" dirty="0">
              <a:solidFill>
                <a:srgbClr val="D16349"/>
              </a:solidFill>
            </a:endParaRPr>
          </a:p>
        </p:txBody>
      </p:sp>
      <p:sp>
        <p:nvSpPr>
          <p:cNvPr id="9" name="Textfeld 8"/>
          <p:cNvSpPr txBox="1"/>
          <p:nvPr/>
        </p:nvSpPr>
        <p:spPr>
          <a:xfrm>
            <a:off x="0" y="6658188"/>
            <a:ext cx="4383314" cy="215444"/>
          </a:xfrm>
          <a:prstGeom prst="rect">
            <a:avLst/>
          </a:prstGeom>
          <a:noFill/>
        </p:spPr>
        <p:txBody>
          <a:bodyPr wrap="square" rtlCol="0">
            <a:spAutoFit/>
          </a:bodyPr>
          <a:lstStyle/>
          <a:p>
            <a:r>
              <a:rPr lang="en-GB" altLang="de-DE" sz="800" i="1" dirty="0"/>
              <a:t>(“</a:t>
            </a:r>
            <a:r>
              <a:rPr lang="en-GB" altLang="de-DE" sz="800" i="1" dirty="0">
                <a:ea typeface="Times New Roman" pitchFamily="18" charset="0"/>
                <a:cs typeface="Arial" charset="0"/>
              </a:rPr>
              <a:t>Royal Flush</a:t>
            </a:r>
            <a:r>
              <a:rPr lang="en-GB" altLang="de-DE" sz="800" i="1" dirty="0"/>
              <a:t>” by </a:t>
            </a:r>
            <a:r>
              <a:rPr lang="en-GB" altLang="de-DE" sz="800" i="1" dirty="0" err="1"/>
              <a:t>mawel</a:t>
            </a:r>
            <a:r>
              <a:rPr lang="en-GB" altLang="de-DE" sz="800" i="1" dirty="0"/>
              <a:t>)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card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2202696"/>
            <a:ext cx="5410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4"/>
          <p:cNvSpPr>
            <a:spLocks noChangeArrowheads="1"/>
          </p:cNvSpPr>
          <p:nvPr/>
        </p:nvSpPr>
        <p:spPr bwMode="auto">
          <a:xfrm>
            <a:off x="1763713" y="2202696"/>
            <a:ext cx="5545137" cy="1511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sp>
        <p:nvSpPr>
          <p:cNvPr id="31748" name="Text Box 8"/>
          <p:cNvSpPr txBox="1">
            <a:spLocks noChangeArrowheads="1"/>
          </p:cNvSpPr>
          <p:nvPr/>
        </p:nvSpPr>
        <p:spPr bwMode="auto">
          <a:xfrm>
            <a:off x="1841500" y="4270375"/>
            <a:ext cx="544671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a:t>آیا کارت شما حذف شده است</a:t>
            </a:r>
            <a:r>
              <a:rPr lang="fa-IR" sz="1800" dirty="0" smtClean="0"/>
              <a:t>؟</a:t>
            </a:r>
          </a:p>
          <a:p>
            <a:pPr algn="ctr" rtl="1"/>
            <a:endParaRPr lang="en-US" sz="1800" dirty="0"/>
          </a:p>
          <a:p>
            <a:pPr algn="ctr" rtl="1"/>
            <a:r>
              <a:rPr lang="fa-IR" sz="1800" dirty="0"/>
              <a:t>فکر می کنید این کار چگونه انجام شد؟</a:t>
            </a:r>
            <a:endParaRPr lang="en-US"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a:solidFill>
                  <a:schemeClr val="tx2"/>
                </a:solidFill>
              </a:rPr>
              <a:t>سبک اسنادی</a:t>
            </a:r>
            <a:r>
              <a:rPr lang="en-GB" altLang="de-DE" sz="1200" b="1" dirty="0">
                <a:solidFill>
                  <a:schemeClr val="tx2"/>
                </a:solidFill>
              </a:rPr>
              <a:t>	</a:t>
            </a:r>
            <a:r>
              <a:rPr lang="en-GB" altLang="de-DE" sz="1200" b="1" dirty="0">
                <a:solidFill>
                  <a:schemeClr val="tx2"/>
                </a:solidFill>
                <a:latin typeface="+mn-lt"/>
              </a:rPr>
              <a:t> </a:t>
            </a:r>
            <a:r>
              <a:rPr lang="en-GB" altLang="de-DE" sz="1200" b="1" dirty="0" smtClean="0">
                <a:solidFill>
                  <a:schemeClr val="tx2"/>
                </a:solidFill>
                <a:latin typeface="+mn-lt"/>
              </a:rPr>
              <a:t>4.17</a:t>
            </a:r>
            <a:endParaRPr lang="en-GB" altLang="de-DE" sz="1200" b="1" dirty="0">
              <a:solidFill>
                <a:schemeClr val="tx2"/>
              </a:solidFill>
              <a:latin typeface="+mn-lt"/>
            </a:endParaRPr>
          </a:p>
        </p:txBody>
      </p:sp>
      <p:sp>
        <p:nvSpPr>
          <p:cNvPr id="8"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fa-IR" altLang="de-DE" sz="2000" dirty="0">
                <a:solidFill>
                  <a:srgbClr val="D16349"/>
                </a:solidFill>
              </a:rPr>
              <a:t>بازی با کارت</a:t>
            </a:r>
            <a:endParaRPr lang="en-GB" altLang="de-DE" sz="2000" dirty="0">
              <a:solidFill>
                <a:srgbClr val="D16349"/>
              </a:solidFill>
            </a:endParaRPr>
          </a:p>
        </p:txBody>
      </p:sp>
      <p:sp>
        <p:nvSpPr>
          <p:cNvPr id="11" name="Textfeld 10"/>
          <p:cNvSpPr txBox="1"/>
          <p:nvPr/>
        </p:nvSpPr>
        <p:spPr>
          <a:xfrm>
            <a:off x="0" y="6658188"/>
            <a:ext cx="4383314" cy="215444"/>
          </a:xfrm>
          <a:prstGeom prst="rect">
            <a:avLst/>
          </a:prstGeom>
          <a:noFill/>
        </p:spPr>
        <p:txBody>
          <a:bodyPr wrap="square" rtlCol="0">
            <a:spAutoFit/>
          </a:bodyPr>
          <a:lstStyle/>
          <a:p>
            <a:r>
              <a:rPr lang="en-GB" altLang="de-DE" sz="800" i="1" dirty="0">
                <a:ea typeface="Times New Roman" pitchFamily="18" charset="0"/>
                <a:cs typeface="Arial" charset="0"/>
              </a:rPr>
              <a:t>(“Cards-Trick” by </a:t>
            </a:r>
            <a:r>
              <a:rPr lang="en-GB" altLang="de-DE" sz="800" i="1" dirty="0" err="1">
                <a:ea typeface="Times New Roman" pitchFamily="18" charset="0"/>
                <a:cs typeface="Arial" charset="0"/>
              </a:rPr>
              <a:t>Linney</a:t>
            </a:r>
            <a:r>
              <a:rPr lang="en-GB" altLang="de-DE" sz="800" i="1" dirty="0">
                <a:ea typeface="Times New Roman" pitchFamily="18" charset="0"/>
                <a:cs typeface="Arial" charset="0"/>
              </a:rPr>
              <a:t> und Peters, 2007)</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p:cNvSpPr txBox="1">
            <a:spLocks noChangeArrowheads="1"/>
          </p:cNvSpPr>
          <p:nvPr/>
        </p:nvSpPr>
        <p:spPr bwMode="auto">
          <a:xfrm>
            <a:off x="279400" y="1331913"/>
            <a:ext cx="8569325" cy="413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sz="1800" b="1" dirty="0"/>
              <a:t>فکر می کنید این کار چگونه انجام شد؟</a:t>
            </a:r>
            <a:endParaRPr lang="en-GB" altLang="de-DE" sz="1800" b="1" dirty="0" smtClean="0"/>
          </a:p>
          <a:p>
            <a:pPr algn="r" rtl="1" eaLnBrk="1" hangingPunct="1">
              <a:spcBef>
                <a:spcPct val="50000"/>
              </a:spcBef>
              <a:buClr>
                <a:srgbClr val="006699"/>
              </a:buClr>
              <a:buSzTx/>
              <a:buFont typeface="Wingdings" pitchFamily="2" charset="2"/>
              <a:buNone/>
            </a:pPr>
            <a:r>
              <a:rPr lang="en-GB" altLang="de-DE" sz="1800" dirty="0" smtClean="0"/>
              <a:t>				</a:t>
            </a:r>
            <a:endParaRPr lang="fa-IR" altLang="de-DE" sz="1800" dirty="0" smtClean="0"/>
          </a:p>
          <a:p>
            <a:pPr algn="r" rtl="1" eaLnBrk="1" hangingPunct="1">
              <a:spcBef>
                <a:spcPct val="50000"/>
              </a:spcBef>
              <a:buClr>
                <a:srgbClr val="006699"/>
              </a:buClr>
              <a:buSzTx/>
              <a:buFont typeface="Wingdings" pitchFamily="2" charset="2"/>
              <a:buNone/>
            </a:pPr>
            <a:endParaRPr lang="fa-IR" altLang="de-DE" sz="1800" dirty="0"/>
          </a:p>
          <a:p>
            <a:pPr algn="r" rtl="1" eaLnBrk="1" hangingPunct="1">
              <a:spcBef>
                <a:spcPct val="50000"/>
              </a:spcBef>
              <a:buClr>
                <a:srgbClr val="006699"/>
              </a:buClr>
              <a:buSzTx/>
              <a:buFont typeface="Wingdings" pitchFamily="2" charset="2"/>
              <a:buNone/>
            </a:pPr>
            <a:r>
              <a:rPr lang="fa-IR" altLang="de-DE" sz="1800" dirty="0" smtClean="0"/>
              <a:t>                                                                تله پاتی؟</a:t>
            </a:r>
            <a:endParaRPr lang="en-GB" altLang="de-DE" sz="1800" dirty="0" smtClean="0"/>
          </a:p>
          <a:p>
            <a:pPr algn="r" rtl="1" eaLnBrk="1" hangingPunct="1">
              <a:spcBef>
                <a:spcPct val="50000"/>
              </a:spcBef>
              <a:buClr>
                <a:srgbClr val="006699"/>
              </a:buClr>
              <a:buSzTx/>
              <a:buFont typeface="Wingdings" pitchFamily="2" charset="2"/>
              <a:buNone/>
            </a:pPr>
            <a:r>
              <a:rPr lang="en-GB" altLang="de-DE" sz="1800" dirty="0" smtClean="0"/>
              <a:t>				</a:t>
            </a:r>
            <a:r>
              <a:rPr lang="fa-IR" altLang="de-DE" sz="1800" dirty="0" smtClean="0"/>
              <a:t>جادو؟</a:t>
            </a:r>
            <a:endParaRPr lang="en-GB" altLang="de-DE" sz="1800" dirty="0" smtClean="0"/>
          </a:p>
          <a:p>
            <a:pPr algn="r" rtl="1" eaLnBrk="1" hangingPunct="1">
              <a:spcBef>
                <a:spcPct val="50000"/>
              </a:spcBef>
              <a:buClr>
                <a:srgbClr val="006699"/>
              </a:buClr>
              <a:buSzTx/>
              <a:buFont typeface="Wingdings" pitchFamily="2" charset="2"/>
              <a:buNone/>
            </a:pPr>
            <a:r>
              <a:rPr lang="en-GB" altLang="de-DE" sz="1800" dirty="0" smtClean="0"/>
              <a:t>				</a:t>
            </a:r>
            <a:r>
              <a:rPr lang="fa-IR" altLang="de-DE" sz="1800" dirty="0" smtClean="0"/>
              <a:t>...</a:t>
            </a:r>
            <a:endParaRPr lang="en-GB" altLang="de-DE" sz="1800" b="1" u="sng" dirty="0" smtClean="0"/>
          </a:p>
          <a:p>
            <a:pPr algn="ctr" rtl="1" eaLnBrk="1" hangingPunct="1">
              <a:spcBef>
                <a:spcPct val="50000"/>
              </a:spcBef>
              <a:buClr>
                <a:srgbClr val="006699"/>
              </a:buClr>
              <a:buSzTx/>
              <a:buFont typeface="Wingdings" pitchFamily="2" charset="2"/>
              <a:buNone/>
            </a:pPr>
            <a:r>
              <a:rPr lang="fa-IR" sz="1800" b="1" u="sng" dirty="0"/>
              <a:t>نه </a:t>
            </a:r>
            <a:r>
              <a:rPr lang="fa-IR" sz="1800" dirty="0"/>
              <a:t>: این یک ترفند است</a:t>
            </a:r>
            <a:r>
              <a:rPr lang="en-US" sz="1800" dirty="0"/>
              <a:t>!</a:t>
            </a:r>
            <a:endParaRPr lang="en-GB" altLang="de-DE" sz="1200" dirty="0" smtClean="0"/>
          </a:p>
          <a:p>
            <a:pPr algn="r" rtl="1"/>
            <a:endParaRPr lang="fa-IR" sz="1800" dirty="0" smtClean="0"/>
          </a:p>
          <a:p>
            <a:pPr algn="r" rtl="1"/>
            <a:r>
              <a:rPr lang="fa-IR" sz="1800" dirty="0" smtClean="0"/>
              <a:t>پدیده </a:t>
            </a:r>
            <a:r>
              <a:rPr lang="fa-IR" sz="1800" dirty="0"/>
              <a:t>های عجیب و غریب و یا موقعیت هایی که به نظر می رسد که علل </a:t>
            </a:r>
            <a:r>
              <a:rPr lang="fa-IR" sz="1800" dirty="0" smtClean="0"/>
              <a:t>غیرطبیعی داشته </a:t>
            </a:r>
            <a:r>
              <a:rPr lang="fa-IR" sz="1800" dirty="0"/>
              <a:t>باشند، گاهی اوقات در زندگی روزمره نیز رخ می </a:t>
            </a:r>
            <a:r>
              <a:rPr lang="fa-IR" sz="1800" dirty="0" smtClean="0"/>
              <a:t>دهند. لطفا </a:t>
            </a:r>
            <a:r>
              <a:rPr lang="fa-IR" sz="1800" dirty="0"/>
              <a:t>در نظر داشته </a:t>
            </a:r>
            <a:r>
              <a:rPr lang="fa-IR" sz="1800" dirty="0" smtClean="0"/>
              <a:t>باشید:</a:t>
            </a:r>
            <a:endParaRPr lang="en-US" sz="1800" dirty="0"/>
          </a:p>
          <a:p>
            <a:pPr algn="r" rtl="1"/>
            <a:r>
              <a:rPr lang="fa-IR" sz="1800" dirty="0"/>
              <a:t>بیشتر اوقات توضیحات ساده ای برای اتفاقات غیر عادی وجود </a:t>
            </a:r>
            <a:r>
              <a:rPr lang="fa-IR" sz="1800" dirty="0" smtClean="0"/>
              <a:t>دارد.</a:t>
            </a:r>
            <a:endParaRPr lang="en-US" sz="1800" dirty="0"/>
          </a:p>
        </p:txBody>
      </p:sp>
      <p:pic>
        <p:nvPicPr>
          <p:cNvPr id="32772" name="Picture 8" descr="RAOK Suggestion #5 Do a magic trick_garethjmsaunders_flickr_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2205038"/>
            <a:ext cx="18637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4.18</a:t>
            </a:r>
            <a:endParaRPr lang="en-GB" altLang="de-DE" sz="1200" b="1" dirty="0">
              <a:solidFill>
                <a:schemeClr val="tx2"/>
              </a:solidFill>
              <a:latin typeface="+mn-lt"/>
            </a:endParaRPr>
          </a:p>
        </p:txBody>
      </p:sp>
      <p:pic>
        <p:nvPicPr>
          <p:cNvPr id="9" name="Picture 9" descr="Royal Flush - mawel - flickr - ccc"/>
          <p:cNvPicPr>
            <a:picLocks noChangeAspect="1" noChangeArrowheads="1"/>
          </p:cNvPicPr>
          <p:nvPr/>
        </p:nvPicPr>
        <p:blipFill>
          <a:blip r:embed="rId3">
            <a:extLst>
              <a:ext uri="{28A0092B-C50C-407E-A947-70E740481C1C}">
                <a14:useLocalDpi xmlns:a14="http://schemas.microsoft.com/office/drawing/2010/main" val="0"/>
              </a:ext>
            </a:extLst>
          </a:blip>
          <a:srcRect l="10753" t="14034"/>
          <a:stretch>
            <a:fillRect/>
          </a:stretch>
        </p:blipFill>
        <p:spPr bwMode="auto">
          <a:xfrm>
            <a:off x="7626350" y="5698621"/>
            <a:ext cx="1517650"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fa-IR" altLang="de-DE" sz="2000" dirty="0">
                <a:solidFill>
                  <a:srgbClr val="D16349"/>
                </a:solidFill>
              </a:rPr>
              <a:t>بازی با کارت</a:t>
            </a:r>
            <a:endParaRPr lang="en-GB" altLang="de-DE" sz="2000" dirty="0">
              <a:solidFill>
                <a:srgbClr val="D16349"/>
              </a:solidFill>
            </a:endParaRPr>
          </a:p>
        </p:txBody>
      </p:sp>
      <p:sp>
        <p:nvSpPr>
          <p:cNvPr id="11" name="Textfeld 10"/>
          <p:cNvSpPr txBox="1"/>
          <p:nvPr/>
        </p:nvSpPr>
        <p:spPr>
          <a:xfrm>
            <a:off x="0" y="6658188"/>
            <a:ext cx="4834978" cy="215444"/>
          </a:xfrm>
          <a:prstGeom prst="rect">
            <a:avLst/>
          </a:prstGeom>
          <a:noFill/>
        </p:spPr>
        <p:txBody>
          <a:bodyPr wrap="square" rtlCol="0">
            <a:spAutoFit/>
          </a:bodyPr>
          <a:lstStyle/>
          <a:p>
            <a:r>
              <a:rPr lang="en-GB" altLang="de-DE" sz="800" i="1" dirty="0"/>
              <a:t>(“Royal Flush” by </a:t>
            </a:r>
            <a:r>
              <a:rPr lang="en-GB" altLang="de-DE" sz="800" i="1" dirty="0" err="1"/>
              <a:t>mawel</a:t>
            </a:r>
            <a:r>
              <a:rPr lang="en-GB" altLang="de-DE" sz="800" i="1" dirty="0"/>
              <a:t>; “RAOK Suggestion #5 Do a magic trick” by </a:t>
            </a:r>
            <a:r>
              <a:rPr lang="en-GB" altLang="de-DE" sz="800" i="1" dirty="0" err="1"/>
              <a:t>Garethjmsaunders</a:t>
            </a:r>
            <a:r>
              <a:rPr lang="en-GB" altLang="de-DE" sz="800" i="1" dirty="0"/>
              <a:t>)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4.19</a:t>
            </a:r>
            <a:endParaRPr lang="en-GB" altLang="de-DE" sz="1200" b="1" dirty="0">
              <a:solidFill>
                <a:schemeClr val="tx2"/>
              </a:solidFill>
              <a:latin typeface="+mn-lt"/>
            </a:endParaRPr>
          </a:p>
        </p:txBody>
      </p:sp>
      <p:sp>
        <p:nvSpPr>
          <p:cNvPr id="15" name="Rectangle 5"/>
          <p:cNvSpPr txBox="1">
            <a:spLocks noChangeArrowheads="1"/>
          </p:cNvSpPr>
          <p:nvPr/>
        </p:nvSpPr>
        <p:spPr bwMode="auto">
          <a:xfrm>
            <a:off x="250824" y="1352077"/>
            <a:ext cx="5977519" cy="470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algn="r" rtl="1" eaLnBrk="1" hangingPunct="1">
              <a:lnSpc>
                <a:spcPct val="80000"/>
              </a:lnSpc>
              <a:spcBef>
                <a:spcPts val="1200"/>
              </a:spcBef>
            </a:pPr>
            <a:r>
              <a:rPr lang="fa-IR" sz="1800" b="1" dirty="0" smtClean="0">
                <a:latin typeface="Times New Roman" panose="02020603050405020304" pitchFamily="18" charset="0"/>
                <a:cs typeface="Times New Roman" panose="02020603050405020304" pitchFamily="18" charset="0"/>
              </a:rPr>
              <a:t>به </a:t>
            </a:r>
            <a:r>
              <a:rPr lang="fa-IR" sz="1800" b="1" dirty="0">
                <a:latin typeface="Times New Roman" panose="02020603050405020304" pitchFamily="18" charset="0"/>
                <a:cs typeface="Times New Roman" panose="02020603050405020304" pitchFamily="18" charset="0"/>
              </a:rPr>
              <a:t>عنوان </a:t>
            </a:r>
            <a:r>
              <a:rPr lang="fa-IR" sz="1800" b="1" dirty="0" smtClean="0">
                <a:latin typeface="Times New Roman" panose="02020603050405020304" pitchFamily="18" charset="0"/>
                <a:cs typeface="Times New Roman" panose="02020603050405020304" pitchFamily="18" charset="0"/>
              </a:rPr>
              <a:t>مثال:</a:t>
            </a: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endParaRPr lang="fa-IR" sz="1800" b="1" dirty="0" smtClean="0">
              <a:latin typeface="Times New Roman" panose="02020603050405020304" pitchFamily="18" charset="0"/>
              <a:cs typeface="Times New Roman" panose="02020603050405020304" pitchFamily="18" charset="0"/>
            </a:endParaRPr>
          </a:p>
          <a:p>
            <a:pPr marL="180000" indent="0" algn="r" rtl="1" eaLnBrk="1" hangingPunct="1">
              <a:lnSpc>
                <a:spcPct val="80000"/>
              </a:lnSpc>
              <a:spcBef>
                <a:spcPts val="1200"/>
              </a:spcBef>
            </a:pPr>
            <a:r>
              <a:rPr lang="fa-IR" sz="1800" dirty="0" smtClean="0">
                <a:latin typeface="Times New Roman" panose="02020603050405020304" pitchFamily="18" charset="0"/>
                <a:cs typeface="Times New Roman" panose="02020603050405020304" pitchFamily="18" charset="0"/>
              </a:rPr>
              <a:t>تینا </a:t>
            </a:r>
            <a:r>
              <a:rPr lang="fa-IR" sz="1800" dirty="0">
                <a:latin typeface="Times New Roman" panose="02020603050405020304" pitchFamily="18" charset="0"/>
                <a:cs typeface="Times New Roman" panose="02020603050405020304" pitchFamily="18" charset="0"/>
              </a:rPr>
              <a:t>متوجه بوی گاز اشک آور در خیابان های بانکوک </a:t>
            </a:r>
            <a:r>
              <a:rPr lang="fa-IR" sz="1800" dirty="0" smtClean="0">
                <a:latin typeface="Times New Roman" panose="02020603050405020304" pitchFamily="18" charset="0"/>
                <a:cs typeface="Times New Roman" panose="02020603050405020304" pitchFamily="18" charset="0"/>
              </a:rPr>
              <a:t>شد.</a:t>
            </a:r>
          </a:p>
          <a:p>
            <a:pPr marL="180000" indent="0" algn="r" rtl="1" eaLnBrk="1" hangingPunct="1">
              <a:lnSpc>
                <a:spcPct val="80000"/>
              </a:lnSpc>
              <a:spcBef>
                <a:spcPts val="1200"/>
              </a:spcBef>
            </a:pPr>
            <a:endParaRPr lang="en-GB" altLang="de-DE" sz="1800" b="1" kern="0" dirty="0" smtClean="0">
              <a:latin typeface="Times New Roman" panose="02020603050405020304" pitchFamily="18" charset="0"/>
              <a:cs typeface="Times New Roman" panose="02020603050405020304" pitchFamily="18" charset="0"/>
            </a:endParaRPr>
          </a:p>
          <a:p>
            <a:pPr algn="r" rtl="1"/>
            <a:r>
              <a:rPr lang="fa-IR" sz="1800" b="1" dirty="0" smtClean="0">
                <a:latin typeface="Times New Roman" panose="02020603050405020304" pitchFamily="18" charset="0"/>
                <a:cs typeface="Times New Roman" panose="02020603050405020304" pitchFamily="18" charset="0"/>
              </a:rPr>
              <a:t>برداشت/اسناد</a:t>
            </a:r>
            <a:r>
              <a:rPr lang="fa-IR" sz="1800" b="1" dirty="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a:p>
            <a:pPr rtl="1"/>
            <a:endParaRPr lang="fa-IR" sz="1800" dirty="0" smtClean="0">
              <a:latin typeface="Times New Roman" panose="02020603050405020304" pitchFamily="18" charset="0"/>
              <a:cs typeface="Times New Roman" panose="02020603050405020304" pitchFamily="18" charset="0"/>
            </a:endParaRPr>
          </a:p>
          <a:p>
            <a:pPr algn="r" rtl="1"/>
            <a:r>
              <a:rPr lang="fa-IR" sz="1800" dirty="0" smtClean="0">
                <a:latin typeface="Times New Roman" panose="02020603050405020304" pitchFamily="18" charset="0"/>
                <a:cs typeface="Times New Roman" panose="02020603050405020304" pitchFamily="18" charset="0"/>
              </a:rPr>
              <a:t>او فکر می کند همسایه </a:t>
            </a:r>
            <a:r>
              <a:rPr lang="fa-IR" sz="1800" dirty="0">
                <a:latin typeface="Times New Roman" panose="02020603050405020304" pitchFamily="18" charset="0"/>
                <a:cs typeface="Times New Roman" panose="02020603050405020304" pitchFamily="18" charset="0"/>
              </a:rPr>
              <a:t>اش به دنبال او به بانکوک آمده و </a:t>
            </a:r>
            <a:r>
              <a:rPr lang="fa-IR" sz="1800" dirty="0" smtClean="0">
                <a:latin typeface="Times New Roman" panose="02020603050405020304" pitchFamily="18" charset="0"/>
                <a:cs typeface="Times New Roman" panose="02020603050405020304" pitchFamily="18" charset="0"/>
              </a:rPr>
              <a:t>می خواهد با سم</a:t>
            </a:r>
          </a:p>
          <a:p>
            <a:pPr algn="r" rtl="1"/>
            <a:r>
              <a:rPr lang="fa-IR" sz="1800" dirty="0" smtClean="0">
                <a:latin typeface="Times New Roman" panose="02020603050405020304" pitchFamily="18" charset="0"/>
                <a:cs typeface="Times New Roman" panose="02020603050405020304" pitchFamily="18" charset="0"/>
              </a:rPr>
              <a:t>مسمومش کند، </a:t>
            </a:r>
            <a:r>
              <a:rPr lang="fa-IR" sz="1800" dirty="0">
                <a:latin typeface="Times New Roman" panose="02020603050405020304" pitchFamily="18" charset="0"/>
                <a:cs typeface="Times New Roman" panose="02020603050405020304" pitchFamily="18" charset="0"/>
              </a:rPr>
              <a:t>درست مانند زمانی که </a:t>
            </a:r>
            <a:r>
              <a:rPr lang="fa-IR" sz="1800" dirty="0" smtClean="0">
                <a:latin typeface="Times New Roman" panose="02020603050405020304" pitchFamily="18" charset="0"/>
                <a:cs typeface="Times New Roman" panose="02020603050405020304" pitchFamily="18" charset="0"/>
              </a:rPr>
              <a:t>تلاش کرده بود، تا </a:t>
            </a:r>
            <a:r>
              <a:rPr lang="fa-IR" sz="1800" dirty="0">
                <a:latin typeface="Times New Roman" panose="02020603050405020304" pitchFamily="18" charset="0"/>
                <a:cs typeface="Times New Roman" panose="02020603050405020304" pitchFamily="18" charset="0"/>
              </a:rPr>
              <a:t>او را در خانه اش </a:t>
            </a:r>
            <a:endParaRPr lang="fa-IR" sz="1800" dirty="0" smtClean="0">
              <a:latin typeface="Times New Roman" panose="02020603050405020304" pitchFamily="18" charset="0"/>
              <a:cs typeface="Times New Roman" panose="02020603050405020304" pitchFamily="18" charset="0"/>
            </a:endParaRPr>
          </a:p>
          <a:p>
            <a:pPr algn="r" rtl="1"/>
            <a:r>
              <a:rPr lang="fa-IR" sz="1800" dirty="0" smtClean="0">
                <a:latin typeface="Times New Roman" panose="02020603050405020304" pitchFamily="18" charset="0"/>
                <a:cs typeface="Times New Roman" panose="02020603050405020304" pitchFamily="18" charset="0"/>
              </a:rPr>
              <a:t>مسموم کند.</a:t>
            </a:r>
          </a:p>
          <a:p>
            <a:pPr algn="r" rtl="1"/>
            <a:r>
              <a:rPr lang="en-US" sz="1800" dirty="0" smtClean="0">
                <a:latin typeface="Times New Roman" panose="02020603050405020304" pitchFamily="18" charset="0"/>
                <a:cs typeface="Times New Roman" panose="02020603050405020304" pitchFamily="18" charset="0"/>
              </a:rPr>
              <a:t> </a:t>
            </a:r>
            <a:endParaRPr lang="fa-IR" sz="1800" dirty="0" smtClean="0">
              <a:latin typeface="Times New Roman" panose="02020603050405020304" pitchFamily="18" charset="0"/>
              <a:cs typeface="Times New Roman" panose="02020603050405020304" pitchFamily="18" charset="0"/>
            </a:endParaRPr>
          </a:p>
          <a:p>
            <a:pPr algn="ctr" rtl="1"/>
            <a:r>
              <a:rPr lang="fa-IR" sz="1800" dirty="0" smtClean="0">
                <a:latin typeface="Times New Roman" panose="02020603050405020304" pitchFamily="18" charset="0"/>
                <a:cs typeface="Times New Roman" panose="02020603050405020304" pitchFamily="18" charset="0"/>
              </a:rPr>
              <a:t>چه </a:t>
            </a:r>
            <a:r>
              <a:rPr lang="fa-IR" sz="1800" dirty="0">
                <a:latin typeface="Times New Roman" panose="02020603050405020304" pitchFamily="18" charset="0"/>
                <a:cs typeface="Times New Roman" panose="02020603050405020304" pitchFamily="18" charset="0"/>
              </a:rPr>
              <a:t>توضیحات</a:t>
            </a:r>
            <a:r>
              <a:rPr lang="en-US" sz="1800" dirty="0">
                <a:latin typeface="Times New Roman" panose="02020603050405020304" pitchFamily="18" charset="0"/>
                <a:cs typeface="Times New Roman" panose="02020603050405020304" pitchFamily="18" charset="0"/>
              </a:rPr>
              <a:t>/ </a:t>
            </a:r>
            <a:r>
              <a:rPr lang="fa-IR" sz="1800" dirty="0">
                <a:latin typeface="Times New Roman" panose="02020603050405020304" pitchFamily="18" charset="0"/>
                <a:cs typeface="Times New Roman" panose="02020603050405020304" pitchFamily="18" charset="0"/>
              </a:rPr>
              <a:t>دلایل دیگری امکان پذیر است؟ </a:t>
            </a:r>
            <a:endParaRPr lang="en-US" sz="1800" dirty="0">
              <a:latin typeface="Times New Roman" panose="02020603050405020304" pitchFamily="18" charset="0"/>
              <a:cs typeface="Times New Roman" panose="02020603050405020304" pitchFamily="18" charset="0"/>
            </a:endParaRPr>
          </a:p>
          <a:p>
            <a:pPr marL="180975" indent="0" algn="ctr" eaLnBrk="1" hangingPunct="1">
              <a:lnSpc>
                <a:spcPct val="80000"/>
              </a:lnSpc>
              <a:spcBef>
                <a:spcPts val="1200"/>
              </a:spcBef>
            </a:pPr>
            <a:r>
              <a:rPr lang="fa-IR" altLang="de-DE" sz="1800" b="1" dirty="0" smtClean="0">
                <a:latin typeface="Times New Roman" panose="02020603050405020304" pitchFamily="18" charset="0"/>
                <a:cs typeface="Times New Roman" panose="02020603050405020304" pitchFamily="18" charset="0"/>
              </a:rPr>
              <a:t>؟؟؟</a:t>
            </a:r>
            <a:endParaRPr lang="de-DE" altLang="de-DE" sz="1800" b="1" dirty="0">
              <a:latin typeface="Times New Roman" panose="02020603050405020304" pitchFamily="18" charset="0"/>
              <a:cs typeface="Times New Roman" panose="02020603050405020304" pitchFamily="18" charset="0"/>
            </a:endParaRPr>
          </a:p>
        </p:txBody>
      </p:sp>
      <p:sp>
        <p:nvSpPr>
          <p:cNvPr id="18"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sp>
        <p:nvSpPr>
          <p:cNvPr id="19"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dirty="0" smtClean="0">
                <a:latin typeface="Times New Roman" panose="02020603050405020304" pitchFamily="18" charset="0"/>
                <a:cs typeface="Times New Roman" panose="02020603050405020304" pitchFamily="18" charset="0"/>
              </a:rPr>
              <a:t> آسیب و گزند/</a:t>
            </a:r>
            <a:r>
              <a:rPr lang="en-US" dirty="0" smtClean="0">
                <a:latin typeface="Times New Roman" panose="02020603050405020304" pitchFamily="18" charset="0"/>
                <a:cs typeface="Times New Roman" panose="02020603050405020304" pitchFamily="18" charset="0"/>
              </a:rPr>
              <a:t> </a:t>
            </a:r>
            <a:r>
              <a:rPr lang="fa-IR" dirty="0">
                <a:latin typeface="Times New Roman" panose="02020603050405020304" pitchFamily="18" charset="0"/>
                <a:cs typeface="Times New Roman" panose="02020603050405020304" pitchFamily="18" charset="0"/>
              </a:rPr>
              <a:t>بوهای عجیب و </a:t>
            </a:r>
            <a:r>
              <a:rPr lang="fa-IR" dirty="0" smtClean="0">
                <a:latin typeface="Times New Roman" panose="02020603050405020304" pitchFamily="18" charset="0"/>
                <a:cs typeface="Times New Roman" panose="02020603050405020304" pitchFamily="18" charset="0"/>
              </a:rPr>
              <a:t>غریب</a:t>
            </a:r>
            <a:endParaRPr lang="en-US" dirty="0">
              <a:latin typeface="Times New Roman" panose="02020603050405020304" pitchFamily="18" charset="0"/>
              <a:cs typeface="Times New Roman" panose="02020603050405020304" pitchFamily="18" charset="0"/>
            </a:endParaRPr>
          </a:p>
          <a:p>
            <a:pPr rtl="1"/>
            <a:r>
              <a:rPr lang="fa-IR" dirty="0" smtClean="0">
                <a:latin typeface="Times New Roman" panose="02020603050405020304" pitchFamily="18" charset="0"/>
                <a:cs typeface="Times New Roman" panose="02020603050405020304" pitchFamily="18" charset="0"/>
              </a:rPr>
              <a:t>رد یا تأیید</a:t>
            </a:r>
            <a:endParaRPr lang="en-US" dirty="0">
              <a:latin typeface="Times New Roman" panose="02020603050405020304" pitchFamily="18" charset="0"/>
              <a:cs typeface="Times New Roman" panose="02020603050405020304" pitchFamily="18" charset="0"/>
            </a:endParaRPr>
          </a:p>
        </p:txBody>
      </p:sp>
      <p:pic>
        <p:nvPicPr>
          <p:cNvPr id="7" name="Picture 17" descr="Bangkok Markt Neu_Bu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587" y="2715856"/>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69422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4.20</a:t>
            </a:r>
            <a:endParaRPr lang="en-GB" altLang="de-DE" sz="1200" b="1" dirty="0">
              <a:solidFill>
                <a:schemeClr val="tx2"/>
              </a:solidFill>
              <a:latin typeface="+mn-lt"/>
            </a:endParaRPr>
          </a:p>
        </p:txBody>
      </p:sp>
      <p:sp>
        <p:nvSpPr>
          <p:cNvPr id="15" name="Rectangle 5"/>
          <p:cNvSpPr txBox="1">
            <a:spLocks noChangeArrowheads="1"/>
          </p:cNvSpPr>
          <p:nvPr/>
        </p:nvSpPr>
        <p:spPr bwMode="auto">
          <a:xfrm>
            <a:off x="250824" y="1343024"/>
            <a:ext cx="5977519" cy="470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algn="r" rtl="1"/>
            <a:r>
              <a:rPr lang="fa-IR" sz="1800" b="1" dirty="0">
                <a:latin typeface="Times New Roman" panose="02020603050405020304" pitchFamily="18" charset="0"/>
                <a:cs typeface="Times New Roman" panose="02020603050405020304" pitchFamily="18" charset="0"/>
              </a:rPr>
              <a:t>مثال: بوهای عجیب و غریب</a:t>
            </a:r>
            <a:endParaRPr lang="en-US" sz="1800" b="1" dirty="0">
              <a:latin typeface="Times New Roman" panose="02020603050405020304" pitchFamily="18" charset="0"/>
              <a:cs typeface="Times New Roman" panose="02020603050405020304" pitchFamily="18" charset="0"/>
            </a:endParaRPr>
          </a:p>
          <a:p>
            <a:pPr algn="r" rtl="1"/>
            <a:endParaRPr lang="fa-IR" sz="1800" dirty="0" smtClean="0">
              <a:latin typeface="Times New Roman" panose="02020603050405020304" pitchFamily="18" charset="0"/>
              <a:cs typeface="Times New Roman" panose="02020603050405020304" pitchFamily="18" charset="0"/>
            </a:endParaRPr>
          </a:p>
          <a:p>
            <a:pPr algn="r" rtl="1"/>
            <a:r>
              <a:rPr lang="fa-IR" sz="1800" dirty="0" smtClean="0">
                <a:latin typeface="Times New Roman" panose="02020603050405020304" pitchFamily="18" charset="0"/>
                <a:cs typeface="Times New Roman" panose="02020603050405020304" pitchFamily="18" charset="0"/>
              </a:rPr>
              <a:t>چه توضیحات</a:t>
            </a:r>
            <a:r>
              <a:rPr lang="en-US" sz="1800" dirty="0" smtClean="0">
                <a:latin typeface="Times New Roman" panose="02020603050405020304" pitchFamily="18" charset="0"/>
                <a:cs typeface="Times New Roman" panose="02020603050405020304" pitchFamily="18" charset="0"/>
              </a:rPr>
              <a:t>/</a:t>
            </a:r>
            <a:r>
              <a:rPr lang="fa-IR" sz="1800" dirty="0" smtClean="0">
                <a:latin typeface="Times New Roman" panose="02020603050405020304" pitchFamily="18" charset="0"/>
                <a:cs typeface="Times New Roman" panose="02020603050405020304" pitchFamily="18" charset="0"/>
              </a:rPr>
              <a:t>دلایل </a:t>
            </a:r>
            <a:r>
              <a:rPr lang="fa-IR" sz="1800" dirty="0">
                <a:latin typeface="Times New Roman" panose="02020603050405020304" pitchFamily="18" charset="0"/>
                <a:cs typeface="Times New Roman" panose="02020603050405020304" pitchFamily="18" charset="0"/>
              </a:rPr>
              <a:t>دیگری امکان پذیر است؟ </a:t>
            </a:r>
            <a:endParaRPr lang="fa-IR" sz="1800" dirty="0" smtClean="0">
              <a:latin typeface="Times New Roman" panose="02020603050405020304" pitchFamily="18" charset="0"/>
              <a:cs typeface="Times New Roman" panose="02020603050405020304" pitchFamily="18" charset="0"/>
            </a:endParaRPr>
          </a:p>
          <a:p>
            <a:pPr algn="r" rtl="1"/>
            <a:endParaRPr lang="en-GB" altLang="de-DE" sz="1800" b="1" kern="0" dirty="0" smtClean="0">
              <a:latin typeface="Times New Roman" panose="02020603050405020304" pitchFamily="18" charset="0"/>
              <a:cs typeface="Times New Roman" panose="02020603050405020304" pitchFamily="18" charset="0"/>
            </a:endParaRPr>
          </a:p>
          <a:p>
            <a:pPr algn="r" rtl="1"/>
            <a:endParaRPr lang="fa-IR" sz="1800" dirty="0">
              <a:latin typeface="Times New Roman" panose="02020603050405020304" pitchFamily="18" charset="0"/>
              <a:cs typeface="Times New Roman" panose="02020603050405020304" pitchFamily="18" charset="0"/>
            </a:endParaRPr>
          </a:p>
          <a:p>
            <a:pPr algn="r" rtl="1"/>
            <a:r>
              <a:rPr lang="fa-IR" sz="1800" b="1" dirty="0" smtClean="0">
                <a:latin typeface="Times New Roman" panose="02020603050405020304" pitchFamily="18" charset="0"/>
                <a:cs typeface="Times New Roman" panose="02020603050405020304" pitchFamily="18" charset="0"/>
              </a:rPr>
              <a:t>با </a:t>
            </a:r>
            <a:r>
              <a:rPr lang="fa-IR" sz="1800" b="1" dirty="0">
                <a:latin typeface="Times New Roman" panose="02020603050405020304" pitchFamily="18" charset="0"/>
                <a:cs typeface="Times New Roman" panose="02020603050405020304" pitchFamily="18" charset="0"/>
              </a:rPr>
              <a:t>توجه به </a:t>
            </a:r>
            <a:r>
              <a:rPr lang="fa-IR" sz="1800" b="1" dirty="0" smtClean="0">
                <a:latin typeface="Times New Roman" panose="02020603050405020304" pitchFamily="18" charset="0"/>
                <a:cs typeface="Times New Roman" panose="02020603050405020304" pitchFamily="18" charset="0"/>
              </a:rPr>
              <a:t>موقعیت/</a:t>
            </a:r>
            <a:r>
              <a:rPr lang="en-US" sz="1800" b="1" dirty="0" smtClean="0">
                <a:latin typeface="Times New Roman" panose="02020603050405020304" pitchFamily="18" charset="0"/>
                <a:cs typeface="Times New Roman" panose="02020603050405020304" pitchFamily="18" charset="0"/>
              </a:rPr>
              <a:t> </a:t>
            </a:r>
            <a:r>
              <a:rPr lang="fa-IR" sz="1800" b="1" dirty="0" smtClean="0">
                <a:latin typeface="Times New Roman" panose="02020603050405020304" pitchFamily="18" charset="0"/>
                <a:cs typeface="Times New Roman" panose="02020603050405020304" pitchFamily="18" charset="0"/>
              </a:rPr>
              <a:t>شرایط:</a:t>
            </a:r>
          </a:p>
          <a:p>
            <a:pPr algn="r" rtl="1"/>
            <a:endParaRPr lang="fa-IR" sz="1800" dirty="0" smtClean="0">
              <a:latin typeface="Times New Roman" panose="02020603050405020304" pitchFamily="18" charset="0"/>
              <a:cs typeface="Times New Roman" panose="02020603050405020304" pitchFamily="18" charset="0"/>
            </a:endParaRPr>
          </a:p>
          <a:p>
            <a:pPr algn="r" rtl="1"/>
            <a:endParaRPr lang="en-US" sz="1800" dirty="0">
              <a:latin typeface="Times New Roman" panose="02020603050405020304" pitchFamily="18" charset="0"/>
              <a:cs typeface="Times New Roman" panose="02020603050405020304" pitchFamily="18" charset="0"/>
            </a:endParaRPr>
          </a:p>
          <a:p>
            <a:pPr algn="r" rtl="1"/>
            <a:r>
              <a:rPr lang="fa-IR" sz="1800" b="1" dirty="0">
                <a:latin typeface="Times New Roman" panose="02020603050405020304" pitchFamily="18" charset="0"/>
                <a:cs typeface="Times New Roman" panose="02020603050405020304" pitchFamily="18" charset="0"/>
              </a:rPr>
              <a:t>با توجه به دیگران</a:t>
            </a:r>
            <a:r>
              <a:rPr lang="fa-IR" sz="1800" b="1" dirty="0" smtClean="0">
                <a:latin typeface="Times New Roman" panose="02020603050405020304" pitchFamily="18" charset="0"/>
                <a:cs typeface="Times New Roman" panose="02020603050405020304" pitchFamily="18" charset="0"/>
              </a:rPr>
              <a:t>:</a:t>
            </a:r>
          </a:p>
          <a:p>
            <a:pPr algn="r" rtl="1"/>
            <a:endParaRPr lang="en-US" sz="1800" dirty="0">
              <a:latin typeface="Times New Roman" panose="02020603050405020304" pitchFamily="18" charset="0"/>
              <a:cs typeface="Times New Roman" panose="02020603050405020304" pitchFamily="18" charset="0"/>
            </a:endParaRPr>
          </a:p>
          <a:p>
            <a:pPr algn="r" rtl="1"/>
            <a:r>
              <a:rPr lang="fa-IR" sz="1800" b="1" dirty="0">
                <a:latin typeface="Times New Roman" panose="02020603050405020304" pitchFamily="18" charset="0"/>
                <a:cs typeface="Times New Roman" panose="02020603050405020304" pitchFamily="18" charset="0"/>
              </a:rPr>
              <a:t>با توجه به خود تینا:</a:t>
            </a:r>
            <a:endParaRPr lang="en-US" sz="1800" b="1" dirty="0">
              <a:latin typeface="Times New Roman" panose="02020603050405020304" pitchFamily="18" charset="0"/>
              <a:cs typeface="Times New Roman" panose="02020603050405020304" pitchFamily="18" charset="0"/>
            </a:endParaRPr>
          </a:p>
        </p:txBody>
      </p:sp>
      <p:sp>
        <p:nvSpPr>
          <p:cNvPr id="18"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pic>
        <p:nvPicPr>
          <p:cNvPr id="7" name="Picture 17" descr="Bangkok Markt Neu_Bu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587" y="2715856"/>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dirty="0" smtClean="0">
                <a:latin typeface="Times New Roman" panose="02020603050405020304" pitchFamily="18" charset="0"/>
                <a:cs typeface="Times New Roman" panose="02020603050405020304" pitchFamily="18" charset="0"/>
              </a:rPr>
              <a:t> آسیب و گزند/</a:t>
            </a:r>
            <a:r>
              <a:rPr lang="en-US" dirty="0" smtClean="0">
                <a:latin typeface="Times New Roman" panose="02020603050405020304" pitchFamily="18" charset="0"/>
                <a:cs typeface="Times New Roman" panose="02020603050405020304" pitchFamily="18" charset="0"/>
              </a:rPr>
              <a:t> </a:t>
            </a:r>
            <a:r>
              <a:rPr lang="fa-IR" dirty="0">
                <a:latin typeface="Times New Roman" panose="02020603050405020304" pitchFamily="18" charset="0"/>
                <a:cs typeface="Times New Roman" panose="02020603050405020304" pitchFamily="18" charset="0"/>
              </a:rPr>
              <a:t>بوهای عجیب و </a:t>
            </a:r>
            <a:r>
              <a:rPr lang="fa-IR" dirty="0" smtClean="0">
                <a:latin typeface="Times New Roman" panose="02020603050405020304" pitchFamily="18" charset="0"/>
                <a:cs typeface="Times New Roman" panose="02020603050405020304" pitchFamily="18" charset="0"/>
              </a:rPr>
              <a:t>غریب</a:t>
            </a:r>
            <a:endParaRPr lang="en-US" dirty="0">
              <a:latin typeface="Times New Roman" panose="02020603050405020304" pitchFamily="18" charset="0"/>
              <a:cs typeface="Times New Roman" panose="02020603050405020304" pitchFamily="18" charset="0"/>
            </a:endParaRPr>
          </a:p>
          <a:p>
            <a:pPr rtl="1"/>
            <a:r>
              <a:rPr lang="fa-IR" dirty="0" smtClean="0">
                <a:latin typeface="Times New Roman" panose="02020603050405020304" pitchFamily="18" charset="0"/>
                <a:cs typeface="Times New Roman" panose="02020603050405020304" pitchFamily="18" charset="0"/>
              </a:rPr>
              <a:t>رد یا تأیید</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20969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4.21</a:t>
            </a:r>
            <a:endParaRPr lang="en-GB" altLang="de-DE" sz="1200" b="1" dirty="0">
              <a:solidFill>
                <a:schemeClr val="tx2"/>
              </a:solidFill>
              <a:latin typeface="+mn-lt"/>
            </a:endParaRPr>
          </a:p>
        </p:txBody>
      </p:sp>
      <p:sp>
        <p:nvSpPr>
          <p:cNvPr id="15" name="Rectangle 5"/>
          <p:cNvSpPr txBox="1">
            <a:spLocks noChangeArrowheads="1"/>
          </p:cNvSpPr>
          <p:nvPr/>
        </p:nvSpPr>
        <p:spPr bwMode="auto">
          <a:xfrm>
            <a:off x="250824" y="1343024"/>
            <a:ext cx="5977519" cy="470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algn="r" rtl="1"/>
            <a:r>
              <a:rPr lang="fa-IR" sz="1800" b="1" dirty="0">
                <a:latin typeface="Times New Roman" panose="02020603050405020304" pitchFamily="18" charset="0"/>
                <a:cs typeface="Times New Roman" panose="02020603050405020304" pitchFamily="18" charset="0"/>
              </a:rPr>
              <a:t>مثال: بوهای عجیب و غریب</a:t>
            </a:r>
            <a:endParaRPr lang="en-US" sz="1800" b="1" dirty="0">
              <a:latin typeface="Times New Roman" panose="02020603050405020304" pitchFamily="18" charset="0"/>
              <a:cs typeface="Times New Roman" panose="02020603050405020304" pitchFamily="18" charset="0"/>
            </a:endParaRPr>
          </a:p>
          <a:p>
            <a:pPr algn="r" rtl="1"/>
            <a:endParaRPr lang="fa-IR" sz="1800" dirty="0">
              <a:latin typeface="Times New Roman" panose="02020603050405020304" pitchFamily="18" charset="0"/>
              <a:cs typeface="Times New Roman" panose="02020603050405020304" pitchFamily="18" charset="0"/>
            </a:endParaRPr>
          </a:p>
          <a:p>
            <a:pPr algn="r" rtl="1"/>
            <a:r>
              <a:rPr lang="fa-IR" sz="1800" dirty="0">
                <a:latin typeface="Times New Roman" panose="02020603050405020304" pitchFamily="18" charset="0"/>
                <a:cs typeface="Times New Roman" panose="02020603050405020304" pitchFamily="18" charset="0"/>
              </a:rPr>
              <a:t>چه توضیحات</a:t>
            </a:r>
            <a:r>
              <a:rPr lang="en-US" sz="1800" dirty="0">
                <a:latin typeface="Times New Roman" panose="02020603050405020304" pitchFamily="18" charset="0"/>
                <a:cs typeface="Times New Roman" panose="02020603050405020304" pitchFamily="18" charset="0"/>
              </a:rPr>
              <a:t>/</a:t>
            </a:r>
            <a:r>
              <a:rPr lang="fa-IR" sz="1800" dirty="0">
                <a:latin typeface="Times New Roman" panose="02020603050405020304" pitchFamily="18" charset="0"/>
                <a:cs typeface="Times New Roman" panose="02020603050405020304" pitchFamily="18" charset="0"/>
              </a:rPr>
              <a:t>دلایل دیگری امکان پذیر است؟ </a:t>
            </a:r>
          </a:p>
          <a:p>
            <a:pPr algn="r" rtl="1"/>
            <a:endParaRPr lang="en-GB" altLang="de-DE" sz="1800" b="1" kern="0" dirty="0">
              <a:latin typeface="Times New Roman" panose="02020603050405020304" pitchFamily="18" charset="0"/>
              <a:cs typeface="Times New Roman" panose="02020603050405020304" pitchFamily="18" charset="0"/>
            </a:endParaRPr>
          </a:p>
          <a:p>
            <a:pPr algn="r" rtl="1"/>
            <a:endParaRPr lang="fa-IR" sz="1800" dirty="0">
              <a:latin typeface="Times New Roman" panose="02020603050405020304" pitchFamily="18" charset="0"/>
              <a:cs typeface="Times New Roman" panose="02020603050405020304" pitchFamily="18" charset="0"/>
            </a:endParaRPr>
          </a:p>
          <a:p>
            <a:pPr algn="r" rtl="1"/>
            <a:r>
              <a:rPr lang="fa-IR" sz="1800" b="1" dirty="0">
                <a:latin typeface="Times New Roman" panose="02020603050405020304" pitchFamily="18" charset="0"/>
                <a:cs typeface="Times New Roman" panose="02020603050405020304" pitchFamily="18" charset="0"/>
              </a:rPr>
              <a:t>با توجه به موقعیت/</a:t>
            </a:r>
            <a:r>
              <a:rPr lang="en-US" sz="1800" b="1" dirty="0">
                <a:latin typeface="Times New Roman" panose="02020603050405020304" pitchFamily="18" charset="0"/>
                <a:cs typeface="Times New Roman" panose="02020603050405020304" pitchFamily="18" charset="0"/>
              </a:rPr>
              <a:t> </a:t>
            </a:r>
            <a:r>
              <a:rPr lang="fa-IR" sz="1800" b="1" dirty="0">
                <a:latin typeface="Times New Roman" panose="02020603050405020304" pitchFamily="18" charset="0"/>
                <a:cs typeface="Times New Roman" panose="02020603050405020304" pitchFamily="18" charset="0"/>
              </a:rPr>
              <a:t>شرایط</a:t>
            </a:r>
            <a:r>
              <a:rPr lang="fa-IR" sz="1800" b="1" dirty="0" smtClean="0">
                <a:latin typeface="Times New Roman" panose="02020603050405020304" pitchFamily="18" charset="0"/>
                <a:cs typeface="Times New Roman" panose="02020603050405020304" pitchFamily="18" charset="0"/>
              </a:rPr>
              <a:t>: </a:t>
            </a:r>
            <a:r>
              <a:rPr lang="fa-IR" sz="1800" dirty="0">
                <a:latin typeface="Times New Roman" panose="02020603050405020304" pitchFamily="18" charset="0"/>
                <a:cs typeface="Times New Roman" panose="02020603050405020304" pitchFamily="18" charset="0"/>
              </a:rPr>
              <a:t>در بانکوک مه دود </a:t>
            </a:r>
            <a:r>
              <a:rPr lang="fa-IR" sz="1800" dirty="0" smtClean="0">
                <a:latin typeface="Times New Roman" panose="02020603050405020304" pitchFamily="18" charset="0"/>
                <a:cs typeface="Times New Roman" panose="02020603050405020304" pitchFamily="18" charset="0"/>
              </a:rPr>
              <a:t>و بوهای </a:t>
            </a:r>
            <a:r>
              <a:rPr lang="fa-IR" sz="1800" dirty="0">
                <a:latin typeface="Times New Roman" panose="02020603050405020304" pitchFamily="18" charset="0"/>
                <a:cs typeface="Times New Roman" panose="02020603050405020304" pitchFamily="18" charset="0"/>
              </a:rPr>
              <a:t>نا </a:t>
            </a:r>
            <a:r>
              <a:rPr lang="fa-IR" sz="1800" dirty="0" smtClean="0">
                <a:latin typeface="Times New Roman" panose="02020603050405020304" pitchFamily="18" charset="0"/>
                <a:cs typeface="Times New Roman" panose="02020603050405020304" pitchFamily="18" charset="0"/>
              </a:rPr>
              <a:t>آشنای </a:t>
            </a:r>
            <a:r>
              <a:rPr lang="fa-IR" sz="1800" dirty="0">
                <a:latin typeface="Times New Roman" panose="02020603050405020304" pitchFamily="18" charset="0"/>
                <a:cs typeface="Times New Roman" panose="02020603050405020304" pitchFamily="18" charset="0"/>
              </a:rPr>
              <a:t>زیادی</a:t>
            </a:r>
            <a:r>
              <a:rPr lang="fa-IR" sz="1800" dirty="0" smtClean="0">
                <a:latin typeface="Times New Roman" panose="02020603050405020304" pitchFamily="18" charset="0"/>
                <a:cs typeface="Times New Roman" panose="02020603050405020304" pitchFamily="18" charset="0"/>
              </a:rPr>
              <a:t> </a:t>
            </a:r>
          </a:p>
          <a:p>
            <a:pPr algn="r" rtl="1"/>
            <a:r>
              <a:rPr lang="fa-IR" sz="1800" dirty="0" smtClean="0">
                <a:latin typeface="Times New Roman" panose="02020603050405020304" pitchFamily="18" charset="0"/>
                <a:cs typeface="Times New Roman" panose="02020603050405020304" pitchFamily="18" charset="0"/>
              </a:rPr>
              <a:t>برای </a:t>
            </a:r>
            <a:r>
              <a:rPr lang="fa-IR" sz="1800" dirty="0">
                <a:latin typeface="Times New Roman" panose="02020603050405020304" pitchFamily="18" charset="0"/>
                <a:cs typeface="Times New Roman" panose="02020603050405020304" pitchFamily="18" charset="0"/>
              </a:rPr>
              <a:t>تینا وجود </a:t>
            </a:r>
            <a:r>
              <a:rPr lang="fa-IR" sz="1800" dirty="0" smtClean="0">
                <a:latin typeface="Times New Roman" panose="02020603050405020304" pitchFamily="18" charset="0"/>
                <a:cs typeface="Times New Roman" panose="02020603050405020304" pitchFamily="18" charset="0"/>
              </a:rPr>
              <a:t>دارد.</a:t>
            </a:r>
            <a:endParaRPr lang="en-US" sz="1800" dirty="0">
              <a:latin typeface="Times New Roman" panose="02020603050405020304" pitchFamily="18" charset="0"/>
              <a:cs typeface="Times New Roman" panose="02020603050405020304" pitchFamily="18" charset="0"/>
            </a:endParaRPr>
          </a:p>
          <a:p>
            <a:pPr algn="r" rtl="1"/>
            <a:endParaRPr lang="fa-IR" sz="1800" b="1" dirty="0">
              <a:latin typeface="Times New Roman" panose="02020603050405020304" pitchFamily="18" charset="0"/>
              <a:cs typeface="Times New Roman" panose="02020603050405020304" pitchFamily="18" charset="0"/>
            </a:endParaRPr>
          </a:p>
          <a:p>
            <a:pPr algn="r" rtl="1"/>
            <a:r>
              <a:rPr lang="fa-IR" sz="1800" b="1" dirty="0" smtClean="0">
                <a:latin typeface="Times New Roman" panose="02020603050405020304" pitchFamily="18" charset="0"/>
                <a:cs typeface="Times New Roman" panose="02020603050405020304" pitchFamily="18" charset="0"/>
              </a:rPr>
              <a:t>با </a:t>
            </a:r>
            <a:r>
              <a:rPr lang="fa-IR" sz="1800" b="1" dirty="0">
                <a:latin typeface="Times New Roman" panose="02020603050405020304" pitchFamily="18" charset="0"/>
                <a:cs typeface="Times New Roman" panose="02020603050405020304" pitchFamily="18" charset="0"/>
              </a:rPr>
              <a:t>توجه به دیگران</a:t>
            </a:r>
            <a:r>
              <a:rPr lang="fa-IR" sz="1800" b="1" dirty="0" smtClean="0">
                <a:latin typeface="Times New Roman" panose="02020603050405020304" pitchFamily="18" charset="0"/>
                <a:cs typeface="Times New Roman" panose="02020603050405020304" pitchFamily="18" charset="0"/>
              </a:rPr>
              <a:t>: </a:t>
            </a:r>
            <a:r>
              <a:rPr lang="fa-IR" sz="1800" dirty="0">
                <a:latin typeface="Times New Roman" panose="02020603050405020304" pitchFamily="18" charset="0"/>
                <a:cs typeface="Times New Roman" panose="02020603050405020304" pitchFamily="18" charset="0"/>
              </a:rPr>
              <a:t>عملیات پلیسی با استفاده از گاز اشک آور </a:t>
            </a:r>
            <a:r>
              <a:rPr lang="fa-IR" sz="1800" dirty="0" smtClean="0">
                <a:latin typeface="Times New Roman" panose="02020603050405020304" pitchFamily="18" charset="0"/>
                <a:cs typeface="Times New Roman" panose="02020603050405020304" pitchFamily="18" charset="0"/>
              </a:rPr>
              <a:t>انجام </a:t>
            </a:r>
            <a:r>
              <a:rPr lang="fa-IR" sz="1800" dirty="0">
                <a:latin typeface="Times New Roman" panose="02020603050405020304" pitchFamily="18" charset="0"/>
                <a:cs typeface="Times New Roman" panose="02020603050405020304" pitchFamily="18" charset="0"/>
              </a:rPr>
              <a:t>شده </a:t>
            </a:r>
            <a:r>
              <a:rPr lang="fa-IR" sz="1800" dirty="0" smtClean="0">
                <a:latin typeface="Times New Roman" panose="02020603050405020304" pitchFamily="18" charset="0"/>
                <a:cs typeface="Times New Roman" panose="02020603050405020304" pitchFamily="18" charset="0"/>
              </a:rPr>
              <a:t>است</a:t>
            </a:r>
          </a:p>
          <a:p>
            <a:pPr algn="r" rtl="1"/>
            <a:r>
              <a:rPr lang="fa-IR" sz="1800" dirty="0" smtClean="0">
                <a:latin typeface="Times New Roman" panose="02020603050405020304" pitchFamily="18" charset="0"/>
                <a:cs typeface="Times New Roman" panose="02020603050405020304" pitchFamily="18" charset="0"/>
              </a:rPr>
              <a:t>(</a:t>
            </a:r>
            <a:r>
              <a:rPr lang="fa-IR" sz="1800" dirty="0">
                <a:latin typeface="Times New Roman" panose="02020603050405020304" pitchFamily="18" charset="0"/>
                <a:cs typeface="Times New Roman" panose="02020603050405020304" pitchFamily="18" charset="0"/>
              </a:rPr>
              <a:t>بعید است</a:t>
            </a:r>
            <a:r>
              <a:rPr lang="fa-IR"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a:p>
            <a:pPr algn="r" rtl="1"/>
            <a:r>
              <a:rPr lang="fa-IR" sz="1800" b="1" dirty="0">
                <a:latin typeface="Times New Roman" panose="02020603050405020304" pitchFamily="18" charset="0"/>
                <a:cs typeface="Times New Roman" panose="02020603050405020304" pitchFamily="18" charset="0"/>
              </a:rPr>
              <a:t>با توجه به خود تینا</a:t>
            </a:r>
            <a:r>
              <a:rPr lang="fa-IR" sz="1800" b="1" dirty="0" smtClean="0">
                <a:latin typeface="Times New Roman" panose="02020603050405020304" pitchFamily="18" charset="0"/>
                <a:cs typeface="Times New Roman" panose="02020603050405020304" pitchFamily="18" charset="0"/>
              </a:rPr>
              <a:t>: </a:t>
            </a:r>
            <a:r>
              <a:rPr lang="fa-IR" sz="1800" dirty="0">
                <a:latin typeface="Times New Roman" panose="02020603050405020304" pitchFamily="18" charset="0"/>
                <a:cs typeface="Times New Roman" panose="02020603050405020304" pitchFamily="18" charset="0"/>
              </a:rPr>
              <a:t>پرواز تینا بسیار تاخیر داشته و به همین دلیل عصبی </a:t>
            </a:r>
            <a:r>
              <a:rPr lang="fa-IR" sz="1800" dirty="0" smtClean="0">
                <a:latin typeface="Times New Roman" panose="02020603050405020304" pitchFamily="18" charset="0"/>
                <a:cs typeface="Times New Roman" panose="02020603050405020304" pitchFamily="18" charset="0"/>
              </a:rPr>
              <a:t>و</a:t>
            </a:r>
          </a:p>
          <a:p>
            <a:pPr algn="r" rtl="1"/>
            <a:r>
              <a:rPr lang="fa-IR" sz="1800" dirty="0" smtClean="0">
                <a:latin typeface="Times New Roman" panose="02020603050405020304" pitchFamily="18" charset="0"/>
                <a:cs typeface="Times New Roman" panose="02020603050405020304" pitchFamily="18" charset="0"/>
              </a:rPr>
              <a:t>مضطرب است.علاوه بر این، او بینی بسیار حساسی دارد. تینا قبلا تجربه روان</a:t>
            </a:r>
          </a:p>
          <a:p>
            <a:pPr algn="r" rtl="1"/>
            <a:r>
              <a:rPr lang="fa-IR" sz="1800" dirty="0" smtClean="0">
                <a:latin typeface="Times New Roman" panose="02020603050405020304" pitchFamily="18" charset="0"/>
                <a:cs typeface="Times New Roman" panose="02020603050405020304" pitchFamily="18" charset="0"/>
              </a:rPr>
              <a:t>پریشی همراه با سوء تفاهم داشته است.</a:t>
            </a:r>
            <a:endParaRPr lang="en-US" sz="1800" dirty="0" smtClean="0">
              <a:latin typeface="Times New Roman" panose="02020603050405020304" pitchFamily="18" charset="0"/>
              <a:cs typeface="Times New Roman" panose="02020603050405020304" pitchFamily="18" charset="0"/>
            </a:endParaRPr>
          </a:p>
          <a:p>
            <a:pPr algn="r" rtl="1"/>
            <a:endParaRPr lang="en-US" sz="1800" b="1" dirty="0"/>
          </a:p>
          <a:p>
            <a:pPr marL="180000" indent="0" algn="r" rtl="1" eaLnBrk="1" hangingPunct="1">
              <a:spcBef>
                <a:spcPts val="1200"/>
              </a:spcBef>
            </a:pPr>
            <a:endParaRPr lang="en-GB" altLang="de-DE" sz="1800" kern="0" dirty="0" smtClean="0"/>
          </a:p>
          <a:p>
            <a:pPr marL="180000" indent="0" algn="ctr" eaLnBrk="1" hangingPunct="1">
              <a:spcBef>
                <a:spcPts val="1200"/>
              </a:spcBef>
            </a:pPr>
            <a:endParaRPr lang="de-DE" altLang="de-DE" sz="1800" kern="0" dirty="0" smtClean="0"/>
          </a:p>
        </p:txBody>
      </p:sp>
      <p:sp>
        <p:nvSpPr>
          <p:cNvPr id="18"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pic>
        <p:nvPicPr>
          <p:cNvPr id="10" name="Picture 17" descr="Bangkok Markt Neu_Bu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587" y="2715856"/>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68"/>
          <p:cNvGrpSpPr>
            <a:grpSpLocks/>
          </p:cNvGrpSpPr>
          <p:nvPr/>
        </p:nvGrpSpPr>
        <p:grpSpPr bwMode="auto">
          <a:xfrm>
            <a:off x="0" y="6165857"/>
            <a:ext cx="2339975" cy="474663"/>
            <a:chOff x="0" y="3957"/>
            <a:chExt cx="1474" cy="299"/>
          </a:xfrm>
        </p:grpSpPr>
        <p:sp>
          <p:nvSpPr>
            <p:cNvPr id="16"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0"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a:latin typeface="Verdana" pitchFamily="34" charset="0"/>
                  <a:sym typeface="Wingdings" pitchFamily="2" charset="2"/>
                </a:rPr>
                <a:t>4</a:t>
              </a:r>
              <a:r>
                <a:rPr lang="de-DE" altLang="de-DE" sz="1200" i="1" dirty="0" smtClean="0">
                  <a:latin typeface="Verdana" pitchFamily="34" charset="0"/>
                </a:rPr>
                <a:t>.2</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7"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dirty="0" smtClean="0">
                <a:latin typeface="Times New Roman" panose="02020603050405020304" pitchFamily="18" charset="0"/>
                <a:cs typeface="Times New Roman" panose="02020603050405020304" pitchFamily="18" charset="0"/>
              </a:rPr>
              <a:t> آسیب و گزند/</a:t>
            </a:r>
            <a:r>
              <a:rPr lang="en-US" dirty="0" smtClean="0">
                <a:latin typeface="Times New Roman" panose="02020603050405020304" pitchFamily="18" charset="0"/>
                <a:cs typeface="Times New Roman" panose="02020603050405020304" pitchFamily="18" charset="0"/>
              </a:rPr>
              <a:t> </a:t>
            </a:r>
            <a:r>
              <a:rPr lang="fa-IR" dirty="0">
                <a:latin typeface="Times New Roman" panose="02020603050405020304" pitchFamily="18" charset="0"/>
                <a:cs typeface="Times New Roman" panose="02020603050405020304" pitchFamily="18" charset="0"/>
              </a:rPr>
              <a:t>بوهای عجیب و </a:t>
            </a:r>
            <a:r>
              <a:rPr lang="fa-IR" dirty="0" smtClean="0">
                <a:latin typeface="Times New Roman" panose="02020603050405020304" pitchFamily="18" charset="0"/>
                <a:cs typeface="Times New Roman" panose="02020603050405020304" pitchFamily="18" charset="0"/>
              </a:rPr>
              <a:t>غریب</a:t>
            </a:r>
            <a:endParaRPr lang="en-US" dirty="0">
              <a:latin typeface="Times New Roman" panose="02020603050405020304" pitchFamily="18" charset="0"/>
              <a:cs typeface="Times New Roman" panose="02020603050405020304" pitchFamily="18" charset="0"/>
            </a:endParaRPr>
          </a:p>
          <a:p>
            <a:pPr rtl="1"/>
            <a:r>
              <a:rPr lang="fa-IR" dirty="0" smtClean="0">
                <a:latin typeface="Times New Roman" panose="02020603050405020304" pitchFamily="18" charset="0"/>
                <a:cs typeface="Times New Roman" panose="02020603050405020304" pitchFamily="18" charset="0"/>
              </a:rPr>
              <a:t>رد یا تأیید</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20248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4.22</a:t>
            </a:r>
            <a:endParaRPr lang="en-GB" altLang="de-DE" sz="1200" b="1" dirty="0">
              <a:solidFill>
                <a:schemeClr val="tx2"/>
              </a:solidFill>
              <a:latin typeface="+mn-lt"/>
            </a:endParaRPr>
          </a:p>
        </p:txBody>
      </p:sp>
      <p:sp>
        <p:nvSpPr>
          <p:cNvPr id="15" name="Rectangle 5"/>
          <p:cNvSpPr txBox="1">
            <a:spLocks noChangeArrowheads="1"/>
          </p:cNvSpPr>
          <p:nvPr/>
        </p:nvSpPr>
        <p:spPr bwMode="auto">
          <a:xfrm>
            <a:off x="250824" y="1343024"/>
            <a:ext cx="5977519" cy="470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algn="r" rtl="1"/>
            <a:r>
              <a:rPr lang="fa-IR" sz="1800" b="1" dirty="0">
                <a:latin typeface="Times New Roman" panose="02020603050405020304" pitchFamily="18" charset="0"/>
                <a:cs typeface="Times New Roman" panose="02020603050405020304" pitchFamily="18" charset="0"/>
              </a:rPr>
              <a:t>مثال: بوهای عجیب و غریب</a:t>
            </a:r>
            <a:endParaRPr lang="en-US" sz="1800" b="1" dirty="0">
              <a:latin typeface="Times New Roman" panose="02020603050405020304" pitchFamily="18" charset="0"/>
              <a:cs typeface="Times New Roman" panose="02020603050405020304" pitchFamily="18" charset="0"/>
            </a:endParaRPr>
          </a:p>
          <a:p>
            <a:pPr algn="r" rtl="1"/>
            <a:endParaRPr lang="fa-IR" sz="1800" dirty="0">
              <a:latin typeface="Times New Roman" panose="02020603050405020304" pitchFamily="18" charset="0"/>
              <a:cs typeface="Times New Roman" panose="02020603050405020304" pitchFamily="18" charset="0"/>
            </a:endParaRPr>
          </a:p>
          <a:p>
            <a:pPr algn="r" rtl="1"/>
            <a:r>
              <a:rPr lang="fa-IR" sz="1800" dirty="0">
                <a:latin typeface="Times New Roman" panose="02020603050405020304" pitchFamily="18" charset="0"/>
                <a:cs typeface="Times New Roman" panose="02020603050405020304" pitchFamily="18" charset="0"/>
              </a:rPr>
              <a:t>برداشت متعادل تر با توجه به چند علت مختلف چگونه خواهد بود؟</a:t>
            </a:r>
            <a:endParaRPr lang="fa-IR" sz="1800" b="1" kern="0" dirty="0">
              <a:latin typeface="Times New Roman" panose="02020603050405020304" pitchFamily="18" charset="0"/>
              <a:cs typeface="Times New Roman" panose="02020603050405020304" pitchFamily="18" charset="0"/>
            </a:endParaRPr>
          </a:p>
          <a:p>
            <a:pPr algn="r" rtl="1"/>
            <a:endParaRPr lang="fa-IR" altLang="de-DE" sz="1800" b="1" kern="0" dirty="0">
              <a:latin typeface="Times New Roman" panose="02020603050405020304" pitchFamily="18" charset="0"/>
              <a:cs typeface="Times New Roman" panose="02020603050405020304" pitchFamily="18" charset="0"/>
            </a:endParaRPr>
          </a:p>
          <a:p>
            <a:pPr algn="r" rtl="1"/>
            <a:r>
              <a:rPr lang="fa-IR" altLang="de-DE" sz="1800" b="1" kern="0" dirty="0">
                <a:latin typeface="Times New Roman" panose="02020603050405020304" pitchFamily="18" charset="0"/>
                <a:cs typeface="Times New Roman" panose="02020603050405020304" pitchFamily="18" charset="0"/>
              </a:rPr>
              <a:t>خود تینا/دیگران/موقعیت:</a:t>
            </a:r>
            <a:endParaRPr lang="en-GB" altLang="de-DE" sz="1800" b="1" kern="0" dirty="0">
              <a:latin typeface="Times New Roman" panose="02020603050405020304" pitchFamily="18" charset="0"/>
              <a:cs typeface="Times New Roman" panose="02020603050405020304" pitchFamily="18" charset="0"/>
            </a:endParaRPr>
          </a:p>
          <a:p>
            <a:pPr algn="r" rtl="1"/>
            <a:r>
              <a:rPr lang="fa-IR" sz="1800" dirty="0">
                <a:latin typeface="Times New Roman" panose="02020603050405020304" pitchFamily="18" charset="0"/>
                <a:cs typeface="Times New Roman" panose="02020603050405020304" pitchFamily="18" charset="0"/>
              </a:rPr>
              <a:t>به دلیل سفر طولانی و تاخیر پرواز، تینا مضطرب و عصبی بود.</a:t>
            </a:r>
            <a:r>
              <a:rPr lang="en-US" sz="1800" dirty="0">
                <a:latin typeface="Times New Roman" panose="02020603050405020304" pitchFamily="18" charset="0"/>
                <a:cs typeface="Times New Roman" panose="02020603050405020304" pitchFamily="18" charset="0"/>
              </a:rPr>
              <a:t> </a:t>
            </a:r>
            <a:r>
              <a:rPr lang="fa-IR" sz="1800" dirty="0">
                <a:latin typeface="Times New Roman" panose="02020603050405020304" pitchFamily="18" charset="0"/>
                <a:cs typeface="Times New Roman" panose="02020603050405020304" pitchFamily="18" charset="0"/>
              </a:rPr>
              <a:t>بوهای</a:t>
            </a:r>
          </a:p>
          <a:p>
            <a:pPr algn="r" rtl="1"/>
            <a:r>
              <a:rPr lang="fa-IR" sz="1800" dirty="0">
                <a:latin typeface="Times New Roman" panose="02020603050405020304" pitchFamily="18" charset="0"/>
                <a:cs typeface="Times New Roman" panose="02020603050405020304" pitchFamily="18" charset="0"/>
              </a:rPr>
              <a:t>ناآشنا، بینی حساس او و ترس از همسایه اش حواسش را تقویت کرده و </a:t>
            </a:r>
          </a:p>
          <a:p>
            <a:pPr algn="r" rtl="1"/>
            <a:r>
              <a:rPr lang="fa-IR" sz="1800" dirty="0">
                <a:latin typeface="Times New Roman" panose="02020603050405020304" pitchFamily="18" charset="0"/>
                <a:cs typeface="Times New Roman" panose="02020603050405020304" pitchFamily="18" charset="0"/>
              </a:rPr>
              <a:t>برداشت های نادرست را گسترش داده است.</a:t>
            </a:r>
            <a:endParaRPr lang="de-DE" altLang="de-DE" sz="1800" kern="0" dirty="0">
              <a:latin typeface="Times New Roman" panose="02020603050405020304" pitchFamily="18" charset="0"/>
              <a:cs typeface="Times New Roman" panose="02020603050405020304" pitchFamily="18" charset="0"/>
            </a:endParaRPr>
          </a:p>
          <a:p>
            <a:pPr algn="r" rtl="1"/>
            <a:endParaRPr lang="en-US" sz="1800" b="1" dirty="0"/>
          </a:p>
          <a:p>
            <a:pPr marL="180000" indent="0" algn="r" rtl="1" eaLnBrk="1" hangingPunct="1">
              <a:spcBef>
                <a:spcPts val="1200"/>
              </a:spcBef>
            </a:pPr>
            <a:endParaRPr lang="en-GB" altLang="de-DE" sz="1800" kern="0" dirty="0" smtClean="0"/>
          </a:p>
          <a:p>
            <a:pPr marL="180000" indent="0" algn="ctr" eaLnBrk="1" hangingPunct="1">
              <a:spcBef>
                <a:spcPts val="1200"/>
              </a:spcBef>
            </a:pPr>
            <a:endParaRPr lang="de-DE" altLang="de-DE" sz="1800" kern="0" dirty="0" smtClean="0"/>
          </a:p>
        </p:txBody>
      </p:sp>
      <p:sp>
        <p:nvSpPr>
          <p:cNvPr id="18"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pic>
        <p:nvPicPr>
          <p:cNvPr id="10" name="Picture 17" descr="Bangkok Markt Neu_Bu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587" y="2715856"/>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dirty="0" smtClean="0">
                <a:latin typeface="Times New Roman" panose="02020603050405020304" pitchFamily="18" charset="0"/>
                <a:cs typeface="Times New Roman" panose="02020603050405020304" pitchFamily="18" charset="0"/>
              </a:rPr>
              <a:t> آسیب و گزند/</a:t>
            </a:r>
            <a:r>
              <a:rPr lang="en-US" dirty="0" smtClean="0">
                <a:latin typeface="Times New Roman" panose="02020603050405020304" pitchFamily="18" charset="0"/>
                <a:cs typeface="Times New Roman" panose="02020603050405020304" pitchFamily="18" charset="0"/>
              </a:rPr>
              <a:t> </a:t>
            </a:r>
            <a:r>
              <a:rPr lang="fa-IR" dirty="0">
                <a:latin typeface="Times New Roman" panose="02020603050405020304" pitchFamily="18" charset="0"/>
                <a:cs typeface="Times New Roman" panose="02020603050405020304" pitchFamily="18" charset="0"/>
              </a:rPr>
              <a:t>بوهای عجیب و </a:t>
            </a:r>
            <a:r>
              <a:rPr lang="fa-IR" dirty="0" smtClean="0">
                <a:latin typeface="Times New Roman" panose="02020603050405020304" pitchFamily="18" charset="0"/>
                <a:cs typeface="Times New Roman" panose="02020603050405020304" pitchFamily="18" charset="0"/>
              </a:rPr>
              <a:t>غریب</a:t>
            </a:r>
            <a:endParaRPr lang="en-US" dirty="0">
              <a:latin typeface="Times New Roman" panose="02020603050405020304" pitchFamily="18" charset="0"/>
              <a:cs typeface="Times New Roman" panose="02020603050405020304" pitchFamily="18" charset="0"/>
            </a:endParaRPr>
          </a:p>
          <a:p>
            <a:pPr rtl="1"/>
            <a:r>
              <a:rPr lang="fa-IR" dirty="0" smtClean="0">
                <a:latin typeface="Times New Roman" panose="02020603050405020304" pitchFamily="18" charset="0"/>
                <a:cs typeface="Times New Roman" panose="02020603050405020304" pitchFamily="18" charset="0"/>
              </a:rPr>
              <a:t>رد یا تأیید</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20202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pic>
        <p:nvPicPr>
          <p:cNvPr id="38916"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7" y="2426453"/>
            <a:ext cx="971158"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6674" y="2426453"/>
            <a:ext cx="1134000"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4.23</a:t>
            </a:r>
            <a:endParaRPr lang="en-GB" altLang="de-DE" sz="1200" b="1" dirty="0">
              <a:solidFill>
                <a:schemeClr val="tx2"/>
              </a:solidFill>
              <a:latin typeface="+mn-lt"/>
            </a:endParaRPr>
          </a:p>
        </p:txBody>
      </p:sp>
      <p:sp>
        <p:nvSpPr>
          <p:cNvPr id="15" name="Text Box 62"/>
          <p:cNvSpPr txBox="1">
            <a:spLocks noChangeArrowheads="1"/>
          </p:cNvSpPr>
          <p:nvPr/>
        </p:nvSpPr>
        <p:spPr bwMode="auto">
          <a:xfrm>
            <a:off x="272714" y="1362326"/>
            <a:ext cx="862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b="1" dirty="0"/>
              <a:t>چه اتفاقی افتاد؟</a:t>
            </a:r>
            <a:endParaRPr lang="en-US" sz="1800" b="1" dirty="0"/>
          </a:p>
        </p:txBody>
      </p:sp>
      <p:sp>
        <p:nvSpPr>
          <p:cNvPr id="22" name="Text Box 4"/>
          <p:cNvSpPr txBox="1">
            <a:spLocks noChangeArrowheads="1"/>
          </p:cNvSpPr>
          <p:nvPr/>
        </p:nvSpPr>
        <p:spPr bwMode="auto">
          <a:xfrm>
            <a:off x="250825" y="3887538"/>
            <a:ext cx="8642350" cy="169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0013" indent="-100013"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a:t>شما چه چیزی را به عنوان علت این رویداد نسبت می دهید؟</a:t>
            </a:r>
            <a:r>
              <a:rPr lang="en-US" sz="1800" dirty="0"/>
              <a:t/>
            </a:r>
            <a:br>
              <a:rPr lang="en-US" sz="1800" dirty="0"/>
            </a:br>
            <a:r>
              <a:rPr lang="fa-IR" sz="1800" dirty="0"/>
              <a:t>چه </a:t>
            </a:r>
            <a:r>
              <a:rPr lang="fa-IR" sz="1800" dirty="0" smtClean="0"/>
              <a:t>پیامدهایی </a:t>
            </a:r>
            <a:r>
              <a:rPr lang="fa-IR" sz="1800" dirty="0"/>
              <a:t>از توضیح شما ناشی می شود؟</a:t>
            </a:r>
            <a:r>
              <a:rPr lang="en-US" sz="1800" dirty="0"/>
              <a:t/>
            </a:r>
            <a:br>
              <a:rPr lang="en-US" sz="1800" dirty="0"/>
            </a:br>
            <a:r>
              <a:rPr lang="fa-IR" sz="1800" dirty="0"/>
              <a:t>سایر توضیحات احتمالی برای این رویداد چیست؟</a:t>
            </a:r>
            <a:endParaRPr lang="en-US" sz="1800" dirty="0"/>
          </a:p>
          <a:p>
            <a:pPr algn="ctr" rtl="1" eaLnBrk="1" hangingPunct="1">
              <a:buClrTx/>
              <a:buSzTx/>
              <a:buFontTx/>
              <a:buNone/>
            </a:pPr>
            <a:endParaRPr lang="de-DE" altLang="de-DE" sz="1800" dirty="0"/>
          </a:p>
          <a:p>
            <a:pPr algn="ctr" rtl="1" eaLnBrk="1" hangingPunct="1">
              <a:buClrTx/>
              <a:buSzTx/>
              <a:buFontTx/>
              <a:buNone/>
            </a:pPr>
            <a:endParaRPr lang="en-US" altLang="de-DE" sz="2400" dirty="0">
              <a:latin typeface="Times New Roman" pitchFamily="18" charset="0"/>
            </a:endParaRPr>
          </a:p>
        </p:txBody>
      </p:sp>
      <p:pic>
        <p:nvPicPr>
          <p:cNvPr id="18" name="Picture 18" descr="The unnamed - flickr - loneliness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3159" y="2420938"/>
            <a:ext cx="1226541"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2420938"/>
            <a:ext cx="10239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8" descr="Index - Sami Keinänen - flickr -ccc"/>
          <p:cNvPicPr>
            <a:picLocks noChangeAspect="1" noChangeArrowheads="1"/>
          </p:cNvPicPr>
          <p:nvPr/>
        </p:nvPicPr>
        <p:blipFill>
          <a:blip r:embed="rId7">
            <a:extLst>
              <a:ext uri="{28A0092B-C50C-407E-A947-70E740481C1C}">
                <a14:useLocalDpi xmlns:a14="http://schemas.microsoft.com/office/drawing/2010/main" val="0"/>
              </a:ext>
            </a:extLst>
          </a:blip>
          <a:srcRect l="23242" t="15024"/>
          <a:stretch>
            <a:fillRect/>
          </a:stretch>
        </p:blipFill>
        <p:spPr bwMode="auto">
          <a:xfrm>
            <a:off x="5065713" y="2420938"/>
            <a:ext cx="871537"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en-GB" altLang="de-DE" kern="0" dirty="0" smtClean="0"/>
              <a:t>   </a:t>
            </a:r>
            <a:r>
              <a:rPr lang="fa-IR" dirty="0">
                <a:latin typeface="Times New Roman" panose="02020603050405020304" pitchFamily="18" charset="0"/>
                <a:cs typeface="Times New Roman" panose="02020603050405020304" pitchFamily="18" charset="0"/>
              </a:rPr>
              <a:t>رویدادهای منفی در طول هفته </a:t>
            </a:r>
            <a:r>
              <a:rPr lang="fa-IR" dirty="0" smtClean="0">
                <a:latin typeface="Times New Roman" panose="02020603050405020304" pitchFamily="18" charset="0"/>
                <a:cs typeface="Times New Roman" panose="02020603050405020304" pitchFamily="18" charset="0"/>
              </a:rPr>
              <a:t>گذشته</a:t>
            </a:r>
          </a:p>
          <a:p>
            <a:pPr rtl="1"/>
            <a:r>
              <a:rPr lang="fa-IR" dirty="0" smtClean="0">
                <a:latin typeface="Times New Roman" panose="02020603050405020304" pitchFamily="18" charset="0"/>
                <a:cs typeface="Times New Roman" panose="02020603050405020304" pitchFamily="18" charset="0"/>
              </a:rPr>
              <a:t> </a:t>
            </a:r>
            <a:r>
              <a:rPr lang="fa-IR" dirty="0">
                <a:latin typeface="Times New Roman" panose="02020603050405020304" pitchFamily="18" charset="0"/>
                <a:cs typeface="Times New Roman" panose="02020603050405020304" pitchFamily="18" charset="0"/>
              </a:rPr>
              <a:t>(استرس، جر و بحث، غم و اندوه، ناامیدی ...)</a:t>
            </a:r>
            <a:endParaRPr lang="en-US" dirty="0">
              <a:latin typeface="Times New Roman" panose="02020603050405020304" pitchFamily="18" charset="0"/>
              <a:cs typeface="Times New Roman" panose="02020603050405020304" pitchFamily="18" charset="0"/>
            </a:endParaRPr>
          </a:p>
        </p:txBody>
      </p:sp>
      <p:grpSp>
        <p:nvGrpSpPr>
          <p:cNvPr id="17" name="Group 68"/>
          <p:cNvGrpSpPr>
            <a:grpSpLocks/>
          </p:cNvGrpSpPr>
          <p:nvPr/>
        </p:nvGrpSpPr>
        <p:grpSpPr bwMode="auto">
          <a:xfrm>
            <a:off x="0" y="6165857"/>
            <a:ext cx="2339975" cy="474663"/>
            <a:chOff x="0" y="3957"/>
            <a:chExt cx="1474" cy="299"/>
          </a:xfrm>
        </p:grpSpPr>
        <p:sp>
          <p:nvSpPr>
            <p:cNvPr id="1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0" name="Picture 70" descr="Notizen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4.3</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29" name="Text Box 9"/>
          <p:cNvSpPr txBox="1">
            <a:spLocks noChangeArrowheads="1"/>
          </p:cNvSpPr>
          <p:nvPr/>
        </p:nvSpPr>
        <p:spPr bwMode="auto">
          <a:xfrm>
            <a:off x="0" y="6662738"/>
            <a:ext cx="47644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a:t>
            </a:r>
            <a:r>
              <a:rPr lang="en-GB" altLang="de-DE" sz="800" i="1" dirty="0" err="1"/>
              <a:t>f.l.t.r</a:t>
            </a:r>
            <a:r>
              <a:rPr lang="en-GB" altLang="de-DE" sz="800" i="1" dirty="0"/>
              <a:t>.: “Loneliness” by The unnamed; “Anger” by </a:t>
            </a:r>
            <a:r>
              <a:rPr lang="en-GB" altLang="de-DE" sz="800" i="1" dirty="0" err="1"/>
              <a:t>Mr.Gunn</a:t>
            </a:r>
            <a:r>
              <a:rPr lang="en-GB" altLang="de-DE" sz="800" i="1" dirty="0"/>
              <a:t>; “Index” by Sami </a:t>
            </a:r>
            <a:r>
              <a:rPr lang="en-GB" altLang="de-DE" sz="800" i="1" dirty="0" err="1"/>
              <a:t>Keinänen</a:t>
            </a:r>
            <a:r>
              <a:rPr lang="en-GB" altLang="de-DE" sz="800" i="1" dirty="0"/>
              <a: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pic>
        <p:nvPicPr>
          <p:cNvPr id="38916"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7" y="2426453"/>
            <a:ext cx="971158"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1459" y="2426453"/>
            <a:ext cx="1361556"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9" name="Rectangle 46"/>
          <p:cNvSpPr>
            <a:spLocks noGrp="1" noChangeArrowheads="1"/>
          </p:cNvSpPr>
          <p:nvPr>
            <p:ph type="title" idx="4294967295"/>
          </p:nvPr>
        </p:nvSpPr>
        <p:spPr>
          <a:xfrm>
            <a:off x="-9525" y="0"/>
            <a:ext cx="9144000" cy="792000"/>
          </a:xfrm>
          <a:noFill/>
        </p:spPr>
        <p:txBody>
          <a:bodyPr anchor="ctr"/>
          <a:lstStyle/>
          <a:p>
            <a:pPr rtl="1"/>
            <a:r>
              <a:rPr lang="de-DE" altLang="de-DE" dirty="0" smtClean="0"/>
              <a:t> </a:t>
            </a:r>
            <a:r>
              <a:rPr lang="fa-IR" dirty="0">
                <a:latin typeface="Times New Roman" panose="02020603050405020304" pitchFamily="18" charset="0"/>
                <a:cs typeface="Times New Roman" panose="02020603050405020304" pitchFamily="18" charset="0"/>
              </a:rPr>
              <a:t>رویدادهای مثبت در طول هفته </a:t>
            </a:r>
            <a:r>
              <a:rPr lang="fa-IR" dirty="0" smtClean="0">
                <a:latin typeface="Times New Roman" panose="02020603050405020304" pitchFamily="18" charset="0"/>
                <a:cs typeface="Times New Roman" panose="02020603050405020304" pitchFamily="18" charset="0"/>
              </a:rPr>
              <a:t>گذشته</a:t>
            </a:r>
            <a:br>
              <a:rPr lang="fa-IR" dirty="0" smtClean="0">
                <a:latin typeface="Times New Roman" panose="02020603050405020304" pitchFamily="18" charset="0"/>
                <a:cs typeface="Times New Roman" panose="02020603050405020304" pitchFamily="18" charset="0"/>
              </a:rPr>
            </a:br>
            <a:r>
              <a:rPr lang="fa-IR" dirty="0" smtClean="0">
                <a:latin typeface="Times New Roman" panose="02020603050405020304" pitchFamily="18" charset="0"/>
                <a:cs typeface="Times New Roman" panose="02020603050405020304" pitchFamily="18" charset="0"/>
              </a:rPr>
              <a:t> (تایید، </a:t>
            </a:r>
            <a:r>
              <a:rPr lang="fa-IR" dirty="0">
                <a:latin typeface="Times New Roman" panose="02020603050405020304" pitchFamily="18" charset="0"/>
                <a:cs typeface="Times New Roman" panose="02020603050405020304" pitchFamily="18" charset="0"/>
              </a:rPr>
              <a:t>آشنایی، دعوت...)</a:t>
            </a:r>
            <a:endParaRPr lang="en-US" dirty="0">
              <a:latin typeface="Times New Roman" panose="02020603050405020304" pitchFamily="18" charset="0"/>
              <a:cs typeface="Times New Roman" panose="02020603050405020304" pitchFamily="18" charset="0"/>
            </a:endParaRPr>
          </a:p>
        </p:txBody>
      </p:sp>
      <p:pic>
        <p:nvPicPr>
          <p:cNvPr id="38915" name="Picture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6674" y="2426453"/>
            <a:ext cx="1134000"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4.24</a:t>
            </a:r>
            <a:endParaRPr lang="en-GB" altLang="de-DE" sz="1200" b="1" dirty="0">
              <a:solidFill>
                <a:schemeClr val="tx2"/>
              </a:solidFill>
              <a:latin typeface="+mn-lt"/>
            </a:endParaRPr>
          </a:p>
        </p:txBody>
      </p:sp>
      <p:sp>
        <p:nvSpPr>
          <p:cNvPr id="22" name="Text Box 4"/>
          <p:cNvSpPr txBox="1">
            <a:spLocks noChangeArrowheads="1"/>
          </p:cNvSpPr>
          <p:nvPr/>
        </p:nvSpPr>
        <p:spPr bwMode="auto">
          <a:xfrm>
            <a:off x="250825" y="3887538"/>
            <a:ext cx="8642350" cy="169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0013" indent="-100013"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a:t>شما چه چیزی را به عنوان علت این رویداد نسبت می دهید؟</a:t>
            </a:r>
            <a:r>
              <a:rPr lang="en-US" sz="1800" dirty="0"/>
              <a:t/>
            </a:r>
            <a:br>
              <a:rPr lang="en-US" sz="1800" dirty="0"/>
            </a:br>
            <a:r>
              <a:rPr lang="fa-IR" sz="1800" dirty="0"/>
              <a:t>چه پیامدهایی از توضیح شما ناشی می شود؟</a:t>
            </a:r>
            <a:r>
              <a:rPr lang="en-US" sz="1800" dirty="0"/>
              <a:t/>
            </a:r>
            <a:br>
              <a:rPr lang="en-US" sz="1800" dirty="0"/>
            </a:br>
            <a:r>
              <a:rPr lang="fa-IR" sz="1800" dirty="0"/>
              <a:t>سایر توضیحات احتمالی برای این رویداد چیست؟</a:t>
            </a:r>
            <a:endParaRPr lang="en-US" sz="1800" dirty="0"/>
          </a:p>
          <a:p>
            <a:pPr eaLnBrk="1" hangingPunct="1">
              <a:buClrTx/>
              <a:buSzTx/>
              <a:buFontTx/>
              <a:buNone/>
            </a:pPr>
            <a:endParaRPr lang="de-DE" altLang="de-DE" sz="1800" dirty="0"/>
          </a:p>
          <a:p>
            <a:pPr algn="ctr" eaLnBrk="1" hangingPunct="1">
              <a:buClrTx/>
              <a:buSzTx/>
              <a:buFontTx/>
              <a:buNone/>
            </a:pPr>
            <a:endParaRPr lang="en-US" altLang="de-DE" sz="2400" dirty="0">
              <a:latin typeface="Times New Roman" pitchFamily="18" charset="0"/>
            </a:endParaRPr>
          </a:p>
        </p:txBody>
      </p:sp>
      <p:grpSp>
        <p:nvGrpSpPr>
          <p:cNvPr id="14" name="Group 68"/>
          <p:cNvGrpSpPr>
            <a:grpSpLocks/>
          </p:cNvGrpSpPr>
          <p:nvPr/>
        </p:nvGrpSpPr>
        <p:grpSpPr bwMode="auto">
          <a:xfrm>
            <a:off x="0" y="6165857"/>
            <a:ext cx="2339975" cy="474663"/>
            <a:chOff x="0" y="3957"/>
            <a:chExt cx="1474" cy="299"/>
          </a:xfrm>
        </p:grpSpPr>
        <p:sp>
          <p:nvSpPr>
            <p:cNvPr id="1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8" name="Picture 70" descr="Notizen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4.4</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20" name="Text Box 62"/>
          <p:cNvSpPr txBox="1">
            <a:spLocks noChangeArrowheads="1"/>
          </p:cNvSpPr>
          <p:nvPr/>
        </p:nvSpPr>
        <p:spPr bwMode="auto">
          <a:xfrm>
            <a:off x="272714" y="1362326"/>
            <a:ext cx="862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b="1" dirty="0"/>
              <a:t>چه اتفاقی افتاد؟</a:t>
            </a:r>
            <a:endParaRPr lang="en-US" sz="1800" b="1" dirty="0"/>
          </a:p>
        </p:txBody>
      </p:sp>
      <p:sp>
        <p:nvSpPr>
          <p:cNvPr id="15" name="Text Box 9"/>
          <p:cNvSpPr txBox="1">
            <a:spLocks noChangeArrowheads="1"/>
          </p:cNvSpPr>
          <p:nvPr/>
        </p:nvSpPr>
        <p:spPr bwMode="auto">
          <a:xfrm>
            <a:off x="0" y="6662738"/>
            <a:ext cx="63818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pPr>
            <a:r>
              <a:rPr lang="en-GB" altLang="de-DE" sz="800" i="1" dirty="0"/>
              <a:t>(</a:t>
            </a:r>
            <a:r>
              <a:rPr lang="en-GB" altLang="de-DE" sz="800" i="1" dirty="0" err="1"/>
              <a:t>f.l.t.r</a:t>
            </a:r>
            <a:r>
              <a:rPr lang="en-GB" altLang="de-DE" sz="800" i="1" dirty="0"/>
              <a:t>.: “The Happy couple” by The Geary´s; “Thumbs up” by </a:t>
            </a:r>
            <a:r>
              <a:rPr lang="en-GB" altLang="de-DE" sz="800" i="1" dirty="0" err="1"/>
              <a:t>Joeltelling</a:t>
            </a:r>
            <a:r>
              <a:rPr lang="en-GB" altLang="de-DE" sz="800" i="1" dirty="0"/>
              <a:t>; “the same bundle of (sheer) joy” by Ali </a:t>
            </a:r>
            <a:r>
              <a:rPr lang="en-GB" altLang="de-DE" sz="800" i="1" dirty="0" err="1"/>
              <a:t>Brohi</a:t>
            </a:r>
            <a:r>
              <a:rPr lang="en-GB" altLang="de-DE" sz="800" i="1" dirty="0" smtClean="0"/>
              <a:t>)</a:t>
            </a:r>
            <a:endParaRPr lang="en-GB" altLang="de-DE" sz="800" i="1" dirty="0"/>
          </a:p>
        </p:txBody>
      </p:sp>
    </p:spTree>
    <p:extLst>
      <p:ext uri="{BB962C8B-B14F-4D97-AF65-F5344CB8AC3E}">
        <p14:creationId xmlns:p14="http://schemas.microsoft.com/office/powerpoint/2010/main" val="3325216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0" y="0"/>
            <a:ext cx="9144000" cy="792000"/>
          </a:xfrm>
          <a:noFill/>
        </p:spPr>
        <p:txBody>
          <a:bodyPr anchor="ctr"/>
          <a:lstStyle/>
          <a:p>
            <a:pPr rtl="1"/>
            <a:r>
              <a:rPr lang="fa-IR" dirty="0">
                <a:latin typeface="Times New Roman" panose="02020603050405020304" pitchFamily="18" charset="0"/>
                <a:cs typeface="Times New Roman" panose="02020603050405020304" pitchFamily="18" charset="0"/>
              </a:rPr>
              <a:t>سبک اسنادی شما چیست؟</a:t>
            </a:r>
            <a:endParaRPr lang="en-US" dirty="0">
              <a:latin typeface="Times New Roman" panose="02020603050405020304" pitchFamily="18" charset="0"/>
              <a:cs typeface="Times New Roman" panose="02020603050405020304" pitchFamily="18" charset="0"/>
            </a:endParaRPr>
          </a:p>
        </p:txBody>
      </p:sp>
      <p:graphicFrame>
        <p:nvGraphicFramePr>
          <p:cNvPr id="176196" name="Group 68"/>
          <p:cNvGraphicFramePr>
            <a:graphicFrameLocks noGrp="1"/>
          </p:cNvGraphicFramePr>
          <p:nvPr>
            <p:ph idx="4294967295"/>
            <p:extLst>
              <p:ext uri="{D42A27DB-BD31-4B8C-83A1-F6EECF244321}">
                <p14:modId xmlns:p14="http://schemas.microsoft.com/office/powerpoint/2010/main" val="1967614399"/>
              </p:ext>
            </p:extLst>
          </p:nvPr>
        </p:nvGraphicFramePr>
        <p:xfrm>
          <a:off x="693738" y="1814513"/>
          <a:ext cx="7778750" cy="3576639"/>
        </p:xfrm>
        <a:graphic>
          <a:graphicData uri="http://schemas.openxmlformats.org/drawingml/2006/table">
            <a:tbl>
              <a:tblPr/>
              <a:tblGrid>
                <a:gridCol w="222250">
                  <a:extLst>
                    <a:ext uri="{9D8B030D-6E8A-4147-A177-3AD203B41FA5}">
                      <a16:colId xmlns:a16="http://schemas.microsoft.com/office/drawing/2014/main" xmlns="" val="20000"/>
                    </a:ext>
                  </a:extLst>
                </a:gridCol>
                <a:gridCol w="847725">
                  <a:extLst>
                    <a:ext uri="{9D8B030D-6E8A-4147-A177-3AD203B41FA5}">
                      <a16:colId xmlns:a16="http://schemas.microsoft.com/office/drawing/2014/main" xmlns="" val="20001"/>
                    </a:ext>
                  </a:extLst>
                </a:gridCol>
                <a:gridCol w="538162">
                  <a:extLst>
                    <a:ext uri="{9D8B030D-6E8A-4147-A177-3AD203B41FA5}">
                      <a16:colId xmlns:a16="http://schemas.microsoft.com/office/drawing/2014/main" xmlns="" val="20002"/>
                    </a:ext>
                  </a:extLst>
                </a:gridCol>
                <a:gridCol w="1773238">
                  <a:extLst>
                    <a:ext uri="{9D8B030D-6E8A-4147-A177-3AD203B41FA5}">
                      <a16:colId xmlns:a16="http://schemas.microsoft.com/office/drawing/2014/main" xmlns="" val="20003"/>
                    </a:ext>
                  </a:extLst>
                </a:gridCol>
                <a:gridCol w="2236787">
                  <a:extLst>
                    <a:ext uri="{9D8B030D-6E8A-4147-A177-3AD203B41FA5}">
                      <a16:colId xmlns:a16="http://schemas.microsoft.com/office/drawing/2014/main" xmlns="" val="20004"/>
                    </a:ext>
                  </a:extLst>
                </a:gridCol>
                <a:gridCol w="2160588">
                  <a:extLst>
                    <a:ext uri="{9D8B030D-6E8A-4147-A177-3AD203B41FA5}">
                      <a16:colId xmlns:a16="http://schemas.microsoft.com/office/drawing/2014/main" xmlns="" val="20005"/>
                    </a:ext>
                  </a:extLst>
                </a:gridCol>
              </a:tblGrid>
              <a:tr h="766763">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de-DE"/>
                    </a:p>
                  </a:txBody>
                  <a:tcPr/>
                </a:tc>
                <a:extLst>
                  <a:ext uri="{0D108BD9-81ED-4DB2-BD59-A6C34878D82A}">
                    <a16:rowId xmlns:a16="http://schemas.microsoft.com/office/drawing/2014/main" xmlns="" val="10000"/>
                  </a:ext>
                </a:extLst>
              </a:tr>
              <a:tr h="458788">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fa-IR"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اسناد</a:t>
                      </a: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hMerge="1">
                  <a:txBody>
                    <a:bodyPr/>
                    <a:lstStyle/>
                    <a:p>
                      <a:endParaRPr lang="de-DE"/>
                    </a:p>
                  </a:txBody>
                  <a:tcPr/>
                </a:tc>
                <a:extLst>
                  <a:ext uri="{0D108BD9-81ED-4DB2-BD59-A6C34878D82A}">
                    <a16:rowId xmlns:a16="http://schemas.microsoft.com/office/drawing/2014/main" xmlns="" val="10001"/>
                  </a:ext>
                </a:extLst>
              </a:tr>
              <a:tr h="765175">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خود</a:t>
                      </a: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5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دیگران</a:t>
                      </a: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819150">
                <a:tc row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de-DE" altLang="de-DE" sz="15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5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خود</a:t>
                      </a: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800" kern="1200" dirty="0" smtClean="0">
                          <a:solidFill>
                            <a:schemeClr val="tx1"/>
                          </a:solidFill>
                          <a:effectLst/>
                          <a:latin typeface="Times New Roman" panose="02020603050405020304" pitchFamily="18" charset="0"/>
                          <a:ea typeface="+mn-ea"/>
                          <a:cs typeface="Times New Roman" panose="02020603050405020304" pitchFamily="18" charset="0"/>
                        </a:rPr>
                        <a:t>خود محوری</a:t>
                      </a: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800" kern="1200" dirty="0" smtClean="0">
                          <a:solidFill>
                            <a:srgbClr val="FF0000"/>
                          </a:solidFill>
                          <a:effectLst/>
                          <a:latin typeface="Times New Roman" panose="02020603050405020304" pitchFamily="18" charset="0"/>
                          <a:ea typeface="+mn-ea"/>
                          <a:cs typeface="Times New Roman" panose="02020603050405020304" pitchFamily="18" charset="0"/>
                        </a:rPr>
                        <a:t>«سوگیری به نفع خود» </a:t>
                      </a:r>
                      <a:endParaRPr kumimoji="0" lang="en-GB" altLang="de-DE" sz="1500" b="0" i="0" u="none" strike="noStrike" cap="none" normalizeH="0" baseline="0" noProof="0" dirty="0" smtClean="0">
                        <a:ln>
                          <a:noFill/>
                        </a:ln>
                        <a:solidFill>
                          <a:srgbClr val="FF0000"/>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xmlns="" val="10003"/>
                  </a:ext>
                </a:extLst>
              </a:tr>
              <a:tr h="766763">
                <a:tc vMerge="1">
                  <a:txBody>
                    <a:bodyPr/>
                    <a:lstStyle/>
                    <a:p>
                      <a:endParaRPr lang="de-DE"/>
                    </a:p>
                  </a:txBody>
                  <a:tcPr/>
                </a:tc>
                <a:tc gridSpan="2" vMerge="1">
                  <a:txBody>
                    <a:bodyPr/>
                    <a:lstStyle/>
                    <a:p>
                      <a:endParaRPr lang="de-DE"/>
                    </a:p>
                  </a:txBody>
                  <a:tcPr/>
                </a:tc>
                <a:tc hMerge="1" v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5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دیگران</a:t>
                      </a: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800" kern="1200" dirty="0" smtClean="0">
                          <a:solidFill>
                            <a:schemeClr val="tx1"/>
                          </a:solidFill>
                          <a:effectLst/>
                          <a:latin typeface="Times New Roman" panose="02020603050405020304" pitchFamily="18" charset="0"/>
                          <a:ea typeface="+mn-ea"/>
                          <a:cs typeface="Times New Roman" panose="02020603050405020304" pitchFamily="18" charset="0"/>
                        </a:rPr>
                        <a:t>سبک افسرده کننده</a:t>
                      </a: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800" kern="1200" dirty="0" smtClean="0">
                          <a:solidFill>
                            <a:schemeClr val="tx1"/>
                          </a:solidFill>
                          <a:effectLst/>
                          <a:latin typeface="Times New Roman" panose="02020603050405020304" pitchFamily="18" charset="0"/>
                          <a:ea typeface="+mn-ea"/>
                          <a:cs typeface="Times New Roman" panose="02020603050405020304" pitchFamily="18" charset="0"/>
                        </a:rPr>
                        <a:t>ناتوانی</a:t>
                      </a:r>
                      <a:r>
                        <a:rPr lang="en-US" sz="18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800" kern="1200" dirty="0" smtClean="0">
                          <a:solidFill>
                            <a:schemeClr val="tx1"/>
                          </a:solidFill>
                          <a:effectLst/>
                          <a:latin typeface="Times New Roman" panose="02020603050405020304" pitchFamily="18" charset="0"/>
                          <a:ea typeface="+mn-ea"/>
                          <a:cs typeface="Times New Roman" panose="02020603050405020304" pitchFamily="18" charset="0"/>
                        </a:rPr>
                        <a:t>از دست دادن کنترل</a:t>
                      </a:r>
                      <a:endParaRPr kumimoji="0" lang="en-GB" altLang="de-DE" sz="1500" b="0"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xmlns="" val="10004"/>
                  </a:ext>
                </a:extLst>
              </a:tr>
            </a:tbl>
          </a:graphicData>
        </a:graphic>
      </p:graphicFrame>
      <p:sp>
        <p:nvSpPr>
          <p:cNvPr id="39969" name="Text Box 44"/>
          <p:cNvSpPr txBox="1">
            <a:spLocks noChangeArrowheads="1"/>
          </p:cNvSpPr>
          <p:nvPr/>
        </p:nvSpPr>
        <p:spPr bwMode="auto">
          <a:xfrm rot="-5400000">
            <a:off x="1050132" y="4426744"/>
            <a:ext cx="15827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fa-IR" altLang="de-DE" sz="1500" dirty="0" smtClean="0">
                <a:latin typeface="+mn-lt"/>
              </a:rPr>
              <a:t>اسناد</a:t>
            </a:r>
            <a:endParaRPr lang="en-GB" altLang="de-DE" sz="1500" dirty="0">
              <a:latin typeface="+mn-lt"/>
            </a:endParaRPr>
          </a:p>
        </p:txBody>
      </p:sp>
      <p:sp>
        <p:nvSpPr>
          <p:cNvPr id="39970" name="Text Box 47"/>
          <p:cNvSpPr txBox="1">
            <a:spLocks noChangeArrowheads="1"/>
          </p:cNvSpPr>
          <p:nvPr/>
        </p:nvSpPr>
        <p:spPr bwMode="auto">
          <a:xfrm>
            <a:off x="1408113" y="5862638"/>
            <a:ext cx="2740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fa-IR" sz="1800" dirty="0"/>
              <a:t>رویدادهای مثبت</a:t>
            </a:r>
            <a:endParaRPr lang="en-GB" altLang="de-DE" sz="1800" dirty="0">
              <a:latin typeface="+mn-lt"/>
            </a:endParaRPr>
          </a:p>
        </p:txBody>
      </p:sp>
      <p:sp>
        <p:nvSpPr>
          <p:cNvPr id="39971" name="Text Box 48"/>
          <p:cNvSpPr txBox="1">
            <a:spLocks noChangeArrowheads="1"/>
          </p:cNvSpPr>
          <p:nvPr/>
        </p:nvSpPr>
        <p:spPr bwMode="auto">
          <a:xfrm>
            <a:off x="5380038" y="5862638"/>
            <a:ext cx="3363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fa-IR" sz="1800" dirty="0"/>
              <a:t>رویدادهای منفی</a:t>
            </a:r>
            <a:endParaRPr lang="en-GB" altLang="de-DE" sz="1800" dirty="0">
              <a:latin typeface="+mn-lt"/>
            </a:endParaRPr>
          </a:p>
        </p:txBody>
      </p:sp>
      <p:sp>
        <p:nvSpPr>
          <p:cNvPr id="39972" name="Line 50"/>
          <p:cNvSpPr>
            <a:spLocks noChangeShapeType="1"/>
          </p:cNvSpPr>
          <p:nvPr/>
        </p:nvSpPr>
        <p:spPr bwMode="auto">
          <a:xfrm>
            <a:off x="6710363" y="2911475"/>
            <a:ext cx="2889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9973" name="Line 51"/>
          <p:cNvSpPr>
            <a:spLocks noChangeShapeType="1"/>
          </p:cNvSpPr>
          <p:nvPr/>
        </p:nvSpPr>
        <p:spPr bwMode="auto">
          <a:xfrm flipV="1">
            <a:off x="2014538" y="4248150"/>
            <a:ext cx="2889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9974" name="Line 52"/>
          <p:cNvSpPr>
            <a:spLocks noChangeShapeType="1"/>
          </p:cNvSpPr>
          <p:nvPr/>
        </p:nvSpPr>
        <p:spPr bwMode="auto">
          <a:xfrm>
            <a:off x="2014538" y="4779963"/>
            <a:ext cx="215900"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9975" name="Text Box 55"/>
          <p:cNvSpPr txBox="1">
            <a:spLocks noChangeArrowheads="1"/>
          </p:cNvSpPr>
          <p:nvPr/>
        </p:nvSpPr>
        <p:spPr bwMode="auto">
          <a:xfrm>
            <a:off x="947738" y="4891088"/>
            <a:ext cx="5762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3000">
                <a:latin typeface="+mn-lt"/>
              </a:rPr>
              <a:t>+</a:t>
            </a:r>
          </a:p>
        </p:txBody>
      </p:sp>
      <p:sp>
        <p:nvSpPr>
          <p:cNvPr id="39976" name="Text Box 56"/>
          <p:cNvSpPr txBox="1">
            <a:spLocks noChangeArrowheads="1"/>
          </p:cNvSpPr>
          <p:nvPr/>
        </p:nvSpPr>
        <p:spPr bwMode="auto">
          <a:xfrm>
            <a:off x="947738" y="3673475"/>
            <a:ext cx="5762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3000">
                <a:latin typeface="+mn-lt"/>
              </a:rPr>
              <a:t>+</a:t>
            </a:r>
          </a:p>
        </p:txBody>
      </p:sp>
      <p:sp>
        <p:nvSpPr>
          <p:cNvPr id="39977" name="Text Box 57"/>
          <p:cNvSpPr txBox="1">
            <a:spLocks noChangeArrowheads="1"/>
          </p:cNvSpPr>
          <p:nvPr/>
        </p:nvSpPr>
        <p:spPr bwMode="auto">
          <a:xfrm>
            <a:off x="4983163" y="1893888"/>
            <a:ext cx="5762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4400">
                <a:latin typeface="+mn-lt"/>
              </a:rPr>
              <a:t>-</a:t>
            </a:r>
          </a:p>
        </p:txBody>
      </p:sp>
      <p:sp>
        <p:nvSpPr>
          <p:cNvPr id="39978" name="Text Box 58"/>
          <p:cNvSpPr txBox="1">
            <a:spLocks noChangeArrowheads="1"/>
          </p:cNvSpPr>
          <p:nvPr/>
        </p:nvSpPr>
        <p:spPr bwMode="auto">
          <a:xfrm>
            <a:off x="7224713" y="1887538"/>
            <a:ext cx="5762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4400">
                <a:latin typeface="+mn-lt"/>
              </a:rPr>
              <a:t>-</a:t>
            </a:r>
          </a:p>
        </p:txBody>
      </p:sp>
      <p:sp>
        <p:nvSpPr>
          <p:cNvPr id="39979" name="Text Box 67"/>
          <p:cNvSpPr txBox="1">
            <a:spLocks noChangeArrowheads="1"/>
          </p:cNvSpPr>
          <p:nvPr/>
        </p:nvSpPr>
        <p:spPr bwMode="auto">
          <a:xfrm>
            <a:off x="0" y="6657975"/>
            <a:ext cx="35274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(“Index” by Sami </a:t>
            </a:r>
            <a:r>
              <a:rPr lang="en-GB" altLang="de-DE" sz="800" i="1" dirty="0" err="1" smtClean="0"/>
              <a:t>Keinänen</a:t>
            </a:r>
            <a:r>
              <a:rPr lang="en-GB" altLang="de-DE" sz="800" i="1" dirty="0" smtClean="0"/>
              <a:t>; “Smileys” by Ruth </a:t>
            </a:r>
            <a:r>
              <a:rPr lang="en-GB" altLang="de-DE" sz="800" i="1" dirty="0" err="1" smtClean="0"/>
              <a:t>Veckenstedt</a:t>
            </a:r>
            <a:r>
              <a:rPr lang="en-GB" altLang="de-DE" sz="800" i="1" dirty="0" smtClean="0"/>
              <a:t>)</a:t>
            </a:r>
            <a:endParaRPr lang="en-GB" altLang="de-DE" sz="800" i="1" dirty="0"/>
          </a:p>
        </p:txBody>
      </p:sp>
      <p:pic>
        <p:nvPicPr>
          <p:cNvPr id="39980" name="Picture 141" descr="Index - Sami Keinänen - flickr -ccc"/>
          <p:cNvPicPr>
            <a:picLocks noChangeAspect="1" noChangeArrowheads="1"/>
          </p:cNvPicPr>
          <p:nvPr/>
        </p:nvPicPr>
        <p:blipFill>
          <a:blip r:embed="rId3">
            <a:extLst>
              <a:ext uri="{28A0092B-C50C-407E-A947-70E740481C1C}">
                <a14:useLocalDpi xmlns:a14="http://schemas.microsoft.com/office/drawing/2010/main" val="0"/>
              </a:ext>
            </a:extLst>
          </a:blip>
          <a:srcRect l="23242" t="15024"/>
          <a:stretch>
            <a:fillRect/>
          </a:stretch>
        </p:blipFill>
        <p:spPr bwMode="auto">
          <a:xfrm>
            <a:off x="250825" y="1340643"/>
            <a:ext cx="871537" cy="128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81" name="Line 49"/>
          <p:cNvSpPr>
            <a:spLocks noChangeShapeType="1"/>
          </p:cNvSpPr>
          <p:nvPr/>
        </p:nvSpPr>
        <p:spPr bwMode="auto">
          <a:xfrm flipH="1">
            <a:off x="5535613" y="2911475"/>
            <a:ext cx="287337"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grpSp>
        <p:nvGrpSpPr>
          <p:cNvPr id="39982" name="Group 39"/>
          <p:cNvGrpSpPr>
            <a:grpSpLocks/>
          </p:cNvGrpSpPr>
          <p:nvPr/>
        </p:nvGrpSpPr>
        <p:grpSpPr bwMode="auto">
          <a:xfrm>
            <a:off x="938213" y="4248150"/>
            <a:ext cx="504825" cy="503238"/>
            <a:chOff x="113" y="890"/>
            <a:chExt cx="408" cy="408"/>
          </a:xfrm>
        </p:grpSpPr>
        <p:sp>
          <p:nvSpPr>
            <p:cNvPr id="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40002"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40003"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40004"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grpSp>
        <p:nvGrpSpPr>
          <p:cNvPr id="39983" name="Group 39"/>
          <p:cNvGrpSpPr>
            <a:grpSpLocks/>
          </p:cNvGrpSpPr>
          <p:nvPr/>
        </p:nvGrpSpPr>
        <p:grpSpPr bwMode="auto">
          <a:xfrm>
            <a:off x="858838" y="57880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39998"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9"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40000"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grpSp>
        <p:nvGrpSpPr>
          <p:cNvPr id="39984" name="Group 17"/>
          <p:cNvGrpSpPr>
            <a:grpSpLocks/>
          </p:cNvGrpSpPr>
          <p:nvPr/>
        </p:nvGrpSpPr>
        <p:grpSpPr bwMode="auto">
          <a:xfrm>
            <a:off x="4867275" y="5788025"/>
            <a:ext cx="503238" cy="503238"/>
            <a:chOff x="612" y="1253"/>
            <a:chExt cx="408" cy="416"/>
          </a:xfrm>
        </p:grpSpPr>
        <p:sp>
          <p:nvSpPr>
            <p:cNvPr id="3"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39994"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5"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6"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grpSp>
        <p:nvGrpSpPr>
          <p:cNvPr id="39985" name="Group 17"/>
          <p:cNvGrpSpPr>
            <a:grpSpLocks/>
          </p:cNvGrpSpPr>
          <p:nvPr/>
        </p:nvGrpSpPr>
        <p:grpSpPr bwMode="auto">
          <a:xfrm>
            <a:off x="6045200" y="1984375"/>
            <a:ext cx="503238" cy="503238"/>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39990"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1"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2"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sp>
        <p:nvSpPr>
          <p:cNvPr id="39988" name="Textfeld 3"/>
          <p:cNvSpPr txBox="1">
            <a:spLocks noChangeArrowheads="1"/>
          </p:cNvSpPr>
          <p:nvPr/>
        </p:nvSpPr>
        <p:spPr bwMode="auto">
          <a:xfrm>
            <a:off x="131763" y="6229350"/>
            <a:ext cx="8915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a:solidFill>
                  <a:srgbClr val="FF0000"/>
                </a:solidFill>
                <a:latin typeface="+mn-lt"/>
              </a:rPr>
              <a:t> </a:t>
            </a:r>
          </a:p>
        </p:txBody>
      </p:sp>
      <p:sp>
        <p:nvSpPr>
          <p:cNvPr id="3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de-DE" altLang="de-DE" sz="1200" b="1" dirty="0" smtClean="0">
                <a:solidFill>
                  <a:schemeClr val="tx2"/>
                </a:solidFill>
                <a:latin typeface="+mn-lt"/>
              </a:rPr>
              <a:t>	 4.25</a:t>
            </a:r>
            <a:endParaRPr lang="de-DE"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0"/>
              </a:spcBef>
              <a:buClrTx/>
              <a:buSzTx/>
              <a:buFontTx/>
              <a:buNone/>
            </a:pPr>
            <a:r>
              <a:rPr lang="fa-IR" sz="2000" dirty="0">
                <a:solidFill>
                  <a:srgbClr val="D16349"/>
                </a:solidFill>
              </a:rPr>
              <a:t>گزند و </a:t>
            </a:r>
            <a:r>
              <a:rPr lang="fa-IR" sz="2000" dirty="0" smtClean="0">
                <a:solidFill>
                  <a:srgbClr val="D16349"/>
                </a:solidFill>
              </a:rPr>
              <a:t>آسیب:</a:t>
            </a:r>
            <a:r>
              <a:rPr lang="en-US" sz="2000" dirty="0">
                <a:solidFill>
                  <a:srgbClr val="D16349"/>
                </a:solidFill>
              </a:rPr>
              <a:t/>
            </a:r>
            <a:br>
              <a:rPr lang="en-US" sz="2000" dirty="0">
                <a:solidFill>
                  <a:srgbClr val="D16349"/>
                </a:solidFill>
              </a:rPr>
            </a:br>
            <a:r>
              <a:rPr lang="fa-IR" sz="2000" dirty="0">
                <a:solidFill>
                  <a:srgbClr val="D16349"/>
                </a:solidFill>
              </a:rPr>
              <a:t>شرایط، دیگران، </a:t>
            </a:r>
            <a:r>
              <a:rPr lang="fa-IR" sz="2000" dirty="0" smtClean="0">
                <a:solidFill>
                  <a:srgbClr val="D16349"/>
                </a:solidFill>
              </a:rPr>
              <a:t>خودم!</a:t>
            </a:r>
            <a:endParaRPr lang="en-GB" altLang="de-DE" sz="2000" dirty="0">
              <a:solidFill>
                <a:srgbClr val="D16349"/>
              </a:solidFill>
            </a:endParaRPr>
          </a:p>
        </p:txBody>
      </p:sp>
      <p:graphicFrame>
        <p:nvGraphicFramePr>
          <p:cNvPr id="2" name="Object 2"/>
          <p:cNvGraphicFramePr>
            <a:graphicFrameLocks noChangeAspect="1"/>
          </p:cNvGraphicFramePr>
          <p:nvPr>
            <p:extLst>
              <p:ext uri="{D42A27DB-BD31-4B8C-83A1-F6EECF244321}">
                <p14:modId xmlns:p14="http://schemas.microsoft.com/office/powerpoint/2010/main" val="606358221"/>
              </p:ext>
            </p:extLst>
          </p:nvPr>
        </p:nvGraphicFramePr>
        <p:xfrm>
          <a:off x="2489200" y="3032125"/>
          <a:ext cx="4194175" cy="2260600"/>
        </p:xfrm>
        <a:graphic>
          <a:graphicData uri="http://schemas.openxmlformats.org/drawingml/2006/chart">
            <c:chart xmlns:c="http://schemas.openxmlformats.org/drawingml/2006/chart" xmlns:r="http://schemas.openxmlformats.org/officeDocument/2006/relationships" r:id="rId3"/>
          </a:graphicData>
        </a:graphic>
      </p:graphicFrame>
      <p:sp>
        <p:nvSpPr>
          <p:cNvPr id="40964" name="Text Box 5"/>
          <p:cNvSpPr txBox="1">
            <a:spLocks noChangeArrowheads="1"/>
          </p:cNvSpPr>
          <p:nvPr/>
        </p:nvSpPr>
        <p:spPr bwMode="auto">
          <a:xfrm>
            <a:off x="2790093" y="5135564"/>
            <a:ext cx="3250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sz="1800" dirty="0" smtClean="0"/>
              <a:t>خود پیتر:</a:t>
            </a:r>
            <a:r>
              <a:rPr lang="en-US" sz="1800" dirty="0" smtClean="0"/>
              <a:t> </a:t>
            </a:r>
            <a:r>
              <a:rPr lang="fa-IR" sz="1800" dirty="0" smtClean="0"/>
              <a:t>حساسیت </a:t>
            </a:r>
            <a:r>
              <a:rPr lang="fa-IR" sz="1800" dirty="0"/>
              <a:t>بیش از اندازه (٪۰۳</a:t>
            </a:r>
            <a:r>
              <a:rPr lang="fa-IR" sz="1800" dirty="0" smtClean="0"/>
              <a:t>)</a:t>
            </a:r>
            <a:endParaRPr lang="en-GB" altLang="de-DE" sz="1800" dirty="0"/>
          </a:p>
        </p:txBody>
      </p:sp>
      <p:sp>
        <p:nvSpPr>
          <p:cNvPr id="40965" name="Text Box 6"/>
          <p:cNvSpPr txBox="1">
            <a:spLocks noChangeArrowheads="1"/>
          </p:cNvSpPr>
          <p:nvPr/>
        </p:nvSpPr>
        <p:spPr bwMode="auto">
          <a:xfrm>
            <a:off x="5596269" y="3393866"/>
            <a:ext cx="26612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sz="1800" dirty="0" smtClean="0"/>
              <a:t>شرایط: الکل</a:t>
            </a:r>
            <a:r>
              <a:rPr lang="fa-IR" sz="1800" dirty="0"/>
              <a:t>، مواد </a:t>
            </a:r>
            <a:r>
              <a:rPr lang="fa-IR" sz="1800"/>
              <a:t>مخدر </a:t>
            </a:r>
            <a:r>
              <a:rPr lang="fa-IR" sz="1800" smtClean="0"/>
              <a:t>(</a:t>
            </a:r>
            <a:r>
              <a:rPr lang="fa-IR" sz="1800"/>
              <a:t>٪</a:t>
            </a:r>
            <a:r>
              <a:rPr lang="fa-IR" sz="1800" smtClean="0"/>
              <a:t>۰۴)</a:t>
            </a:r>
            <a:endParaRPr lang="en-GB" altLang="de-DE" sz="1800" dirty="0"/>
          </a:p>
        </p:txBody>
      </p:sp>
      <p:sp>
        <p:nvSpPr>
          <p:cNvPr id="40966" name="Text Box 7"/>
          <p:cNvSpPr txBox="1">
            <a:spLocks noChangeArrowheads="1"/>
          </p:cNvSpPr>
          <p:nvPr/>
        </p:nvSpPr>
        <p:spPr bwMode="auto">
          <a:xfrm>
            <a:off x="867508" y="3357563"/>
            <a:ext cx="3318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sz="1800" dirty="0" smtClean="0"/>
              <a:t>      دیگران:</a:t>
            </a:r>
            <a:r>
              <a:rPr lang="en-US" sz="1800" dirty="0" smtClean="0"/>
              <a:t> </a:t>
            </a:r>
            <a:r>
              <a:rPr lang="fa-IR" sz="1800" dirty="0" smtClean="0"/>
              <a:t>میانگین همسایه </a:t>
            </a:r>
            <a:r>
              <a:rPr lang="fa-IR" sz="1800" dirty="0"/>
              <a:t>ها (٪</a:t>
            </a:r>
            <a:r>
              <a:rPr lang="fa-IR" sz="1800" dirty="0" smtClean="0"/>
              <a:t>۰۳)</a:t>
            </a:r>
            <a:endParaRPr lang="en-GB" altLang="de-DE" sz="1800" dirty="0"/>
          </a:p>
        </p:txBody>
      </p:sp>
      <p:sp>
        <p:nvSpPr>
          <p:cNvPr id="40967" name="Text Box 8"/>
          <p:cNvSpPr txBox="1">
            <a:spLocks noChangeArrowheads="1"/>
          </p:cNvSpPr>
          <p:nvPr/>
        </p:nvSpPr>
        <p:spPr bwMode="auto">
          <a:xfrm>
            <a:off x="250824" y="1340550"/>
            <a:ext cx="86423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sz="1800" dirty="0"/>
              <a:t>به عنوان مثال</a:t>
            </a:r>
            <a:r>
              <a:rPr lang="en-US" sz="1800" dirty="0"/>
              <a:t>:  </a:t>
            </a:r>
            <a:r>
              <a:rPr lang="fa-IR" sz="1800" dirty="0"/>
              <a:t>پیتر فکر می کند که همسایه هایش می خواهند به زور او را از آپارتمانش بیرون </a:t>
            </a:r>
            <a:r>
              <a:rPr lang="fa-IR" sz="1800" dirty="0" smtClean="0"/>
              <a:t>کنند.</a:t>
            </a:r>
            <a:r>
              <a:rPr lang="en-US" sz="1800" dirty="0" smtClean="0"/>
              <a:t> </a:t>
            </a:r>
            <a:r>
              <a:rPr lang="fa-IR" sz="1800" dirty="0"/>
              <a:t>این درگیری زمانی </a:t>
            </a:r>
            <a:r>
              <a:rPr lang="fa-IR" sz="1800" dirty="0" smtClean="0"/>
              <a:t>که </a:t>
            </a:r>
            <a:r>
              <a:rPr lang="fa-IR" sz="1800" dirty="0"/>
              <a:t>تحت تاثیر مصرف مواد </a:t>
            </a:r>
            <a:r>
              <a:rPr lang="fa-IR" sz="1800" dirty="0" smtClean="0"/>
              <a:t>مخدر، با </a:t>
            </a:r>
            <a:r>
              <a:rPr lang="fa-IR" sz="1800" dirty="0"/>
              <a:t>پلیس تماس </a:t>
            </a:r>
            <a:r>
              <a:rPr lang="fa-IR" sz="1800" dirty="0" smtClean="0"/>
              <a:t>گرفت، شدید شد.</a:t>
            </a:r>
            <a:r>
              <a:rPr lang="en-US" sz="1800" dirty="0"/>
              <a:t/>
            </a:r>
            <a:br>
              <a:rPr lang="en-US" sz="1800" dirty="0"/>
            </a:br>
            <a:r>
              <a:rPr lang="fa-IR" sz="1800" dirty="0"/>
              <a:t>چه عواملی به </a:t>
            </a:r>
            <a:r>
              <a:rPr lang="fa-IR" sz="1800" dirty="0" smtClean="0"/>
              <a:t>شدید شدن کمک </a:t>
            </a:r>
            <a:r>
              <a:rPr lang="fa-IR" sz="1800" dirty="0"/>
              <a:t>می کند؟</a:t>
            </a:r>
            <a:endParaRPr lang="en-US" sz="1800" dirty="0"/>
          </a:p>
        </p:txBody>
      </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de-DE" altLang="de-DE" sz="1200" b="1" dirty="0" smtClean="0">
                <a:solidFill>
                  <a:schemeClr val="tx2"/>
                </a:solidFill>
                <a:latin typeface="+mn-lt"/>
              </a:rPr>
              <a:t>	 4.26</a:t>
            </a:r>
            <a:endParaRPr lang="de-DE" altLang="de-DE" sz="1200" b="1" dirty="0">
              <a:solidFill>
                <a:schemeClr val="tx2"/>
              </a:solidFill>
              <a:latin typeface="+mn-lt"/>
            </a:endParaRPr>
          </a:p>
        </p:txBody>
      </p:sp>
      <p:grpSp>
        <p:nvGrpSpPr>
          <p:cNvPr id="12" name="Group 68"/>
          <p:cNvGrpSpPr>
            <a:grpSpLocks/>
          </p:cNvGrpSpPr>
          <p:nvPr/>
        </p:nvGrpSpPr>
        <p:grpSpPr bwMode="auto">
          <a:xfrm>
            <a:off x="0" y="6165857"/>
            <a:ext cx="2339975" cy="474663"/>
            <a:chOff x="0" y="3957"/>
            <a:chExt cx="1474" cy="299"/>
          </a:xfrm>
        </p:grpSpPr>
        <p:sp>
          <p:nvSpPr>
            <p:cNvPr id="1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8"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4.5</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idx="4294967295"/>
          </p:nvPr>
        </p:nvSpPr>
        <p:spPr>
          <a:xfrm>
            <a:off x="252450" y="1343275"/>
            <a:ext cx="8640725" cy="4294188"/>
          </a:xfrm>
        </p:spPr>
        <p:txBody>
          <a:bodyPr/>
          <a:lstStyle/>
          <a:p>
            <a:pPr marL="180000" indent="0" algn="r" rtl="1" eaLnBrk="1" hangingPunct="1">
              <a:spcBef>
                <a:spcPts val="1200"/>
              </a:spcBef>
            </a:pPr>
            <a:r>
              <a:rPr lang="fa-IR" b="1" dirty="0">
                <a:latin typeface="Times New Roman" panose="02020603050405020304" pitchFamily="18" charset="0"/>
                <a:cs typeface="Times New Roman" panose="02020603050405020304" pitchFamily="18" charset="0"/>
              </a:rPr>
              <a:t>اسنادهای احتمالی </a:t>
            </a:r>
            <a:r>
              <a:rPr lang="en-US" b="1" dirty="0" smtClean="0">
                <a:latin typeface="Times New Roman" panose="02020603050405020304" pitchFamily="18" charset="0"/>
                <a:cs typeface="Times New Roman" panose="02020603050405020304" pitchFamily="18" charset="0"/>
              </a:rPr>
              <a:t>...</a:t>
            </a:r>
            <a:endParaRPr lang="fa-IR" b="1" dirty="0" smtClean="0">
              <a:latin typeface="Times New Roman" panose="02020603050405020304" pitchFamily="18" charset="0"/>
              <a:cs typeface="Times New Roman" panose="02020603050405020304" pitchFamily="18" charset="0"/>
            </a:endParaRPr>
          </a:p>
          <a:p>
            <a:pPr marL="180000" indent="0" algn="r" rtl="1" eaLnBrk="1" hangingPunct="1">
              <a:spcBef>
                <a:spcPts val="1200"/>
              </a:spcBef>
            </a:pP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fa-IR" dirty="0">
                <a:latin typeface="Times New Roman" panose="02020603050405020304" pitchFamily="18" charset="0"/>
                <a:cs typeface="Times New Roman" panose="02020603050405020304" pitchFamily="18" charset="0"/>
              </a:rPr>
              <a:t>... خود</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fa-IR" dirty="0">
                <a:latin typeface="Times New Roman" panose="02020603050405020304" pitchFamily="18" charset="0"/>
                <a:cs typeface="Times New Roman" panose="02020603050405020304" pitchFamily="18" charset="0"/>
              </a:rPr>
              <a:t>...دیگران</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fa-IR" dirty="0">
                <a:latin typeface="Times New Roman" panose="02020603050405020304" pitchFamily="18" charset="0"/>
                <a:cs typeface="Times New Roman" panose="02020603050405020304" pitchFamily="18" charset="0"/>
              </a:rPr>
              <a:t>...موقعیت </a:t>
            </a:r>
            <a:r>
              <a:rPr lang="en-US" dirty="0">
                <a:latin typeface="Times New Roman" panose="02020603050405020304" pitchFamily="18" charset="0"/>
                <a:cs typeface="Times New Roman" panose="02020603050405020304" pitchFamily="18" charset="0"/>
              </a:rPr>
              <a:t>/ </a:t>
            </a:r>
            <a:r>
              <a:rPr lang="fa-IR" dirty="0">
                <a:latin typeface="Times New Roman" panose="02020603050405020304" pitchFamily="18" charset="0"/>
                <a:cs typeface="Times New Roman" panose="02020603050405020304" pitchFamily="18" charset="0"/>
              </a:rPr>
              <a:t>شرایط</a:t>
            </a:r>
            <a:r>
              <a:rPr lang="en-GB" altLang="de-DE" dirty="0" smtClean="0">
                <a:latin typeface="Times New Roman" panose="02020603050405020304" pitchFamily="18" charset="0"/>
                <a:cs typeface="Times New Roman" panose="02020603050405020304" pitchFamily="18" charset="0"/>
              </a:rPr>
              <a:t>	</a:t>
            </a:r>
          </a:p>
          <a:p>
            <a:pPr marL="180000" eaLnBrk="1" hangingPunct="1">
              <a:spcBef>
                <a:spcPts val="1200"/>
              </a:spcBef>
            </a:pPr>
            <a:r>
              <a:rPr lang="de-DE" altLang="de-DE" dirty="0" smtClean="0"/>
              <a:t>		</a:t>
            </a:r>
            <a:endParaRPr lang="en-US" altLang="de-DE" dirty="0" smtClean="0">
              <a:solidFill>
                <a:srgbClr val="3333FF"/>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de-DE" altLang="de-DE" sz="1200" b="1" dirty="0" smtClean="0">
                <a:solidFill>
                  <a:schemeClr val="tx2"/>
                </a:solidFill>
                <a:latin typeface="+mn-lt"/>
              </a:rPr>
              <a:t>	 4.27</a:t>
            </a:r>
            <a:endParaRPr lang="de-DE" altLang="de-DE" sz="1200" b="1" dirty="0">
              <a:solidFill>
                <a:schemeClr val="tx2"/>
              </a:solidFill>
              <a:latin typeface="+mn-lt"/>
            </a:endParaRPr>
          </a:p>
        </p:txBody>
      </p:sp>
      <p:sp>
        <p:nvSpPr>
          <p:cNvPr id="9" name="Rectangle 18"/>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smtClean="0">
                <a:solidFill>
                  <a:srgbClr val="D16349"/>
                </a:solidFill>
              </a:rPr>
              <a:t>یک صدای درونی به </a:t>
            </a:r>
            <a:r>
              <a:rPr lang="fa-IR" sz="2000" dirty="0">
                <a:solidFill>
                  <a:srgbClr val="D16349"/>
                </a:solidFill>
              </a:rPr>
              <a:t>شما می گوید تو خوب </a:t>
            </a:r>
            <a:r>
              <a:rPr lang="fa-IR" sz="2000" dirty="0" smtClean="0">
                <a:solidFill>
                  <a:srgbClr val="D16349"/>
                </a:solidFill>
              </a:rPr>
              <a:t>نیستی</a:t>
            </a:r>
            <a:endParaRPr lang="en-US" sz="2000" dirty="0">
              <a:solidFill>
                <a:srgbClr val="D16349"/>
              </a:solidFill>
            </a:endParaRPr>
          </a:p>
        </p:txBody>
      </p:sp>
      <p:pic>
        <p:nvPicPr>
          <p:cNvPr id="10"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2708" y="5154955"/>
            <a:ext cx="961292" cy="1516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0" y="6662738"/>
            <a:ext cx="23391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(“Mask of horror” by </a:t>
            </a:r>
            <a:r>
              <a:rPr lang="en-GB" altLang="de-DE" sz="800" i="1" dirty="0" err="1"/>
              <a:t>Chrystalline</a:t>
            </a:r>
            <a:r>
              <a:rPr lang="en-GB" altLang="de-DE" sz="800" i="1" dirty="0"/>
              <a:t> Radical)</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idx="4294967295"/>
          </p:nvPr>
        </p:nvSpPr>
        <p:spPr>
          <a:xfrm>
            <a:off x="252450" y="1343275"/>
            <a:ext cx="8640725" cy="4294188"/>
          </a:xfrm>
        </p:spPr>
        <p:txBody>
          <a:bodyPr/>
          <a:lstStyle/>
          <a:p>
            <a:pPr marL="180000" indent="0" algn="r" rtl="1" eaLnBrk="1" hangingPunct="1">
              <a:spcBef>
                <a:spcPts val="1200"/>
              </a:spcBef>
            </a:pPr>
            <a:r>
              <a:rPr lang="fa-IR" b="1" dirty="0">
                <a:latin typeface="Times New Roman" panose="02020603050405020304" pitchFamily="18" charset="0"/>
                <a:cs typeface="Times New Roman" panose="02020603050405020304" pitchFamily="18" charset="0"/>
              </a:rPr>
              <a:t>اسنادهای احتمالی </a:t>
            </a:r>
            <a:r>
              <a:rPr lang="en-US" b="1"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fa-IR" b="1" dirty="0">
                <a:latin typeface="Times New Roman" panose="02020603050405020304" pitchFamily="18" charset="0"/>
                <a:cs typeface="Times New Roman" panose="02020603050405020304" pitchFamily="18" charset="0"/>
              </a:rPr>
              <a:t>...با توجه به خود شخص</a:t>
            </a:r>
            <a:r>
              <a:rPr lang="en-US" b="1" dirty="0">
                <a:latin typeface="Times New Roman" panose="02020603050405020304" pitchFamily="18" charset="0"/>
                <a:cs typeface="Times New Roman" panose="02020603050405020304" pitchFamily="18" charset="0"/>
              </a:rPr>
              <a:t>:</a:t>
            </a:r>
            <a:endParaRPr lang="fa-IR" b="1" dirty="0">
              <a:latin typeface="Times New Roman" panose="02020603050405020304" pitchFamily="18" charset="0"/>
              <a:cs typeface="Times New Roman" panose="02020603050405020304" pitchFamily="18" charset="0"/>
            </a:endParaRP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اتهام زدن به خود، نفرت اساسی از خود </a:t>
            </a: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نشانه ای از بیماری های روانی</a:t>
            </a: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ترشحات خود به خود در مغز (مثلا در مرکز زبان)</a:t>
            </a: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افکار خود، درک ساده به روشی سخت</a:t>
            </a:r>
          </a:p>
          <a:p>
            <a:pPr marL="176213" indent="0" algn="r" rtl="1" eaLnBrk="1" hangingPunct="1">
              <a:spcBef>
                <a:spcPts val="0"/>
              </a:spcBef>
              <a:buClr>
                <a:srgbClr val="8CADAE"/>
              </a:buClr>
            </a:pPr>
            <a:r>
              <a:rPr lang="fa-IR" b="1" dirty="0">
                <a:latin typeface="Times New Roman" panose="02020603050405020304" pitchFamily="18" charset="0"/>
                <a:cs typeface="Times New Roman" panose="02020603050405020304" pitchFamily="18" charset="0"/>
              </a:rPr>
              <a:t>...با توجه به دیگران</a:t>
            </a:r>
            <a:r>
              <a:rPr lang="en-US" b="1" dirty="0">
                <a:latin typeface="Times New Roman" panose="02020603050405020304" pitchFamily="18" charset="0"/>
                <a:cs typeface="Times New Roman" panose="02020603050405020304" pitchFamily="18" charset="0"/>
              </a:rPr>
              <a:t>:</a:t>
            </a:r>
            <a:endParaRPr lang="fa-IR" b="1" dirty="0">
              <a:latin typeface="Times New Roman" panose="02020603050405020304" pitchFamily="18" charset="0"/>
              <a:cs typeface="Times New Roman" panose="02020603050405020304" pitchFamily="18" charset="0"/>
            </a:endParaRP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چیزی در مغز شما کار گذاشته شده است (فرستنده، الکترود) و یا از بیرون ارسال می شود.</a:t>
            </a: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یک نفر از بیرون افکارتان را ضبط می کند.</a:t>
            </a: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سایر علت ها</a:t>
            </a:r>
          </a:p>
          <a:p>
            <a:pPr marL="182880" indent="0" algn="r" rtl="1" eaLnBrk="1" hangingPunct="1">
              <a:spcBef>
                <a:spcPts val="0"/>
              </a:spcBef>
              <a:buClr>
                <a:srgbClr val="8CADAE"/>
              </a:buClr>
            </a:pPr>
            <a:r>
              <a:rPr lang="fa-IR" b="1" dirty="0">
                <a:latin typeface="Times New Roman" panose="02020603050405020304" pitchFamily="18" charset="0"/>
                <a:cs typeface="Times New Roman" panose="02020603050405020304" pitchFamily="18" charset="0"/>
              </a:rPr>
              <a:t>... با توجه به موقعیت و یا شانس</a:t>
            </a:r>
            <a:r>
              <a:rPr lang="en-US" b="1" dirty="0">
                <a:latin typeface="Times New Roman" panose="02020603050405020304" pitchFamily="18" charset="0"/>
                <a:cs typeface="Times New Roman" panose="02020603050405020304" pitchFamily="18" charset="0"/>
              </a:rPr>
              <a:t>:</a:t>
            </a:r>
            <a:endParaRPr lang="fa-IR" b="1" dirty="0">
              <a:latin typeface="Times New Roman" panose="02020603050405020304" pitchFamily="18" charset="0"/>
              <a:cs typeface="Times New Roman" panose="02020603050405020304" pitchFamily="18" charset="0"/>
            </a:endParaRP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استرس</a:t>
            </a: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تکرار مداوم آهنگ در سر، نشخوار فکری، چرخش افکار در ذهن مثلا بعد از یک جر و بحث</a:t>
            </a:r>
            <a:endParaRPr lang="fa-IR" altLang="de-DE" dirty="0">
              <a:latin typeface="Times New Roman" panose="02020603050405020304" pitchFamily="18" charset="0"/>
              <a:cs typeface="Times New Roman" panose="02020603050405020304" pitchFamily="18" charset="0"/>
            </a:endParaRPr>
          </a:p>
          <a:p>
            <a:pPr marL="180000" eaLnBrk="1" hangingPunct="1">
              <a:spcBef>
                <a:spcPts val="1200"/>
              </a:spcBef>
              <a:buClr>
                <a:srgbClr val="8CADAE"/>
              </a:buClr>
            </a:pPr>
            <a:r>
              <a:rPr lang="de-DE" altLang="de-DE" dirty="0" smtClean="0"/>
              <a:t>		</a:t>
            </a:r>
            <a:endParaRPr lang="en-US" altLang="de-DE" dirty="0" smtClean="0">
              <a:solidFill>
                <a:srgbClr val="3333FF"/>
              </a:solidFill>
            </a:endParaRPr>
          </a:p>
        </p:txBody>
      </p:sp>
      <p:sp>
        <p:nvSpPr>
          <p:cNvPr id="41987"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de-DE" altLang="de-DE" sz="1200" b="1" dirty="0" smtClean="0">
                <a:solidFill>
                  <a:schemeClr val="tx2"/>
                </a:solidFill>
                <a:latin typeface="+mn-lt"/>
              </a:rPr>
              <a:t>	 4.28</a:t>
            </a:r>
            <a:endParaRPr lang="de-DE" altLang="de-DE" sz="1200" b="1" dirty="0">
              <a:solidFill>
                <a:schemeClr val="tx2"/>
              </a:solidFill>
              <a:latin typeface="+mn-lt"/>
            </a:endParaRPr>
          </a:p>
        </p:txBody>
      </p:sp>
      <p:sp>
        <p:nvSpPr>
          <p:cNvPr id="9" name="Rectangle 18"/>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smtClean="0">
                <a:solidFill>
                  <a:srgbClr val="D16349"/>
                </a:solidFill>
              </a:rPr>
              <a:t>یک صدای درونی به </a:t>
            </a:r>
            <a:r>
              <a:rPr lang="fa-IR" sz="2000" dirty="0">
                <a:solidFill>
                  <a:srgbClr val="D16349"/>
                </a:solidFill>
              </a:rPr>
              <a:t>شما می گوید تو خوب </a:t>
            </a:r>
            <a:r>
              <a:rPr lang="fa-IR" sz="2000" dirty="0" smtClean="0">
                <a:solidFill>
                  <a:srgbClr val="D16349"/>
                </a:solidFill>
              </a:rPr>
              <a:t>نیستی</a:t>
            </a:r>
            <a:endParaRPr lang="en-US" sz="2000" dirty="0">
              <a:solidFill>
                <a:srgbClr val="D16349"/>
              </a:solidFill>
            </a:endParaRPr>
          </a:p>
        </p:txBody>
      </p:sp>
      <p:pic>
        <p:nvPicPr>
          <p:cNvPr id="10"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2708" y="5154955"/>
            <a:ext cx="961292" cy="1516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0790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idx="4294967295"/>
          </p:nvPr>
        </p:nvSpPr>
        <p:spPr>
          <a:xfrm>
            <a:off x="253999" y="1359067"/>
            <a:ext cx="8639175" cy="3322637"/>
          </a:xfrm>
        </p:spPr>
        <p:txBody>
          <a:bodyPr/>
          <a:lstStyle/>
          <a:p>
            <a:pPr marL="180000" indent="0" algn="r" rtl="1" eaLnBrk="1" hangingPunct="1">
              <a:spcBef>
                <a:spcPts val="1200"/>
              </a:spcBef>
              <a:buClr>
                <a:schemeClr val="tx1"/>
              </a:buClr>
              <a:buFont typeface="Wingdings" pitchFamily="2" charset="2"/>
              <a:buNone/>
            </a:pPr>
            <a:r>
              <a:rPr lang="fa-IR" altLang="de-DE" b="1" dirty="0" smtClean="0">
                <a:latin typeface="Times New Roman" panose="02020603050405020304" pitchFamily="18" charset="0"/>
                <a:cs typeface="Times New Roman" panose="02020603050405020304" pitchFamily="18" charset="0"/>
              </a:rPr>
              <a:t>برخی اسنادهای خاص در طول روان پریشی:</a:t>
            </a:r>
          </a:p>
          <a:p>
            <a:pPr marL="180000" indent="0" algn="r" rtl="1" eaLnBrk="1" hangingPunct="1">
              <a:spcBef>
                <a:spcPts val="1200"/>
              </a:spcBef>
              <a:buClr>
                <a:schemeClr val="tx1"/>
              </a:buClr>
              <a:buFont typeface="Wingdings" pitchFamily="2" charset="2"/>
              <a:buNone/>
            </a:pPr>
            <a:endParaRPr lang="fa-IR" altLang="de-DE" b="1" dirty="0" smtClean="0">
              <a:latin typeface="Times New Roman" panose="02020603050405020304" pitchFamily="18" charset="0"/>
              <a:cs typeface="Times New Roman" panose="02020603050405020304" pitchFamily="18" charset="0"/>
            </a:endParaRP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چیزی در مغز شما کار گذاشته شده است (فرستنده، الکترود) و یا از بیرون ارسال می شود.</a:t>
            </a: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یک نفر از بیرون افکارتان را ضبط می کند.</a:t>
            </a:r>
          </a:p>
          <a:p>
            <a:pPr marL="449263" algn="r" rtl="1" eaLnBrk="1" hangingPunct="1">
              <a:spcBef>
                <a:spcPts val="0"/>
              </a:spcBef>
              <a:buClr>
                <a:srgbClr val="8CADAE"/>
              </a:buClr>
              <a:buFontTx/>
              <a:buChar char="o"/>
            </a:pPr>
            <a:r>
              <a:rPr lang="fa-IR" dirty="0">
                <a:latin typeface="Times New Roman" panose="02020603050405020304" pitchFamily="18" charset="0"/>
                <a:cs typeface="Times New Roman" panose="02020603050405020304" pitchFamily="18" charset="0"/>
              </a:rPr>
              <a:t>سایر علت ها</a:t>
            </a:r>
          </a:p>
          <a:p>
            <a:pPr marL="180000" indent="0" algn="r" rtl="1" eaLnBrk="1" hangingPunct="1">
              <a:spcBef>
                <a:spcPts val="1200"/>
              </a:spcBef>
              <a:buClr>
                <a:schemeClr val="tx1"/>
              </a:buClr>
              <a:buFont typeface="Wingdings" pitchFamily="2" charset="2"/>
              <a:buNone/>
            </a:pPr>
            <a:endParaRPr lang="en-GB" altLang="de-DE" b="1" dirty="0" smtClean="0"/>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de-DE" altLang="de-DE" sz="1200" b="1" dirty="0" smtClean="0">
                <a:solidFill>
                  <a:schemeClr val="tx2"/>
                </a:solidFill>
                <a:latin typeface="+mn-lt"/>
              </a:rPr>
              <a:t>	 4.29</a:t>
            </a:r>
            <a:endParaRPr lang="de-DE" altLang="de-DE" sz="1200" b="1" dirty="0">
              <a:solidFill>
                <a:schemeClr val="tx2"/>
              </a:solidFill>
              <a:latin typeface="+mn-lt"/>
            </a:endParaRPr>
          </a:p>
        </p:txBody>
      </p:sp>
      <p:sp>
        <p:nvSpPr>
          <p:cNvPr id="14" name="Rectangle 18"/>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rgbClr val="D16349"/>
                </a:solidFill>
              </a:rPr>
              <a:t>یک صدای درونی به شما می گوید تو خوب نیستی</a:t>
            </a:r>
            <a:endParaRPr lang="en-US" sz="2000" dirty="0">
              <a:solidFill>
                <a:srgbClr val="D16349"/>
              </a:solidFill>
            </a:endParaRPr>
          </a:p>
        </p:txBody>
      </p:sp>
      <p:sp>
        <p:nvSpPr>
          <p:cNvPr id="15"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pic>
        <p:nvPicPr>
          <p:cNvPr id="13"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2708" y="5154955"/>
            <a:ext cx="961292" cy="1516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68"/>
          <p:cNvGrpSpPr>
            <a:grpSpLocks/>
          </p:cNvGrpSpPr>
          <p:nvPr/>
        </p:nvGrpSpPr>
        <p:grpSpPr bwMode="auto">
          <a:xfrm>
            <a:off x="0" y="6165857"/>
            <a:ext cx="2339975" cy="474663"/>
            <a:chOff x="0" y="3957"/>
            <a:chExt cx="1474" cy="299"/>
          </a:xfrm>
        </p:grpSpPr>
        <p:sp>
          <p:nvSpPr>
            <p:cNvPr id="1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0"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4.6</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3"/>
          <p:cNvGraphicFramePr>
            <a:graphicFrameLocks/>
          </p:cNvGraphicFramePr>
          <p:nvPr>
            <p:extLst>
              <p:ext uri="{D42A27DB-BD31-4B8C-83A1-F6EECF244321}">
                <p14:modId xmlns:p14="http://schemas.microsoft.com/office/powerpoint/2010/main" val="514474517"/>
              </p:ext>
            </p:extLst>
          </p:nvPr>
        </p:nvGraphicFramePr>
        <p:xfrm>
          <a:off x="76200" y="1107833"/>
          <a:ext cx="8991603" cy="5291722"/>
        </p:xfrm>
        <a:graphic>
          <a:graphicData uri="http://schemas.openxmlformats.org/drawingml/2006/table">
            <a:tbl>
              <a:tblPr/>
              <a:tblGrid>
                <a:gridCol w="5304692">
                  <a:extLst>
                    <a:ext uri="{9D8B030D-6E8A-4147-A177-3AD203B41FA5}">
                      <a16:colId xmlns:a16="http://schemas.microsoft.com/office/drawing/2014/main" xmlns="" val="20000"/>
                    </a:ext>
                  </a:extLst>
                </a:gridCol>
                <a:gridCol w="3686911">
                  <a:extLst>
                    <a:ext uri="{9D8B030D-6E8A-4147-A177-3AD203B41FA5}">
                      <a16:colId xmlns:a16="http://schemas.microsoft.com/office/drawing/2014/main" xmlns="" val="20001"/>
                    </a:ext>
                  </a:extLst>
                </a:gridCol>
              </a:tblGrid>
              <a:tr h="404444">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lang="fa-IR" sz="1600" b="1" kern="1200" dirty="0" smtClean="0">
                          <a:solidFill>
                            <a:schemeClr val="tx1"/>
                          </a:solidFill>
                          <a:effectLst/>
                          <a:latin typeface="Times New Roman" panose="02020603050405020304" pitchFamily="18" charset="0"/>
                          <a:ea typeface="+mn-ea"/>
                          <a:cs typeface="Times New Roman" panose="02020603050405020304" pitchFamily="18" charset="0"/>
                        </a:rPr>
                        <a:t>آیا ممکن است توضیحات دیگری وجود داشته باشد؟</a:t>
                      </a:r>
                      <a:endParaRPr kumimoji="0" lang="en-US" altLang="de-DE" sz="1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600" b="1" kern="1200" dirty="0" smtClean="0">
                          <a:solidFill>
                            <a:schemeClr val="tx1"/>
                          </a:solidFill>
                          <a:effectLst/>
                          <a:latin typeface="Times New Roman" panose="02020603050405020304" pitchFamily="18" charset="0"/>
                          <a:ea typeface="+mn-ea"/>
                          <a:cs typeface="Times New Roman" panose="02020603050405020304" pitchFamily="18" charset="0"/>
                        </a:rPr>
                        <a:t>آیا از بیرون کنترل می شوید؟ </a:t>
                      </a:r>
                      <a:endParaRPr kumimoji="0" lang="en-US" altLang="de-DE" sz="1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443038">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20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0"/>
                        </a:spcBef>
                        <a:spcAft>
                          <a:spcPct val="0"/>
                        </a:spcAft>
                        <a:buClr>
                          <a:srgbClr val="8CADAE"/>
                        </a:buClr>
                        <a:buSzPct val="85000"/>
                        <a:buFontTx/>
                        <a:buNone/>
                        <a:tabLst/>
                      </a:pP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«من می توانم آن را به وضوح بشنوم.</a:t>
                      </a:r>
                      <a:r>
                        <a:rPr lang="en-US" sz="15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در حالی که افکارم کاملا بی صدا هستند!»</a:t>
                      </a:r>
                      <a:endParaRPr kumimoji="0" lang="de-DE" altLang="de-DE" sz="1500" b="0"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7526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20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0"/>
                        </a:spcBef>
                        <a:spcAft>
                          <a:spcPct val="0"/>
                        </a:spcAft>
                        <a:buClr>
                          <a:srgbClr val="8CADAE"/>
                        </a:buClr>
                        <a:buSzPct val="85000"/>
                        <a:buFontTx/>
                        <a:buNone/>
                        <a:tabLst/>
                      </a:pP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«این افکار غیر قابل کنترل هستند.</a:t>
                      </a:r>
                      <a:r>
                        <a:rPr lang="fa-IR" sz="15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وقتی که سعی می کنم آنها را متوقف کنم، حتی وضع بدتر می شود.</a:t>
                      </a:r>
                      <a:r>
                        <a:rPr lang="fa-IR" sz="15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این یعنی کسی واقعا می خواهد مرا تحقیر کند.»</a:t>
                      </a: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2954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20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0"/>
                        </a:spcBef>
                        <a:spcAft>
                          <a:spcPct val="0"/>
                        </a:spcAft>
                        <a:buClr>
                          <a:srgbClr val="8CADAE"/>
                        </a:buClr>
                        <a:buSzPct val="85000"/>
                        <a:buFontTx/>
                        <a:buNone/>
                        <a:tabLst/>
                      </a:pP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«من هرگز چنین افکار شیطانی نداشته ام</a:t>
                      </a:r>
                      <a:r>
                        <a:rPr lang="ar-SA" sz="1500" kern="1200" dirty="0" smtClean="0">
                          <a:solidFill>
                            <a:schemeClr val="tx1"/>
                          </a:solidFill>
                          <a:effectLst/>
                          <a:latin typeface="Times New Roman" panose="02020603050405020304" pitchFamily="18" charset="0"/>
                          <a:ea typeface="+mn-ea"/>
                          <a:cs typeface="Times New Roman" panose="02020603050405020304" pitchFamily="18" charset="0"/>
                        </a:rPr>
                        <a:t> و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به کسی آسیب نرسانده ام.</a:t>
                      </a:r>
                      <a:r>
                        <a:rPr lang="en-US" sz="15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اما الان مدام صداهای خشمگینی</a:t>
                      </a:r>
                      <a:r>
                        <a:rPr lang="fa-IR" sz="15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می شنوم.»</a:t>
                      </a: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45075" name="Rectangle 20"/>
          <p:cNvSpPr>
            <a:spLocks noGrp="1" noChangeArrowheads="1"/>
          </p:cNvSpPr>
          <p:nvPr>
            <p:ph type="title" idx="4294967295"/>
          </p:nvPr>
        </p:nvSpPr>
        <p:spPr>
          <a:xfrm>
            <a:off x="0" y="0"/>
            <a:ext cx="9144000" cy="792000"/>
          </a:xfrm>
          <a:noFill/>
        </p:spPr>
        <p:txBody>
          <a:bodyPr anchor="ctr"/>
          <a:lstStyle/>
          <a:p>
            <a:pPr rtl="1"/>
            <a:r>
              <a:rPr lang="fa-IR" dirty="0">
                <a:latin typeface="Times New Roman" panose="02020603050405020304" pitchFamily="18" charset="0"/>
                <a:cs typeface="Times New Roman" panose="02020603050405020304" pitchFamily="18" charset="0"/>
              </a:rPr>
              <a:t>شنیدن صداها</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fa-IR" sz="1600" dirty="0" smtClean="0">
                <a:latin typeface="Times New Roman" panose="02020603050405020304" pitchFamily="18" charset="0"/>
                <a:cs typeface="Times New Roman" panose="02020603050405020304" pitchFamily="18" charset="0"/>
              </a:rPr>
              <a:t>آیا افکار خودتان هستند یا </a:t>
            </a:r>
            <a:r>
              <a:rPr lang="fa-IR" sz="1600" dirty="0">
                <a:latin typeface="Times New Roman" panose="02020603050405020304" pitchFamily="18" charset="0"/>
                <a:cs typeface="Times New Roman" panose="02020603050405020304" pitchFamily="18" charset="0"/>
              </a:rPr>
              <a:t>توسط یک منبع خارجی کنترل </a:t>
            </a:r>
            <a:r>
              <a:rPr lang="fa-IR" sz="1600" dirty="0" smtClean="0">
                <a:latin typeface="Times New Roman" panose="02020603050405020304" pitchFamily="18" charset="0"/>
                <a:cs typeface="Times New Roman" panose="02020603050405020304" pitchFamily="18" charset="0"/>
              </a:rPr>
              <a:t>شده اند </a:t>
            </a:r>
            <a:r>
              <a:rPr lang="fa-IR" sz="1600"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r>
            <a:br>
              <a:rPr lang="en-US" sz="1600" dirty="0">
                <a:latin typeface="Times New Roman" panose="02020603050405020304" pitchFamily="18" charset="0"/>
                <a:cs typeface="Times New Roman" panose="02020603050405020304" pitchFamily="18" charset="0"/>
              </a:rPr>
            </a:br>
            <a:r>
              <a:rPr lang="fa-IR" sz="1600" dirty="0">
                <a:latin typeface="Times New Roman" panose="02020603050405020304" pitchFamily="18" charset="0"/>
                <a:cs typeface="Times New Roman" panose="02020603050405020304" pitchFamily="18" charset="0"/>
              </a:rPr>
              <a:t>موافق و مخالف</a:t>
            </a:r>
            <a:endParaRPr lang="en-US" sz="1600" dirty="0">
              <a:latin typeface="Times New Roman" panose="02020603050405020304" pitchFamily="18" charset="0"/>
              <a:cs typeface="Times New Roman" panose="02020603050405020304" pitchFamily="18" charset="0"/>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4.30</a:t>
            </a:r>
            <a:endParaRPr lang="en-GB" altLang="de-DE" sz="1200" b="1" dirty="0">
              <a:solidFill>
                <a:schemeClr val="tx2"/>
              </a:solidFill>
              <a:latin typeface="+mn-lt"/>
            </a:endParaRPr>
          </a:p>
        </p:txBody>
      </p:sp>
      <p:pic>
        <p:nvPicPr>
          <p:cNvPr id="10" name="Picture 24"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247" y="2507"/>
            <a:ext cx="634753"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Tree>
    <p:extLst>
      <p:ext uri="{BB962C8B-B14F-4D97-AF65-F5344CB8AC3E}">
        <p14:creationId xmlns:p14="http://schemas.microsoft.com/office/powerpoint/2010/main" val="17287291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de-DE" altLang="de-DE" sz="1200" b="1" dirty="0" smtClean="0">
                <a:solidFill>
                  <a:schemeClr val="tx2"/>
                </a:solidFill>
                <a:latin typeface="+mn-lt"/>
              </a:rPr>
              <a:t>	 4.31</a:t>
            </a:r>
            <a:endParaRPr lang="de-DE" altLang="de-DE" sz="1200" b="1" dirty="0">
              <a:solidFill>
                <a:schemeClr val="tx2"/>
              </a:solidFill>
              <a:latin typeface="+mn-lt"/>
            </a:endParaRPr>
          </a:p>
        </p:txBody>
      </p:sp>
      <p:pic>
        <p:nvPicPr>
          <p:cNvPr id="10" name="Picture 24"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247" y="2507"/>
            <a:ext cx="634753"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graphicFrame>
        <p:nvGraphicFramePr>
          <p:cNvPr id="9" name="Group 43"/>
          <p:cNvGraphicFramePr>
            <a:graphicFrameLocks/>
          </p:cNvGraphicFramePr>
          <p:nvPr>
            <p:extLst>
              <p:ext uri="{D42A27DB-BD31-4B8C-83A1-F6EECF244321}">
                <p14:modId xmlns:p14="http://schemas.microsoft.com/office/powerpoint/2010/main" val="702250569"/>
              </p:ext>
            </p:extLst>
          </p:nvPr>
        </p:nvGraphicFramePr>
        <p:xfrm>
          <a:off x="76200" y="1107833"/>
          <a:ext cx="8991603" cy="5291722"/>
        </p:xfrm>
        <a:graphic>
          <a:graphicData uri="http://schemas.openxmlformats.org/drawingml/2006/table">
            <a:tbl>
              <a:tblPr/>
              <a:tblGrid>
                <a:gridCol w="5304692">
                  <a:extLst>
                    <a:ext uri="{9D8B030D-6E8A-4147-A177-3AD203B41FA5}">
                      <a16:colId xmlns:a16="http://schemas.microsoft.com/office/drawing/2014/main" xmlns="" val="20000"/>
                    </a:ext>
                  </a:extLst>
                </a:gridCol>
                <a:gridCol w="3686911">
                  <a:extLst>
                    <a:ext uri="{9D8B030D-6E8A-4147-A177-3AD203B41FA5}">
                      <a16:colId xmlns:a16="http://schemas.microsoft.com/office/drawing/2014/main" xmlns="" val="20001"/>
                    </a:ext>
                  </a:extLst>
                </a:gridCol>
              </a:tblGrid>
              <a:tr h="404444">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lang="fa-IR" sz="1600" b="1" kern="1200" dirty="0" smtClean="0">
                          <a:solidFill>
                            <a:schemeClr val="tx1"/>
                          </a:solidFill>
                          <a:effectLst/>
                          <a:latin typeface="Times New Roman" panose="02020603050405020304" pitchFamily="18" charset="0"/>
                          <a:ea typeface="+mn-ea"/>
                          <a:cs typeface="Times New Roman" panose="02020603050405020304" pitchFamily="18" charset="0"/>
                        </a:rPr>
                        <a:t>آیا ممکن است توضیحات دیگری وجود داشته باشد؟</a:t>
                      </a:r>
                      <a:endParaRPr kumimoji="0" lang="en-US" altLang="de-DE" sz="1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600" b="1" kern="1200" dirty="0" smtClean="0">
                          <a:solidFill>
                            <a:schemeClr val="tx1"/>
                          </a:solidFill>
                          <a:effectLst/>
                          <a:latin typeface="Times New Roman" panose="02020603050405020304" pitchFamily="18" charset="0"/>
                          <a:ea typeface="+mn-ea"/>
                          <a:cs typeface="Times New Roman" panose="02020603050405020304" pitchFamily="18" charset="0"/>
                        </a:rPr>
                        <a:t>آیا از بیرون کنترل می شوید؟ </a:t>
                      </a:r>
                      <a:endParaRPr kumimoji="0" lang="en-US" altLang="de-DE" sz="1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443038">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449263" marR="0" lvl="0" indent="-273050" algn="r" defTabSz="914400" rtl="1" eaLnBrk="1" fontAlgn="base" latinLnBrk="0" hangingPunct="1">
                        <a:lnSpc>
                          <a:spcPct val="100000"/>
                        </a:lnSpc>
                        <a:spcBef>
                          <a:spcPts val="0"/>
                        </a:spcBef>
                        <a:spcAft>
                          <a:spcPct val="0"/>
                        </a:spcAft>
                        <a:buClr>
                          <a:srgbClr val="8CADAE"/>
                        </a:buClr>
                        <a:buSzPct val="85000"/>
                        <a:buFontTx/>
                        <a:buChar char="o"/>
                        <a:tabLst/>
                      </a:pPr>
                      <a:r>
                        <a:rPr lang="fa-IR" sz="1500" kern="1200" dirty="0" smtClean="0">
                          <a:solidFill>
                            <a:schemeClr val="tx1"/>
                          </a:solidFill>
                          <a:latin typeface="Times New Roman" panose="02020603050405020304" pitchFamily="18" charset="0"/>
                          <a:ea typeface="+mn-ea"/>
                          <a:cs typeface="Times New Roman" panose="02020603050405020304" pitchFamily="18" charset="0"/>
                        </a:rPr>
                        <a:t>حدود ۱۵ تا ۲۰ ٪ از مردم </a:t>
                      </a:r>
                      <a:r>
                        <a:rPr lang="ar-SA" sz="1500" kern="1200" dirty="0" smtClean="0">
                          <a:solidFill>
                            <a:schemeClr val="tx1"/>
                          </a:solidFill>
                          <a:latin typeface="Times New Roman" panose="02020603050405020304" pitchFamily="18" charset="0"/>
                          <a:ea typeface="+mn-ea"/>
                          <a:cs typeface="Times New Roman" panose="02020603050405020304" pitchFamily="18" charset="0"/>
                        </a:rPr>
                        <a:t>گاه گاهی </a:t>
                      </a:r>
                      <a:r>
                        <a:rPr lang="fa-IR" sz="1500" kern="1200" dirty="0" smtClean="0">
                          <a:solidFill>
                            <a:schemeClr val="tx1"/>
                          </a:solidFill>
                          <a:latin typeface="Times New Roman" panose="02020603050405020304" pitchFamily="18" charset="0"/>
                          <a:ea typeface="+mn-ea"/>
                          <a:cs typeface="Times New Roman" panose="02020603050405020304" pitchFamily="18" charset="0"/>
                        </a:rPr>
                        <a:t>صداهایی می شنوند.</a:t>
                      </a:r>
                    </a:p>
                    <a:p>
                      <a:pPr marL="449263" marR="0" lvl="0" indent="-273050" algn="r" defTabSz="914400" rtl="1" eaLnBrk="1" fontAlgn="base" latinLnBrk="0" hangingPunct="1">
                        <a:lnSpc>
                          <a:spcPct val="100000"/>
                        </a:lnSpc>
                        <a:spcBef>
                          <a:spcPts val="0"/>
                        </a:spcBef>
                        <a:spcAft>
                          <a:spcPct val="0"/>
                        </a:spcAft>
                        <a:buClr>
                          <a:srgbClr val="8CADAE"/>
                        </a:buClr>
                        <a:buSzPct val="85000"/>
                        <a:buFontTx/>
                        <a:buChar char="o"/>
                        <a:tabLst/>
                      </a:pPr>
                      <a:r>
                        <a:rPr lang="fa-IR" sz="1500" kern="1200" dirty="0" smtClean="0">
                          <a:solidFill>
                            <a:schemeClr val="tx1"/>
                          </a:solidFill>
                          <a:latin typeface="Times New Roman" panose="02020603050405020304" pitchFamily="18" charset="0"/>
                          <a:ea typeface="+mn-ea"/>
                          <a:cs typeface="Times New Roman" panose="02020603050405020304" pitchFamily="18" charset="0"/>
                        </a:rPr>
                        <a:t>افکار شدید می توانند تقریبا شنیده شوند (آهنگ جذاب، نشخوار فکری، هنگام خواندن نامه شخصی بسیار نزدیک، برخی از مردم صدای او را «می شنوند») یا با احساسات درونی مربوط به آن آمیخته می شوند. </a:t>
                      </a:r>
                      <a:endParaRPr lang="en-GB" altLang="de-DE" sz="1500" kern="1200" noProof="0" dirty="0" smtClean="0">
                        <a:solidFill>
                          <a:schemeClr val="tx1"/>
                        </a:solidFill>
                        <a:latin typeface="Times New Roman" panose="02020603050405020304" pitchFamily="18" charset="0"/>
                        <a:ea typeface="+mn-ea"/>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0"/>
                        </a:spcBef>
                        <a:spcAft>
                          <a:spcPct val="0"/>
                        </a:spcAft>
                        <a:buClr>
                          <a:srgbClr val="8CADAE"/>
                        </a:buClr>
                        <a:buSzPct val="85000"/>
                        <a:buFontTx/>
                        <a:buNone/>
                        <a:tabLst/>
                      </a:pP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«من می توانم آن را به وضوح بشنوم.</a:t>
                      </a:r>
                      <a:r>
                        <a:rPr lang="en-US" sz="15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در حالی که افکارم کاملا بی صدا هستند!»</a:t>
                      </a:r>
                      <a:endParaRPr kumimoji="0" lang="de-DE" altLang="de-DE" sz="1500" b="0"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7526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449263" marR="0" lvl="0" indent="-273050" algn="r" defTabSz="914400" rtl="1" eaLnBrk="1" fontAlgn="base" latinLnBrk="0" hangingPunct="1">
                        <a:lnSpc>
                          <a:spcPct val="100000"/>
                        </a:lnSpc>
                        <a:spcBef>
                          <a:spcPts val="0"/>
                        </a:spcBef>
                        <a:spcAft>
                          <a:spcPct val="0"/>
                        </a:spcAft>
                        <a:buClr>
                          <a:srgbClr val="8CADAE"/>
                        </a:buClr>
                        <a:buSzPct val="85000"/>
                        <a:buFontTx/>
                        <a:buChar char="o"/>
                        <a:tabLst/>
                      </a:pPr>
                      <a:r>
                        <a:rPr lang="fa-IR" sz="1500" kern="1200" dirty="0" smtClean="0">
                          <a:solidFill>
                            <a:schemeClr val="tx1"/>
                          </a:solidFill>
                          <a:latin typeface="Times New Roman" panose="02020603050405020304" pitchFamily="18" charset="0"/>
                          <a:ea typeface="+mn-ea"/>
                          <a:cs typeface="Times New Roman" panose="02020603050405020304" pitchFamily="18" charset="0"/>
                        </a:rPr>
                        <a:t>افکار ما به طور کامل قابل کنترل نیستند </a:t>
                      </a:r>
                      <a:r>
                        <a:rPr lang="en-US" sz="1500" kern="1200" dirty="0" smtClean="0">
                          <a:solidFill>
                            <a:schemeClr val="tx1"/>
                          </a:solidFill>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latin typeface="Times New Roman" panose="02020603050405020304" pitchFamily="18" charset="0"/>
                          <a:ea typeface="+mn-ea"/>
                          <a:cs typeface="Times New Roman" panose="02020603050405020304" pitchFamily="18" charset="0"/>
                        </a:rPr>
                        <a:t>در غیر این صورت رویدادهایی مانند الهامات ناگهانی، بارشهای مغزی، یا نشخوارهای فکری وجود نخواهد داشت</a:t>
                      </a:r>
                      <a:r>
                        <a:rPr lang="en-US" sz="1500" kern="1200" dirty="0" smtClean="0">
                          <a:solidFill>
                            <a:schemeClr val="tx1"/>
                          </a:solidFill>
                          <a:latin typeface="Times New Roman" panose="02020603050405020304" pitchFamily="18" charset="0"/>
                          <a:ea typeface="+mn-ea"/>
                          <a:cs typeface="Times New Roman" panose="02020603050405020304" pitchFamily="18" charset="0"/>
                        </a:rPr>
                        <a:t>.</a:t>
                      </a:r>
                      <a:endParaRPr lang="fa-IR" sz="1500" kern="1200" dirty="0" smtClean="0">
                        <a:solidFill>
                          <a:schemeClr val="tx1"/>
                        </a:solidFill>
                        <a:latin typeface="Times New Roman" panose="02020603050405020304" pitchFamily="18" charset="0"/>
                        <a:ea typeface="+mn-ea"/>
                        <a:cs typeface="Times New Roman" panose="02020603050405020304" pitchFamily="18" charset="0"/>
                      </a:endParaRPr>
                    </a:p>
                    <a:p>
                      <a:pPr marL="449263" marR="0" lvl="0" indent="-273050" algn="r" defTabSz="914400" rtl="1" eaLnBrk="1" fontAlgn="base" latinLnBrk="0" hangingPunct="1">
                        <a:lnSpc>
                          <a:spcPct val="100000"/>
                        </a:lnSpc>
                        <a:spcBef>
                          <a:spcPts val="0"/>
                        </a:spcBef>
                        <a:spcAft>
                          <a:spcPct val="0"/>
                        </a:spcAft>
                        <a:buClr>
                          <a:srgbClr val="8CADAE"/>
                        </a:buClr>
                        <a:buSzPct val="85000"/>
                        <a:buFontTx/>
                        <a:buChar char="o"/>
                        <a:tabLst/>
                      </a:pPr>
                      <a:r>
                        <a:rPr lang="fa-IR" sz="1500" kern="1200" dirty="0" smtClean="0">
                          <a:solidFill>
                            <a:schemeClr val="tx1"/>
                          </a:solidFill>
                          <a:latin typeface="Times New Roman" panose="02020603050405020304" pitchFamily="18" charset="0"/>
                          <a:ea typeface="+mn-ea"/>
                          <a:cs typeface="Times New Roman" panose="02020603050405020304" pitchFamily="18" charset="0"/>
                        </a:rPr>
                        <a:t>اگر سعی کنیم با آن افکار مقابله کنیم، آنها به طور خودکار قوی تر می شوند</a:t>
                      </a:r>
                      <a:r>
                        <a:rPr lang="en-US" sz="1500" kern="1200" dirty="0" smtClean="0">
                          <a:solidFill>
                            <a:schemeClr val="tx1"/>
                          </a:solidFill>
                          <a:latin typeface="Times New Roman" panose="02020603050405020304" pitchFamily="18" charset="0"/>
                          <a:ea typeface="+mn-ea"/>
                          <a:cs typeface="Times New Roman" panose="02020603050405020304" pitchFamily="18" charset="0"/>
                        </a:rPr>
                        <a:t>.</a:t>
                      </a:r>
                    </a:p>
                    <a:p>
                      <a:pPr marL="449263" marR="0" lvl="0" indent="-273050" algn="r" defTabSz="914400" rtl="1" eaLnBrk="1" fontAlgn="base" latinLnBrk="0" hangingPunct="1">
                        <a:lnSpc>
                          <a:spcPct val="100000"/>
                        </a:lnSpc>
                        <a:spcBef>
                          <a:spcPts val="0"/>
                        </a:spcBef>
                        <a:spcAft>
                          <a:spcPct val="0"/>
                        </a:spcAft>
                        <a:buClr>
                          <a:srgbClr val="8CADAE"/>
                        </a:buClr>
                        <a:buSzPct val="85000"/>
                        <a:buFontTx/>
                        <a:buChar char="o"/>
                        <a:tabLst/>
                      </a:pPr>
                      <a:r>
                        <a:rPr lang="fa-IR" sz="1500" kern="1200" dirty="0" smtClean="0">
                          <a:solidFill>
                            <a:schemeClr val="tx1"/>
                          </a:solidFill>
                          <a:latin typeface="Times New Roman" panose="02020603050405020304" pitchFamily="18" charset="0"/>
                          <a:ea typeface="+mn-ea"/>
                          <a:cs typeface="Times New Roman" panose="02020603050405020304" pitchFamily="18" charset="0"/>
                        </a:rPr>
                        <a:t>آزمایش:</a:t>
                      </a:r>
                      <a:r>
                        <a:rPr lang="en-US" sz="1500" kern="1200" dirty="0" smtClean="0">
                          <a:solidFill>
                            <a:schemeClr val="tx1"/>
                          </a:solidFill>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latin typeface="Times New Roman" panose="02020603050405020304" pitchFamily="18" charset="0"/>
                          <a:ea typeface="+mn-ea"/>
                          <a:cs typeface="Times New Roman" panose="02020603050405020304" pitchFamily="18" charset="0"/>
                        </a:rPr>
                        <a:t> از یک دقیقه دیگر به عدد 8 فکر نکنید</a:t>
                      </a:r>
                      <a:r>
                        <a:rPr lang="en-US" sz="1500" kern="1200" dirty="0" smtClean="0">
                          <a:solidFill>
                            <a:schemeClr val="tx1"/>
                          </a:solidFill>
                          <a:latin typeface="Times New Roman" panose="02020603050405020304" pitchFamily="18" charset="0"/>
                          <a:ea typeface="+mn-ea"/>
                          <a:cs typeface="Times New Roman" panose="02020603050405020304" pitchFamily="18" charset="0"/>
                        </a:rPr>
                        <a:t> - </a:t>
                      </a:r>
                      <a:r>
                        <a:rPr lang="fa-IR" sz="1500" kern="1200" dirty="0" smtClean="0">
                          <a:solidFill>
                            <a:schemeClr val="tx1"/>
                          </a:solidFill>
                          <a:latin typeface="Times New Roman" panose="02020603050405020304" pitchFamily="18" charset="0"/>
                          <a:ea typeface="+mn-ea"/>
                          <a:cs typeface="Times New Roman" panose="02020603050405020304" pitchFamily="18" charset="0"/>
                        </a:rPr>
                        <a:t>شما موفق نخواهید شد!</a:t>
                      </a:r>
                      <a:endParaRPr lang="en-GB" altLang="de-DE" sz="1500" kern="1200" noProof="0" dirty="0" smtClean="0">
                        <a:solidFill>
                          <a:schemeClr val="tx1"/>
                        </a:solidFill>
                        <a:latin typeface="Times New Roman" panose="02020603050405020304" pitchFamily="18" charset="0"/>
                        <a:ea typeface="+mn-ea"/>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0"/>
                        </a:spcBef>
                        <a:spcAft>
                          <a:spcPct val="0"/>
                        </a:spcAft>
                        <a:buClr>
                          <a:srgbClr val="8CADAE"/>
                        </a:buClr>
                        <a:buSzPct val="85000"/>
                        <a:buFontTx/>
                        <a:buNone/>
                        <a:tabLst/>
                      </a:pP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«این افکار غیر قابل کنترل هستند.</a:t>
                      </a:r>
                      <a:r>
                        <a:rPr lang="fa-IR" sz="15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وقتی که سعی می کنم آنها را متوقف کنم، حتی وضع بدتر می شود.</a:t>
                      </a:r>
                      <a:r>
                        <a:rPr lang="fa-IR" sz="15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این یعنی کسی واقعا می خواهد مرا تحقیر کند.»</a:t>
                      </a: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2954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449263" marR="0" lvl="0" indent="-273050" algn="r" defTabSz="914400" rtl="1" eaLnBrk="1" fontAlgn="base" latinLnBrk="0" hangingPunct="1">
                        <a:lnSpc>
                          <a:spcPct val="100000"/>
                        </a:lnSpc>
                        <a:spcBef>
                          <a:spcPts val="0"/>
                        </a:spcBef>
                        <a:spcAft>
                          <a:spcPct val="0"/>
                        </a:spcAft>
                        <a:buClr>
                          <a:srgbClr val="8CADAE"/>
                        </a:buClr>
                        <a:buSzPct val="85000"/>
                        <a:buFontTx/>
                        <a:buChar char="o"/>
                        <a:tabLst/>
                      </a:pPr>
                      <a:r>
                        <a:rPr lang="ar-SA" sz="1500" dirty="0" smtClean="0">
                          <a:solidFill>
                            <a:schemeClr val="tx1"/>
                          </a:solidFill>
                          <a:latin typeface="Times New Roman" panose="02020603050405020304" pitchFamily="18" charset="0"/>
                          <a:ea typeface="+mn-ea"/>
                          <a:cs typeface="Times New Roman" panose="02020603050405020304" pitchFamily="18" charset="0"/>
                        </a:rPr>
                        <a:t>بسیاری از </a:t>
                      </a:r>
                      <a:r>
                        <a:rPr lang="fa-IR" sz="1500" dirty="0" smtClean="0">
                          <a:solidFill>
                            <a:schemeClr val="tx1"/>
                          </a:solidFill>
                          <a:latin typeface="Times New Roman" panose="02020603050405020304" pitchFamily="18" charset="0"/>
                          <a:ea typeface="+mn-ea"/>
                          <a:cs typeface="Times New Roman" panose="02020603050405020304" pitchFamily="18" charset="0"/>
                        </a:rPr>
                        <a:t>افکار مخالف روش عادی تفکر ما</a:t>
                      </a:r>
                      <a:r>
                        <a:rPr lang="ar-SA" sz="1500" dirty="0" smtClean="0">
                          <a:solidFill>
                            <a:schemeClr val="tx1"/>
                          </a:solidFill>
                          <a:latin typeface="Times New Roman" panose="02020603050405020304" pitchFamily="18" charset="0"/>
                          <a:ea typeface="+mn-ea"/>
                          <a:cs typeface="Times New Roman" panose="02020603050405020304" pitchFamily="18" charset="0"/>
                        </a:rPr>
                        <a:t> هستند. </a:t>
                      </a:r>
                      <a:r>
                        <a:rPr lang="fa-IR" sz="1500" dirty="0" smtClean="0">
                          <a:solidFill>
                            <a:schemeClr val="tx1"/>
                          </a:solidFill>
                          <a:latin typeface="Times New Roman" panose="02020603050405020304" pitchFamily="18" charset="0"/>
                          <a:ea typeface="+mn-ea"/>
                          <a:cs typeface="Times New Roman" panose="02020603050405020304" pitchFamily="18" charset="0"/>
                        </a:rPr>
                        <a:t>فکر </a:t>
                      </a:r>
                      <a:r>
                        <a:rPr lang="en-US" sz="1500" dirty="0" smtClean="0">
                          <a:solidFill>
                            <a:schemeClr val="tx1"/>
                          </a:solidFill>
                          <a:latin typeface="Times New Roman" panose="02020603050405020304" pitchFamily="18" charset="0"/>
                          <a:ea typeface="+mn-ea"/>
                          <a:cs typeface="Times New Roman" panose="02020603050405020304" pitchFamily="18" charset="0"/>
                        </a:rPr>
                        <a:t>≠ </a:t>
                      </a:r>
                      <a:r>
                        <a:rPr lang="fa-IR" sz="1500" dirty="0" smtClean="0">
                          <a:solidFill>
                            <a:schemeClr val="tx1"/>
                          </a:solidFill>
                          <a:latin typeface="Times New Roman" panose="02020603050405020304" pitchFamily="18" charset="0"/>
                          <a:ea typeface="+mn-ea"/>
                          <a:cs typeface="Times New Roman" panose="02020603050405020304" pitchFamily="18" charset="0"/>
                        </a:rPr>
                        <a:t>عمل: ۲۰</a:t>
                      </a:r>
                      <a:r>
                        <a:rPr lang="en-US" sz="1500" dirty="0" smtClean="0">
                          <a:solidFill>
                            <a:schemeClr val="tx1"/>
                          </a:solidFill>
                          <a:latin typeface="Times New Roman" panose="02020603050405020304" pitchFamily="18" charset="0"/>
                          <a:ea typeface="+mn-ea"/>
                          <a:cs typeface="Times New Roman" panose="02020603050405020304" pitchFamily="18" charset="0"/>
                        </a:rPr>
                        <a:t> </a:t>
                      </a:r>
                      <a:r>
                        <a:rPr lang="fa-IR" sz="1500" dirty="0" smtClean="0">
                          <a:solidFill>
                            <a:schemeClr val="tx1"/>
                          </a:solidFill>
                          <a:latin typeface="Times New Roman" panose="02020603050405020304" pitchFamily="18" charset="0"/>
                          <a:ea typeface="+mn-ea"/>
                          <a:cs typeface="Times New Roman" panose="02020603050405020304" pitchFamily="18" charset="0"/>
                        </a:rPr>
                        <a:t>٪  از عموم مردم افکاری راجع به خودکشی دارند، با این حال آنها را </a:t>
                      </a:r>
                      <a:r>
                        <a:rPr lang="ar-SA" sz="1500" dirty="0" smtClean="0">
                          <a:solidFill>
                            <a:schemeClr val="tx1"/>
                          </a:solidFill>
                          <a:latin typeface="Times New Roman" panose="02020603050405020304" pitchFamily="18" charset="0"/>
                          <a:ea typeface="+mn-ea"/>
                          <a:cs typeface="Times New Roman" panose="02020603050405020304" pitchFamily="18" charset="0"/>
                        </a:rPr>
                        <a:t>عمل</a:t>
                      </a:r>
                      <a:r>
                        <a:rPr lang="fa-IR" sz="1500" dirty="0" smtClean="0">
                          <a:solidFill>
                            <a:schemeClr val="tx1"/>
                          </a:solidFill>
                          <a:latin typeface="Times New Roman" panose="02020603050405020304" pitchFamily="18" charset="0"/>
                          <a:ea typeface="+mn-ea"/>
                          <a:cs typeface="Times New Roman" panose="02020603050405020304" pitchFamily="18" charset="0"/>
                        </a:rPr>
                        <a:t>ی</a:t>
                      </a:r>
                      <a:r>
                        <a:rPr lang="ar-SA" sz="1500" dirty="0" smtClean="0">
                          <a:solidFill>
                            <a:schemeClr val="tx1"/>
                          </a:solidFill>
                          <a:latin typeface="Times New Roman" panose="02020603050405020304" pitchFamily="18" charset="0"/>
                          <a:ea typeface="+mn-ea"/>
                          <a:cs typeface="Times New Roman" panose="02020603050405020304" pitchFamily="18" charset="0"/>
                        </a:rPr>
                        <a:t> </a:t>
                      </a:r>
                      <a:r>
                        <a:rPr lang="fa-IR" sz="1500" dirty="0" smtClean="0">
                          <a:solidFill>
                            <a:schemeClr val="tx1"/>
                          </a:solidFill>
                          <a:latin typeface="Times New Roman" panose="02020603050405020304" pitchFamily="18" charset="0"/>
                          <a:ea typeface="+mn-ea"/>
                          <a:cs typeface="Times New Roman" panose="02020603050405020304" pitchFamily="18" charset="0"/>
                        </a:rPr>
                        <a:t>نمی کنند</a:t>
                      </a:r>
                      <a:r>
                        <a:rPr lang="en-US" sz="1500" dirty="0" smtClean="0">
                          <a:solidFill>
                            <a:schemeClr val="tx1"/>
                          </a:solidFill>
                          <a:latin typeface="Times New Roman" panose="02020603050405020304" pitchFamily="18" charset="0"/>
                          <a:ea typeface="+mn-ea"/>
                          <a:cs typeface="Times New Roman" panose="02020603050405020304" pitchFamily="18" charset="0"/>
                        </a:rPr>
                        <a:t>.</a:t>
                      </a:r>
                      <a:r>
                        <a:rPr lang="fa-IR" sz="1500" dirty="0" smtClean="0">
                          <a:solidFill>
                            <a:schemeClr val="tx1"/>
                          </a:solidFill>
                          <a:latin typeface="Times New Roman" panose="02020603050405020304" pitchFamily="18" charset="0"/>
                          <a:ea typeface="+mn-ea"/>
                          <a:cs typeface="Times New Roman" panose="02020603050405020304" pitchFamily="18" charset="0"/>
                        </a:rPr>
                        <a:t> حتی درباره افرادی که دوست داریم، گاهی اوقات (کمی) افکار پرخاشگرانه </a:t>
                      </a:r>
                      <a:r>
                        <a:rPr lang="ar-SA" sz="1500" dirty="0" smtClean="0">
                          <a:solidFill>
                            <a:schemeClr val="tx1"/>
                          </a:solidFill>
                          <a:latin typeface="Times New Roman" panose="02020603050405020304" pitchFamily="18" charset="0"/>
                          <a:ea typeface="+mn-ea"/>
                          <a:cs typeface="Times New Roman" panose="02020603050405020304" pitchFamily="18" charset="0"/>
                        </a:rPr>
                        <a:t>داریم (</a:t>
                      </a:r>
                      <a:r>
                        <a:rPr lang="fa-IR" sz="1500" dirty="0" smtClean="0">
                          <a:solidFill>
                            <a:schemeClr val="tx1"/>
                          </a:solidFill>
                          <a:latin typeface="Times New Roman" panose="02020603050405020304" pitchFamily="18" charset="0"/>
                          <a:ea typeface="+mn-ea"/>
                          <a:cs typeface="Times New Roman" panose="02020603050405020304" pitchFamily="18" charset="0"/>
                        </a:rPr>
                        <a:t>به عنوان مثال یک مادر نسبت به کودکش در حال گریه)</a:t>
                      </a:r>
                      <a:r>
                        <a:rPr lang="en-US" sz="1500" dirty="0" smtClean="0">
                          <a:solidFill>
                            <a:schemeClr val="tx1"/>
                          </a:solidFill>
                          <a:latin typeface="Times New Roman" panose="02020603050405020304" pitchFamily="18" charset="0"/>
                          <a:ea typeface="+mn-ea"/>
                          <a:cs typeface="Times New Roman" panose="02020603050405020304" pitchFamily="18" charset="0"/>
                        </a:rPr>
                        <a:t>.</a:t>
                      </a:r>
                      <a:endParaRPr lang="en-GB" altLang="de-DE" sz="1500" noProof="0" dirty="0" smtClean="0">
                        <a:solidFill>
                          <a:schemeClr val="tx1"/>
                        </a:solidFill>
                        <a:latin typeface="Times New Roman" panose="02020603050405020304" pitchFamily="18" charset="0"/>
                        <a:ea typeface="+mn-ea"/>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0"/>
                        </a:spcBef>
                        <a:spcAft>
                          <a:spcPct val="0"/>
                        </a:spcAft>
                        <a:buClr>
                          <a:srgbClr val="8CADAE"/>
                        </a:buClr>
                        <a:buSzPct val="85000"/>
                        <a:buFontTx/>
                        <a:buNone/>
                        <a:tabLst/>
                      </a:pP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«من هرگز چنین افکار شیطانی نداشته ام</a:t>
                      </a:r>
                      <a:r>
                        <a:rPr lang="ar-SA" sz="1500" kern="1200" dirty="0" smtClean="0">
                          <a:solidFill>
                            <a:schemeClr val="tx1"/>
                          </a:solidFill>
                          <a:effectLst/>
                          <a:latin typeface="Times New Roman" panose="02020603050405020304" pitchFamily="18" charset="0"/>
                          <a:ea typeface="+mn-ea"/>
                          <a:cs typeface="Times New Roman" panose="02020603050405020304" pitchFamily="18" charset="0"/>
                        </a:rPr>
                        <a:t> و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به کسی آسیب نرسانده ام.</a:t>
                      </a:r>
                      <a:r>
                        <a:rPr lang="en-US" sz="15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اما الان مدام صداهای خشمگینی</a:t>
                      </a:r>
                      <a:r>
                        <a:rPr lang="fa-IR" sz="15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fa-IR" sz="1500" kern="1200" dirty="0" smtClean="0">
                          <a:solidFill>
                            <a:schemeClr val="tx1"/>
                          </a:solidFill>
                          <a:effectLst/>
                          <a:latin typeface="Times New Roman" panose="02020603050405020304" pitchFamily="18" charset="0"/>
                          <a:ea typeface="+mn-ea"/>
                          <a:cs typeface="Times New Roman" panose="02020603050405020304" pitchFamily="18" charset="0"/>
                        </a:rPr>
                        <a:t>می شنوم.»</a:t>
                      </a: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182563" marR="0" lvl="0" indent="-182563" algn="r" defTabSz="914400" rtl="1"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11" name="Rectangle 20"/>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kern="0" smtClean="0">
                <a:latin typeface="Times New Roman" panose="02020603050405020304" pitchFamily="18" charset="0"/>
                <a:cs typeface="Times New Roman" panose="02020603050405020304" pitchFamily="18" charset="0"/>
              </a:rPr>
              <a:t>شنیدن صداها</a:t>
            </a:r>
            <a:r>
              <a:rPr lang="en-US" kern="0" smtClean="0">
                <a:latin typeface="Times New Roman" panose="02020603050405020304" pitchFamily="18" charset="0"/>
                <a:cs typeface="Times New Roman" panose="02020603050405020304" pitchFamily="18" charset="0"/>
              </a:rPr>
              <a:t/>
            </a:r>
            <a:br>
              <a:rPr lang="en-US" kern="0" smtClean="0">
                <a:latin typeface="Times New Roman" panose="02020603050405020304" pitchFamily="18" charset="0"/>
                <a:cs typeface="Times New Roman" panose="02020603050405020304" pitchFamily="18" charset="0"/>
              </a:rPr>
            </a:br>
            <a:r>
              <a:rPr lang="fa-IR" sz="1600" kern="0" smtClean="0">
                <a:latin typeface="Times New Roman" panose="02020603050405020304" pitchFamily="18" charset="0"/>
                <a:cs typeface="Times New Roman" panose="02020603050405020304" pitchFamily="18" charset="0"/>
              </a:rPr>
              <a:t>آیا افکار خودتان هستند یا توسط یک منبع خارجی کنترل شده اند ؟</a:t>
            </a:r>
            <a:r>
              <a:rPr lang="en-US" sz="1600" kern="0" smtClean="0">
                <a:latin typeface="Times New Roman" panose="02020603050405020304" pitchFamily="18" charset="0"/>
                <a:cs typeface="Times New Roman" panose="02020603050405020304" pitchFamily="18" charset="0"/>
              </a:rPr>
              <a:t/>
            </a:r>
            <a:br>
              <a:rPr lang="en-US" sz="1600" kern="0" smtClean="0">
                <a:latin typeface="Times New Roman" panose="02020603050405020304" pitchFamily="18" charset="0"/>
                <a:cs typeface="Times New Roman" panose="02020603050405020304" pitchFamily="18" charset="0"/>
              </a:rPr>
            </a:br>
            <a:r>
              <a:rPr lang="fa-IR" sz="1600" kern="0" smtClean="0">
                <a:latin typeface="Times New Roman" panose="02020603050405020304" pitchFamily="18" charset="0"/>
                <a:cs typeface="Times New Roman" panose="02020603050405020304" pitchFamily="18" charset="0"/>
              </a:rPr>
              <a:t>موافق و مخالف</a:t>
            </a:r>
            <a:endParaRPr lang="en-US" sz="1600" kern="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23"/>
          <p:cNvSpPr txBox="1">
            <a:spLocks noChangeArrowheads="1"/>
          </p:cNvSpPr>
          <p:nvPr/>
        </p:nvSpPr>
        <p:spPr bwMode="auto">
          <a:xfrm>
            <a:off x="250825" y="1343025"/>
            <a:ext cx="8642350" cy="237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711200" indent="-6238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sz="1800" dirty="0"/>
              <a:t>فرضیه کنترل افکار از راه دور سوالات را بیش از پاسخ ها افزایش می دهد، </a:t>
            </a:r>
            <a:r>
              <a:rPr lang="fa-IR" sz="1800" dirty="0" smtClean="0"/>
              <a:t>به عنوان مثال</a:t>
            </a:r>
            <a:r>
              <a:rPr lang="en-US" sz="1800" dirty="0"/>
              <a:t>:</a:t>
            </a:r>
          </a:p>
          <a:p>
            <a:pPr algn="r" rtl="1"/>
            <a:endParaRPr lang="fa-IR" sz="1800" dirty="0" smtClean="0"/>
          </a:p>
          <a:p>
            <a:pPr marL="449263" indent="-273050" algn="r" rtl="1" eaLnBrk="1" hangingPunct="1">
              <a:spcBef>
                <a:spcPts val="0"/>
              </a:spcBef>
              <a:buClr>
                <a:srgbClr val="8CADAE"/>
              </a:buClr>
              <a:buFontTx/>
              <a:buChar char="o"/>
            </a:pPr>
            <a:r>
              <a:rPr lang="fa-IR" sz="1800" dirty="0">
                <a:latin typeface="Times New Roman" panose="02020603050405020304" pitchFamily="18" charset="0"/>
              </a:rPr>
              <a:t>از لحاظ فنی امکان پذیر است؟ </a:t>
            </a:r>
          </a:p>
          <a:p>
            <a:pPr marL="449263" indent="-273050" algn="r" rtl="1" eaLnBrk="1" hangingPunct="1">
              <a:spcBef>
                <a:spcPts val="0"/>
              </a:spcBef>
              <a:buClr>
                <a:srgbClr val="8CADAE"/>
              </a:buClr>
              <a:buFontTx/>
              <a:buChar char="o"/>
            </a:pPr>
            <a:r>
              <a:rPr lang="fa-IR" sz="1800" dirty="0">
                <a:latin typeface="Times New Roman" panose="02020603050405020304" pitchFamily="18" charset="0"/>
              </a:rPr>
              <a:t>چه وقت و چگونه کار گذاشته می شود؟</a:t>
            </a:r>
          </a:p>
          <a:p>
            <a:pPr marL="449263" indent="-273050" algn="r" rtl="1" eaLnBrk="1" hangingPunct="1">
              <a:spcBef>
                <a:spcPts val="0"/>
              </a:spcBef>
              <a:buClr>
                <a:srgbClr val="8CADAE"/>
              </a:buClr>
              <a:buFontTx/>
              <a:buChar char="o"/>
            </a:pPr>
            <a:r>
              <a:rPr lang="fa-IR" sz="1800" dirty="0">
                <a:latin typeface="Times New Roman" panose="02020603050405020304" pitchFamily="18" charset="0"/>
              </a:rPr>
              <a:t>چه کسی از آسیب رساندن به شما به این روش سود می برد؟ چه کسی زمان و پول برای انجام این کار را دارد؟</a:t>
            </a:r>
          </a:p>
          <a:p>
            <a:pPr marL="449263" indent="-273050" algn="r" rtl="1" eaLnBrk="1" hangingPunct="1">
              <a:spcBef>
                <a:spcPts val="0"/>
              </a:spcBef>
              <a:buClr>
                <a:srgbClr val="8CADAE"/>
              </a:buClr>
              <a:buFontTx/>
              <a:buChar char="o"/>
            </a:pPr>
            <a:r>
              <a:rPr lang="fa-IR" sz="1800" dirty="0">
                <a:latin typeface="Times New Roman" panose="02020603050405020304" pitchFamily="18" charset="0"/>
              </a:rPr>
              <a:t>راه های آسان تری برای صدمه زدن به کسی وجود دارد. چرا باید چنین روش پیچیده ای انتخاب شود</a:t>
            </a:r>
            <a:r>
              <a:rPr lang="fa-IR" sz="1500" dirty="0">
                <a:latin typeface="Times New Roman" panose="02020603050405020304" pitchFamily="18" charset="0"/>
              </a:rPr>
              <a:t>؟</a:t>
            </a:r>
            <a:endParaRPr lang="en-US" sz="1500" dirty="0">
              <a:latin typeface="Times New Roman" panose="02020603050405020304" pitchFamily="18" charset="0"/>
            </a:endParaRPr>
          </a:p>
          <a:p>
            <a:pPr marL="449263" indent="-273050" algn="r" rtl="1" eaLnBrk="1" hangingPunct="1">
              <a:spcBef>
                <a:spcPts val="0"/>
              </a:spcBef>
              <a:buClr>
                <a:srgbClr val="8CADAE"/>
              </a:buClr>
              <a:buFontTx/>
              <a:buChar char="o"/>
            </a:pPr>
            <a:endParaRPr lang="en-US" sz="1500" dirty="0">
              <a:latin typeface="Times New Roman" panose="02020603050405020304" pitchFamily="18" charset="0"/>
            </a:endParaRPr>
          </a:p>
          <a:p>
            <a:pPr marL="87312" indent="0" algn="r" rtl="1">
              <a:buClr>
                <a:srgbClr val="8CADAE"/>
              </a:buClr>
            </a:pPr>
            <a:endParaRPr lang="en-US" sz="1800" b="1" dirty="0"/>
          </a:p>
        </p:txBody>
      </p:sp>
      <p:pic>
        <p:nvPicPr>
          <p:cNvPr id="8"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de-DE" altLang="de-DE" sz="1200" b="1" dirty="0" smtClean="0">
                <a:solidFill>
                  <a:schemeClr val="tx2"/>
                </a:solidFill>
                <a:latin typeface="+mn-lt"/>
              </a:rPr>
              <a:t>	 4.32</a:t>
            </a:r>
            <a:endParaRPr lang="de-DE" altLang="de-DE" sz="1200" b="1" dirty="0">
              <a:solidFill>
                <a:schemeClr val="tx2"/>
              </a:solidFill>
              <a:latin typeface="+mn-lt"/>
            </a:endParaRPr>
          </a:p>
        </p:txBody>
      </p:sp>
      <p:sp>
        <p:nvSpPr>
          <p:cNvPr id="9" name="Rectangle 20"/>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kern="0" smtClean="0">
                <a:latin typeface="Times New Roman" panose="02020603050405020304" pitchFamily="18" charset="0"/>
                <a:cs typeface="Times New Roman" panose="02020603050405020304" pitchFamily="18" charset="0"/>
              </a:rPr>
              <a:t>شنیدن صداها</a:t>
            </a:r>
            <a:r>
              <a:rPr lang="en-US" kern="0" smtClean="0">
                <a:latin typeface="Times New Roman" panose="02020603050405020304" pitchFamily="18" charset="0"/>
                <a:cs typeface="Times New Roman" panose="02020603050405020304" pitchFamily="18" charset="0"/>
              </a:rPr>
              <a:t/>
            </a:r>
            <a:br>
              <a:rPr lang="en-US" kern="0" smtClean="0">
                <a:latin typeface="Times New Roman" panose="02020603050405020304" pitchFamily="18" charset="0"/>
                <a:cs typeface="Times New Roman" panose="02020603050405020304" pitchFamily="18" charset="0"/>
              </a:rPr>
            </a:br>
            <a:r>
              <a:rPr lang="fa-IR" sz="1600" kern="0" smtClean="0">
                <a:latin typeface="Times New Roman" panose="02020603050405020304" pitchFamily="18" charset="0"/>
                <a:cs typeface="Times New Roman" panose="02020603050405020304" pitchFamily="18" charset="0"/>
              </a:rPr>
              <a:t>آیا افکار خودتان هستند یا توسط یک منبع خارجی کنترل شده اند ؟</a:t>
            </a:r>
            <a:r>
              <a:rPr lang="en-US" sz="1600" kern="0" smtClean="0">
                <a:latin typeface="Times New Roman" panose="02020603050405020304" pitchFamily="18" charset="0"/>
                <a:cs typeface="Times New Roman" panose="02020603050405020304" pitchFamily="18" charset="0"/>
              </a:rPr>
              <a:t/>
            </a:r>
            <a:br>
              <a:rPr lang="en-US" sz="1600" kern="0" smtClean="0">
                <a:latin typeface="Times New Roman" panose="02020603050405020304" pitchFamily="18" charset="0"/>
                <a:cs typeface="Times New Roman" panose="02020603050405020304" pitchFamily="18" charset="0"/>
              </a:rPr>
            </a:br>
            <a:r>
              <a:rPr lang="fa-IR" sz="1600" kern="0" smtClean="0">
                <a:latin typeface="Times New Roman" panose="02020603050405020304" pitchFamily="18" charset="0"/>
                <a:cs typeface="Times New Roman" panose="02020603050405020304" pitchFamily="18" charset="0"/>
              </a:rPr>
              <a:t>موافق و مخالف</a:t>
            </a:r>
            <a:endParaRPr lang="en-US" sz="1600" kern="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50826" y="1343025"/>
            <a:ext cx="8642350" cy="1754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marL="714375" indent="-35083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8644513"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39182675" indent="-50787300" eaLnBrk="0" hangingPunct="0">
              <a:spcBef>
                <a:spcPct val="20000"/>
              </a:spcBef>
              <a:buClr>
                <a:srgbClr val="8FB08C"/>
              </a:buClr>
              <a:buChar char="•"/>
              <a:defRPr>
                <a:solidFill>
                  <a:schemeClr val="tx1"/>
                </a:solidFill>
                <a:latin typeface="Verdana" pitchFamily="34" charset="0"/>
              </a:defRPr>
            </a:lvl5pPr>
            <a:lvl6pPr marL="39639875" indent="-50787300" eaLnBrk="0" fontAlgn="base" hangingPunct="0">
              <a:spcBef>
                <a:spcPct val="20000"/>
              </a:spcBef>
              <a:spcAft>
                <a:spcPct val="0"/>
              </a:spcAft>
              <a:buClr>
                <a:srgbClr val="8FB08C"/>
              </a:buClr>
              <a:buChar char="•"/>
              <a:defRPr>
                <a:solidFill>
                  <a:schemeClr val="tx1"/>
                </a:solidFill>
                <a:latin typeface="Verdana" pitchFamily="34" charset="0"/>
              </a:defRPr>
            </a:lvl6pPr>
            <a:lvl7pPr marL="40097075" indent="-50787300" eaLnBrk="0" fontAlgn="base" hangingPunct="0">
              <a:spcBef>
                <a:spcPct val="20000"/>
              </a:spcBef>
              <a:spcAft>
                <a:spcPct val="0"/>
              </a:spcAft>
              <a:buClr>
                <a:srgbClr val="8FB08C"/>
              </a:buClr>
              <a:buChar char="•"/>
              <a:defRPr>
                <a:solidFill>
                  <a:schemeClr val="tx1"/>
                </a:solidFill>
                <a:latin typeface="Verdana" pitchFamily="34" charset="0"/>
              </a:defRPr>
            </a:lvl7pPr>
            <a:lvl8pPr marL="40554275" indent="-50787300" eaLnBrk="0" fontAlgn="base" hangingPunct="0">
              <a:spcBef>
                <a:spcPct val="20000"/>
              </a:spcBef>
              <a:spcAft>
                <a:spcPct val="0"/>
              </a:spcAft>
              <a:buClr>
                <a:srgbClr val="8FB08C"/>
              </a:buClr>
              <a:buChar char="•"/>
              <a:defRPr>
                <a:solidFill>
                  <a:schemeClr val="tx1"/>
                </a:solidFill>
                <a:latin typeface="Verdana" pitchFamily="34" charset="0"/>
              </a:defRPr>
            </a:lvl8pPr>
            <a:lvl9pPr marL="41011475" indent="-507873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b="1" dirty="0"/>
              <a:t>اهداف آموزشی</a:t>
            </a:r>
            <a:r>
              <a:rPr lang="en-US" sz="1800" b="1" dirty="0" smtClean="0"/>
              <a:t>:</a:t>
            </a:r>
            <a:endParaRPr lang="en-GB" altLang="de-DE" sz="1800" dirty="0" smtClean="0"/>
          </a:p>
          <a:p>
            <a:pPr marL="449263" indent="-273050" algn="r" rtl="1" eaLnBrk="1" hangingPunct="1">
              <a:spcBef>
                <a:spcPts val="0"/>
              </a:spcBef>
              <a:buClr>
                <a:srgbClr val="8CADAE"/>
              </a:buClr>
              <a:buFontTx/>
              <a:buChar char="o"/>
            </a:pPr>
            <a:r>
              <a:rPr lang="fa-IR" sz="1800" dirty="0">
                <a:latin typeface="Times New Roman" panose="02020603050405020304" pitchFamily="18" charset="0"/>
              </a:rPr>
              <a:t>همیشه سه احتمال را که می تواند در پیامد یک رویداد خاص نقش داشته  باشد را مد نظر قرار دهید: </a:t>
            </a:r>
            <a:r>
              <a:rPr lang="fa-IR" sz="1800" b="1" dirty="0">
                <a:latin typeface="Times New Roman" panose="02020603050405020304" pitchFamily="18" charset="0"/>
              </a:rPr>
              <a:t>خودم، دیگران و شرایط</a:t>
            </a:r>
            <a:r>
              <a:rPr lang="fa-IR" sz="1800" dirty="0">
                <a:latin typeface="Times New Roman" panose="02020603050405020304" pitchFamily="18" charset="0"/>
              </a:rPr>
              <a:t>.</a:t>
            </a:r>
          </a:p>
          <a:p>
            <a:pPr marL="449263" indent="-273050" algn="r" rtl="1" eaLnBrk="1" hangingPunct="1">
              <a:spcBef>
                <a:spcPts val="0"/>
              </a:spcBef>
              <a:buClr>
                <a:srgbClr val="8CADAE"/>
              </a:buClr>
              <a:buFontTx/>
              <a:buChar char="o"/>
            </a:pPr>
            <a:r>
              <a:rPr lang="fa-IR" sz="1800" dirty="0">
                <a:latin typeface="Times New Roman" panose="02020603050405020304" pitchFamily="18" charset="0"/>
              </a:rPr>
              <a:t>ما باید سعی کنیم تا آنجایی که امکان پذیر است در زندگی روزمره</a:t>
            </a:r>
            <a:r>
              <a:rPr lang="en-US" sz="1800" dirty="0">
                <a:latin typeface="Times New Roman" panose="02020603050405020304" pitchFamily="18" charset="0"/>
              </a:rPr>
              <a:t>: </a:t>
            </a:r>
            <a:r>
              <a:rPr lang="fa-IR" sz="1800" dirty="0">
                <a:latin typeface="Times New Roman" panose="02020603050405020304" pitchFamily="18" charset="0"/>
              </a:rPr>
              <a:t>واقعگرا باشیم. این قابل توجیه نیست که همیشه تقصیر را به گردن دیگران بیاندازیم </a:t>
            </a:r>
            <a:r>
              <a:rPr lang="en-US" sz="1800" dirty="0">
                <a:latin typeface="Times New Roman" panose="02020603050405020304" pitchFamily="18" charset="0"/>
              </a:rPr>
              <a:t>- </a:t>
            </a:r>
            <a:r>
              <a:rPr lang="fa-IR" sz="1800" dirty="0">
                <a:latin typeface="Times New Roman" panose="02020603050405020304" pitchFamily="18" charset="0"/>
              </a:rPr>
              <a:t>فقط به این دلیل که همیشه تقصیر ما نبوده که اشتباهی رخ داده</a:t>
            </a:r>
            <a:r>
              <a:rPr lang="en-US" sz="1800" dirty="0">
                <a:latin typeface="Times New Roman" panose="02020603050405020304" pitchFamily="18" charset="0"/>
              </a:rPr>
              <a:t>!</a:t>
            </a:r>
            <a:endParaRPr lang="fa-IR" sz="1800" dirty="0">
              <a:latin typeface="Times New Roman" panose="02020603050405020304" pitchFamily="18" charset="0"/>
            </a:endParaRPr>
          </a:p>
          <a:p>
            <a:pPr marL="449263" indent="-273050" algn="r" rtl="1" eaLnBrk="1" hangingPunct="1">
              <a:spcBef>
                <a:spcPts val="0"/>
              </a:spcBef>
              <a:buClr>
                <a:srgbClr val="8CADAE"/>
              </a:buClr>
              <a:buFontTx/>
              <a:buChar char="o"/>
            </a:pPr>
            <a:r>
              <a:rPr lang="fa-IR" sz="1800" dirty="0">
                <a:latin typeface="Times New Roman" panose="02020603050405020304" pitchFamily="18" charset="0"/>
              </a:rPr>
              <a:t>اغلب اوقات، عوامل متعددی در وقوع یک رویداد نقش دارند</a:t>
            </a:r>
            <a:r>
              <a:rPr lang="en-US" sz="1800" dirty="0">
                <a:latin typeface="Times New Roman" panose="02020603050405020304" pitchFamily="18" charset="0"/>
              </a:rPr>
              <a:t>.</a:t>
            </a:r>
          </a:p>
        </p:txBody>
      </p:sp>
      <p:sp>
        <p:nvSpPr>
          <p:cNvPr id="48132" name="Text Box 5"/>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smtClean="0">
                <a:solidFill>
                  <a:srgbClr val="D16349"/>
                </a:solidFill>
              </a:rPr>
              <a:t>راهبردهایی </a:t>
            </a:r>
            <a:r>
              <a:rPr lang="fa-IR" sz="2000" dirty="0">
                <a:solidFill>
                  <a:srgbClr val="D16349"/>
                </a:solidFill>
              </a:rPr>
              <a:t>برای زندگی روزمره</a:t>
            </a:r>
            <a:endParaRPr lang="en-US" sz="2000" dirty="0">
              <a:solidFill>
                <a:srgbClr val="D16349"/>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en-GB" altLang="de-DE" sz="1200" b="1" dirty="0" smtClean="0">
                <a:solidFill>
                  <a:schemeClr val="tx2"/>
                </a:solidFill>
                <a:latin typeface="+mn-lt"/>
              </a:rPr>
              <a:t>	 4.33</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9"/>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rgbClr val="D16349"/>
                </a:solidFill>
              </a:rPr>
              <a:t>این </a:t>
            </a:r>
            <a:r>
              <a:rPr lang="fa-IR" sz="2000" dirty="0" smtClean="0">
                <a:solidFill>
                  <a:srgbClr val="D16349"/>
                </a:solidFill>
              </a:rPr>
              <a:t>بخش از درمان </a:t>
            </a:r>
            <a:r>
              <a:rPr lang="fa-IR" sz="2000" dirty="0">
                <a:solidFill>
                  <a:srgbClr val="D16349"/>
                </a:solidFill>
              </a:rPr>
              <a:t>چگونه </a:t>
            </a:r>
            <a:r>
              <a:rPr lang="fa-IR" sz="2000" dirty="0" smtClean="0">
                <a:solidFill>
                  <a:srgbClr val="D16349"/>
                </a:solidFill>
              </a:rPr>
              <a:t>باید بر </a:t>
            </a:r>
            <a:r>
              <a:rPr lang="fa-IR" sz="2000" dirty="0">
                <a:solidFill>
                  <a:srgbClr val="D16349"/>
                </a:solidFill>
              </a:rPr>
              <a:t>روان پریشی تاثیر </a:t>
            </a:r>
            <a:r>
              <a:rPr lang="fa-IR" sz="2000" dirty="0" smtClean="0">
                <a:solidFill>
                  <a:srgbClr val="D16349"/>
                </a:solidFill>
              </a:rPr>
              <a:t>بگذارد</a:t>
            </a:r>
            <a:r>
              <a:rPr lang="fa-IR" sz="2000" dirty="0">
                <a:solidFill>
                  <a:srgbClr val="D16349"/>
                </a:solidFill>
              </a:rPr>
              <a:t>؟</a:t>
            </a:r>
            <a:endParaRPr lang="en-US" sz="2000" dirty="0">
              <a:solidFill>
                <a:srgbClr val="D16349"/>
              </a:solidFill>
            </a:endParaRPr>
          </a:p>
        </p:txBody>
      </p:sp>
      <p:sp>
        <p:nvSpPr>
          <p:cNvPr id="6" name="Text Box 9"/>
          <p:cNvSpPr txBox="1">
            <a:spLocks noChangeArrowheads="1"/>
          </p:cNvSpPr>
          <p:nvPr/>
        </p:nvSpPr>
        <p:spPr bwMode="auto">
          <a:xfrm>
            <a:off x="250824" y="1347693"/>
            <a:ext cx="8642351"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lgn="l"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algn="l"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algn="l"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algn="l"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algn="l"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algn="r" rtl="1" eaLnBrk="1" hangingPunct="1">
              <a:spcBef>
                <a:spcPts val="1200"/>
              </a:spcBef>
              <a:buClrTx/>
              <a:buSzTx/>
            </a:pPr>
            <a:r>
              <a:rPr lang="fa-IR" sz="1800" dirty="0"/>
              <a:t>بسیاری از افراد مبتلا به روان پریشی (اما نه همه</a:t>
            </a:r>
            <a:r>
              <a:rPr lang="en-US" sz="1800" dirty="0"/>
              <a:t>!</a:t>
            </a:r>
            <a:r>
              <a:rPr lang="fa-IR" sz="1800" dirty="0"/>
              <a:t>) تمایل دارند رویدادهای </a:t>
            </a:r>
            <a:r>
              <a:rPr lang="fa-IR" sz="1800" i="1" dirty="0"/>
              <a:t>پیچیده</a:t>
            </a:r>
            <a:r>
              <a:rPr lang="fa-IR" sz="1800" dirty="0"/>
              <a:t> را تنها با </a:t>
            </a:r>
            <a:r>
              <a:rPr lang="fa-IR" sz="1800" i="1" dirty="0"/>
              <a:t>یک</a:t>
            </a:r>
            <a:r>
              <a:rPr lang="fa-IR" sz="1800" dirty="0"/>
              <a:t> دلیل توضیح </a:t>
            </a:r>
            <a:r>
              <a:rPr lang="fa-IR" sz="1800" dirty="0" smtClean="0"/>
              <a:t>دهند.</a:t>
            </a:r>
          </a:p>
          <a:p>
            <a:pPr marL="180000" algn="r" rtl="1" eaLnBrk="1" hangingPunct="1">
              <a:spcBef>
                <a:spcPts val="1200"/>
              </a:spcBef>
              <a:buClrTx/>
              <a:buSzTx/>
            </a:pPr>
            <a:r>
              <a:rPr lang="fa-IR" sz="1800" dirty="0" smtClean="0"/>
              <a:t>گاهی </a:t>
            </a:r>
            <a:r>
              <a:rPr lang="fa-IR" sz="1800" dirty="0"/>
              <a:t>اوقات، تنها دیگران برای شکست های شخصی خود سرزنش می </a:t>
            </a:r>
            <a:r>
              <a:rPr lang="fa-IR" sz="1800" dirty="0" smtClean="0"/>
              <a:t>شوند، </a:t>
            </a:r>
            <a:r>
              <a:rPr lang="fa-IR" sz="1800" dirty="0"/>
              <a:t>و یا، برعکس، گاهی فقط خود را سرزنش می </a:t>
            </a:r>
            <a:r>
              <a:rPr lang="fa-IR" sz="1800" dirty="0" smtClean="0"/>
              <a:t>کنند.</a:t>
            </a:r>
          </a:p>
          <a:p>
            <a:pPr marL="180000" algn="r" rtl="1" eaLnBrk="1" hangingPunct="1">
              <a:spcBef>
                <a:spcPts val="1200"/>
              </a:spcBef>
              <a:buClrTx/>
              <a:buSzTx/>
            </a:pPr>
            <a:r>
              <a:rPr lang="fa-IR" sz="1800" i="1" dirty="0" smtClean="0"/>
              <a:t>کدام یک از جنبه های درمانی بخش «سبک اسنادی» از نظر من مفید یا کاربردی  است؟</a:t>
            </a:r>
          </a:p>
          <a:p>
            <a:pPr marL="180000" algn="r" rtl="1" eaLnBrk="1" hangingPunct="1">
              <a:spcBef>
                <a:spcPts val="1200"/>
              </a:spcBef>
              <a:buClrTx/>
              <a:buSzTx/>
            </a:pPr>
            <a:r>
              <a:rPr lang="fa-IR" sz="1800" i="1" dirty="0" smtClean="0"/>
              <a:t>کی و در چه موقعیتی می توانم در آینده نزدیک آن چه را یاد گرفتم، به کار ببرم؟ چگونه می تواند مفید واقع شود (مثلا در کاهش احساس تنش)؟</a:t>
            </a:r>
          </a:p>
          <a:p>
            <a:pPr marL="180000" eaLnBrk="1" hangingPunct="1">
              <a:spcBef>
                <a:spcPts val="1200"/>
              </a:spcBef>
              <a:buClrTx/>
              <a:buSzTx/>
            </a:pPr>
            <a:endParaRPr lang="en-GB" altLang="de-DE" sz="1800" dirty="0" smtClean="0"/>
          </a:p>
          <a:p>
            <a:pPr eaLnBrk="1" hangingPunct="1">
              <a:spcBef>
                <a:spcPts val="1200"/>
              </a:spcBef>
              <a:buClrTx/>
              <a:buSzTx/>
              <a:buFontTx/>
              <a:buNone/>
            </a:pPr>
            <a:endParaRPr lang="en-GB" altLang="de-DE" sz="1800" b="1" dirty="0" smtClean="0">
              <a:solidFill>
                <a:srgbClr val="FF0000"/>
              </a:solidFill>
            </a:endParaRPr>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b="1" dirty="0">
              <a:solidFill>
                <a:srgbClr val="000000"/>
              </a:solidFill>
            </a:endParaRP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de-DE" altLang="de-DE" sz="1200" b="1" dirty="0" smtClean="0">
                <a:solidFill>
                  <a:schemeClr val="tx2"/>
                </a:solidFill>
                <a:latin typeface="+mn-lt"/>
              </a:rPr>
              <a:t>	 4.34</a:t>
            </a:r>
            <a:endParaRPr lang="de-DE" altLang="de-DE" sz="1200" b="1" dirty="0">
              <a:solidFill>
                <a:schemeClr val="tx2"/>
              </a:solidFill>
              <a:latin typeface="+mn-lt"/>
            </a:endParaRPr>
          </a:p>
        </p:txBody>
      </p:sp>
      <p:grpSp>
        <p:nvGrpSpPr>
          <p:cNvPr id="9" name="Group 68"/>
          <p:cNvGrpSpPr>
            <a:grpSpLocks/>
          </p:cNvGrpSpPr>
          <p:nvPr/>
        </p:nvGrpSpPr>
        <p:grpSpPr bwMode="auto">
          <a:xfrm>
            <a:off x="0" y="6165857"/>
            <a:ext cx="2339975" cy="474663"/>
            <a:chOff x="0" y="3957"/>
            <a:chExt cx="1474" cy="299"/>
          </a:xfrm>
        </p:grpSpPr>
        <p:sp>
          <p:nvSpPr>
            <p:cNvPr id="10"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1"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4.7</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feld 7"/>
          <p:cNvSpPr txBox="1">
            <a:spLocks noChangeArrowheads="1"/>
          </p:cNvSpPr>
          <p:nvPr/>
        </p:nvSpPr>
        <p:spPr bwMode="auto">
          <a:xfrm>
            <a:off x="250825" y="1358211"/>
            <a:ext cx="864234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algn="r" rtl="1" eaLnBrk="1" hangingPunct="1">
              <a:spcBef>
                <a:spcPts val="1200"/>
              </a:spcBef>
              <a:buClrTx/>
              <a:buSzTx/>
              <a:buFontTx/>
              <a:buNone/>
            </a:pPr>
            <a:r>
              <a:rPr lang="fa-IR" sz="1800" b="1" dirty="0" smtClean="0"/>
              <a:t>مثال</a:t>
            </a:r>
            <a:r>
              <a:rPr lang="fa-IR" sz="1800" b="1" dirty="0"/>
              <a:t> </a:t>
            </a:r>
            <a:r>
              <a:rPr lang="fa-IR" sz="1800" b="1" dirty="0" smtClean="0"/>
              <a:t>:</a:t>
            </a:r>
            <a:r>
              <a:rPr lang="en-US" sz="1800" b="1" dirty="0" smtClean="0"/>
              <a:t> </a:t>
            </a:r>
            <a:r>
              <a:rPr lang="fa-IR" sz="1800" b="1" dirty="0" smtClean="0"/>
              <a:t> </a:t>
            </a:r>
            <a:r>
              <a:rPr lang="fa-IR" sz="1800" dirty="0" smtClean="0"/>
              <a:t>آنا</a:t>
            </a:r>
            <a:r>
              <a:rPr lang="fa-IR" sz="1800" dirty="0"/>
              <a:t> </a:t>
            </a:r>
            <a:r>
              <a:rPr lang="fa-IR" altLang="de-DE" sz="1800" dirty="0" smtClean="0"/>
              <a:t>دل درد شدیدی دارد. </a:t>
            </a:r>
          </a:p>
          <a:p>
            <a:pPr marL="180000" algn="r" rtl="1" eaLnBrk="1" hangingPunct="1">
              <a:spcBef>
                <a:spcPts val="1200"/>
              </a:spcBef>
              <a:buClrTx/>
              <a:buSzTx/>
              <a:buFontTx/>
              <a:buNone/>
            </a:pPr>
            <a:r>
              <a:rPr lang="fa-IR" sz="1800" b="1" dirty="0" smtClean="0"/>
              <a:t>اسناد/باور آنا</a:t>
            </a:r>
            <a:r>
              <a:rPr lang="fa-IR" sz="1800" b="1" dirty="0"/>
              <a:t> </a:t>
            </a:r>
            <a:r>
              <a:rPr lang="fa-IR" sz="1800" b="1" dirty="0" smtClean="0"/>
              <a:t>:</a:t>
            </a:r>
            <a:r>
              <a:rPr lang="en-US" sz="1800" b="1" dirty="0" smtClean="0"/>
              <a:t> </a:t>
            </a:r>
            <a:r>
              <a:rPr lang="fa-IR" sz="1800" dirty="0" smtClean="0"/>
              <a:t>او فکر می کند غذایش سمی بود</a:t>
            </a:r>
            <a:r>
              <a:rPr lang="en-US" sz="1800" dirty="0" smtClean="0"/>
              <a:t>.</a:t>
            </a:r>
            <a:endParaRPr lang="fa-IR" sz="1800" dirty="0" smtClean="0"/>
          </a:p>
          <a:p>
            <a:pPr marL="180000" algn="r" rtl="1" eaLnBrk="1" hangingPunct="1">
              <a:spcBef>
                <a:spcPts val="1200"/>
              </a:spcBef>
              <a:buClrTx/>
              <a:buSzTx/>
              <a:buFontTx/>
              <a:buNone/>
            </a:pPr>
            <a:r>
              <a:rPr lang="fa-IR" sz="1800" b="1" dirty="0" smtClean="0"/>
              <a:t>اما : </a:t>
            </a:r>
            <a:r>
              <a:rPr lang="fa-IR" sz="1800" dirty="0" smtClean="0"/>
              <a:t>او مدت ها فشار و استرس زیادی در محل کارش داشت. به این دلیل خوب نمی خوابید و به طور منظم غذا نمی خورد. اغلب واکنش آنا به استرس، مشکلات معده بود. </a:t>
            </a:r>
            <a:endParaRPr lang="fa-IR" sz="1800" b="1" dirty="0" smtClean="0"/>
          </a:p>
          <a:p>
            <a:pPr marL="180000" algn="r" rtl="1" eaLnBrk="1" hangingPunct="1">
              <a:spcBef>
                <a:spcPts val="1200"/>
              </a:spcBef>
              <a:buClrTx/>
              <a:buSzTx/>
              <a:buFontTx/>
              <a:buNone/>
            </a:pPr>
            <a:endParaRPr lang="fa-IR" altLang="de-DE" sz="1800" dirty="0" smtClean="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fa-IR" altLang="de-DE" sz="1200" b="1" dirty="0" smtClean="0">
                <a:solidFill>
                  <a:schemeClr val="tx2"/>
                </a:solidFill>
                <a:latin typeface="+mn-lt"/>
              </a:rPr>
              <a:t>سبک اسنادی</a:t>
            </a:r>
            <a:r>
              <a:rPr lang="de-DE" altLang="de-DE" sz="1200" b="1" dirty="0" smtClean="0">
                <a:solidFill>
                  <a:schemeClr val="tx2"/>
                </a:solidFill>
                <a:latin typeface="+mn-lt"/>
              </a:rPr>
              <a:t>	 4.35</a:t>
            </a:r>
            <a:endParaRPr lang="de-DE" altLang="de-DE" sz="1200" b="1" dirty="0">
              <a:solidFill>
                <a:schemeClr val="tx2"/>
              </a:solidFill>
              <a:latin typeface="+mn-lt"/>
            </a:endParaRPr>
          </a:p>
        </p:txBody>
      </p:sp>
      <p:sp>
        <p:nvSpPr>
          <p:cNvPr id="5" name="Text Box 9"/>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rgbClr val="D16349"/>
                </a:solidFill>
              </a:rPr>
              <a:t>این </a:t>
            </a:r>
            <a:r>
              <a:rPr lang="fa-IR" sz="2000" dirty="0" smtClean="0">
                <a:solidFill>
                  <a:srgbClr val="D16349"/>
                </a:solidFill>
              </a:rPr>
              <a:t>بخش از درمان </a:t>
            </a:r>
            <a:r>
              <a:rPr lang="fa-IR" sz="2000" dirty="0">
                <a:solidFill>
                  <a:srgbClr val="D16349"/>
                </a:solidFill>
              </a:rPr>
              <a:t>چگونه باید بر روان پریشی تاثیر بگذارد؟</a:t>
            </a:r>
            <a:endParaRPr lang="en-US" sz="2000" dirty="0">
              <a:solidFill>
                <a:srgbClr val="D16349"/>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Standarddesign">
  <a:themeElements>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7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Standarddesign">
  <a:themeElements>
    <a:clrScheme name="8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8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8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8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8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8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8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8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8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Standarddesign">
  <a:themeElements>
    <a:clrScheme name="9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9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9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9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9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9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9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9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9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Standarddesign">
  <a:themeElements>
    <a:clrScheme name="10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0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10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Larissa-Design">
  <a:themeElements>
    <a:clrScheme name="Larissa-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Larissa-Design">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rissa-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2752</Words>
  <Application>Microsoft Office PowerPoint</Application>
  <PresentationFormat>Bildschirmpräsentation (4:3)</PresentationFormat>
  <Paragraphs>381</Paragraphs>
  <Slides>35</Slides>
  <Notes>31</Notes>
  <HiddenSlides>0</HiddenSlides>
  <MMClips>0</MMClips>
  <ScaleCrop>false</ScaleCrop>
  <HeadingPairs>
    <vt:vector size="8" baseType="variant">
      <vt:variant>
        <vt:lpstr>Verwendete Schriftarten</vt:lpstr>
      </vt:variant>
      <vt:variant>
        <vt:i4>10</vt:i4>
      </vt:variant>
      <vt:variant>
        <vt:lpstr>Design</vt:lpstr>
      </vt:variant>
      <vt:variant>
        <vt:i4>14</vt:i4>
      </vt:variant>
      <vt:variant>
        <vt:lpstr>Eingebettete OLE-Server</vt:lpstr>
      </vt:variant>
      <vt:variant>
        <vt:i4>1</vt:i4>
      </vt:variant>
      <vt:variant>
        <vt:lpstr>Folientitel</vt:lpstr>
      </vt:variant>
      <vt:variant>
        <vt:i4>35</vt:i4>
      </vt:variant>
    </vt:vector>
  </HeadingPairs>
  <TitlesOfParts>
    <vt:vector size="60" baseType="lpstr">
      <vt:lpstr>MS PGothic</vt:lpstr>
      <vt:lpstr>Arial</vt:lpstr>
      <vt:lpstr>B Nazanin</vt:lpstr>
      <vt:lpstr>Calibri</vt:lpstr>
      <vt:lpstr>Courier New</vt:lpstr>
      <vt:lpstr>Georgia</vt:lpstr>
      <vt:lpstr>Times New Roman</vt:lpstr>
      <vt:lpstr>Verdana</vt:lpstr>
      <vt:lpstr>Wingdings</vt:lpstr>
      <vt:lpstr>Wingdings 2</vt:lpstr>
      <vt:lpstr>2_Standarddesign</vt:lpstr>
      <vt:lpstr>3_Standarddesign</vt:lpstr>
      <vt:lpstr>4_Standarddesign</vt:lpstr>
      <vt:lpstr>5_Standarddesign</vt:lpstr>
      <vt:lpstr>6_Standarddesign</vt:lpstr>
      <vt:lpstr>7_Standarddesign</vt:lpstr>
      <vt:lpstr>8_Standarddesign</vt:lpstr>
      <vt:lpstr>9_Standarddesign</vt:lpstr>
      <vt:lpstr>1_Standarddesign</vt:lpstr>
      <vt:lpstr>10_Standarddesign</vt:lpstr>
      <vt:lpstr>1_Cronus</vt:lpstr>
      <vt:lpstr>3_Cronus</vt:lpstr>
      <vt:lpstr>2_Cronus</vt:lpstr>
      <vt:lpstr>Larissa-Design</vt:lpstr>
      <vt:lpstr>Photo Editor Photo</vt:lpstr>
      <vt:lpstr>PowerPoint-Präsentation</vt:lpstr>
      <vt:lpstr>اسنادها</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رویدادهای مثبت در طول هفته گذشته  (تایید، آشنایی، دعوت...)</vt:lpstr>
      <vt:lpstr>سبک اسنادی شما چیست؟</vt:lpstr>
      <vt:lpstr>PowerPoint-Präsentation</vt:lpstr>
      <vt:lpstr>PowerPoint-Präsentation</vt:lpstr>
      <vt:lpstr>PowerPoint-Präsentation</vt:lpstr>
      <vt:lpstr>PowerPoint-Präsentation</vt:lpstr>
      <vt:lpstr>شنیدن صداها آیا افکار خودتان هستند یا توسط یک منبع خارجی کنترل شده اند ؟ موافق و مخالف</vt:lpstr>
      <vt:lpstr>PowerPoint-Präsentation</vt:lpstr>
      <vt:lpstr>PowerPoint-Präsentation</vt:lpstr>
      <vt:lpstr>PowerPoint-Präsentation</vt:lpstr>
      <vt:lpstr>PowerPoint-Präsentation</vt:lpstr>
      <vt:lpstr>PowerPoint-Präsentation</vt:lpstr>
    </vt:vector>
  </TitlesOfParts>
  <Company>eku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Mailin</cp:lastModifiedBy>
  <cp:revision>910</cp:revision>
  <cp:lastPrinted>2010-08-18T09:48:18Z</cp:lastPrinted>
  <dcterms:created xsi:type="dcterms:W3CDTF">2010-08-18T09:46:04Z</dcterms:created>
  <dcterms:modified xsi:type="dcterms:W3CDTF">2019-11-22T16:13:44Z</dcterms:modified>
</cp:coreProperties>
</file>