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16"/>
  </p:notesMasterIdLst>
  <p:handoutMasterIdLst>
    <p:handoutMasterId r:id="rId17"/>
  </p:handoutMasterIdLst>
  <p:sldIdLst>
    <p:sldId id="745" r:id="rId11"/>
    <p:sldId id="752" r:id="rId12"/>
    <p:sldId id="794" r:id="rId13"/>
    <p:sldId id="793" r:id="rId14"/>
    <p:sldId id="783" r:id="rId15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5602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4218">
          <p15:clr>
            <a:srgbClr val="A4A3A4"/>
          </p15:clr>
        </p15:guide>
        <p15:guide id="6" orient="horz" pos="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4" clrIdx="0">
    <p:extLst/>
  </p:cmAuthor>
  <p:cmAuthor id="2" name="Ryan Balzan" initials="R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6349"/>
    <a:srgbClr val="00FFFF"/>
    <a:srgbClr val="66CCFF"/>
    <a:srgbClr val="33CCFF"/>
    <a:srgbClr val="CCFF66"/>
    <a:srgbClr val="FF5050"/>
    <a:srgbClr val="FF6600"/>
    <a:srgbClr val="3366CC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26" y="108"/>
      </p:cViewPr>
      <p:guideLst>
        <p:guide orient="horz" pos="845"/>
        <p:guide pos="5602"/>
        <p:guide pos="158"/>
        <p:guide pos="2880"/>
        <p:guide orient="horz" pos="4218"/>
        <p:guide orient="horz" pos="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C1397-94D8-4E9E-9877-E15C351FCF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2D6B547-573D-4321-8462-A28604F980FB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l-GR" sz="12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Θεραπευτική ενότητα</a:t>
          </a:r>
          <a:endParaRPr lang="de-DE" sz="12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303682E-22F4-42DD-B7F4-023772825BF3}" type="parTrans" cxnId="{81D54F77-A73B-40BE-A9DA-C5D4AFA38582}">
      <dgm:prSet/>
      <dgm:spPr/>
      <dgm:t>
        <a:bodyPr/>
        <a:lstStyle/>
        <a:p>
          <a:endParaRPr lang="de-DE"/>
        </a:p>
      </dgm:t>
    </dgm:pt>
    <dgm:pt modelId="{BBE19DCC-DB22-4BAA-8CC7-74EA02B4793C}" type="sibTrans" cxnId="{81D54F77-A73B-40BE-A9DA-C5D4AFA38582}">
      <dgm:prSet/>
      <dgm:spPr/>
      <dgm:t>
        <a:bodyPr/>
        <a:lstStyle/>
        <a:p>
          <a:endParaRPr lang="de-DE"/>
        </a:p>
      </dgm:t>
    </dgm:pt>
    <dgm:pt modelId="{8E69CBA8-6CDF-4239-AAE7-929309DBFE2E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«Λαμβάνοντας Αποφάσεις»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38C08A9-B146-4C9F-A9CA-525BAD31864E}" type="parTrans" cxnId="{F0B8A18C-4428-4FE6-9E69-CD5C7625F519}">
      <dgm:prSet/>
      <dgm:spPr/>
      <dgm:t>
        <a:bodyPr/>
        <a:lstStyle/>
        <a:p>
          <a:endParaRPr lang="de-DE"/>
        </a:p>
      </dgm:t>
    </dgm:pt>
    <dgm:pt modelId="{1253D96B-4ACE-441B-B552-F29EBC78D3D8}" type="sibTrans" cxnId="{F0B8A18C-4428-4FE6-9E69-CD5C7625F519}">
      <dgm:prSet/>
      <dgm:spPr/>
      <dgm:t>
        <a:bodyPr/>
        <a:lstStyle/>
        <a:p>
          <a:endParaRPr lang="de-DE"/>
        </a:p>
      </dgm:t>
    </dgm:pt>
    <dgm:pt modelId="{2DAA00CC-0499-4343-8F52-C4B9A3B648F9}">
      <dgm:prSet phldrT="[Text]" custRadScaleRad="98515" custRadScaleInc="-67716"/>
      <dgm:spPr/>
      <dgm:t>
        <a:bodyPr/>
        <a:lstStyle/>
        <a:p>
          <a:endParaRPr lang="de-DE"/>
        </a:p>
      </dgm:t>
    </dgm:pt>
    <dgm:pt modelId="{28E2D9D7-1AE7-4C26-9E13-78F387102DB4}" type="parTrans" cxnId="{C67D84B7-B1F7-4917-83A8-FBCA8B8B06C6}">
      <dgm:prSet/>
      <dgm:spPr/>
      <dgm:t>
        <a:bodyPr/>
        <a:lstStyle/>
        <a:p>
          <a:endParaRPr lang="de-DE"/>
        </a:p>
      </dgm:t>
    </dgm:pt>
    <dgm:pt modelId="{9477FECB-5D2F-4331-8C9D-8CF3DC0A1A22}" type="sibTrans" cxnId="{C67D84B7-B1F7-4917-83A8-FBCA8B8B06C6}">
      <dgm:prSet/>
      <dgm:spPr/>
      <dgm:t>
        <a:bodyPr/>
        <a:lstStyle/>
        <a:p>
          <a:endParaRPr lang="de-DE"/>
        </a:p>
      </dgm:t>
    </dgm:pt>
    <dgm:pt modelId="{2E0FD594-71AA-4777-AB3E-19256112406F}">
      <dgm:prSet phldrT="[Text]" custRadScaleRad="84862" custRadScaleInc="-146905"/>
      <dgm:spPr/>
      <dgm:t>
        <a:bodyPr/>
        <a:lstStyle/>
        <a:p>
          <a:endParaRPr lang="de-DE"/>
        </a:p>
      </dgm:t>
    </dgm:pt>
    <dgm:pt modelId="{B378637C-28F3-41B6-9CC8-0B4399275CEB}" type="parTrans" cxnId="{38695A5E-966E-49D1-8D34-4665423AAED9}">
      <dgm:prSet/>
      <dgm:spPr/>
      <dgm:t>
        <a:bodyPr/>
        <a:lstStyle/>
        <a:p>
          <a:endParaRPr lang="de-DE"/>
        </a:p>
      </dgm:t>
    </dgm:pt>
    <dgm:pt modelId="{ABF1FC7D-90D4-42ED-B88C-9D98A8A89972}" type="sibTrans" cxnId="{38695A5E-966E-49D1-8D34-4665423AAED9}">
      <dgm:prSet/>
      <dgm:spPr/>
      <dgm:t>
        <a:bodyPr/>
        <a:lstStyle/>
        <a:p>
          <a:endParaRPr lang="de-DE"/>
        </a:p>
      </dgm:t>
    </dgm:pt>
    <dgm:pt modelId="{D1A097AB-483E-4C1A-B31B-A0A458BE21D5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«Απόδοση αιτιότητας»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DBDB41-74D2-4C80-AF90-4B54BCA0B12F}" type="sibTrans" cxnId="{5C0BFB33-DCBD-4758-9A17-6EFFF13D5282}">
      <dgm:prSet/>
      <dgm:spPr/>
      <dgm:t>
        <a:bodyPr/>
        <a:lstStyle/>
        <a:p>
          <a:endParaRPr lang="de-DE"/>
        </a:p>
      </dgm:t>
    </dgm:pt>
    <dgm:pt modelId="{AEB291FB-C517-4016-8759-D7328B122F59}" type="parTrans" cxnId="{5C0BFB33-DCBD-4758-9A17-6EFFF13D5282}">
      <dgm:prSet/>
      <dgm:spPr/>
      <dgm:t>
        <a:bodyPr/>
        <a:lstStyle/>
        <a:p>
          <a:endParaRPr lang="de-DE"/>
        </a:p>
      </dgm:t>
    </dgm:pt>
    <dgm:pt modelId="{3A6FCFAB-2CC6-466A-B9C7-7B3E31AA8A65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«Μορφοποίηση περιστατικού»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2B5245E-AAC7-4140-973A-23CCA434CF38}" type="sibTrans" cxnId="{1CA4DB9E-BA39-41E6-A37B-B91E19D5224C}">
      <dgm:prSet/>
      <dgm:spPr/>
      <dgm:t>
        <a:bodyPr/>
        <a:lstStyle/>
        <a:p>
          <a:endParaRPr lang="de-DE"/>
        </a:p>
      </dgm:t>
    </dgm:pt>
    <dgm:pt modelId="{B861F91A-FDC8-4228-B957-1E8BF6BFE0EC}" type="parTrans" cxnId="{1CA4DB9E-BA39-41E6-A37B-B91E19D5224C}">
      <dgm:prSet/>
      <dgm:spPr/>
      <dgm:t>
        <a:bodyPr/>
        <a:lstStyle/>
        <a:p>
          <a:endParaRPr lang="de-DE"/>
        </a:p>
      </dgm:t>
    </dgm:pt>
    <dgm:pt modelId="{62E40F82-91CB-401C-9055-FEF263C27949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«Αυτοεκτίμηση»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A39AC47-02A3-4024-8202-B5E9E1394095}" type="sibTrans" cxnId="{CA3FC396-BD2A-47FF-B9D9-DC0D0EF17662}">
      <dgm:prSet/>
      <dgm:spPr/>
      <dgm:t>
        <a:bodyPr/>
        <a:lstStyle/>
        <a:p>
          <a:endParaRPr lang="de-DE"/>
        </a:p>
      </dgm:t>
    </dgm:pt>
    <dgm:pt modelId="{D97E3CFE-4A58-41E2-A09A-3DB88EC9BFC3}" type="parTrans" cxnId="{CA3FC396-BD2A-47FF-B9D9-DC0D0EF17662}">
      <dgm:prSet/>
      <dgm:spPr/>
      <dgm:t>
        <a:bodyPr/>
        <a:lstStyle/>
        <a:p>
          <a:endParaRPr lang="de-DE"/>
        </a:p>
      </dgm:t>
    </dgm:pt>
    <dgm:pt modelId="{93185720-DE10-4CF2-A195-E06ADE881323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«Κατάθλιψη και Σκέψη»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F95DBE2-A41D-4B8E-8FA5-495931222B3F}" type="sibTrans" cxnId="{858F0B49-82F8-44BC-8793-043B0C725E0E}">
      <dgm:prSet/>
      <dgm:spPr/>
      <dgm:t>
        <a:bodyPr/>
        <a:lstStyle/>
        <a:p>
          <a:endParaRPr lang="de-DE"/>
        </a:p>
      </dgm:t>
    </dgm:pt>
    <dgm:pt modelId="{F5FDBE42-BD33-4B09-B8F5-09A3D7AE472C}" type="parTrans" cxnId="{858F0B49-82F8-44BC-8793-043B0C725E0E}">
      <dgm:prSet/>
      <dgm:spPr/>
      <dgm:t>
        <a:bodyPr/>
        <a:lstStyle/>
        <a:p>
          <a:endParaRPr lang="de-DE"/>
        </a:p>
      </dgm:t>
    </dgm:pt>
    <dgm:pt modelId="{481152D5-AFD7-4BC7-B463-6ABDB85417E3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«Μνήμη και </a:t>
          </a:r>
          <a:r>
            <a:rPr lang="el-GR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Βεβαιότητα </a:t>
          </a:r>
          <a:r>
            <a:rPr lang="el-GR" sz="1000" b="1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Κρίσης»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C7C7D2B-7978-4225-A269-3192DF9383FD}" type="sibTrans" cxnId="{5AD72DA9-56DD-43B4-9170-771B959CA3F2}">
      <dgm:prSet/>
      <dgm:spPr/>
      <dgm:t>
        <a:bodyPr/>
        <a:lstStyle/>
        <a:p>
          <a:endParaRPr lang="de-DE"/>
        </a:p>
      </dgm:t>
    </dgm:pt>
    <dgm:pt modelId="{3E33E5D6-99B5-4DD4-9414-8AC55651302C}" type="parTrans" cxnId="{5AD72DA9-56DD-43B4-9170-771B959CA3F2}">
      <dgm:prSet/>
      <dgm:spPr/>
      <dgm:t>
        <a:bodyPr/>
        <a:lstStyle/>
        <a:p>
          <a:endParaRPr lang="de-DE"/>
        </a:p>
      </dgm:t>
    </dgm:pt>
    <dgm:pt modelId="{9C530483-A947-4030-AEAA-A6C16347013E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</a:t>
          </a:r>
          <a:r>
            <a:rPr lang="el-GR" sz="1000" b="1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Ενσυναίσθηση</a:t>
          </a:r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C68E5D-D3CA-4072-B552-0442DDFB625E}" type="sibTrans" cxnId="{83F50BE1-6C22-4536-9F2E-F4D026DF1A03}">
      <dgm:prSet/>
      <dgm:spPr/>
      <dgm:t>
        <a:bodyPr/>
        <a:lstStyle/>
        <a:p>
          <a:endParaRPr lang="de-DE"/>
        </a:p>
      </dgm:t>
    </dgm:pt>
    <dgm:pt modelId="{EA7A684F-80BE-4E62-B95B-CC0B8C853BF5}" type="parTrans" cxnId="{83F50BE1-6C22-4536-9F2E-F4D026DF1A03}">
      <dgm:prSet/>
      <dgm:spPr/>
      <dgm:t>
        <a:bodyPr/>
        <a:lstStyle/>
        <a:p>
          <a:endParaRPr lang="de-DE"/>
        </a:p>
      </dgm:t>
    </dgm:pt>
    <dgm:pt modelId="{814089BD-74DA-4947-BC3C-097605E40B61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«Αλλάζοντας Πεποιθήσεις»</a:t>
          </a:r>
          <a:endParaRPr lang="en-GB" sz="1000" b="1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2EC286F-5560-4D81-9998-969E1DC74965}" type="sibTrans" cxnId="{8E396E2E-AEFE-4F1D-B2E4-4BAF712BDB7B}">
      <dgm:prSet/>
      <dgm:spPr/>
      <dgm:t>
        <a:bodyPr/>
        <a:lstStyle/>
        <a:p>
          <a:endParaRPr lang="de-DE"/>
        </a:p>
      </dgm:t>
    </dgm:pt>
    <dgm:pt modelId="{836652FF-2863-4694-BC2B-7E87577746FA}" type="parTrans" cxnId="{8E396E2E-AEFE-4F1D-B2E4-4BAF712BDB7B}">
      <dgm:prSet/>
      <dgm:spPr/>
      <dgm:t>
        <a:bodyPr/>
        <a:lstStyle/>
        <a:p>
          <a:endParaRPr lang="de-DE"/>
        </a:p>
      </dgm:t>
    </dgm:pt>
    <dgm:pt modelId="{84217D16-773D-4893-AF02-5AEC1A5761D0}">
      <dgm:prSet phldrT="[Text]" custT="1"/>
      <dgm:spPr>
        <a:solidFill>
          <a:srgbClr val="8CADAE"/>
        </a:solidFill>
      </dgm:spPr>
      <dgm:t>
        <a:bodyPr/>
        <a:lstStyle/>
        <a:p>
          <a:r>
            <a:rPr lang="el-GR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</a:t>
          </a:r>
          <a:r>
            <a:rPr lang="el-GR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Αντιμετοπίζοντας</a:t>
          </a:r>
          <a:r>
            <a:rPr lang="el-GR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τη </a:t>
          </a:r>
          <a:r>
            <a:rPr lang="el-GR" sz="1000" b="1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Διάγωση</a:t>
          </a:r>
          <a:r>
            <a:rPr lang="el-GR" sz="1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/Πρόληψη Υποτροπής»</a:t>
          </a:r>
          <a:endParaRPr lang="de-DE" sz="10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057DDCF-2E53-4D21-A179-2318717F7A14}" type="parTrans" cxnId="{E5CDFE57-64B8-4886-9B07-F23609258505}">
      <dgm:prSet/>
      <dgm:spPr/>
      <dgm:t>
        <a:bodyPr/>
        <a:lstStyle/>
        <a:p>
          <a:endParaRPr lang="de-DE"/>
        </a:p>
      </dgm:t>
    </dgm:pt>
    <dgm:pt modelId="{97051448-5A3C-41A0-9488-46A6E96BF69B}" type="sibTrans" cxnId="{E5CDFE57-64B8-4886-9B07-F23609258505}">
      <dgm:prSet/>
      <dgm:spPr/>
      <dgm:t>
        <a:bodyPr/>
        <a:lstStyle/>
        <a:p>
          <a:endParaRPr lang="de-DE"/>
        </a:p>
      </dgm:t>
    </dgm:pt>
    <dgm:pt modelId="{79C12B67-F472-4590-9385-42CCAA7189BA}" type="pres">
      <dgm:prSet presAssocID="{E03C1397-94D8-4E9E-9877-E15C351FCF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B2A9FA-3A78-4C4E-A30C-77CC3D63405A}" type="pres">
      <dgm:prSet presAssocID="{C2D6B547-573D-4321-8462-A28604F980FB}" presName="centerShape" presStyleLbl="node0" presStyleIdx="0" presStyleCnt="1" custScaleX="142022" custScaleY="113371"/>
      <dgm:spPr/>
      <dgm:t>
        <a:bodyPr/>
        <a:lstStyle/>
        <a:p>
          <a:endParaRPr lang="en-GB"/>
        </a:p>
      </dgm:t>
    </dgm:pt>
    <dgm:pt modelId="{56F773BA-DC75-423F-BC36-9E61DFF87EE4}" type="pres">
      <dgm:prSet presAssocID="{538C08A9-B146-4C9F-A9CA-525BAD31864E}" presName="Name9" presStyleLbl="parChTrans1D2" presStyleIdx="0" presStyleCnt="9"/>
      <dgm:spPr/>
      <dgm:t>
        <a:bodyPr/>
        <a:lstStyle/>
        <a:p>
          <a:endParaRPr lang="en-GB"/>
        </a:p>
      </dgm:t>
    </dgm:pt>
    <dgm:pt modelId="{CBCAFDA5-06AC-4D47-B078-F8408843FC5B}" type="pres">
      <dgm:prSet presAssocID="{538C08A9-B146-4C9F-A9CA-525BAD31864E}" presName="connTx" presStyleLbl="parChTrans1D2" presStyleIdx="0" presStyleCnt="9"/>
      <dgm:spPr/>
      <dgm:t>
        <a:bodyPr/>
        <a:lstStyle/>
        <a:p>
          <a:endParaRPr lang="en-GB"/>
        </a:p>
      </dgm:t>
    </dgm:pt>
    <dgm:pt modelId="{005C6EA7-3465-4EC5-94D9-9E5AE3B46724}" type="pres">
      <dgm:prSet presAssocID="{8E69CBA8-6CDF-4239-AAE7-929309DBFE2E}" presName="node" presStyleLbl="node1" presStyleIdx="0" presStyleCnt="9" custScaleX="147444" custScaleY="126057" custRadScaleRad="101711" custRadScaleInc="-526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FA2D9C-1D0B-473F-8949-08363BE0D637}" type="pres">
      <dgm:prSet presAssocID="{836652FF-2863-4694-BC2B-7E87577746FA}" presName="Name9" presStyleLbl="parChTrans1D2" presStyleIdx="1" presStyleCnt="9"/>
      <dgm:spPr/>
      <dgm:t>
        <a:bodyPr/>
        <a:lstStyle/>
        <a:p>
          <a:endParaRPr lang="en-GB"/>
        </a:p>
      </dgm:t>
    </dgm:pt>
    <dgm:pt modelId="{AB544D3A-F7CF-40D2-83F7-D1D56FD6A018}" type="pres">
      <dgm:prSet presAssocID="{836652FF-2863-4694-BC2B-7E87577746FA}" presName="connTx" presStyleLbl="parChTrans1D2" presStyleIdx="1" presStyleCnt="9"/>
      <dgm:spPr/>
      <dgm:t>
        <a:bodyPr/>
        <a:lstStyle/>
        <a:p>
          <a:endParaRPr lang="en-GB"/>
        </a:p>
      </dgm:t>
    </dgm:pt>
    <dgm:pt modelId="{61CF7C35-D269-4DA5-BE0B-137820C20BF7}" type="pres">
      <dgm:prSet presAssocID="{814089BD-74DA-4947-BC3C-097605E40B61}" presName="node" presStyleLbl="node1" presStyleIdx="1" presStyleCnt="9" custScaleX="132116" custScaleY="115398" custRadScaleRad="112930" custRadScaleInc="-5232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DE17E6-7340-4A70-B444-097123FDA5FA}" type="pres">
      <dgm:prSet presAssocID="{EA7A684F-80BE-4E62-B95B-CC0B8C853BF5}" presName="Name9" presStyleLbl="parChTrans1D2" presStyleIdx="2" presStyleCnt="9"/>
      <dgm:spPr/>
      <dgm:t>
        <a:bodyPr/>
        <a:lstStyle/>
        <a:p>
          <a:endParaRPr lang="en-GB"/>
        </a:p>
      </dgm:t>
    </dgm:pt>
    <dgm:pt modelId="{4E81D6E2-248A-400B-B109-8435D205FAA2}" type="pres">
      <dgm:prSet presAssocID="{EA7A684F-80BE-4E62-B95B-CC0B8C853BF5}" presName="connTx" presStyleLbl="parChTrans1D2" presStyleIdx="2" presStyleCnt="9"/>
      <dgm:spPr/>
      <dgm:t>
        <a:bodyPr/>
        <a:lstStyle/>
        <a:p>
          <a:endParaRPr lang="en-GB"/>
        </a:p>
      </dgm:t>
    </dgm:pt>
    <dgm:pt modelId="{5365D1C8-6CD9-485E-A775-E3E6CF7CFF37}" type="pres">
      <dgm:prSet presAssocID="{9C530483-A947-4030-AEAA-A6C16347013E}" presName="node" presStyleLbl="node1" presStyleIdx="2" presStyleCnt="9" custScaleX="162330" custScaleY="124020" custRadScaleRad="108139" custRadScaleInc="-720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AF2BC1-8382-4159-8C37-02A070E62774}" type="pres">
      <dgm:prSet presAssocID="{3E33E5D6-99B5-4DD4-9414-8AC55651302C}" presName="Name9" presStyleLbl="parChTrans1D2" presStyleIdx="3" presStyleCnt="9"/>
      <dgm:spPr/>
      <dgm:t>
        <a:bodyPr/>
        <a:lstStyle/>
        <a:p>
          <a:endParaRPr lang="en-GB"/>
        </a:p>
      </dgm:t>
    </dgm:pt>
    <dgm:pt modelId="{BF8F26FD-4949-46D3-9E9A-2A572EFE5328}" type="pres">
      <dgm:prSet presAssocID="{3E33E5D6-99B5-4DD4-9414-8AC55651302C}" presName="connTx" presStyleLbl="parChTrans1D2" presStyleIdx="3" presStyleCnt="9"/>
      <dgm:spPr/>
      <dgm:t>
        <a:bodyPr/>
        <a:lstStyle/>
        <a:p>
          <a:endParaRPr lang="en-GB"/>
        </a:p>
      </dgm:t>
    </dgm:pt>
    <dgm:pt modelId="{9E56C59A-601C-4A59-ABAF-8B76F78E5422}" type="pres">
      <dgm:prSet presAssocID="{481152D5-AFD7-4BC7-B463-6ABDB85417E3}" presName="node" presStyleLbl="node1" presStyleIdx="3" presStyleCnt="9" custScaleX="130661" custScaleY="122614" custRadScaleRad="97916" custRadScaleInc="-858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2DE25-64F2-4F7F-876C-6EF13F232A6D}" type="pres">
      <dgm:prSet presAssocID="{F5FDBE42-BD33-4B09-B8F5-09A3D7AE472C}" presName="Name9" presStyleLbl="parChTrans1D2" presStyleIdx="4" presStyleCnt="9"/>
      <dgm:spPr/>
      <dgm:t>
        <a:bodyPr/>
        <a:lstStyle/>
        <a:p>
          <a:endParaRPr lang="en-GB"/>
        </a:p>
      </dgm:t>
    </dgm:pt>
    <dgm:pt modelId="{CF2213CE-A717-4BBA-A7A9-6EF5A2B74288}" type="pres">
      <dgm:prSet presAssocID="{F5FDBE42-BD33-4B09-B8F5-09A3D7AE472C}" presName="connTx" presStyleLbl="parChTrans1D2" presStyleIdx="4" presStyleCnt="9"/>
      <dgm:spPr/>
      <dgm:t>
        <a:bodyPr/>
        <a:lstStyle/>
        <a:p>
          <a:endParaRPr lang="en-GB"/>
        </a:p>
      </dgm:t>
    </dgm:pt>
    <dgm:pt modelId="{0C01FB1C-26F5-42EC-AD8D-66699C0DF3E1}" type="pres">
      <dgm:prSet presAssocID="{93185720-DE10-4CF2-A195-E06ADE881323}" presName="node" presStyleLbl="node1" presStyleIdx="4" presStyleCnt="9" custScaleX="128582" custScaleY="116689" custRadScaleRad="107792" custRadScaleInc="-961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F5F348-2241-43A6-9664-7182A7C26FE6}" type="pres">
      <dgm:prSet presAssocID="{D97E3CFE-4A58-41E2-A09A-3DB88EC9BFC3}" presName="Name9" presStyleLbl="parChTrans1D2" presStyleIdx="5" presStyleCnt="9"/>
      <dgm:spPr/>
      <dgm:t>
        <a:bodyPr/>
        <a:lstStyle/>
        <a:p>
          <a:endParaRPr lang="en-GB"/>
        </a:p>
      </dgm:t>
    </dgm:pt>
    <dgm:pt modelId="{3911498C-94F4-441A-BB36-6C4ABC8787B7}" type="pres">
      <dgm:prSet presAssocID="{D97E3CFE-4A58-41E2-A09A-3DB88EC9BFC3}" presName="connTx" presStyleLbl="parChTrans1D2" presStyleIdx="5" presStyleCnt="9"/>
      <dgm:spPr/>
      <dgm:t>
        <a:bodyPr/>
        <a:lstStyle/>
        <a:p>
          <a:endParaRPr lang="en-GB"/>
        </a:p>
      </dgm:t>
    </dgm:pt>
    <dgm:pt modelId="{E43A810E-AACF-4CE5-9EE9-82A88BC11FA7}" type="pres">
      <dgm:prSet presAssocID="{62E40F82-91CB-401C-9055-FEF263C27949}" presName="node" presStyleLbl="node1" presStyleIdx="5" presStyleCnt="9" custScaleX="157572" custScaleY="107359" custRadScaleRad="92932" custRadScaleInc="-7769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633860-5494-40AD-B5B8-283B9DC9DA0A}" type="pres">
      <dgm:prSet presAssocID="{7057DDCF-2E53-4D21-A179-2318717F7A14}" presName="Name9" presStyleLbl="parChTrans1D2" presStyleIdx="6" presStyleCnt="9"/>
      <dgm:spPr/>
      <dgm:t>
        <a:bodyPr/>
        <a:lstStyle/>
        <a:p>
          <a:endParaRPr lang="en-GB"/>
        </a:p>
      </dgm:t>
    </dgm:pt>
    <dgm:pt modelId="{900F6F4A-3091-4C73-8365-D73F13BB296B}" type="pres">
      <dgm:prSet presAssocID="{7057DDCF-2E53-4D21-A179-2318717F7A14}" presName="connTx" presStyleLbl="parChTrans1D2" presStyleIdx="6" presStyleCnt="9"/>
      <dgm:spPr/>
      <dgm:t>
        <a:bodyPr/>
        <a:lstStyle/>
        <a:p>
          <a:endParaRPr lang="en-GB"/>
        </a:p>
      </dgm:t>
    </dgm:pt>
    <dgm:pt modelId="{D82A021F-1D05-46E0-9484-D097321FAF91}" type="pres">
      <dgm:prSet presAssocID="{84217D16-773D-4893-AF02-5AEC1A5761D0}" presName="node" presStyleLbl="node1" presStyleIdx="6" presStyleCnt="9" custScaleX="183170" custScaleY="114143" custRadScaleRad="108553" custRadScaleInc="-354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E83D87-65ED-4585-A845-F1C8505C200E}" type="pres">
      <dgm:prSet presAssocID="{B861F91A-FDC8-4228-B957-1E8BF6BFE0EC}" presName="Name9" presStyleLbl="parChTrans1D2" presStyleIdx="7" presStyleCnt="9"/>
      <dgm:spPr/>
      <dgm:t>
        <a:bodyPr/>
        <a:lstStyle/>
        <a:p>
          <a:endParaRPr lang="en-GB"/>
        </a:p>
      </dgm:t>
    </dgm:pt>
    <dgm:pt modelId="{A3C938E4-E3C4-4A70-8A6D-A72DB6CE81CD}" type="pres">
      <dgm:prSet presAssocID="{B861F91A-FDC8-4228-B957-1E8BF6BFE0EC}" presName="connTx" presStyleLbl="parChTrans1D2" presStyleIdx="7" presStyleCnt="9"/>
      <dgm:spPr/>
      <dgm:t>
        <a:bodyPr/>
        <a:lstStyle/>
        <a:p>
          <a:endParaRPr lang="en-GB"/>
        </a:p>
      </dgm:t>
    </dgm:pt>
    <dgm:pt modelId="{0D58040C-7BFF-468C-AF5E-442FC427B922}" type="pres">
      <dgm:prSet presAssocID="{3A6FCFAB-2CC6-466A-B9C7-7B3E31AA8A65}" presName="node" presStyleLbl="node1" presStyleIdx="7" presStyleCnt="9" custScaleX="146465" custScaleY="121308" custRadScaleRad="98481" custRadScaleInc="-507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7215AF-2391-495B-8DA7-74E90F6D3546}" type="pres">
      <dgm:prSet presAssocID="{AEB291FB-C517-4016-8759-D7328B122F59}" presName="Name9" presStyleLbl="parChTrans1D2" presStyleIdx="8" presStyleCnt="9"/>
      <dgm:spPr/>
      <dgm:t>
        <a:bodyPr/>
        <a:lstStyle/>
        <a:p>
          <a:endParaRPr lang="en-GB"/>
        </a:p>
      </dgm:t>
    </dgm:pt>
    <dgm:pt modelId="{969D680C-09A8-4DF1-A14E-65588F210601}" type="pres">
      <dgm:prSet presAssocID="{AEB291FB-C517-4016-8759-D7328B122F59}" presName="connTx" presStyleLbl="parChTrans1D2" presStyleIdx="8" presStyleCnt="9"/>
      <dgm:spPr/>
      <dgm:t>
        <a:bodyPr/>
        <a:lstStyle/>
        <a:p>
          <a:endParaRPr lang="en-GB"/>
        </a:p>
      </dgm:t>
    </dgm:pt>
    <dgm:pt modelId="{108EF114-2141-442D-9C8F-2A24505DABD2}" type="pres">
      <dgm:prSet presAssocID="{D1A097AB-483E-4C1A-B31B-A0A458BE21D5}" presName="node" presStyleLbl="node1" presStyleIdx="8" presStyleCnt="9" custScaleX="153282" custScaleY="126627" custRadScaleRad="107606" custRadScaleInc="-6742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8695A5E-966E-49D1-8D34-4665423AAED9}" srcId="{E03C1397-94D8-4E9E-9877-E15C351FCFDE}" destId="{2E0FD594-71AA-4777-AB3E-19256112406F}" srcOrd="2" destOrd="0" parTransId="{B378637C-28F3-41B6-9CC8-0B4399275CEB}" sibTransId="{ABF1FC7D-90D4-42ED-B88C-9D98A8A89972}"/>
    <dgm:cxn modelId="{9DFF346B-D01E-4009-94BE-E4CFB40194CE}" type="presOf" srcId="{7057DDCF-2E53-4D21-A179-2318717F7A14}" destId="{CD633860-5494-40AD-B5B8-283B9DC9DA0A}" srcOrd="0" destOrd="0" presId="urn:microsoft.com/office/officeart/2005/8/layout/radial1"/>
    <dgm:cxn modelId="{AC9D2C15-153F-4001-9B88-E80563716470}" type="presOf" srcId="{F5FDBE42-BD33-4B09-B8F5-09A3D7AE472C}" destId="{5132DE25-64F2-4F7F-876C-6EF13F232A6D}" srcOrd="0" destOrd="0" presId="urn:microsoft.com/office/officeart/2005/8/layout/radial1"/>
    <dgm:cxn modelId="{5B42275F-3CF6-456E-8C19-19633D6DA476}" type="presOf" srcId="{EA7A684F-80BE-4E62-B95B-CC0B8C853BF5}" destId="{4E81D6E2-248A-400B-B109-8435D205FAA2}" srcOrd="1" destOrd="0" presId="urn:microsoft.com/office/officeart/2005/8/layout/radial1"/>
    <dgm:cxn modelId="{65F0DD2A-D080-4897-8C0D-98D60F98495C}" type="presOf" srcId="{F5FDBE42-BD33-4B09-B8F5-09A3D7AE472C}" destId="{CF2213CE-A717-4BBA-A7A9-6EF5A2B74288}" srcOrd="1" destOrd="0" presId="urn:microsoft.com/office/officeart/2005/8/layout/radial1"/>
    <dgm:cxn modelId="{9141886E-CF51-4C23-9A6B-ADCF09B9A81E}" type="presOf" srcId="{836652FF-2863-4694-BC2B-7E87577746FA}" destId="{AB544D3A-F7CF-40D2-83F7-D1D56FD6A018}" srcOrd="1" destOrd="0" presId="urn:microsoft.com/office/officeart/2005/8/layout/radial1"/>
    <dgm:cxn modelId="{1445730F-7B03-4164-85EF-BCEF314B1FCF}" type="presOf" srcId="{AEB291FB-C517-4016-8759-D7328B122F59}" destId="{969D680C-09A8-4DF1-A14E-65588F210601}" srcOrd="1" destOrd="0" presId="urn:microsoft.com/office/officeart/2005/8/layout/radial1"/>
    <dgm:cxn modelId="{E5004B76-E830-4660-943E-55309531ACCC}" type="presOf" srcId="{3A6FCFAB-2CC6-466A-B9C7-7B3E31AA8A65}" destId="{0D58040C-7BFF-468C-AF5E-442FC427B922}" srcOrd="0" destOrd="0" presId="urn:microsoft.com/office/officeart/2005/8/layout/radial1"/>
    <dgm:cxn modelId="{123C6DD1-1355-4D26-B365-8753913D0FDA}" type="presOf" srcId="{B861F91A-FDC8-4228-B957-1E8BF6BFE0EC}" destId="{E6E83D87-65ED-4585-A845-F1C8505C200E}" srcOrd="0" destOrd="0" presId="urn:microsoft.com/office/officeart/2005/8/layout/radial1"/>
    <dgm:cxn modelId="{83F50BE1-6C22-4536-9F2E-F4D026DF1A03}" srcId="{C2D6B547-573D-4321-8462-A28604F980FB}" destId="{9C530483-A947-4030-AEAA-A6C16347013E}" srcOrd="2" destOrd="0" parTransId="{EA7A684F-80BE-4E62-B95B-CC0B8C853BF5}" sibTransId="{06C68E5D-D3CA-4072-B552-0442DDFB625E}"/>
    <dgm:cxn modelId="{40978854-FFFC-4AE8-8B2F-374737624297}" type="presOf" srcId="{B861F91A-FDC8-4228-B957-1E8BF6BFE0EC}" destId="{A3C938E4-E3C4-4A70-8A6D-A72DB6CE81CD}" srcOrd="1" destOrd="0" presId="urn:microsoft.com/office/officeart/2005/8/layout/radial1"/>
    <dgm:cxn modelId="{6B54D513-7272-435C-BE56-59D081416661}" type="presOf" srcId="{C2D6B547-573D-4321-8462-A28604F980FB}" destId="{54B2A9FA-3A78-4C4E-A30C-77CC3D63405A}" srcOrd="0" destOrd="0" presId="urn:microsoft.com/office/officeart/2005/8/layout/radial1"/>
    <dgm:cxn modelId="{31AFDEA7-2B5A-4734-B042-522F1AB59AFB}" type="presOf" srcId="{481152D5-AFD7-4BC7-B463-6ABDB85417E3}" destId="{9E56C59A-601C-4A59-ABAF-8B76F78E5422}" srcOrd="0" destOrd="0" presId="urn:microsoft.com/office/officeart/2005/8/layout/radial1"/>
    <dgm:cxn modelId="{5AD72DA9-56DD-43B4-9170-771B959CA3F2}" srcId="{C2D6B547-573D-4321-8462-A28604F980FB}" destId="{481152D5-AFD7-4BC7-B463-6ABDB85417E3}" srcOrd="3" destOrd="0" parTransId="{3E33E5D6-99B5-4DD4-9414-8AC55651302C}" sibTransId="{DC7C7D2B-7978-4225-A269-3192DF9383FD}"/>
    <dgm:cxn modelId="{03CDA862-0F68-433F-8378-49231757680D}" type="presOf" srcId="{62E40F82-91CB-401C-9055-FEF263C27949}" destId="{E43A810E-AACF-4CE5-9EE9-82A88BC11FA7}" srcOrd="0" destOrd="0" presId="urn:microsoft.com/office/officeart/2005/8/layout/radial1"/>
    <dgm:cxn modelId="{7CA9A160-307F-4685-B4B5-B194C0409E99}" type="presOf" srcId="{AEB291FB-C517-4016-8759-D7328B122F59}" destId="{CF7215AF-2391-495B-8DA7-74E90F6D3546}" srcOrd="0" destOrd="0" presId="urn:microsoft.com/office/officeart/2005/8/layout/radial1"/>
    <dgm:cxn modelId="{F0B8A18C-4428-4FE6-9E69-CD5C7625F519}" srcId="{C2D6B547-573D-4321-8462-A28604F980FB}" destId="{8E69CBA8-6CDF-4239-AAE7-929309DBFE2E}" srcOrd="0" destOrd="0" parTransId="{538C08A9-B146-4C9F-A9CA-525BAD31864E}" sibTransId="{1253D96B-4ACE-441B-B552-F29EBC78D3D8}"/>
    <dgm:cxn modelId="{A3E7D066-67F4-4EBC-8827-2D8567A00F4A}" type="presOf" srcId="{D97E3CFE-4A58-41E2-A09A-3DB88EC9BFC3}" destId="{FBF5F348-2241-43A6-9664-7182A7C26FE6}" srcOrd="0" destOrd="0" presId="urn:microsoft.com/office/officeart/2005/8/layout/radial1"/>
    <dgm:cxn modelId="{5C0BFB33-DCBD-4758-9A17-6EFFF13D5282}" srcId="{C2D6B547-573D-4321-8462-A28604F980FB}" destId="{D1A097AB-483E-4C1A-B31B-A0A458BE21D5}" srcOrd="8" destOrd="0" parTransId="{AEB291FB-C517-4016-8759-D7328B122F59}" sibTransId="{FCDBDB41-74D2-4C80-AF90-4B54BCA0B12F}"/>
    <dgm:cxn modelId="{858F0B49-82F8-44BC-8793-043B0C725E0E}" srcId="{C2D6B547-573D-4321-8462-A28604F980FB}" destId="{93185720-DE10-4CF2-A195-E06ADE881323}" srcOrd="4" destOrd="0" parTransId="{F5FDBE42-BD33-4B09-B8F5-09A3D7AE472C}" sibTransId="{4F95DBE2-A41D-4B8E-8FA5-495931222B3F}"/>
    <dgm:cxn modelId="{4A9DE49E-0EF7-454E-A8C2-09AD5CAB19A3}" type="presOf" srcId="{84217D16-773D-4893-AF02-5AEC1A5761D0}" destId="{D82A021F-1D05-46E0-9484-D097321FAF91}" srcOrd="0" destOrd="0" presId="urn:microsoft.com/office/officeart/2005/8/layout/radial1"/>
    <dgm:cxn modelId="{212FB91F-6293-41FF-801C-1E64889B3BCD}" type="presOf" srcId="{3E33E5D6-99B5-4DD4-9414-8AC55651302C}" destId="{BF8F26FD-4949-46D3-9E9A-2A572EFE5328}" srcOrd="1" destOrd="0" presId="urn:microsoft.com/office/officeart/2005/8/layout/radial1"/>
    <dgm:cxn modelId="{B545D1E1-E302-4039-BB41-78B624DD1DFC}" type="presOf" srcId="{7057DDCF-2E53-4D21-A179-2318717F7A14}" destId="{900F6F4A-3091-4C73-8365-D73F13BB296B}" srcOrd="1" destOrd="0" presId="urn:microsoft.com/office/officeart/2005/8/layout/radial1"/>
    <dgm:cxn modelId="{C67D84B7-B1F7-4917-83A8-FBCA8B8B06C6}" srcId="{E03C1397-94D8-4E9E-9877-E15C351FCFDE}" destId="{2DAA00CC-0499-4343-8F52-C4B9A3B648F9}" srcOrd="1" destOrd="0" parTransId="{28E2D9D7-1AE7-4C26-9E13-78F387102DB4}" sibTransId="{9477FECB-5D2F-4331-8C9D-8CF3DC0A1A22}"/>
    <dgm:cxn modelId="{9CB85040-C019-4CC5-841F-8B4F2A6B2B30}" type="presOf" srcId="{836652FF-2863-4694-BC2B-7E87577746FA}" destId="{F0FA2D9C-1D0B-473F-8949-08363BE0D637}" srcOrd="0" destOrd="0" presId="urn:microsoft.com/office/officeart/2005/8/layout/radial1"/>
    <dgm:cxn modelId="{F9DC0849-20D0-45E7-8B17-CB27D57B39E8}" type="presOf" srcId="{E03C1397-94D8-4E9E-9877-E15C351FCFDE}" destId="{79C12B67-F472-4590-9385-42CCAA7189BA}" srcOrd="0" destOrd="0" presId="urn:microsoft.com/office/officeart/2005/8/layout/radial1"/>
    <dgm:cxn modelId="{093C979F-D80A-452A-B4F2-EBEC644C7FB6}" type="presOf" srcId="{93185720-DE10-4CF2-A195-E06ADE881323}" destId="{0C01FB1C-26F5-42EC-AD8D-66699C0DF3E1}" srcOrd="0" destOrd="0" presId="urn:microsoft.com/office/officeart/2005/8/layout/radial1"/>
    <dgm:cxn modelId="{8FA9BCC6-74E4-4C68-B74B-FA4FBD80D344}" type="presOf" srcId="{8E69CBA8-6CDF-4239-AAE7-929309DBFE2E}" destId="{005C6EA7-3465-4EC5-94D9-9E5AE3B46724}" srcOrd="0" destOrd="0" presId="urn:microsoft.com/office/officeart/2005/8/layout/radial1"/>
    <dgm:cxn modelId="{1CA4DB9E-BA39-41E6-A37B-B91E19D5224C}" srcId="{C2D6B547-573D-4321-8462-A28604F980FB}" destId="{3A6FCFAB-2CC6-466A-B9C7-7B3E31AA8A65}" srcOrd="7" destOrd="0" parTransId="{B861F91A-FDC8-4228-B957-1E8BF6BFE0EC}" sibTransId="{E2B5245E-AAC7-4140-973A-23CCA434CF38}"/>
    <dgm:cxn modelId="{8E396E2E-AEFE-4F1D-B2E4-4BAF712BDB7B}" srcId="{C2D6B547-573D-4321-8462-A28604F980FB}" destId="{814089BD-74DA-4947-BC3C-097605E40B61}" srcOrd="1" destOrd="0" parTransId="{836652FF-2863-4694-BC2B-7E87577746FA}" sibTransId="{A2EC286F-5560-4D81-9998-969E1DC74965}"/>
    <dgm:cxn modelId="{8FCF9E67-D7E2-4449-9E4D-91E4CB3C7057}" type="presOf" srcId="{D97E3CFE-4A58-41E2-A09A-3DB88EC9BFC3}" destId="{3911498C-94F4-441A-BB36-6C4ABC8787B7}" srcOrd="1" destOrd="0" presId="urn:microsoft.com/office/officeart/2005/8/layout/radial1"/>
    <dgm:cxn modelId="{C037F47D-DF68-4A57-AAE7-559A9B262A28}" type="presOf" srcId="{EA7A684F-80BE-4E62-B95B-CC0B8C853BF5}" destId="{E9DE17E6-7340-4A70-B444-097123FDA5FA}" srcOrd="0" destOrd="0" presId="urn:microsoft.com/office/officeart/2005/8/layout/radial1"/>
    <dgm:cxn modelId="{57274F53-EFF1-49E4-A5BE-87E43507CF13}" type="presOf" srcId="{538C08A9-B146-4C9F-A9CA-525BAD31864E}" destId="{CBCAFDA5-06AC-4D47-B078-F8408843FC5B}" srcOrd="1" destOrd="0" presId="urn:microsoft.com/office/officeart/2005/8/layout/radial1"/>
    <dgm:cxn modelId="{FCEAA315-2D2E-43DA-B667-6CA41BBF1122}" type="presOf" srcId="{538C08A9-B146-4C9F-A9CA-525BAD31864E}" destId="{56F773BA-DC75-423F-BC36-9E61DFF87EE4}" srcOrd="0" destOrd="0" presId="urn:microsoft.com/office/officeart/2005/8/layout/radial1"/>
    <dgm:cxn modelId="{2712F60C-4858-4530-996E-B30B1F494F4B}" type="presOf" srcId="{D1A097AB-483E-4C1A-B31B-A0A458BE21D5}" destId="{108EF114-2141-442D-9C8F-2A24505DABD2}" srcOrd="0" destOrd="0" presId="urn:microsoft.com/office/officeart/2005/8/layout/radial1"/>
    <dgm:cxn modelId="{E5CDFE57-64B8-4886-9B07-F23609258505}" srcId="{C2D6B547-573D-4321-8462-A28604F980FB}" destId="{84217D16-773D-4893-AF02-5AEC1A5761D0}" srcOrd="6" destOrd="0" parTransId="{7057DDCF-2E53-4D21-A179-2318717F7A14}" sibTransId="{97051448-5A3C-41A0-9488-46A6E96BF69B}"/>
    <dgm:cxn modelId="{1D7CACC0-9939-4D72-AEAB-9956FA4C464C}" type="presOf" srcId="{9C530483-A947-4030-AEAA-A6C16347013E}" destId="{5365D1C8-6CD9-485E-A775-E3E6CF7CFF37}" srcOrd="0" destOrd="0" presId="urn:microsoft.com/office/officeart/2005/8/layout/radial1"/>
    <dgm:cxn modelId="{1124DAF2-A829-4826-B5A8-9F491DBF5A19}" type="presOf" srcId="{814089BD-74DA-4947-BC3C-097605E40B61}" destId="{61CF7C35-D269-4DA5-BE0B-137820C20BF7}" srcOrd="0" destOrd="0" presId="urn:microsoft.com/office/officeart/2005/8/layout/radial1"/>
    <dgm:cxn modelId="{CA3FC396-BD2A-47FF-B9D9-DC0D0EF17662}" srcId="{C2D6B547-573D-4321-8462-A28604F980FB}" destId="{62E40F82-91CB-401C-9055-FEF263C27949}" srcOrd="5" destOrd="0" parTransId="{D97E3CFE-4A58-41E2-A09A-3DB88EC9BFC3}" sibTransId="{BA39AC47-02A3-4024-8202-B5E9E1394095}"/>
    <dgm:cxn modelId="{81D54F77-A73B-40BE-A9DA-C5D4AFA38582}" srcId="{E03C1397-94D8-4E9E-9877-E15C351FCFDE}" destId="{C2D6B547-573D-4321-8462-A28604F980FB}" srcOrd="0" destOrd="0" parTransId="{D303682E-22F4-42DD-B7F4-023772825BF3}" sibTransId="{BBE19DCC-DB22-4BAA-8CC7-74EA02B4793C}"/>
    <dgm:cxn modelId="{602ED8C7-1BAD-42F4-B649-B4EC2D8D7F45}" type="presOf" srcId="{3E33E5D6-99B5-4DD4-9414-8AC55651302C}" destId="{22AF2BC1-8382-4159-8C37-02A070E62774}" srcOrd="0" destOrd="0" presId="urn:microsoft.com/office/officeart/2005/8/layout/radial1"/>
    <dgm:cxn modelId="{2A0302A6-D9F5-49D6-8785-B98305C9ACE2}" type="presParOf" srcId="{79C12B67-F472-4590-9385-42CCAA7189BA}" destId="{54B2A9FA-3A78-4C4E-A30C-77CC3D63405A}" srcOrd="0" destOrd="0" presId="urn:microsoft.com/office/officeart/2005/8/layout/radial1"/>
    <dgm:cxn modelId="{3181A290-CBBD-4776-9CC8-A36809D54C92}" type="presParOf" srcId="{79C12B67-F472-4590-9385-42CCAA7189BA}" destId="{56F773BA-DC75-423F-BC36-9E61DFF87EE4}" srcOrd="1" destOrd="0" presId="urn:microsoft.com/office/officeart/2005/8/layout/radial1"/>
    <dgm:cxn modelId="{752046D1-E94F-459B-9D66-3DA99F97AC33}" type="presParOf" srcId="{56F773BA-DC75-423F-BC36-9E61DFF87EE4}" destId="{CBCAFDA5-06AC-4D47-B078-F8408843FC5B}" srcOrd="0" destOrd="0" presId="urn:microsoft.com/office/officeart/2005/8/layout/radial1"/>
    <dgm:cxn modelId="{3439C183-F064-4C7C-9A7A-09B96AFC09D9}" type="presParOf" srcId="{79C12B67-F472-4590-9385-42CCAA7189BA}" destId="{005C6EA7-3465-4EC5-94D9-9E5AE3B46724}" srcOrd="2" destOrd="0" presId="urn:microsoft.com/office/officeart/2005/8/layout/radial1"/>
    <dgm:cxn modelId="{EA8EA2A0-8048-4194-BE73-E38FAF1BF2B8}" type="presParOf" srcId="{79C12B67-F472-4590-9385-42CCAA7189BA}" destId="{F0FA2D9C-1D0B-473F-8949-08363BE0D637}" srcOrd="3" destOrd="0" presId="urn:microsoft.com/office/officeart/2005/8/layout/radial1"/>
    <dgm:cxn modelId="{FAD21CED-9B56-45F4-BB57-A5D82BA17CAE}" type="presParOf" srcId="{F0FA2D9C-1D0B-473F-8949-08363BE0D637}" destId="{AB544D3A-F7CF-40D2-83F7-D1D56FD6A018}" srcOrd="0" destOrd="0" presId="urn:microsoft.com/office/officeart/2005/8/layout/radial1"/>
    <dgm:cxn modelId="{61F5D70E-E6B4-48FF-9F62-53F707383266}" type="presParOf" srcId="{79C12B67-F472-4590-9385-42CCAA7189BA}" destId="{61CF7C35-D269-4DA5-BE0B-137820C20BF7}" srcOrd="4" destOrd="0" presId="urn:microsoft.com/office/officeart/2005/8/layout/radial1"/>
    <dgm:cxn modelId="{4FAC1DDA-755F-4E23-A92C-77E17B0F5A0E}" type="presParOf" srcId="{79C12B67-F472-4590-9385-42CCAA7189BA}" destId="{E9DE17E6-7340-4A70-B444-097123FDA5FA}" srcOrd="5" destOrd="0" presId="urn:microsoft.com/office/officeart/2005/8/layout/radial1"/>
    <dgm:cxn modelId="{28C1C88D-C65F-4A40-A002-BF77E21AD375}" type="presParOf" srcId="{E9DE17E6-7340-4A70-B444-097123FDA5FA}" destId="{4E81D6E2-248A-400B-B109-8435D205FAA2}" srcOrd="0" destOrd="0" presId="urn:microsoft.com/office/officeart/2005/8/layout/radial1"/>
    <dgm:cxn modelId="{7393E9AF-3AC2-4AF2-BE8E-F018AB9137AA}" type="presParOf" srcId="{79C12B67-F472-4590-9385-42CCAA7189BA}" destId="{5365D1C8-6CD9-485E-A775-E3E6CF7CFF37}" srcOrd="6" destOrd="0" presId="urn:microsoft.com/office/officeart/2005/8/layout/radial1"/>
    <dgm:cxn modelId="{DFA42BEA-38E4-45CE-8E2B-D60BB7E2BFA2}" type="presParOf" srcId="{79C12B67-F472-4590-9385-42CCAA7189BA}" destId="{22AF2BC1-8382-4159-8C37-02A070E62774}" srcOrd="7" destOrd="0" presId="urn:microsoft.com/office/officeart/2005/8/layout/radial1"/>
    <dgm:cxn modelId="{C75EBD0E-D6C0-483D-8B16-C0FAEB29F32B}" type="presParOf" srcId="{22AF2BC1-8382-4159-8C37-02A070E62774}" destId="{BF8F26FD-4949-46D3-9E9A-2A572EFE5328}" srcOrd="0" destOrd="0" presId="urn:microsoft.com/office/officeart/2005/8/layout/radial1"/>
    <dgm:cxn modelId="{F7FC36FA-986B-40BA-A38C-29AE50C6519A}" type="presParOf" srcId="{79C12B67-F472-4590-9385-42CCAA7189BA}" destId="{9E56C59A-601C-4A59-ABAF-8B76F78E5422}" srcOrd="8" destOrd="0" presId="urn:microsoft.com/office/officeart/2005/8/layout/radial1"/>
    <dgm:cxn modelId="{6C287E7A-73A6-41FB-B6EF-277BBF44EFCF}" type="presParOf" srcId="{79C12B67-F472-4590-9385-42CCAA7189BA}" destId="{5132DE25-64F2-4F7F-876C-6EF13F232A6D}" srcOrd="9" destOrd="0" presId="urn:microsoft.com/office/officeart/2005/8/layout/radial1"/>
    <dgm:cxn modelId="{38F7F550-F2D1-4B66-AFCA-DA1781FF422E}" type="presParOf" srcId="{5132DE25-64F2-4F7F-876C-6EF13F232A6D}" destId="{CF2213CE-A717-4BBA-A7A9-6EF5A2B74288}" srcOrd="0" destOrd="0" presId="urn:microsoft.com/office/officeart/2005/8/layout/radial1"/>
    <dgm:cxn modelId="{0BFD34A9-96DE-429E-A98B-B6B9419C1D67}" type="presParOf" srcId="{79C12B67-F472-4590-9385-42CCAA7189BA}" destId="{0C01FB1C-26F5-42EC-AD8D-66699C0DF3E1}" srcOrd="10" destOrd="0" presId="urn:microsoft.com/office/officeart/2005/8/layout/radial1"/>
    <dgm:cxn modelId="{2E75B91C-458B-4100-8087-1220986182E8}" type="presParOf" srcId="{79C12B67-F472-4590-9385-42CCAA7189BA}" destId="{FBF5F348-2241-43A6-9664-7182A7C26FE6}" srcOrd="11" destOrd="0" presId="urn:microsoft.com/office/officeart/2005/8/layout/radial1"/>
    <dgm:cxn modelId="{E1DB445A-C703-4E6F-98B3-1CE3A46B23EC}" type="presParOf" srcId="{FBF5F348-2241-43A6-9664-7182A7C26FE6}" destId="{3911498C-94F4-441A-BB36-6C4ABC8787B7}" srcOrd="0" destOrd="0" presId="urn:microsoft.com/office/officeart/2005/8/layout/radial1"/>
    <dgm:cxn modelId="{60105E72-B729-434E-BDEA-DD186B871E0B}" type="presParOf" srcId="{79C12B67-F472-4590-9385-42CCAA7189BA}" destId="{E43A810E-AACF-4CE5-9EE9-82A88BC11FA7}" srcOrd="12" destOrd="0" presId="urn:microsoft.com/office/officeart/2005/8/layout/radial1"/>
    <dgm:cxn modelId="{56765F64-4619-44E7-89F8-EB5207192F23}" type="presParOf" srcId="{79C12B67-F472-4590-9385-42CCAA7189BA}" destId="{CD633860-5494-40AD-B5B8-283B9DC9DA0A}" srcOrd="13" destOrd="0" presId="urn:microsoft.com/office/officeart/2005/8/layout/radial1"/>
    <dgm:cxn modelId="{35D2E070-9BE5-4E6F-8F00-5F34951C4B7C}" type="presParOf" srcId="{CD633860-5494-40AD-B5B8-283B9DC9DA0A}" destId="{900F6F4A-3091-4C73-8365-D73F13BB296B}" srcOrd="0" destOrd="0" presId="urn:microsoft.com/office/officeart/2005/8/layout/radial1"/>
    <dgm:cxn modelId="{6E8F05FD-B6F3-489A-A85C-42510399AAB5}" type="presParOf" srcId="{79C12B67-F472-4590-9385-42CCAA7189BA}" destId="{D82A021F-1D05-46E0-9484-D097321FAF91}" srcOrd="14" destOrd="0" presId="urn:microsoft.com/office/officeart/2005/8/layout/radial1"/>
    <dgm:cxn modelId="{CC4C9841-2302-46BD-B751-3A8987161696}" type="presParOf" srcId="{79C12B67-F472-4590-9385-42CCAA7189BA}" destId="{E6E83D87-65ED-4585-A845-F1C8505C200E}" srcOrd="15" destOrd="0" presId="urn:microsoft.com/office/officeart/2005/8/layout/radial1"/>
    <dgm:cxn modelId="{C6013CF5-46EA-4F83-9F05-31845966AFE2}" type="presParOf" srcId="{E6E83D87-65ED-4585-A845-F1C8505C200E}" destId="{A3C938E4-E3C4-4A70-8A6D-A72DB6CE81CD}" srcOrd="0" destOrd="0" presId="urn:microsoft.com/office/officeart/2005/8/layout/radial1"/>
    <dgm:cxn modelId="{42645FA1-4C0F-4579-9266-D1A3E03DA2DF}" type="presParOf" srcId="{79C12B67-F472-4590-9385-42CCAA7189BA}" destId="{0D58040C-7BFF-468C-AF5E-442FC427B922}" srcOrd="16" destOrd="0" presId="urn:microsoft.com/office/officeart/2005/8/layout/radial1"/>
    <dgm:cxn modelId="{8467729C-831B-4DED-A87F-508D8FC27596}" type="presParOf" srcId="{79C12B67-F472-4590-9385-42CCAA7189BA}" destId="{CF7215AF-2391-495B-8DA7-74E90F6D3546}" srcOrd="17" destOrd="0" presId="urn:microsoft.com/office/officeart/2005/8/layout/radial1"/>
    <dgm:cxn modelId="{70AF4D57-A5D8-41B5-B292-23B29533C00B}" type="presParOf" srcId="{CF7215AF-2391-495B-8DA7-74E90F6D3546}" destId="{969D680C-09A8-4DF1-A14E-65588F210601}" srcOrd="0" destOrd="0" presId="urn:microsoft.com/office/officeart/2005/8/layout/radial1"/>
    <dgm:cxn modelId="{3A6A0A75-3834-4919-9F5F-DB9F15B3D4FD}" type="presParOf" srcId="{79C12B67-F472-4590-9385-42CCAA7189BA}" destId="{108EF114-2141-442D-9C8F-2A24505DABD2}" srcOrd="1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2A9FA-3A78-4C4E-A30C-77CC3D63405A}">
      <dsp:nvSpPr>
        <dsp:cNvPr id="0" name=""/>
        <dsp:cNvSpPr/>
      </dsp:nvSpPr>
      <dsp:spPr>
        <a:xfrm>
          <a:off x="1890699" y="2088235"/>
          <a:ext cx="1577971" cy="1259637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Θεραπευτική ενότητα</a:t>
          </a:r>
          <a:endParaRPr lang="de-DE" sz="12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121788" y="2272705"/>
        <a:ext cx="1115793" cy="890697"/>
      </dsp:txXfrm>
    </dsp:sp>
    <dsp:sp modelId="{56F773BA-DC75-423F-BC36-9E61DFF87EE4}">
      <dsp:nvSpPr>
        <dsp:cNvPr id="0" name=""/>
        <dsp:cNvSpPr/>
      </dsp:nvSpPr>
      <dsp:spPr>
        <a:xfrm rot="15568140">
          <a:off x="2083126" y="1677091"/>
          <a:ext cx="812913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812913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469260" y="1675124"/>
        <a:ext cx="40645" cy="40645"/>
      </dsp:txXfrm>
    </dsp:sp>
    <dsp:sp modelId="{005C6EA7-3465-4EC5-94D9-9E5AE3B46724}">
      <dsp:nvSpPr>
        <dsp:cNvPr id="0" name=""/>
        <dsp:cNvSpPr/>
      </dsp:nvSpPr>
      <dsp:spPr>
        <a:xfrm>
          <a:off x="1467619" y="-96070"/>
          <a:ext cx="1638214" cy="1400588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«Λαμβάνοντας Αποφάσεις»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707530" y="109041"/>
        <a:ext cx="1158392" cy="990366"/>
      </dsp:txXfrm>
    </dsp:sp>
    <dsp:sp modelId="{F0FA2D9C-1D0B-473F-8949-08363BE0D637}">
      <dsp:nvSpPr>
        <dsp:cNvPr id="0" name=""/>
        <dsp:cNvSpPr/>
      </dsp:nvSpPr>
      <dsp:spPr>
        <a:xfrm rot="17972160">
          <a:off x="2734265" y="1661567"/>
          <a:ext cx="1067252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1067252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241211" y="1653243"/>
        <a:ext cx="53362" cy="53362"/>
      </dsp:txXfrm>
    </dsp:sp>
    <dsp:sp modelId="{61CF7C35-D269-4DA5-BE0B-137820C20BF7}">
      <dsp:nvSpPr>
        <dsp:cNvPr id="0" name=""/>
        <dsp:cNvSpPr/>
      </dsp:nvSpPr>
      <dsp:spPr>
        <a:xfrm>
          <a:off x="3122550" y="0"/>
          <a:ext cx="1467908" cy="128215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«Αλλάζοντας Πεποιθήσεις»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337520" y="187768"/>
        <a:ext cx="1037968" cy="906623"/>
      </dsp:txXfrm>
    </dsp:sp>
    <dsp:sp modelId="{E9DE17E6-7340-4A70-B444-097123FDA5FA}">
      <dsp:nvSpPr>
        <dsp:cNvPr id="0" name=""/>
        <dsp:cNvSpPr/>
      </dsp:nvSpPr>
      <dsp:spPr>
        <a:xfrm rot="20135988">
          <a:off x="3335227" y="2247821"/>
          <a:ext cx="68121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68121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658802" y="2249147"/>
        <a:ext cx="34060" cy="34060"/>
      </dsp:txXfrm>
    </dsp:sp>
    <dsp:sp modelId="{5365D1C8-6CD9-485E-A775-E3E6CF7CFF37}">
      <dsp:nvSpPr>
        <dsp:cNvPr id="0" name=""/>
        <dsp:cNvSpPr/>
      </dsp:nvSpPr>
      <dsp:spPr>
        <a:xfrm>
          <a:off x="3859632" y="1084743"/>
          <a:ext cx="1803609" cy="137795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</a:t>
          </a:r>
          <a:r>
            <a:rPr lang="el-GR" sz="1000" b="1" kern="1200" noProof="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Ενσυναίσθηση</a:t>
          </a: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123764" y="1286540"/>
        <a:ext cx="1275345" cy="974361"/>
      </dsp:txXfrm>
    </dsp:sp>
    <dsp:sp modelId="{22AF2BC1-8382-4159-8C37-02A070E62774}">
      <dsp:nvSpPr>
        <dsp:cNvPr id="0" name=""/>
        <dsp:cNvSpPr/>
      </dsp:nvSpPr>
      <dsp:spPr>
        <a:xfrm rot="769212">
          <a:off x="3431359" y="2935405"/>
          <a:ext cx="568208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568208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701258" y="2939556"/>
        <a:ext cx="28410" cy="28410"/>
      </dsp:txXfrm>
    </dsp:sp>
    <dsp:sp modelId="{9E56C59A-601C-4A59-ABAF-8B76F78E5422}">
      <dsp:nvSpPr>
        <dsp:cNvPr id="0" name=""/>
        <dsp:cNvSpPr/>
      </dsp:nvSpPr>
      <dsp:spPr>
        <a:xfrm>
          <a:off x="3972039" y="2496165"/>
          <a:ext cx="1451742" cy="1362334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«Μνήμη και </a:t>
          </a:r>
          <a:r>
            <a:rPr lang="el-GR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Βεβαιότητα </a:t>
          </a:r>
          <a:r>
            <a:rPr lang="el-GR" sz="1000" b="1" kern="1200" noProof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Κρίσης»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184642" y="2695674"/>
        <a:ext cx="1026536" cy="963316"/>
      </dsp:txXfrm>
    </dsp:sp>
    <dsp:sp modelId="{5132DE25-64F2-4F7F-876C-6EF13F232A6D}">
      <dsp:nvSpPr>
        <dsp:cNvPr id="0" name=""/>
        <dsp:cNvSpPr/>
      </dsp:nvSpPr>
      <dsp:spPr>
        <a:xfrm rot="3045912">
          <a:off x="2940568" y="3585547"/>
          <a:ext cx="924988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924988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379937" y="3580779"/>
        <a:ext cx="46249" cy="46249"/>
      </dsp:txXfrm>
    </dsp:sp>
    <dsp:sp modelId="{0C01FB1C-26F5-42EC-AD8D-66699C0DF3E1}">
      <dsp:nvSpPr>
        <dsp:cNvPr id="0" name=""/>
        <dsp:cNvSpPr/>
      </dsp:nvSpPr>
      <dsp:spPr>
        <a:xfrm>
          <a:off x="3406571" y="3834709"/>
          <a:ext cx="1428643" cy="129650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«Κατάθλιψη και Σκέψη»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615791" y="4024577"/>
        <a:ext cx="1010203" cy="916767"/>
      </dsp:txXfrm>
    </dsp:sp>
    <dsp:sp modelId="{FBF5F348-2241-43A6-9664-7182A7C26FE6}">
      <dsp:nvSpPr>
        <dsp:cNvPr id="0" name=""/>
        <dsp:cNvSpPr/>
      </dsp:nvSpPr>
      <dsp:spPr>
        <a:xfrm rot="5667660">
          <a:off x="2233713" y="3695467"/>
          <a:ext cx="736568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36568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2583583" y="3695409"/>
        <a:ext cx="36828" cy="36828"/>
      </dsp:txXfrm>
    </dsp:sp>
    <dsp:sp modelId="{E43A810E-AACF-4CE5-9EE9-82A88BC11FA7}">
      <dsp:nvSpPr>
        <dsp:cNvPr id="0" name=""/>
        <dsp:cNvSpPr/>
      </dsp:nvSpPr>
      <dsp:spPr>
        <a:xfrm>
          <a:off x="1651515" y="4080152"/>
          <a:ext cx="1750744" cy="1192839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«Αυτοεκτίμηση»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907906" y="4254839"/>
        <a:ext cx="1237962" cy="843465"/>
      </dsp:txXfrm>
    </dsp:sp>
    <dsp:sp modelId="{CD633860-5494-40AD-B5B8-283B9DC9DA0A}">
      <dsp:nvSpPr>
        <dsp:cNvPr id="0" name=""/>
        <dsp:cNvSpPr/>
      </dsp:nvSpPr>
      <dsp:spPr>
        <a:xfrm rot="8575164">
          <a:off x="1419017" y="3363353"/>
          <a:ext cx="76508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6508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82430" y="3362582"/>
        <a:ext cx="38254" cy="38254"/>
      </dsp:txXfrm>
    </dsp:sp>
    <dsp:sp modelId="{D82A021F-1D05-46E0-9484-D097321FAF91}">
      <dsp:nvSpPr>
        <dsp:cNvPr id="0" name=""/>
        <dsp:cNvSpPr/>
      </dsp:nvSpPr>
      <dsp:spPr>
        <a:xfrm>
          <a:off x="-168560" y="3467495"/>
          <a:ext cx="2035157" cy="1268215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</a:t>
          </a:r>
          <a:r>
            <a:rPr lang="el-GR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Αντιμετοπίζοντας</a:t>
          </a:r>
          <a:r>
            <a:rPr lang="el-GR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τη </a:t>
          </a:r>
          <a:r>
            <a:rPr lang="el-GR" sz="1000" b="1" kern="1200" dirty="0" err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Διάγωση</a:t>
          </a:r>
          <a:r>
            <a:rPr lang="el-GR" sz="1000" b="1" kern="12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/Πρόληψη Υποτροπής»</a:t>
          </a:r>
          <a:endParaRPr lang="de-DE" sz="10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9482" y="3653221"/>
        <a:ext cx="1439073" cy="896763"/>
      </dsp:txXfrm>
    </dsp:sp>
    <dsp:sp modelId="{E6E83D87-65ED-4585-A845-F1C8505C200E}">
      <dsp:nvSpPr>
        <dsp:cNvPr id="0" name=""/>
        <dsp:cNvSpPr/>
      </dsp:nvSpPr>
      <dsp:spPr>
        <a:xfrm rot="10791300">
          <a:off x="1411587" y="2702301"/>
          <a:ext cx="479116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479116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639167" y="2708679"/>
        <a:ext cx="23955" cy="23955"/>
      </dsp:txXfrm>
    </dsp:sp>
    <dsp:sp modelId="{0D58040C-7BFF-468C-AF5E-442FC427B922}">
      <dsp:nvSpPr>
        <dsp:cNvPr id="0" name=""/>
        <dsp:cNvSpPr/>
      </dsp:nvSpPr>
      <dsp:spPr>
        <a:xfrm>
          <a:off x="-215744" y="2049411"/>
          <a:ext cx="1627336" cy="1347823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«Μορφοποίηση περιστατικού»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2574" y="2246795"/>
        <a:ext cx="1150700" cy="953055"/>
      </dsp:txXfrm>
    </dsp:sp>
    <dsp:sp modelId="{CF7215AF-2391-495B-8DA7-74E90F6D3546}">
      <dsp:nvSpPr>
        <dsp:cNvPr id="0" name=""/>
        <dsp:cNvSpPr/>
      </dsp:nvSpPr>
      <dsp:spPr>
        <a:xfrm rot="12990936">
          <a:off x="1410511" y="2043542"/>
          <a:ext cx="765870" cy="36712"/>
        </a:xfrm>
        <a:custGeom>
          <a:avLst/>
          <a:gdLst/>
          <a:ahLst/>
          <a:cxnLst/>
          <a:rect l="0" t="0" r="0" b="0"/>
          <a:pathLst>
            <a:path>
              <a:moveTo>
                <a:pt x="0" y="18356"/>
              </a:moveTo>
              <a:lnTo>
                <a:pt x="765870" y="183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 rot="10800000">
        <a:off x="1774300" y="2042752"/>
        <a:ext cx="38293" cy="38293"/>
      </dsp:txXfrm>
    </dsp:sp>
    <dsp:sp modelId="{108EF114-2141-442D-9C8F-2A24505DABD2}">
      <dsp:nvSpPr>
        <dsp:cNvPr id="0" name=""/>
        <dsp:cNvSpPr/>
      </dsp:nvSpPr>
      <dsp:spPr>
        <a:xfrm>
          <a:off x="13" y="661076"/>
          <a:ext cx="1703078" cy="1406921"/>
        </a:xfrm>
        <a:prstGeom prst="ellipse">
          <a:avLst/>
        </a:prstGeom>
        <a:solidFill>
          <a:srgbClr val="8CAD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noProof="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«Απόδοση αιτιότητας»</a:t>
          </a:r>
          <a:endParaRPr lang="en-GB" sz="1000" b="1" kern="1200" noProof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249423" y="867115"/>
        <a:ext cx="1204258" cy="994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3B163550-9C31-4E9A-9EE4-A0EA3AFCA79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734024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/>
              <a:t>Klicken Sie, um die Formate des Vorlagentextes zu bearbeiten</a:t>
            </a:r>
          </a:p>
          <a:p>
            <a:pPr lvl="1"/>
            <a:r>
              <a:rPr lang="en-US" altLang="de-DE" noProof="0"/>
              <a:t>Zweite Ebene</a:t>
            </a:r>
          </a:p>
          <a:p>
            <a:pPr lvl="2"/>
            <a:r>
              <a:rPr lang="en-US" altLang="de-DE" noProof="0"/>
              <a:t>Dritte Ebene</a:t>
            </a:r>
          </a:p>
          <a:p>
            <a:pPr lvl="3"/>
            <a:r>
              <a:rPr lang="en-US" altLang="de-DE" noProof="0"/>
              <a:t>Vierte Ebene</a:t>
            </a:r>
          </a:p>
          <a:p>
            <a:pPr lvl="4"/>
            <a:r>
              <a:rPr lang="en-US" altLang="de-DE" noProof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>
              <a:defRPr sz="1300">
                <a:latin typeface="Arial" charset="0"/>
              </a:defRPr>
            </a:lvl1pPr>
          </a:lstStyle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09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36CDF0-49BE-44BF-9578-ECC9926CF9C0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de-DE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izen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526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8D8087F-4FB0-4995-8239-4EFF1BDCD7F2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3964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44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93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BA967C8-35DC-461F-B1AB-DFBC883D79E8}" type="slidenum">
              <a:rPr lang="en-US" altLang="de-DE" sz="13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686300"/>
            <a:ext cx="4941887" cy="4440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de-DE" sz="1800"/>
          </a:p>
        </p:txBody>
      </p:sp>
    </p:spTree>
    <p:extLst>
      <p:ext uri="{BB962C8B-B14F-4D97-AF65-F5344CB8AC3E}">
        <p14:creationId xmlns:p14="http://schemas.microsoft.com/office/powerpoint/2010/main" val="160415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FAE057-E22D-49B2-A0D6-75A399289831}" type="slidenum">
              <a:rPr lang="en-US" altLang="de-DE"/>
              <a:pPr>
                <a:defRPr/>
              </a:pPr>
              <a:t>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3842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235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620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74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601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334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259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17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679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441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7653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3971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9615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02289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2585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5020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5696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2171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285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216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998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77087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8634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803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40967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9178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97750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2976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53132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43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59482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8365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7910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9097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6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5223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4575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0423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38347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307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4262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5358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93620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77168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83098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3777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39901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10724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7410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33622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87423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17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4221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35851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510886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72301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453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60699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0000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926912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4135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2058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9974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35836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221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771730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271965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88FD6-3985-4E95-8D16-F826C701644E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6329-2C9B-418A-9083-827FB8021D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32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1552C-D298-40EA-86BB-DCDFB2AE2E88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5A400-94D5-49DA-922B-583E0AC6A2F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819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36C8-640A-4B13-A5B2-A1D24A9B804F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4356-CBB5-4D83-BBF7-2DA40483B5B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36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D1028-28C2-49B5-BE0E-73BE20061D45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6F96-9DA1-4540-BFCD-2221A6FA1A1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139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EEDBD-E3D9-44AA-AA78-A41DC2DD4A1D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89E7-D728-4CFC-A314-35DA3575A6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335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456F8-11E2-4253-8131-4B9913BBFFE5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88ED-0FE8-4CDF-B78B-C7BCE63696A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1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E4042-E960-4A6B-9048-25757D1B9393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22FA-000F-4BAE-9394-B16513EADCB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462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448CE-B607-47EC-A0BB-32AAAE2B5252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8D45E-D859-4F25-B0B4-4CA3618A91C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94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98A35-A2C3-46DA-B69E-94BAFE0CC3EA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989F4-D168-4F9B-8339-18C74BB0D2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36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BBE90-2C43-4279-B8FB-FCA8CFD52C4E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B1AC-7E7C-473C-96BE-AF4E80BAF1F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074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1DF9-0578-402C-A270-8578C9EB2AF3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D889-FE70-4F9F-87F5-6AD7637ED2E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198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0CB5-CB1B-4107-988F-7A82BD45BA7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702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DD524-A942-46BA-B844-7E625DF8B5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09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C6DA-DBBD-4F35-8B20-7C201376D7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3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6C7AA-BA81-4062-8D96-01B29611ED8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620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F047-1A14-4D6A-937B-7FFA94F20ED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863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E2BDD-1B83-4AF8-9E8E-ACD71BACBF6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709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9470-00F2-431B-A1BB-39C575ED9BC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778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259C-8045-4558-8DA8-582DB7DD204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50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A4713-70B7-48A6-ACC0-D6B78E123B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796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402E5-AD12-4A95-B583-9373CAC5D71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629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AF578-96EC-48DC-B86B-9F1F1E5FFA3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325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1246C-4961-4BAE-9F94-6CA63180BE5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82AB-2693-4FAB-B5A8-2502E856CD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4975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1D10-DF25-42A7-9775-DEEE12C01B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D5818-1BA2-4D4E-AADB-86F9FF49348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56910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98BF-3AAE-407B-BFF9-7FE3F3E63A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FB556-4716-4063-843B-66268307BD5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87899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05FD-FD9A-425C-81CE-09A0A2599B5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2EA6B-BFEE-4C50-AF33-98019201650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6748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0C8AD-26CE-4796-A1A8-2EB71FC88EE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335BE-3970-4EDE-8D36-05CB1C032FA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0154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0A070-7F49-4D97-941A-42110AFD28B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160A2-858B-4EA0-91C1-F4A7A21590B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7516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2429D-1D31-4001-B750-F790F964C28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4E22B-8F76-4421-B57D-CF914DC393E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81815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6E3E-19F4-42E8-8332-E4799FEBE77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01E22-B643-4FF8-B852-2BB91DF580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92526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EA22C-F0F2-42CA-9757-89B750ACD9B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E8F1-1029-4F50-9119-59803CE86CE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857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E896C-DA89-4E7C-B332-F8AF131B160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3CA6E-1731-4385-9A2E-2DA6EE11C6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55912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E3C6-0EA6-4E61-ABCC-0404C5E612E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3DA78-311A-4D3B-80B5-670F3A812E6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52210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5874-F844-4C5D-82ED-36BD94D2C684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A5C2-C62F-4B76-9C63-7A957187538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0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57B6-48C1-459B-AAF3-2481704C722A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777CB-8E0B-4802-BD8E-6E2923E4A9C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6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42189-FEC8-499C-B487-90DAA2F4257C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7B83-E6EF-4F0A-A81F-819802AF43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7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5C868-ADEF-4B46-A27D-F7AE07331D0D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8315-6525-4D1B-8029-1BD5C5D49D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529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1C24B-5F19-4953-9D9F-84C42E460093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EBBC4-D21C-488C-A9DE-65B73713FC8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19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75A5-E74B-42C4-A9EB-2F7638295B28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A729-F38A-40AF-B325-3025AA59DED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48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4FCF1-0F69-479E-840B-CD50CBF06D0D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D086-0D6E-4A5C-9B02-0658D5108E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476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EC3E-CA20-4A6E-883E-72F4AD3F59F3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486B-5AFB-43A5-A15F-E38EDD7EE76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97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82CB3-9DAC-4AA8-8B66-FD3E3413475D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3C291-0B31-4164-BCE7-49E4145308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236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77AB-31F6-47C7-8CA7-200F1707B657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F9801-399C-4E90-A43C-F0BF3924BD0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157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4374-EADA-4D01-9EE4-32FE199A5C92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34B10-828F-4202-ABC8-29B2491C29F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2E0931-EABC-4ADE-9C35-486BE2CF68E3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AFE7C-C5DB-4ACE-8C5F-486C64BC1E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7F342C98-0B0C-4201-84E7-26D6AABB7F2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CE996DF3-7214-4A89-9859-726D865907D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3964FA-8720-42F5-98CE-597EBCAFE83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  <a:endParaRPr lang="en-US" altLang="de-DE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F930AC-327B-443F-A868-7E0FA09B227F}" type="datetime1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C882CA-AA83-4B5A-A0C8-6275ABBCAEF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52738"/>
            <a:ext cx="7772400" cy="1223962"/>
          </a:xfrm>
        </p:spPr>
        <p:txBody>
          <a:bodyPr anchor="ctr"/>
          <a:lstStyle/>
          <a:p>
            <a:pPr eaLnBrk="1" hangingPunct="1">
              <a:lnSpc>
                <a:spcPct val="150000"/>
              </a:lnSpc>
            </a:pPr>
            <a:r>
              <a:rPr lang="el-GR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ΘΕΡΑΠΕΥΤΙΚΗ ΕΝΟΤΗΤΑ </a:t>
            </a:r>
            <a:r>
              <a:rPr lang="de-DE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2:</a:t>
            </a:r>
            <a:br>
              <a:rPr lang="de-DE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</a:br>
            <a:r>
              <a:rPr lang="el-GR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ΕΙΣΑΓΩΓΗ ΣΤΟ ΠΡΟΓΡΑΜΜΑ ΜΕΤΑΓΝΩΣΤΙΚΗΣ ΘΕΡΑΠΕΙΑΣ </a:t>
            </a:r>
            <a:r>
              <a:rPr lang="de-DE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(M</a:t>
            </a:r>
            <a:r>
              <a:rPr lang="el-GR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ΓΘ</a:t>
            </a:r>
            <a:r>
              <a:rPr lang="de-DE" altLang="fr-FR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+)</a:t>
            </a:r>
            <a:endParaRPr lang="en-GB" altLang="de-DE" sz="1800" b="1" dirty="0">
              <a:solidFill>
                <a:schemeClr val="tx2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8366125" y="58991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2400">
              <a:solidFill>
                <a:schemeClr val="tx1"/>
              </a:solidFill>
            </a:endParaRPr>
          </a:p>
        </p:txBody>
      </p:sp>
      <p:sp>
        <p:nvSpPr>
          <p:cNvPr id="11268" name="Textfeld 8"/>
          <p:cNvSpPr txBox="1">
            <a:spLocks noChangeArrowheads="1"/>
          </p:cNvSpPr>
          <p:nvPr/>
        </p:nvSpPr>
        <p:spPr bwMode="auto">
          <a:xfrm>
            <a:off x="1389063" y="38274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11269" name="Titel 2"/>
          <p:cNvSpPr>
            <a:spLocks/>
          </p:cNvSpPr>
          <p:nvPr/>
        </p:nvSpPr>
        <p:spPr bwMode="auto"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l-GR" altLang="fr-FR" sz="3600" dirty="0">
                <a:solidFill>
                  <a:schemeClr val="accent1"/>
                </a:solidFill>
              </a:rPr>
              <a:t>Μεταγνωστική Θεραπεία</a:t>
            </a:r>
            <a:endParaRPr lang="de-DE" altLang="fr-FR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9525"/>
            <a:ext cx="9144000" cy="836613"/>
          </a:xfrm>
        </p:spPr>
        <p:txBody>
          <a:bodyPr anchor="ctr"/>
          <a:lstStyle/>
          <a:p>
            <a:pPr eaLnBrk="1" hangingPunct="1"/>
            <a:r>
              <a:rPr lang="el-GR" altLang="de-DE" sz="2000" dirty="0">
                <a:solidFill>
                  <a:srgbClr val="D163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Τι είναι το Πρόγραμμα Μεταγνωστικής Θεραπείας</a:t>
            </a:r>
            <a:endParaRPr lang="en-GB" altLang="de-DE" sz="2000" dirty="0">
              <a:solidFill>
                <a:srgbClr val="D16349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39920" y="1239284"/>
            <a:ext cx="4872037" cy="1149350"/>
          </a:xfrm>
        </p:spPr>
        <p:txBody>
          <a:bodyPr anchor="ctr"/>
          <a:lstStyle/>
          <a:p>
            <a:pPr marL="358775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l-G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Μέτα</a:t>
            </a:r>
            <a:r>
              <a:rPr lang="en-GB" altLang="de-DE" sz="1800" dirty="0" smtClean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</a:t>
            </a:r>
          </a:p>
          <a:p>
            <a:pPr marL="358775" indent="-358775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l-G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Γιγνώσκειν</a:t>
            </a:r>
            <a:endParaRPr lang="en-GB" altLang="de-DE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" name="Gruppierung 2"/>
          <p:cNvGrpSpPr/>
          <p:nvPr/>
        </p:nvGrpSpPr>
        <p:grpSpPr>
          <a:xfrm>
            <a:off x="4131567" y="1340768"/>
            <a:ext cx="4760913" cy="914400"/>
            <a:chOff x="4131567" y="1340768"/>
            <a:chExt cx="4760913" cy="914400"/>
          </a:xfrm>
        </p:grpSpPr>
        <p:sp>
          <p:nvSpPr>
            <p:cNvPr id="12292" name="AutoShape 4"/>
            <p:cNvSpPr>
              <a:spLocks/>
            </p:cNvSpPr>
            <p:nvPr/>
          </p:nvSpPr>
          <p:spPr bwMode="auto">
            <a:xfrm>
              <a:off x="4131567" y="1340768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2400" b="1">
                <a:latin typeface="Verdana" pitchFamily="34" charset="0"/>
              </a:endParaRP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4283967" y="1599531"/>
              <a:ext cx="46085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None/>
              </a:pPr>
              <a:r>
                <a:rPr lang="el-GR" altLang="fr-FR" sz="18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«σκέψη για τη σκέψη»</a:t>
              </a:r>
              <a:endParaRPr lang="de-DE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1520" y="2617118"/>
            <a:ext cx="8137525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l-G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Στο Πρόγραμμα Μεταγνωστικής Θεραπείας συζητιούνται τα γνωστικά λάθη που μπορεί να συμβάλλουν στην ανάπτυξη της ψύχωσης</a:t>
            </a:r>
            <a:r>
              <a:rPr lang="de-DE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l-G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Σε αρκετές ασκήσεις, χρησιμοποιούνται διαφορετικές στρατηγικές για να τροποποιήσουν αυτά τα γνωστικά λάθη με σκοπό να προλάβουν την επανεμφάνιση της ψύχωσης.</a:t>
            </a:r>
            <a:endParaRPr lang="de-DE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GB" altLang="de-DE" sz="2000" dirty="0">
              <a:latin typeface="Verdana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el-GR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εισαγωγή στη </a:t>
            </a:r>
            <a:r>
              <a:rPr lang="el-GR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ΜΓΘ+</a:t>
            </a:r>
            <a:r>
              <a:rPr lang="de-DE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2.2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A0889470-00F2-431B-A1BB-39C575ED9B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8108" y="0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l-GR" altLang="de-DE" sz="2000" kern="0" dirty="0" smtClean="0">
                <a:solidFill>
                  <a:schemeClr val="accent1"/>
                </a:solidFill>
                <a:latin typeface="Verdana" pitchFamily="34" charset="0"/>
              </a:rPr>
              <a:t>Θεραπευτικές ενότητες της ΜΓΘ</a:t>
            </a:r>
            <a:r>
              <a:rPr lang="de-DE" altLang="de-DE" sz="2000" kern="0" dirty="0" smtClean="0">
                <a:solidFill>
                  <a:schemeClr val="accent1"/>
                </a:solidFill>
                <a:latin typeface="Verdana" pitchFamily="34" charset="0"/>
              </a:rPr>
              <a:t>+</a:t>
            </a:r>
            <a:endParaRPr lang="de-DE" altLang="de-DE" sz="2000" kern="0" dirty="0">
              <a:solidFill>
                <a:schemeClr val="accent1"/>
              </a:solidFill>
              <a:latin typeface="Verdana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655" y="5272185"/>
            <a:ext cx="2051720" cy="1368028"/>
          </a:xfrm>
          <a:prstGeom prst="rect">
            <a:avLst/>
          </a:prstGeom>
        </p:spPr>
      </p:pic>
      <p:sp>
        <p:nvSpPr>
          <p:cNvPr id="42" name="Textfeld 41"/>
          <p:cNvSpPr txBox="1"/>
          <p:nvPr/>
        </p:nvSpPr>
        <p:spPr>
          <a:xfrm>
            <a:off x="5956845" y="1740526"/>
            <a:ext cx="3169047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l-GR" dirty="0" smtClean="0"/>
              <a:t>Περιεχόμενα που είναι σχετικά με σένα μπορούν να επιλεχτούν από τις διαφορετικές θεραπευτικές ενότητες.</a:t>
            </a:r>
          </a:p>
          <a:p>
            <a:r>
              <a:rPr lang="el-GR" dirty="0" smtClean="0"/>
              <a:t>Ποια θα θέλατε να διαλέξετε;</a:t>
            </a:r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909844895"/>
              </p:ext>
            </p:extLst>
          </p:nvPr>
        </p:nvGraphicFramePr>
        <p:xfrm>
          <a:off x="271698" y="1216184"/>
          <a:ext cx="544750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el-GR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εισαγωγή στη </a:t>
            </a:r>
            <a:r>
              <a:rPr lang="el-GR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ΜΓΘ+</a:t>
            </a:r>
            <a:r>
              <a:rPr lang="de-DE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2.3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-53975" y="6650038"/>
            <a:ext cx="19431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fontAlgn="b">
              <a:buFont typeface="Wingdings 2" panose="05020102010507070707" pitchFamily="18" charset="2"/>
              <a:buNone/>
            </a:pPr>
            <a:r>
              <a:rPr lang="en-GB" altLang="de-DE" sz="800" i="1" dirty="0">
                <a:latin typeface="Verdana" panose="020B0604030504040204" pitchFamily="34" charset="0"/>
              </a:rPr>
              <a:t>(“Thinking RFID” by Jacob </a:t>
            </a:r>
            <a:r>
              <a:rPr lang="en-GB" altLang="de-DE" sz="800" i="1" dirty="0" err="1">
                <a:latin typeface="Verdana" panose="020B0604030504040204" pitchFamily="34" charset="0"/>
              </a:rPr>
              <a:t>Bøtter</a:t>
            </a:r>
            <a:r>
              <a:rPr lang="en-GB" altLang="de-DE" sz="800" i="1" dirty="0">
                <a:latin typeface="Verdan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620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0" y="-9525"/>
            <a:ext cx="91440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7B9899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l-GR" altLang="fr-FR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Σωκράτης τσέπης</a:t>
            </a:r>
            <a:r>
              <a:rPr lang="de-DE" altLang="fr-FR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DE" altLang="fr-FR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l-GR" altLang="fr-FR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Η κίτρινη και η κόκκινη κάρτα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>
              <a:latin typeface="Verdana" pitchFamily="34" charset="0"/>
            </a:endParaRPr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3132138" y="2156711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250825" y="4005064"/>
            <a:ext cx="2881313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l-G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Αν είστε σε κρίση, απευθυνθείτε στον/στην</a:t>
            </a:r>
            <a:r>
              <a:rPr lang="de-DE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______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l-G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Παρακαλώ προσθέστε τα ονόματα στην κόκκινη κάρτα!</a:t>
            </a:r>
            <a:endParaRPr lang="de-DE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3132137" y="4820672"/>
            <a:ext cx="1258887" cy="0"/>
          </a:xfrm>
          <a:prstGeom prst="line">
            <a:avLst/>
          </a:prstGeom>
          <a:noFill/>
          <a:ln w="165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250825" y="1341103"/>
            <a:ext cx="288131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buNone/>
            </a:pPr>
            <a:r>
              <a:rPr lang="el-G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Αν αισθάνεστε προσβεβλημένος ή απειλημένος: Παρακαλώ κάντε στον εαυτό σας τις 3 ερωτήσεις της κίτρινης κάρτας.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el-GR" altLang="fr-FR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εισαγωγή στη </a:t>
            </a:r>
            <a:r>
              <a:rPr lang="el-GR" altLang="fr-FR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ΜΓΘ+</a:t>
            </a:r>
            <a:r>
              <a:rPr lang="en-GB" altLang="fr-FR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altLang="fr-FR" sz="1200" b="1" dirty="0" smtClean="0">
                <a:solidFill>
                  <a:schemeClr val="tx2"/>
                </a:solidFill>
                <a:latin typeface="Verdana" pitchFamily="34" charset="0"/>
              </a:rPr>
              <a:t>  </a:t>
            </a:r>
            <a:r>
              <a:rPr lang="en-GB" altLang="de-DE" sz="1200" b="1" dirty="0" smtClean="0">
                <a:solidFill>
                  <a:schemeClr val="tx2"/>
                </a:solidFill>
                <a:latin typeface="Verdana" pitchFamily="34" charset="0"/>
              </a:rPr>
              <a:t>2.4</a:t>
            </a:r>
            <a:endParaRPr lang="en-GB" altLang="de-DE" sz="1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4" name="Group 19"/>
          <p:cNvGrpSpPr>
            <a:grpSpLocks/>
          </p:cNvGrpSpPr>
          <p:nvPr/>
        </p:nvGrpSpPr>
        <p:grpSpPr bwMode="auto">
          <a:xfrm>
            <a:off x="4564063" y="1331913"/>
            <a:ext cx="3673475" cy="2255837"/>
            <a:chOff x="2971" y="1162"/>
            <a:chExt cx="2314" cy="1421"/>
          </a:xfrm>
        </p:grpSpPr>
        <p:pic>
          <p:nvPicPr>
            <p:cNvPr id="1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1162"/>
              <a:ext cx="2314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18"/>
            <p:cNvGrpSpPr>
              <a:grpSpLocks/>
            </p:cNvGrpSpPr>
            <p:nvPr/>
          </p:nvGrpSpPr>
          <p:grpSpPr bwMode="auto">
            <a:xfrm>
              <a:off x="3016" y="1443"/>
              <a:ext cx="344" cy="666"/>
              <a:chOff x="3016" y="1443"/>
              <a:chExt cx="344" cy="666"/>
            </a:xfrm>
          </p:grpSpPr>
          <p:pic>
            <p:nvPicPr>
              <p:cNvPr id="19" name="Picture 11" descr="Lupe-MKT+ final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6" y="1443"/>
                <a:ext cx="344" cy="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2" descr="WegweiserfinalMKT+final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6" y="1729"/>
                <a:ext cx="305" cy="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r="2977" b="4881"/>
          <a:stretch>
            <a:fillRect/>
          </a:stretch>
        </p:blipFill>
        <p:spPr bwMode="auto">
          <a:xfrm>
            <a:off x="4579303" y="4041775"/>
            <a:ext cx="3675062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20 - TextBox"/>
          <p:cNvSpPr txBox="1"/>
          <p:nvPr/>
        </p:nvSpPr>
        <p:spPr>
          <a:xfrm>
            <a:off x="4871321" y="4071938"/>
            <a:ext cx="3143250" cy="430212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1050" dirty="0"/>
              <a:t>Κρίση - Σε ποιόν μπορώ να απευθυνθώ</a:t>
            </a:r>
          </a:p>
          <a:p>
            <a:pPr>
              <a:defRPr/>
            </a:pPr>
            <a:endParaRPr lang="el-GR" sz="1050" dirty="0"/>
          </a:p>
        </p:txBody>
      </p:sp>
      <p:sp>
        <p:nvSpPr>
          <p:cNvPr id="33" name="15 - TextBox"/>
          <p:cNvSpPr txBox="1"/>
          <p:nvPr/>
        </p:nvSpPr>
        <p:spPr>
          <a:xfrm>
            <a:off x="4647769" y="4562764"/>
            <a:ext cx="1292225" cy="261938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1050" dirty="0"/>
              <a:t>Φίλοι/συγγενείς</a:t>
            </a:r>
          </a:p>
        </p:txBody>
      </p:sp>
      <p:sp>
        <p:nvSpPr>
          <p:cNvPr id="34" name="21 - TextBox"/>
          <p:cNvSpPr txBox="1"/>
          <p:nvPr/>
        </p:nvSpPr>
        <p:spPr>
          <a:xfrm>
            <a:off x="4675478" y="4910716"/>
            <a:ext cx="1500187" cy="254000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1050" dirty="0"/>
              <a:t>Ο ψυχίατρός μου</a:t>
            </a:r>
          </a:p>
        </p:txBody>
      </p:sp>
      <p:sp>
        <p:nvSpPr>
          <p:cNvPr id="35" name="23 - TextBox"/>
          <p:cNvSpPr txBox="1"/>
          <p:nvPr/>
        </p:nvSpPr>
        <p:spPr>
          <a:xfrm>
            <a:off x="4638532" y="5249431"/>
            <a:ext cx="2000250" cy="254000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1050" dirty="0"/>
              <a:t>Ο ψυχολόγος μου</a:t>
            </a:r>
          </a:p>
        </p:txBody>
      </p:sp>
      <p:sp>
        <p:nvSpPr>
          <p:cNvPr id="36" name="22 - TextBox"/>
          <p:cNvSpPr txBox="1"/>
          <p:nvPr/>
        </p:nvSpPr>
        <p:spPr>
          <a:xfrm>
            <a:off x="4693950" y="5572125"/>
            <a:ext cx="1428750" cy="254000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1050" dirty="0"/>
              <a:t>Νοσοκομείο</a:t>
            </a:r>
          </a:p>
        </p:txBody>
      </p:sp>
      <p:graphicFrame>
        <p:nvGraphicFramePr>
          <p:cNvPr id="37" name="16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46568"/>
              </p:ext>
            </p:extLst>
          </p:nvPr>
        </p:nvGraphicFramePr>
        <p:xfrm>
          <a:off x="4573299" y="1316327"/>
          <a:ext cx="3673475" cy="415925"/>
        </p:xfrm>
        <a:graphic>
          <a:graphicData uri="http://schemas.openxmlformats.org/drawingml/2006/table">
            <a:tbl>
              <a:tblPr/>
              <a:tblGrid>
                <a:gridCol w="3673475"/>
              </a:tblGrid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Μεταγνωστική Θεραπεία</a:t>
                      </a:r>
                      <a:r>
                        <a:rPr kumimoji="0" lang="en-GB" alt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en-GB" altLang="fr-FR" sz="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el-GR" altLang="fr-FR" sz="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ερωτήσεις</a:t>
                      </a:r>
                      <a:endParaRPr kumimoji="0" lang="el-GR" altLang="fr-F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el-GR" alt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αν αισθάνεσαι προσβεβλημένος, απειλημένος ή ταπεινωμένος</a:t>
                      </a:r>
                      <a:r>
                        <a:rPr kumimoji="0" lang="en-GB" alt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kumimoji="0" lang="el-GR" altLang="fr-F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kumimoji="0" lang="el-GR" altLang="fr-F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8" name="11 - TextBox"/>
          <p:cNvSpPr txBox="1">
            <a:spLocks noChangeArrowheads="1"/>
          </p:cNvSpPr>
          <p:nvPr/>
        </p:nvSpPr>
        <p:spPr bwMode="auto">
          <a:xfrm>
            <a:off x="5202383" y="1722584"/>
            <a:ext cx="3025919" cy="6048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l-GR" sz="900" b="1" i="1" dirty="0">
                <a:solidFill>
                  <a:srgbClr val="FF0000"/>
                </a:solidFill>
                <a:latin typeface="+mn-lt"/>
                <a:cs typeface="Arial" charset="0"/>
              </a:rPr>
              <a:t>1</a:t>
            </a:r>
            <a:r>
              <a:rPr lang="el-GR" sz="800" b="1" i="1" dirty="0">
                <a:solidFill>
                  <a:srgbClr val="FF0000"/>
                </a:solidFill>
                <a:latin typeface="+mn-lt"/>
                <a:cs typeface="Arial" charset="0"/>
              </a:rPr>
              <a:t>. Ποια είναι τα στοιχεία;</a:t>
            </a:r>
            <a:r>
              <a:rPr lang="en-GB" sz="800" dirty="0">
                <a:solidFill>
                  <a:srgbClr val="FF0000"/>
                </a:solidFill>
                <a:latin typeface="+mn-lt"/>
                <a:cs typeface="Arial" charset="0"/>
              </a:rPr>
              <a:t> </a:t>
            </a:r>
            <a:endParaRPr lang="el-GR" sz="800" dirty="0">
              <a:solidFill>
                <a:srgbClr val="FF0000"/>
              </a:solidFill>
              <a:latin typeface="+mn-lt"/>
              <a:cs typeface="Arial" charset="0"/>
            </a:endParaRPr>
          </a:p>
          <a:p>
            <a:pPr marL="342900" indent="-342900">
              <a:defRPr/>
            </a:pPr>
            <a:r>
              <a:rPr lang="el-GR" sz="800" dirty="0">
                <a:latin typeface="+mn-lt"/>
                <a:cs typeface="Arial" charset="0"/>
              </a:rPr>
              <a:t>Πώς το ξέρω αυτό; Πραγματικό γεγονός, φήμη, </a:t>
            </a:r>
          </a:p>
          <a:p>
            <a:pPr marL="342900" indent="-342900">
              <a:defRPr/>
            </a:pPr>
            <a:r>
              <a:rPr lang="el-GR" sz="800" dirty="0">
                <a:latin typeface="+mn-lt"/>
                <a:cs typeface="Arial" charset="0"/>
              </a:rPr>
              <a:t>εικασία;</a:t>
            </a:r>
          </a:p>
          <a:p>
            <a:pPr marL="342900" indent="-342900">
              <a:defRPr/>
            </a:pPr>
            <a:r>
              <a:rPr lang="el-GR" sz="800" dirty="0">
                <a:latin typeface="+mn-lt"/>
                <a:cs typeface="Arial" charset="0"/>
              </a:rPr>
              <a:t>Γνωρίζω όλη την αλήθεια;</a:t>
            </a:r>
          </a:p>
        </p:txBody>
      </p:sp>
      <p:sp>
        <p:nvSpPr>
          <p:cNvPr id="39" name="12 - TextBox"/>
          <p:cNvSpPr txBox="1">
            <a:spLocks noChangeArrowheads="1"/>
          </p:cNvSpPr>
          <p:nvPr/>
        </p:nvSpPr>
        <p:spPr bwMode="auto">
          <a:xfrm>
            <a:off x="5200798" y="2327568"/>
            <a:ext cx="3030537" cy="75405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fr-FR" sz="800" b="1" i="1" dirty="0">
                <a:solidFill>
                  <a:srgbClr val="FF0000"/>
                </a:solidFill>
              </a:rPr>
              <a:t>2. Εναλλακτικές απόψεις;</a:t>
            </a:r>
            <a:r>
              <a:rPr lang="en-GB" altLang="fr-FR" sz="800" b="1" i="1" dirty="0"/>
              <a:t> </a:t>
            </a:r>
            <a:r>
              <a:rPr lang="en-GB" altLang="fr-FR" sz="800" dirty="0"/>
              <a:t/>
            </a:r>
            <a:br>
              <a:rPr lang="en-GB" altLang="fr-FR" sz="800" dirty="0"/>
            </a:br>
            <a:r>
              <a:rPr lang="el-GR" altLang="fr-FR" sz="800" dirty="0"/>
              <a:t>Μήπως οι άνθρωποι που εμπιστεύομαι θα ερμήνευαν την κατάσταση διαφορετικά; Βγάζω βιαστικά συμπεράσματα; Αξιολογώ την κατάσταση αμερόληπτα και αντικειμενικά</a:t>
            </a:r>
            <a:r>
              <a:rPr lang="el-GR" altLang="fr-FR" sz="800" dirty="0" smtClean="0"/>
              <a:t>;</a:t>
            </a:r>
            <a:endParaRPr lang="de-DE" altLang="fr-FR" sz="800" dirty="0" smtClean="0"/>
          </a:p>
          <a:p>
            <a:pPr eaLnBrk="1" hangingPunct="1"/>
            <a:endParaRPr lang="el-GR" altLang="fr-FR" sz="300" dirty="0"/>
          </a:p>
        </p:txBody>
      </p:sp>
      <p:sp>
        <p:nvSpPr>
          <p:cNvPr id="40" name="13 - TextBox"/>
          <p:cNvSpPr txBox="1">
            <a:spLocks noChangeArrowheads="1"/>
          </p:cNvSpPr>
          <p:nvPr/>
        </p:nvSpPr>
        <p:spPr bwMode="auto">
          <a:xfrm>
            <a:off x="5200801" y="2977741"/>
            <a:ext cx="3030537" cy="5905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fr-FR" sz="800" b="1" i="1" dirty="0">
                <a:solidFill>
                  <a:srgbClr val="FF0000"/>
                </a:solidFill>
              </a:rPr>
              <a:t>3. Ακόμα κι αν είναι έτσι… αντιδρώ υπερβολικά;</a:t>
            </a:r>
            <a:r>
              <a:rPr lang="en-GB" altLang="fr-FR" sz="800" dirty="0"/>
              <a:t/>
            </a:r>
            <a:br>
              <a:rPr lang="en-GB" altLang="fr-FR" sz="800" dirty="0"/>
            </a:br>
            <a:r>
              <a:rPr lang="el-GR" altLang="fr-FR" sz="800" dirty="0"/>
              <a:t>Αντιδρώ κατάλληλα; Θα καταστρέψω κάτι στο μέλλον αν αντιδρώ υπερβολικά; Σκέψου πρώτα – μετά δράσε!</a:t>
            </a:r>
            <a:endParaRPr lang="de-DE" altLang="fr-FR" sz="800" dirty="0"/>
          </a:p>
          <a:p>
            <a:pPr eaLnBrk="1" hangingPunct="1"/>
            <a:endParaRPr lang="el-GR" altLang="fr-FR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554" y="1294117"/>
            <a:ext cx="4226059" cy="519805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126" y="4340165"/>
            <a:ext cx="4299479" cy="179387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239" y="2135360"/>
            <a:ext cx="4384054" cy="1672662"/>
          </a:xfrm>
          <a:prstGeom prst="rect">
            <a:avLst/>
          </a:prstGeom>
        </p:spPr>
      </p:pic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09625"/>
          </a:xfrm>
        </p:spPr>
        <p:txBody>
          <a:bodyPr anchor="ctr"/>
          <a:lstStyle/>
          <a:p>
            <a:pPr eaLnBrk="1" hangingPunct="1"/>
            <a:r>
              <a:rPr lang="el-GR" altLang="de-DE" sz="2000" dirty="0" smtClean="0">
                <a:solidFill>
                  <a:schemeClr val="accent1"/>
                </a:solidFill>
                <a:latin typeface="Verdana" pitchFamily="34" charset="0"/>
                <a:cs typeface="Times New Roman" pitchFamily="18" charset="0"/>
              </a:rPr>
              <a:t>Προβλήματα/Στόχοι</a:t>
            </a:r>
            <a:endParaRPr lang="en-GB" altLang="de-DE" sz="2000" dirty="0">
              <a:solidFill>
                <a:schemeClr val="accent1"/>
              </a:solidFill>
              <a:latin typeface="Verdana" pitchFamily="34" charset="0"/>
              <a:cs typeface="Times New Roman" pitchFamily="18" charset="0"/>
            </a:endParaRPr>
          </a:p>
        </p:txBody>
      </p:sp>
      <p:grpSp>
        <p:nvGrpSpPr>
          <p:cNvPr id="14357" name="Group 68"/>
          <p:cNvGrpSpPr>
            <a:grpSpLocks/>
          </p:cNvGrpSpPr>
          <p:nvPr/>
        </p:nvGrpSpPr>
        <p:grpSpPr bwMode="auto">
          <a:xfrm>
            <a:off x="0" y="6165850"/>
            <a:ext cx="2616200" cy="495300"/>
            <a:chOff x="0" y="3957"/>
            <a:chExt cx="1648" cy="312"/>
          </a:xfrm>
        </p:grpSpPr>
        <p:sp>
          <p:nvSpPr>
            <p:cNvPr id="14381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82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 sz="1800">
                <a:latin typeface="Verdana" pitchFamily="34" charset="0"/>
              </a:endParaRPr>
            </a:p>
          </p:txBody>
        </p:sp>
        <p:pic>
          <p:nvPicPr>
            <p:cNvPr id="14382" name="Picture 70" descr="Notizen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83" name="Text Box 71"/>
            <p:cNvSpPr txBox="1">
              <a:spLocks noChangeArrowheads="1"/>
            </p:cNvSpPr>
            <p:nvPr/>
          </p:nvSpPr>
          <p:spPr bwMode="auto">
            <a:xfrm>
              <a:off x="160" y="3959"/>
              <a:ext cx="148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700">
                  <a:solidFill>
                    <a:schemeClr val="tx1"/>
                  </a:solidFill>
                  <a:latin typeface="Georgia" pitchFamily="18" charset="0"/>
                </a:defRPr>
              </a:lvl1pPr>
              <a:lvl2pPr marL="37931725" indent="-37474525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"/>
                <a:defRPr sz="2200">
                  <a:solidFill>
                    <a:schemeClr val="tx2"/>
                  </a:solidFill>
                  <a:latin typeface="Georgia" pitchFamily="18" charset="0"/>
                </a:defRPr>
              </a:lvl2pPr>
              <a:lvl3pPr marL="822325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 sz="2000">
                  <a:solidFill>
                    <a:schemeClr val="tx1"/>
                  </a:solidFill>
                  <a:latin typeface="Georgia" pitchFamily="18" charset="0"/>
                </a:defRPr>
              </a:lvl3pPr>
              <a:lvl4pPr marL="1096963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 sz="2000">
                  <a:solidFill>
                    <a:schemeClr val="tx2"/>
                  </a:solidFill>
                  <a:latin typeface="Georgia" pitchFamily="18" charset="0"/>
                </a:defRPr>
              </a:lvl4pPr>
              <a:lvl5pPr marL="13716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1828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286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2743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2004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dirty="0"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dirty="0">
                  <a:latin typeface="Verdana" pitchFamily="34" charset="0"/>
                </a:rPr>
                <a:t> </a:t>
              </a:r>
              <a:r>
                <a:rPr lang="el-GR" altLang="de-DE" sz="1200" i="1" dirty="0" smtClean="0">
                  <a:latin typeface="Verdana" pitchFamily="34" charset="0"/>
                </a:rPr>
                <a:t>φύλο εργασίας</a:t>
              </a:r>
              <a:r>
                <a:rPr lang="de-DE" altLang="de-DE" sz="1200" i="1" dirty="0" smtClean="0">
                  <a:latin typeface="Verdana" pitchFamily="34" charset="0"/>
                </a:rPr>
                <a:t> </a:t>
              </a:r>
              <a:r>
                <a:rPr lang="de-DE" altLang="de-DE" sz="1200" i="1" dirty="0">
                  <a:latin typeface="Verdana" pitchFamily="34" charset="0"/>
                </a:rPr>
                <a:t>2.1,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i="1" dirty="0">
                  <a:latin typeface="Verdana" pitchFamily="34" charset="0"/>
                </a:rPr>
                <a:t>      2.2 &amp; 2.3</a:t>
              </a:r>
            </a:p>
          </p:txBody>
        </p:sp>
      </p:grpSp>
      <p:sp>
        <p:nvSpPr>
          <p:cNvPr id="14375" name="Rectangle 98"/>
          <p:cNvSpPr>
            <a:spLocks noChangeArrowheads="1"/>
          </p:cNvSpPr>
          <p:nvPr/>
        </p:nvSpPr>
        <p:spPr bwMode="auto">
          <a:xfrm>
            <a:off x="258496" y="3862789"/>
            <a:ext cx="450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l-GR" altLang="de-DE" sz="1800" dirty="0" smtClean="0">
                <a:latin typeface="Verdana" pitchFamily="34" charset="0"/>
              </a:rPr>
              <a:t>Ποιους στόχους θα θέλατε να πετύχετε στη θεραπεία</a:t>
            </a:r>
            <a:r>
              <a:rPr lang="en-GB" altLang="de-DE" sz="1800" dirty="0" smtClean="0">
                <a:latin typeface="Verdana" pitchFamily="34" charset="0"/>
              </a:rPr>
              <a:t>?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4376" name="Rectangle 104"/>
          <p:cNvSpPr>
            <a:spLocks noChangeArrowheads="1"/>
          </p:cNvSpPr>
          <p:nvPr/>
        </p:nvSpPr>
        <p:spPr bwMode="auto">
          <a:xfrm>
            <a:off x="258496" y="1198797"/>
            <a:ext cx="4500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37931725" indent="-37474525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l-GR" altLang="de-DE" sz="1800" dirty="0" smtClean="0">
                <a:latin typeface="Verdana" pitchFamily="34" charset="0"/>
              </a:rPr>
              <a:t>Ποια συμπτώματα/προβλήματα αντιμετωπίζετε επί του παρόντος και πόσο σας ενοχλούν;</a:t>
            </a:r>
            <a:endParaRPr lang="en-GB" altLang="de-DE" sz="1800" dirty="0">
              <a:latin typeface="Verdana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1041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None/>
              <a:tabLst>
                <a:tab pos="2505075" algn="l"/>
              </a:tabLst>
            </a:pPr>
            <a:r>
              <a:rPr lang="el-GR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εισαγωγή στη </a:t>
            </a:r>
            <a:r>
              <a:rPr lang="el-GR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ΜΓΘ+</a:t>
            </a:r>
            <a:r>
              <a:rPr lang="de-DE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1200" b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de-DE" altLang="de-DE" sz="1200" b="1" dirty="0" smtClean="0">
                <a:solidFill>
                  <a:schemeClr val="tx2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2.5</a:t>
            </a:r>
            <a:endParaRPr lang="de-DE" altLang="de-DE" sz="1200" b="1" dirty="0">
              <a:solidFill>
                <a:schemeClr val="tx2"/>
              </a:solidFill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 rot="19806148">
            <a:off x="1242044" y="2662306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Φύλλο εργασίας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Textfeld 21"/>
          <p:cNvSpPr txBox="1"/>
          <p:nvPr/>
        </p:nvSpPr>
        <p:spPr>
          <a:xfrm rot="19806148">
            <a:off x="1053699" y="4972086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Φύλλο εργασίας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Textfeld 20"/>
          <p:cNvSpPr txBox="1"/>
          <p:nvPr/>
        </p:nvSpPr>
        <p:spPr>
          <a:xfrm rot="19806148">
            <a:off x="5823826" y="3477645"/>
            <a:ext cx="227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Φύλλο εργασίας</a:t>
            </a:r>
            <a:endParaRPr lang="en-GB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Bildschirmpräsentation (4:3)</PresentationFormat>
  <Paragraphs>57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5</vt:i4>
      </vt:variant>
    </vt:vector>
  </HeadingPairs>
  <TitlesOfParts>
    <vt:vector size="23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ΘΕΡΑΠΕΥΤΙΚΗ ΕΝΟΤΗΤΑ 2: ΕΙΣΑΓΩΓΗ ΣΤΟ ΠΡΟΓΡΑΜΜΑ ΜΕΤΑΓΝΩΣΤΙΚΗΣ ΘΕΡΑΠΕΙΑΣ (MΓΘ+)</vt:lpstr>
      <vt:lpstr>Τι είναι το Πρόγραμμα Μεταγνωστικής Θεραπείας</vt:lpstr>
      <vt:lpstr>PowerPoint-Präsentation</vt:lpstr>
      <vt:lpstr>PowerPoint-Präsentation</vt:lpstr>
      <vt:lpstr>Προβλήματα/Στόχοι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867</cp:revision>
  <cp:lastPrinted>2010-08-18T09:16:54Z</cp:lastPrinted>
  <dcterms:created xsi:type="dcterms:W3CDTF">2010-08-11T06:51:14Z</dcterms:created>
  <dcterms:modified xsi:type="dcterms:W3CDTF">2017-02-06T10:43:22Z</dcterms:modified>
</cp:coreProperties>
</file>