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1" r:id="rId2"/>
    <p:sldMasterId id="2147483652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notesMasterIdLst>
    <p:notesMasterId r:id="rId16"/>
  </p:notesMasterIdLst>
  <p:handoutMasterIdLst>
    <p:handoutMasterId r:id="rId17"/>
  </p:handoutMasterIdLst>
  <p:sldIdLst>
    <p:sldId id="745" r:id="rId11"/>
    <p:sldId id="752" r:id="rId12"/>
    <p:sldId id="794" r:id="rId13"/>
    <p:sldId id="793" r:id="rId14"/>
    <p:sldId id="783" r:id="rId15"/>
  </p:sldIdLst>
  <p:sldSz cx="9144000" cy="6858000" type="screen4x3"/>
  <p:notesSz cx="6735763" cy="98663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845" userDrawn="1">
          <p15:clr>
            <a:srgbClr val="A4A3A4"/>
          </p15:clr>
        </p15:guide>
        <p15:guide id="2" pos="5602" userDrawn="1">
          <p15:clr>
            <a:srgbClr val="A4A3A4"/>
          </p15:clr>
        </p15:guide>
        <p15:guide id="3" pos="158" userDrawn="1">
          <p15:clr>
            <a:srgbClr val="A4A3A4"/>
          </p15:clr>
        </p15:guide>
        <p15:guide id="4" pos="2880" userDrawn="1">
          <p15:clr>
            <a:srgbClr val="A4A3A4"/>
          </p15:clr>
        </p15:guide>
        <p15:guide id="5" orient="horz" pos="4218">
          <p15:clr>
            <a:srgbClr val="A4A3A4"/>
          </p15:clr>
        </p15:guide>
        <p15:guide id="6" orient="horz" pos="84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ne Hottenrott" initials="JH" lastIdx="4" clrIdx="0">
    <p:extLst/>
  </p:cmAuthor>
  <p:cmAuthor id="2" name="Ryan Balzan" initials="RB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66CCFF"/>
    <a:srgbClr val="33CCFF"/>
    <a:srgbClr val="CCFF66"/>
    <a:srgbClr val="FF5050"/>
    <a:srgbClr val="FF6600"/>
    <a:srgbClr val="3366CC"/>
    <a:srgbClr val="8CAD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582" y="96"/>
      </p:cViewPr>
      <p:guideLst>
        <p:guide orient="horz" pos="845"/>
        <p:guide pos="5602"/>
        <p:guide pos="158"/>
        <p:guide pos="2880"/>
        <p:guide orient="horz" pos="4218"/>
        <p:guide orient="horz" pos="8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7" d="100"/>
          <a:sy n="47" d="100"/>
        </p:scale>
        <p:origin x="-1890" y="-114"/>
      </p:cViewPr>
      <p:guideLst>
        <p:guide orient="horz" pos="3107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10" Type="http://schemas.openxmlformats.org/officeDocument/2006/relationships/slideMaster" Target="slideMasters/slideMaster10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24:27.177" idx="3">
    <p:pos x="10" y="10"/>
    <p:text>New slide (instead of old slides "agreement" and "socrates")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25:53.248" idx="4">
    <p:pos x="10" y="10"/>
    <p:text>new design - please add screenshots of work sheets</p:text>
    <p:extLst mod="1">
      <p:ext uri="{C676402C-5697-4E1C-873F-D02D1690AC5C}">
        <p15:threadingInfo xmlns:p15="http://schemas.microsoft.com/office/powerpoint/2012/main" timeZoneBias="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3C1397-94D8-4E9E-9877-E15C351FCFDE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C2D6B547-573D-4321-8462-A28604F980FB}">
      <dgm:prSet phldrT="[Text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de-DE" sz="1200" b="1" dirty="0" err="1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Moduli</a:t>
          </a:r>
          <a:r>
            <a:rPr lang="de-DE" sz="12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del </a:t>
          </a:r>
          <a:r>
            <a:rPr lang="de-DE" sz="1200" b="1" dirty="0" err="1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programma</a:t>
          </a:r>
          <a:r>
            <a:rPr lang="de-DE" sz="12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di </a:t>
          </a:r>
          <a:r>
            <a:rPr lang="de-DE" sz="1200" b="1" dirty="0" err="1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terapia</a:t>
          </a:r>
          <a:endParaRPr lang="de-DE" sz="1200" b="1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D303682E-22F4-42DD-B7F4-023772825BF3}" type="parTrans" cxnId="{81D54F77-A73B-40BE-A9DA-C5D4AFA38582}">
      <dgm:prSet/>
      <dgm:spPr/>
      <dgm:t>
        <a:bodyPr/>
        <a:lstStyle/>
        <a:p>
          <a:endParaRPr lang="de-DE"/>
        </a:p>
      </dgm:t>
    </dgm:pt>
    <dgm:pt modelId="{BBE19DCC-DB22-4BAA-8CC7-74EA02B4793C}" type="sibTrans" cxnId="{81D54F77-A73B-40BE-A9DA-C5D4AFA38582}">
      <dgm:prSet/>
      <dgm:spPr/>
      <dgm:t>
        <a:bodyPr/>
        <a:lstStyle/>
        <a:p>
          <a:endParaRPr lang="de-DE"/>
        </a:p>
      </dgm:t>
    </dgm:pt>
    <dgm:pt modelId="{8E69CBA8-6CDF-4239-AAE7-929309DBFE2E}">
      <dgm:prSet phldrT="[Text]" custT="1"/>
      <dgm:spPr>
        <a:solidFill>
          <a:srgbClr val="8CADAE"/>
        </a:solidFill>
      </dgm:spPr>
      <dgm:t>
        <a:bodyPr/>
        <a:lstStyle/>
        <a:p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en-GB" sz="1000" b="1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Processo</a:t>
          </a:r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r>
            <a:rPr lang="en-GB" sz="1000" b="1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Decisionale</a:t>
          </a:r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538C08A9-B146-4C9F-A9CA-525BAD31864E}" type="parTrans" cxnId="{F0B8A18C-4428-4FE6-9E69-CD5C7625F519}">
      <dgm:prSet/>
      <dgm:spPr/>
      <dgm:t>
        <a:bodyPr/>
        <a:lstStyle/>
        <a:p>
          <a:endParaRPr lang="de-DE"/>
        </a:p>
      </dgm:t>
    </dgm:pt>
    <dgm:pt modelId="{1253D96B-4ACE-441B-B552-F29EBC78D3D8}" type="sibTrans" cxnId="{F0B8A18C-4428-4FE6-9E69-CD5C7625F519}">
      <dgm:prSet/>
      <dgm:spPr/>
      <dgm:t>
        <a:bodyPr/>
        <a:lstStyle/>
        <a:p>
          <a:endParaRPr lang="de-DE"/>
        </a:p>
      </dgm:t>
    </dgm:pt>
    <dgm:pt modelId="{2DAA00CC-0499-4343-8F52-C4B9A3B648F9}">
      <dgm:prSet phldrT="[Text]" custRadScaleRad="98515" custRadScaleInc="-67716"/>
      <dgm:spPr/>
      <dgm:t>
        <a:bodyPr/>
        <a:lstStyle/>
        <a:p>
          <a:endParaRPr lang="de-DE"/>
        </a:p>
      </dgm:t>
    </dgm:pt>
    <dgm:pt modelId="{28E2D9D7-1AE7-4C26-9E13-78F387102DB4}" type="parTrans" cxnId="{C67D84B7-B1F7-4917-83A8-FBCA8B8B06C6}">
      <dgm:prSet/>
      <dgm:spPr/>
      <dgm:t>
        <a:bodyPr/>
        <a:lstStyle/>
        <a:p>
          <a:endParaRPr lang="de-DE"/>
        </a:p>
      </dgm:t>
    </dgm:pt>
    <dgm:pt modelId="{9477FECB-5D2F-4331-8C9D-8CF3DC0A1A22}" type="sibTrans" cxnId="{C67D84B7-B1F7-4917-83A8-FBCA8B8B06C6}">
      <dgm:prSet/>
      <dgm:spPr/>
      <dgm:t>
        <a:bodyPr/>
        <a:lstStyle/>
        <a:p>
          <a:endParaRPr lang="de-DE"/>
        </a:p>
      </dgm:t>
    </dgm:pt>
    <dgm:pt modelId="{2E0FD594-71AA-4777-AB3E-19256112406F}">
      <dgm:prSet phldrT="[Text]" custRadScaleRad="84862" custRadScaleInc="-146905"/>
      <dgm:spPr/>
      <dgm:t>
        <a:bodyPr/>
        <a:lstStyle/>
        <a:p>
          <a:endParaRPr lang="de-DE"/>
        </a:p>
      </dgm:t>
    </dgm:pt>
    <dgm:pt modelId="{B378637C-28F3-41B6-9CC8-0B4399275CEB}" type="parTrans" cxnId="{38695A5E-966E-49D1-8D34-4665423AAED9}">
      <dgm:prSet/>
      <dgm:spPr/>
      <dgm:t>
        <a:bodyPr/>
        <a:lstStyle/>
        <a:p>
          <a:endParaRPr lang="de-DE"/>
        </a:p>
      </dgm:t>
    </dgm:pt>
    <dgm:pt modelId="{ABF1FC7D-90D4-42ED-B88C-9D98A8A89972}" type="sibTrans" cxnId="{38695A5E-966E-49D1-8D34-4665423AAED9}">
      <dgm:prSet/>
      <dgm:spPr/>
      <dgm:t>
        <a:bodyPr/>
        <a:lstStyle/>
        <a:p>
          <a:endParaRPr lang="de-DE"/>
        </a:p>
      </dgm:t>
    </dgm:pt>
    <dgm:pt modelId="{D1A097AB-483E-4C1A-B31B-A0A458BE21D5}">
      <dgm:prSet phldrT="[Text]" custT="1"/>
      <dgm:spPr>
        <a:solidFill>
          <a:srgbClr val="8CADAE"/>
        </a:solidFill>
      </dgm:spPr>
      <dgm:t>
        <a:bodyPr/>
        <a:lstStyle/>
        <a:p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“Lo Stile </a:t>
          </a:r>
          <a:r>
            <a:rPr lang="en-GB" sz="1000" b="1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Attribuzionali</a:t>
          </a:r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FCDBDB41-74D2-4C80-AF90-4B54BCA0B12F}" type="sibTrans" cxnId="{5C0BFB33-DCBD-4758-9A17-6EFFF13D5282}">
      <dgm:prSet/>
      <dgm:spPr/>
      <dgm:t>
        <a:bodyPr/>
        <a:lstStyle/>
        <a:p>
          <a:endParaRPr lang="de-DE"/>
        </a:p>
      </dgm:t>
    </dgm:pt>
    <dgm:pt modelId="{AEB291FB-C517-4016-8759-D7328B122F59}" type="parTrans" cxnId="{5C0BFB33-DCBD-4758-9A17-6EFFF13D5282}">
      <dgm:prSet/>
      <dgm:spPr/>
      <dgm:t>
        <a:bodyPr/>
        <a:lstStyle/>
        <a:p>
          <a:endParaRPr lang="de-DE"/>
        </a:p>
      </dgm:t>
    </dgm:pt>
    <dgm:pt modelId="{3A6FCFAB-2CC6-466A-B9C7-7B3E31AA8A65}">
      <dgm:prSet phldrT="[Text]" custT="1"/>
      <dgm:spPr>
        <a:solidFill>
          <a:srgbClr val="8CADAE"/>
        </a:solidFill>
      </dgm:spPr>
      <dgm:t>
        <a:bodyPr/>
        <a:lstStyle/>
        <a:p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“La </a:t>
          </a:r>
          <a:r>
            <a:rPr lang="en-GB" sz="1000" b="1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Formulazione</a:t>
          </a:r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del </a:t>
          </a:r>
          <a:r>
            <a:rPr lang="en-GB" sz="1000" b="1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caso</a:t>
          </a:r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E2B5245E-AAC7-4140-973A-23CCA434CF38}" type="sibTrans" cxnId="{1CA4DB9E-BA39-41E6-A37B-B91E19D5224C}">
      <dgm:prSet/>
      <dgm:spPr/>
      <dgm:t>
        <a:bodyPr/>
        <a:lstStyle/>
        <a:p>
          <a:endParaRPr lang="de-DE"/>
        </a:p>
      </dgm:t>
    </dgm:pt>
    <dgm:pt modelId="{B861F91A-FDC8-4228-B957-1E8BF6BFE0EC}" type="parTrans" cxnId="{1CA4DB9E-BA39-41E6-A37B-B91E19D5224C}">
      <dgm:prSet/>
      <dgm:spPr/>
      <dgm:t>
        <a:bodyPr/>
        <a:lstStyle/>
        <a:p>
          <a:endParaRPr lang="de-DE"/>
        </a:p>
      </dgm:t>
    </dgm:pt>
    <dgm:pt modelId="{62E40F82-91CB-401C-9055-FEF263C27949}">
      <dgm:prSet phldrT="[Text]" custT="1"/>
      <dgm:spPr>
        <a:solidFill>
          <a:srgbClr val="8CADAE"/>
        </a:solidFill>
      </dgm:spPr>
      <dgm:t>
        <a:bodyPr/>
        <a:lstStyle/>
        <a:p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en-GB" sz="1000" b="1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Autostima</a:t>
          </a:r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BA39AC47-02A3-4024-8202-B5E9E1394095}" type="sibTrans" cxnId="{CA3FC396-BD2A-47FF-B9D9-DC0D0EF17662}">
      <dgm:prSet/>
      <dgm:spPr/>
      <dgm:t>
        <a:bodyPr/>
        <a:lstStyle/>
        <a:p>
          <a:endParaRPr lang="de-DE"/>
        </a:p>
      </dgm:t>
    </dgm:pt>
    <dgm:pt modelId="{D97E3CFE-4A58-41E2-A09A-3DB88EC9BFC3}" type="parTrans" cxnId="{CA3FC396-BD2A-47FF-B9D9-DC0D0EF17662}">
      <dgm:prSet/>
      <dgm:spPr/>
      <dgm:t>
        <a:bodyPr/>
        <a:lstStyle/>
        <a:p>
          <a:endParaRPr lang="de-DE"/>
        </a:p>
      </dgm:t>
    </dgm:pt>
    <dgm:pt modelId="{93185720-DE10-4CF2-A195-E06ADE881323}">
      <dgm:prSet phldrT="[Text]" custT="1"/>
      <dgm:spPr>
        <a:solidFill>
          <a:srgbClr val="8CADAE"/>
        </a:solidFill>
      </dgm:spPr>
      <dgm:t>
        <a:bodyPr/>
        <a:lstStyle/>
        <a:p>
          <a:r>
            <a:rPr lang="en-GB" sz="1000" b="1" noProof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en-GB" sz="1000" b="1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Depressione</a:t>
          </a:r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e </a:t>
          </a:r>
          <a:r>
            <a:rPr lang="en-GB" sz="1000" b="1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Pensiero</a:t>
          </a:r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4F95DBE2-A41D-4B8E-8FA5-495931222B3F}" type="sibTrans" cxnId="{858F0B49-82F8-44BC-8793-043B0C725E0E}">
      <dgm:prSet/>
      <dgm:spPr/>
      <dgm:t>
        <a:bodyPr/>
        <a:lstStyle/>
        <a:p>
          <a:endParaRPr lang="de-DE"/>
        </a:p>
      </dgm:t>
    </dgm:pt>
    <dgm:pt modelId="{F5FDBE42-BD33-4B09-B8F5-09A3D7AE472C}" type="parTrans" cxnId="{858F0B49-82F8-44BC-8793-043B0C725E0E}">
      <dgm:prSet/>
      <dgm:spPr/>
      <dgm:t>
        <a:bodyPr/>
        <a:lstStyle/>
        <a:p>
          <a:endParaRPr lang="de-DE"/>
        </a:p>
      </dgm:t>
    </dgm:pt>
    <dgm:pt modelId="{481152D5-AFD7-4BC7-B463-6ABDB85417E3}">
      <dgm:prSet phldrT="[Text]" custT="1"/>
      <dgm:spPr>
        <a:solidFill>
          <a:srgbClr val="8CADAE"/>
        </a:solidFill>
      </dgm:spPr>
      <dgm:t>
        <a:bodyPr/>
        <a:lstStyle/>
        <a:p>
          <a:r>
            <a:rPr lang="en-GB" sz="1000" b="1" noProof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en-GB" sz="1000" b="1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Memoria</a:t>
          </a:r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r>
            <a:rPr lang="en-GB" sz="1000" b="1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ed</a:t>
          </a:r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r>
            <a:rPr lang="en-GB" sz="1000" b="1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eccesso</a:t>
          </a:r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r>
            <a:rPr lang="en-GB" sz="1000" b="1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di</a:t>
          </a:r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r>
            <a:rPr lang="en-GB" sz="1000" b="1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fiducia</a:t>
          </a:r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DC7C7D2B-7978-4225-A269-3192DF9383FD}" type="sibTrans" cxnId="{5AD72DA9-56DD-43B4-9170-771B959CA3F2}">
      <dgm:prSet/>
      <dgm:spPr/>
      <dgm:t>
        <a:bodyPr/>
        <a:lstStyle/>
        <a:p>
          <a:endParaRPr lang="de-DE"/>
        </a:p>
      </dgm:t>
    </dgm:pt>
    <dgm:pt modelId="{3E33E5D6-99B5-4DD4-9414-8AC55651302C}" type="parTrans" cxnId="{5AD72DA9-56DD-43B4-9170-771B959CA3F2}">
      <dgm:prSet/>
      <dgm:spPr/>
      <dgm:t>
        <a:bodyPr/>
        <a:lstStyle/>
        <a:p>
          <a:endParaRPr lang="de-DE"/>
        </a:p>
      </dgm:t>
    </dgm:pt>
    <dgm:pt modelId="{9C530483-A947-4030-AEAA-A6C16347013E}">
      <dgm:prSet phldrT="[Text]" custT="1"/>
      <dgm:spPr>
        <a:solidFill>
          <a:srgbClr val="8CADAE"/>
        </a:solidFill>
      </dgm:spPr>
      <dgm:t>
        <a:bodyPr/>
        <a:lstStyle/>
        <a:p>
          <a:r>
            <a:rPr lang="en-GB" sz="1000" b="1" noProof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en-GB" sz="1000" b="1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Empatizzare</a:t>
          </a:r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06C68E5D-D3CA-4072-B552-0442DDFB625E}" type="sibTrans" cxnId="{83F50BE1-6C22-4536-9F2E-F4D026DF1A03}">
      <dgm:prSet/>
      <dgm:spPr/>
      <dgm:t>
        <a:bodyPr/>
        <a:lstStyle/>
        <a:p>
          <a:endParaRPr lang="de-DE"/>
        </a:p>
      </dgm:t>
    </dgm:pt>
    <dgm:pt modelId="{EA7A684F-80BE-4E62-B95B-CC0B8C853BF5}" type="parTrans" cxnId="{83F50BE1-6C22-4536-9F2E-F4D026DF1A03}">
      <dgm:prSet/>
      <dgm:spPr/>
      <dgm:t>
        <a:bodyPr/>
        <a:lstStyle/>
        <a:p>
          <a:endParaRPr lang="de-DE"/>
        </a:p>
      </dgm:t>
    </dgm:pt>
    <dgm:pt modelId="{814089BD-74DA-4947-BC3C-097605E40B61}">
      <dgm:prSet phldrT="[Text]" custT="1"/>
      <dgm:spPr>
        <a:solidFill>
          <a:srgbClr val="8CADAE"/>
        </a:solidFill>
      </dgm:spPr>
      <dgm:t>
        <a:bodyPr/>
        <a:lstStyle/>
        <a:p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en-GB" sz="1000" b="1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Modifica</a:t>
          </a:r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r>
            <a:rPr lang="en-GB" sz="1000" b="1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delle</a:t>
          </a:r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r>
            <a:rPr lang="en-GB" sz="1000" b="1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credenze</a:t>
          </a:r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A2EC286F-5560-4D81-9998-969E1DC74965}" type="sibTrans" cxnId="{8E396E2E-AEFE-4F1D-B2E4-4BAF712BDB7B}">
      <dgm:prSet/>
      <dgm:spPr/>
      <dgm:t>
        <a:bodyPr/>
        <a:lstStyle/>
        <a:p>
          <a:endParaRPr lang="de-DE"/>
        </a:p>
      </dgm:t>
    </dgm:pt>
    <dgm:pt modelId="{836652FF-2863-4694-BC2B-7E87577746FA}" type="parTrans" cxnId="{8E396E2E-AEFE-4F1D-B2E4-4BAF712BDB7B}">
      <dgm:prSet/>
      <dgm:spPr/>
      <dgm:t>
        <a:bodyPr/>
        <a:lstStyle/>
        <a:p>
          <a:endParaRPr lang="de-DE"/>
        </a:p>
      </dgm:t>
    </dgm:pt>
    <dgm:pt modelId="{84217D16-773D-4893-AF02-5AEC1A5761D0}">
      <dgm:prSet phldrT="[Text]" custT="1"/>
      <dgm:spPr>
        <a:solidFill>
          <a:srgbClr val="8CADAE"/>
        </a:solidFill>
      </dgm:spPr>
      <dgm:t>
        <a:bodyPr/>
        <a:lstStyle/>
        <a:p>
          <a:r>
            <a:rPr lang="de-DE" sz="1000" b="1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„Vivere </a:t>
          </a:r>
          <a:r>
            <a:rPr lang="de-DE" sz="1000" b="1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con</a:t>
          </a:r>
          <a:r>
            <a:rPr lang="de-DE" sz="1000" b="1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le </a:t>
          </a:r>
          <a:r>
            <a:rPr lang="de-DE" sz="1000" b="1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Psicosi</a:t>
          </a:r>
          <a:r>
            <a:rPr lang="de-DE" sz="1000" b="1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e </a:t>
          </a:r>
          <a:r>
            <a:rPr lang="de-DE" sz="1000" b="1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Prevenzione</a:t>
          </a:r>
          <a:r>
            <a:rPr lang="de-DE" sz="1000" b="1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delle </a:t>
          </a:r>
          <a:r>
            <a:rPr lang="de-DE" sz="1000" b="1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ricadute</a:t>
          </a:r>
          <a:r>
            <a:rPr lang="de-DE" sz="1000" b="1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endParaRPr lang="de-DE" sz="1000" b="1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7057DDCF-2E53-4D21-A179-2318717F7A14}" type="parTrans" cxnId="{E5CDFE57-64B8-4886-9B07-F23609258505}">
      <dgm:prSet/>
      <dgm:spPr/>
      <dgm:t>
        <a:bodyPr/>
        <a:lstStyle/>
        <a:p>
          <a:endParaRPr lang="de-DE"/>
        </a:p>
      </dgm:t>
    </dgm:pt>
    <dgm:pt modelId="{97051448-5A3C-41A0-9488-46A6E96BF69B}" type="sibTrans" cxnId="{E5CDFE57-64B8-4886-9B07-F23609258505}">
      <dgm:prSet/>
      <dgm:spPr/>
      <dgm:t>
        <a:bodyPr/>
        <a:lstStyle/>
        <a:p>
          <a:endParaRPr lang="de-DE"/>
        </a:p>
      </dgm:t>
    </dgm:pt>
    <dgm:pt modelId="{79C12B67-F472-4590-9385-42CCAA7189BA}" type="pres">
      <dgm:prSet presAssocID="{E03C1397-94D8-4E9E-9877-E15C351FCFD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4B2A9FA-3A78-4C4E-A30C-77CC3D63405A}" type="pres">
      <dgm:prSet presAssocID="{C2D6B547-573D-4321-8462-A28604F980FB}" presName="centerShape" presStyleLbl="node0" presStyleIdx="0" presStyleCnt="1" custScaleX="146188" custScaleY="113371"/>
      <dgm:spPr/>
      <dgm:t>
        <a:bodyPr/>
        <a:lstStyle/>
        <a:p>
          <a:endParaRPr lang="en-GB"/>
        </a:p>
      </dgm:t>
    </dgm:pt>
    <dgm:pt modelId="{56F773BA-DC75-423F-BC36-9E61DFF87EE4}" type="pres">
      <dgm:prSet presAssocID="{538C08A9-B146-4C9F-A9CA-525BAD31864E}" presName="Name9" presStyleLbl="parChTrans1D2" presStyleIdx="0" presStyleCnt="9"/>
      <dgm:spPr/>
      <dgm:t>
        <a:bodyPr/>
        <a:lstStyle/>
        <a:p>
          <a:endParaRPr lang="en-GB"/>
        </a:p>
      </dgm:t>
    </dgm:pt>
    <dgm:pt modelId="{CBCAFDA5-06AC-4D47-B078-F8408843FC5B}" type="pres">
      <dgm:prSet presAssocID="{538C08A9-B146-4C9F-A9CA-525BAD31864E}" presName="connTx" presStyleLbl="parChTrans1D2" presStyleIdx="0" presStyleCnt="9"/>
      <dgm:spPr/>
      <dgm:t>
        <a:bodyPr/>
        <a:lstStyle/>
        <a:p>
          <a:endParaRPr lang="en-GB"/>
        </a:p>
      </dgm:t>
    </dgm:pt>
    <dgm:pt modelId="{005C6EA7-3465-4EC5-94D9-9E5AE3B46724}" type="pres">
      <dgm:prSet presAssocID="{8E69CBA8-6CDF-4239-AAE7-929309DBFE2E}" presName="node" presStyleLbl="node1" presStyleIdx="0" presStyleCnt="9" custScaleX="124394" custScaleY="126057" custRadScaleRad="102351" custRadScaleInc="-3993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0FA2D9C-1D0B-473F-8949-08363BE0D637}" type="pres">
      <dgm:prSet presAssocID="{836652FF-2863-4694-BC2B-7E87577746FA}" presName="Name9" presStyleLbl="parChTrans1D2" presStyleIdx="1" presStyleCnt="9"/>
      <dgm:spPr/>
      <dgm:t>
        <a:bodyPr/>
        <a:lstStyle/>
        <a:p>
          <a:endParaRPr lang="en-GB"/>
        </a:p>
      </dgm:t>
    </dgm:pt>
    <dgm:pt modelId="{AB544D3A-F7CF-40D2-83F7-D1D56FD6A018}" type="pres">
      <dgm:prSet presAssocID="{836652FF-2863-4694-BC2B-7E87577746FA}" presName="connTx" presStyleLbl="parChTrans1D2" presStyleIdx="1" presStyleCnt="9"/>
      <dgm:spPr/>
      <dgm:t>
        <a:bodyPr/>
        <a:lstStyle/>
        <a:p>
          <a:endParaRPr lang="en-GB"/>
        </a:p>
      </dgm:t>
    </dgm:pt>
    <dgm:pt modelId="{61CF7C35-D269-4DA5-BE0B-137820C20BF7}" type="pres">
      <dgm:prSet presAssocID="{814089BD-74DA-4947-BC3C-097605E40B61}" presName="node" presStyleLbl="node1" presStyleIdx="1" presStyleCnt="9" custScaleX="131793" custScaleY="115398" custRadScaleRad="113024" custRadScaleInc="-5625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9DE17E6-7340-4A70-B444-097123FDA5FA}" type="pres">
      <dgm:prSet presAssocID="{EA7A684F-80BE-4E62-B95B-CC0B8C853BF5}" presName="Name9" presStyleLbl="parChTrans1D2" presStyleIdx="2" presStyleCnt="9"/>
      <dgm:spPr/>
      <dgm:t>
        <a:bodyPr/>
        <a:lstStyle/>
        <a:p>
          <a:endParaRPr lang="en-GB"/>
        </a:p>
      </dgm:t>
    </dgm:pt>
    <dgm:pt modelId="{4E81D6E2-248A-400B-B109-8435D205FAA2}" type="pres">
      <dgm:prSet presAssocID="{EA7A684F-80BE-4E62-B95B-CC0B8C853BF5}" presName="connTx" presStyleLbl="parChTrans1D2" presStyleIdx="2" presStyleCnt="9"/>
      <dgm:spPr/>
      <dgm:t>
        <a:bodyPr/>
        <a:lstStyle/>
        <a:p>
          <a:endParaRPr lang="en-GB"/>
        </a:p>
      </dgm:t>
    </dgm:pt>
    <dgm:pt modelId="{5365D1C8-6CD9-485E-A775-E3E6CF7CFF37}" type="pres">
      <dgm:prSet presAssocID="{9C530483-A947-4030-AEAA-A6C16347013E}" presName="node" presStyleLbl="node1" presStyleIdx="2" presStyleCnt="9" custScaleX="141381" custScaleY="124020" custRadScaleRad="110748" custRadScaleInc="-7554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2AF2BC1-8382-4159-8C37-02A070E62774}" type="pres">
      <dgm:prSet presAssocID="{3E33E5D6-99B5-4DD4-9414-8AC55651302C}" presName="Name9" presStyleLbl="parChTrans1D2" presStyleIdx="3" presStyleCnt="9"/>
      <dgm:spPr/>
      <dgm:t>
        <a:bodyPr/>
        <a:lstStyle/>
        <a:p>
          <a:endParaRPr lang="en-GB"/>
        </a:p>
      </dgm:t>
    </dgm:pt>
    <dgm:pt modelId="{BF8F26FD-4949-46D3-9E9A-2A572EFE5328}" type="pres">
      <dgm:prSet presAssocID="{3E33E5D6-99B5-4DD4-9414-8AC55651302C}" presName="connTx" presStyleLbl="parChTrans1D2" presStyleIdx="3" presStyleCnt="9"/>
      <dgm:spPr/>
      <dgm:t>
        <a:bodyPr/>
        <a:lstStyle/>
        <a:p>
          <a:endParaRPr lang="en-GB"/>
        </a:p>
      </dgm:t>
    </dgm:pt>
    <dgm:pt modelId="{9E56C59A-601C-4A59-ABAF-8B76F78E5422}" type="pres">
      <dgm:prSet presAssocID="{481152D5-AFD7-4BC7-B463-6ABDB85417E3}" presName="node" presStyleLbl="node1" presStyleIdx="3" presStyleCnt="9" custScaleX="130661" custScaleY="122614" custRadScaleRad="97916" custRadScaleInc="-858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132DE25-64F2-4F7F-876C-6EF13F232A6D}" type="pres">
      <dgm:prSet presAssocID="{F5FDBE42-BD33-4B09-B8F5-09A3D7AE472C}" presName="Name9" presStyleLbl="parChTrans1D2" presStyleIdx="4" presStyleCnt="9"/>
      <dgm:spPr/>
      <dgm:t>
        <a:bodyPr/>
        <a:lstStyle/>
        <a:p>
          <a:endParaRPr lang="en-GB"/>
        </a:p>
      </dgm:t>
    </dgm:pt>
    <dgm:pt modelId="{CF2213CE-A717-4BBA-A7A9-6EF5A2B74288}" type="pres">
      <dgm:prSet presAssocID="{F5FDBE42-BD33-4B09-B8F5-09A3D7AE472C}" presName="connTx" presStyleLbl="parChTrans1D2" presStyleIdx="4" presStyleCnt="9"/>
      <dgm:spPr/>
      <dgm:t>
        <a:bodyPr/>
        <a:lstStyle/>
        <a:p>
          <a:endParaRPr lang="en-GB"/>
        </a:p>
      </dgm:t>
    </dgm:pt>
    <dgm:pt modelId="{0C01FB1C-26F5-42EC-AD8D-66699C0DF3E1}" type="pres">
      <dgm:prSet presAssocID="{93185720-DE10-4CF2-A195-E06ADE881323}" presName="node" presStyleLbl="node1" presStyleIdx="4" presStyleCnt="9" custScaleX="128582" custScaleY="116689" custRadScaleRad="111557" custRadScaleInc="-8836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BF5F348-2241-43A6-9664-7182A7C26FE6}" type="pres">
      <dgm:prSet presAssocID="{D97E3CFE-4A58-41E2-A09A-3DB88EC9BFC3}" presName="Name9" presStyleLbl="parChTrans1D2" presStyleIdx="5" presStyleCnt="9"/>
      <dgm:spPr/>
      <dgm:t>
        <a:bodyPr/>
        <a:lstStyle/>
        <a:p>
          <a:endParaRPr lang="en-GB"/>
        </a:p>
      </dgm:t>
    </dgm:pt>
    <dgm:pt modelId="{3911498C-94F4-441A-BB36-6C4ABC8787B7}" type="pres">
      <dgm:prSet presAssocID="{D97E3CFE-4A58-41E2-A09A-3DB88EC9BFC3}" presName="connTx" presStyleLbl="parChTrans1D2" presStyleIdx="5" presStyleCnt="9"/>
      <dgm:spPr/>
      <dgm:t>
        <a:bodyPr/>
        <a:lstStyle/>
        <a:p>
          <a:endParaRPr lang="en-GB"/>
        </a:p>
      </dgm:t>
    </dgm:pt>
    <dgm:pt modelId="{E43A810E-AACF-4CE5-9EE9-82A88BC11FA7}" type="pres">
      <dgm:prSet presAssocID="{62E40F82-91CB-401C-9055-FEF263C27949}" presName="node" presStyleLbl="node1" presStyleIdx="5" presStyleCnt="9" custScaleX="120146" custScaleY="107359" custRadScaleRad="98344" custRadScaleInc="-5843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D633860-5494-40AD-B5B8-283B9DC9DA0A}" type="pres">
      <dgm:prSet presAssocID="{7057DDCF-2E53-4D21-A179-2318717F7A14}" presName="Name9" presStyleLbl="parChTrans1D2" presStyleIdx="6" presStyleCnt="9"/>
      <dgm:spPr/>
      <dgm:t>
        <a:bodyPr/>
        <a:lstStyle/>
        <a:p>
          <a:endParaRPr lang="en-GB"/>
        </a:p>
      </dgm:t>
    </dgm:pt>
    <dgm:pt modelId="{900F6F4A-3091-4C73-8365-D73F13BB296B}" type="pres">
      <dgm:prSet presAssocID="{7057DDCF-2E53-4D21-A179-2318717F7A14}" presName="connTx" presStyleLbl="parChTrans1D2" presStyleIdx="6" presStyleCnt="9"/>
      <dgm:spPr/>
      <dgm:t>
        <a:bodyPr/>
        <a:lstStyle/>
        <a:p>
          <a:endParaRPr lang="en-GB"/>
        </a:p>
      </dgm:t>
    </dgm:pt>
    <dgm:pt modelId="{D82A021F-1D05-46E0-9484-D097321FAF91}" type="pres">
      <dgm:prSet presAssocID="{84217D16-773D-4893-AF02-5AEC1A5761D0}" presName="node" presStyleLbl="node1" presStyleIdx="6" presStyleCnt="9" custScaleX="122456" custScaleY="119737" custRadScaleRad="114372" custRadScaleInc="-5646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6E83D87-65ED-4585-A845-F1C8505C200E}" type="pres">
      <dgm:prSet presAssocID="{B861F91A-FDC8-4228-B957-1E8BF6BFE0EC}" presName="Name9" presStyleLbl="parChTrans1D2" presStyleIdx="7" presStyleCnt="9"/>
      <dgm:spPr/>
      <dgm:t>
        <a:bodyPr/>
        <a:lstStyle/>
        <a:p>
          <a:endParaRPr lang="en-GB"/>
        </a:p>
      </dgm:t>
    </dgm:pt>
    <dgm:pt modelId="{A3C938E4-E3C4-4A70-8A6D-A72DB6CE81CD}" type="pres">
      <dgm:prSet presAssocID="{B861F91A-FDC8-4228-B957-1E8BF6BFE0EC}" presName="connTx" presStyleLbl="parChTrans1D2" presStyleIdx="7" presStyleCnt="9"/>
      <dgm:spPr/>
      <dgm:t>
        <a:bodyPr/>
        <a:lstStyle/>
        <a:p>
          <a:endParaRPr lang="en-GB"/>
        </a:p>
      </dgm:t>
    </dgm:pt>
    <dgm:pt modelId="{0D58040C-7BFF-468C-AF5E-442FC427B922}" type="pres">
      <dgm:prSet presAssocID="{3A6FCFAB-2CC6-466A-B9C7-7B3E31AA8A65}" presName="node" presStyleLbl="node1" presStyleIdx="7" presStyleCnt="9" custScaleX="133949" custScaleY="121308" custRadScaleRad="102305" custRadScaleInc="-3356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F7215AF-2391-495B-8DA7-74E90F6D3546}" type="pres">
      <dgm:prSet presAssocID="{AEB291FB-C517-4016-8759-D7328B122F59}" presName="Name9" presStyleLbl="parChTrans1D2" presStyleIdx="8" presStyleCnt="9"/>
      <dgm:spPr/>
      <dgm:t>
        <a:bodyPr/>
        <a:lstStyle/>
        <a:p>
          <a:endParaRPr lang="en-GB"/>
        </a:p>
      </dgm:t>
    </dgm:pt>
    <dgm:pt modelId="{969D680C-09A8-4DF1-A14E-65588F210601}" type="pres">
      <dgm:prSet presAssocID="{AEB291FB-C517-4016-8759-D7328B122F59}" presName="connTx" presStyleLbl="parChTrans1D2" presStyleIdx="8" presStyleCnt="9"/>
      <dgm:spPr/>
      <dgm:t>
        <a:bodyPr/>
        <a:lstStyle/>
        <a:p>
          <a:endParaRPr lang="en-GB"/>
        </a:p>
      </dgm:t>
    </dgm:pt>
    <dgm:pt modelId="{108EF114-2141-442D-9C8F-2A24505DABD2}" type="pres">
      <dgm:prSet presAssocID="{D1A097AB-483E-4C1A-B31B-A0A458BE21D5}" presName="node" presStyleLbl="node1" presStyleIdx="8" presStyleCnt="9" custScaleX="153282" custScaleY="126627" custRadScaleRad="119609" custRadScaleInc="-3923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38695A5E-966E-49D1-8D34-4665423AAED9}" srcId="{E03C1397-94D8-4E9E-9877-E15C351FCFDE}" destId="{2E0FD594-71AA-4777-AB3E-19256112406F}" srcOrd="2" destOrd="0" parTransId="{B378637C-28F3-41B6-9CC8-0B4399275CEB}" sibTransId="{ABF1FC7D-90D4-42ED-B88C-9D98A8A89972}"/>
    <dgm:cxn modelId="{9DFF346B-D01E-4009-94BE-E4CFB40194CE}" type="presOf" srcId="{7057DDCF-2E53-4D21-A179-2318717F7A14}" destId="{CD633860-5494-40AD-B5B8-283B9DC9DA0A}" srcOrd="0" destOrd="0" presId="urn:microsoft.com/office/officeart/2005/8/layout/radial1"/>
    <dgm:cxn modelId="{AC9D2C15-153F-4001-9B88-E80563716470}" type="presOf" srcId="{F5FDBE42-BD33-4B09-B8F5-09A3D7AE472C}" destId="{5132DE25-64F2-4F7F-876C-6EF13F232A6D}" srcOrd="0" destOrd="0" presId="urn:microsoft.com/office/officeart/2005/8/layout/radial1"/>
    <dgm:cxn modelId="{5B42275F-3CF6-456E-8C19-19633D6DA476}" type="presOf" srcId="{EA7A684F-80BE-4E62-B95B-CC0B8C853BF5}" destId="{4E81D6E2-248A-400B-B109-8435D205FAA2}" srcOrd="1" destOrd="0" presId="urn:microsoft.com/office/officeart/2005/8/layout/radial1"/>
    <dgm:cxn modelId="{65F0DD2A-D080-4897-8C0D-98D60F98495C}" type="presOf" srcId="{F5FDBE42-BD33-4B09-B8F5-09A3D7AE472C}" destId="{CF2213CE-A717-4BBA-A7A9-6EF5A2B74288}" srcOrd="1" destOrd="0" presId="urn:microsoft.com/office/officeart/2005/8/layout/radial1"/>
    <dgm:cxn modelId="{9141886E-CF51-4C23-9A6B-ADCF09B9A81E}" type="presOf" srcId="{836652FF-2863-4694-BC2B-7E87577746FA}" destId="{AB544D3A-F7CF-40D2-83F7-D1D56FD6A018}" srcOrd="1" destOrd="0" presId="urn:microsoft.com/office/officeart/2005/8/layout/radial1"/>
    <dgm:cxn modelId="{1445730F-7B03-4164-85EF-BCEF314B1FCF}" type="presOf" srcId="{AEB291FB-C517-4016-8759-D7328B122F59}" destId="{969D680C-09A8-4DF1-A14E-65588F210601}" srcOrd="1" destOrd="0" presId="urn:microsoft.com/office/officeart/2005/8/layout/radial1"/>
    <dgm:cxn modelId="{E5004B76-E830-4660-943E-55309531ACCC}" type="presOf" srcId="{3A6FCFAB-2CC6-466A-B9C7-7B3E31AA8A65}" destId="{0D58040C-7BFF-468C-AF5E-442FC427B922}" srcOrd="0" destOrd="0" presId="urn:microsoft.com/office/officeart/2005/8/layout/radial1"/>
    <dgm:cxn modelId="{123C6DD1-1355-4D26-B365-8753913D0FDA}" type="presOf" srcId="{B861F91A-FDC8-4228-B957-1E8BF6BFE0EC}" destId="{E6E83D87-65ED-4585-A845-F1C8505C200E}" srcOrd="0" destOrd="0" presId="urn:microsoft.com/office/officeart/2005/8/layout/radial1"/>
    <dgm:cxn modelId="{83F50BE1-6C22-4536-9F2E-F4D026DF1A03}" srcId="{C2D6B547-573D-4321-8462-A28604F980FB}" destId="{9C530483-A947-4030-AEAA-A6C16347013E}" srcOrd="2" destOrd="0" parTransId="{EA7A684F-80BE-4E62-B95B-CC0B8C853BF5}" sibTransId="{06C68E5D-D3CA-4072-B552-0442DDFB625E}"/>
    <dgm:cxn modelId="{40978854-FFFC-4AE8-8B2F-374737624297}" type="presOf" srcId="{B861F91A-FDC8-4228-B957-1E8BF6BFE0EC}" destId="{A3C938E4-E3C4-4A70-8A6D-A72DB6CE81CD}" srcOrd="1" destOrd="0" presId="urn:microsoft.com/office/officeart/2005/8/layout/radial1"/>
    <dgm:cxn modelId="{6B54D513-7272-435C-BE56-59D081416661}" type="presOf" srcId="{C2D6B547-573D-4321-8462-A28604F980FB}" destId="{54B2A9FA-3A78-4C4E-A30C-77CC3D63405A}" srcOrd="0" destOrd="0" presId="urn:microsoft.com/office/officeart/2005/8/layout/radial1"/>
    <dgm:cxn modelId="{31AFDEA7-2B5A-4734-B042-522F1AB59AFB}" type="presOf" srcId="{481152D5-AFD7-4BC7-B463-6ABDB85417E3}" destId="{9E56C59A-601C-4A59-ABAF-8B76F78E5422}" srcOrd="0" destOrd="0" presId="urn:microsoft.com/office/officeart/2005/8/layout/radial1"/>
    <dgm:cxn modelId="{5AD72DA9-56DD-43B4-9170-771B959CA3F2}" srcId="{C2D6B547-573D-4321-8462-A28604F980FB}" destId="{481152D5-AFD7-4BC7-B463-6ABDB85417E3}" srcOrd="3" destOrd="0" parTransId="{3E33E5D6-99B5-4DD4-9414-8AC55651302C}" sibTransId="{DC7C7D2B-7978-4225-A269-3192DF9383FD}"/>
    <dgm:cxn modelId="{03CDA862-0F68-433F-8378-49231757680D}" type="presOf" srcId="{62E40F82-91CB-401C-9055-FEF263C27949}" destId="{E43A810E-AACF-4CE5-9EE9-82A88BC11FA7}" srcOrd="0" destOrd="0" presId="urn:microsoft.com/office/officeart/2005/8/layout/radial1"/>
    <dgm:cxn modelId="{7CA9A160-307F-4685-B4B5-B194C0409E99}" type="presOf" srcId="{AEB291FB-C517-4016-8759-D7328B122F59}" destId="{CF7215AF-2391-495B-8DA7-74E90F6D3546}" srcOrd="0" destOrd="0" presId="urn:microsoft.com/office/officeart/2005/8/layout/radial1"/>
    <dgm:cxn modelId="{F0B8A18C-4428-4FE6-9E69-CD5C7625F519}" srcId="{C2D6B547-573D-4321-8462-A28604F980FB}" destId="{8E69CBA8-6CDF-4239-AAE7-929309DBFE2E}" srcOrd="0" destOrd="0" parTransId="{538C08A9-B146-4C9F-A9CA-525BAD31864E}" sibTransId="{1253D96B-4ACE-441B-B552-F29EBC78D3D8}"/>
    <dgm:cxn modelId="{A3E7D066-67F4-4EBC-8827-2D8567A00F4A}" type="presOf" srcId="{D97E3CFE-4A58-41E2-A09A-3DB88EC9BFC3}" destId="{FBF5F348-2241-43A6-9664-7182A7C26FE6}" srcOrd="0" destOrd="0" presId="urn:microsoft.com/office/officeart/2005/8/layout/radial1"/>
    <dgm:cxn modelId="{5C0BFB33-DCBD-4758-9A17-6EFFF13D5282}" srcId="{C2D6B547-573D-4321-8462-A28604F980FB}" destId="{D1A097AB-483E-4C1A-B31B-A0A458BE21D5}" srcOrd="8" destOrd="0" parTransId="{AEB291FB-C517-4016-8759-D7328B122F59}" sibTransId="{FCDBDB41-74D2-4C80-AF90-4B54BCA0B12F}"/>
    <dgm:cxn modelId="{858F0B49-82F8-44BC-8793-043B0C725E0E}" srcId="{C2D6B547-573D-4321-8462-A28604F980FB}" destId="{93185720-DE10-4CF2-A195-E06ADE881323}" srcOrd="4" destOrd="0" parTransId="{F5FDBE42-BD33-4B09-B8F5-09A3D7AE472C}" sibTransId="{4F95DBE2-A41D-4B8E-8FA5-495931222B3F}"/>
    <dgm:cxn modelId="{4A9DE49E-0EF7-454E-A8C2-09AD5CAB19A3}" type="presOf" srcId="{84217D16-773D-4893-AF02-5AEC1A5761D0}" destId="{D82A021F-1D05-46E0-9484-D097321FAF91}" srcOrd="0" destOrd="0" presId="urn:microsoft.com/office/officeart/2005/8/layout/radial1"/>
    <dgm:cxn modelId="{212FB91F-6293-41FF-801C-1E64889B3BCD}" type="presOf" srcId="{3E33E5D6-99B5-4DD4-9414-8AC55651302C}" destId="{BF8F26FD-4949-46D3-9E9A-2A572EFE5328}" srcOrd="1" destOrd="0" presId="urn:microsoft.com/office/officeart/2005/8/layout/radial1"/>
    <dgm:cxn modelId="{B545D1E1-E302-4039-BB41-78B624DD1DFC}" type="presOf" srcId="{7057DDCF-2E53-4D21-A179-2318717F7A14}" destId="{900F6F4A-3091-4C73-8365-D73F13BB296B}" srcOrd="1" destOrd="0" presId="urn:microsoft.com/office/officeart/2005/8/layout/radial1"/>
    <dgm:cxn modelId="{C67D84B7-B1F7-4917-83A8-FBCA8B8B06C6}" srcId="{E03C1397-94D8-4E9E-9877-E15C351FCFDE}" destId="{2DAA00CC-0499-4343-8F52-C4B9A3B648F9}" srcOrd="1" destOrd="0" parTransId="{28E2D9D7-1AE7-4C26-9E13-78F387102DB4}" sibTransId="{9477FECB-5D2F-4331-8C9D-8CF3DC0A1A22}"/>
    <dgm:cxn modelId="{9CB85040-C019-4CC5-841F-8B4F2A6B2B30}" type="presOf" srcId="{836652FF-2863-4694-BC2B-7E87577746FA}" destId="{F0FA2D9C-1D0B-473F-8949-08363BE0D637}" srcOrd="0" destOrd="0" presId="urn:microsoft.com/office/officeart/2005/8/layout/radial1"/>
    <dgm:cxn modelId="{F9DC0849-20D0-45E7-8B17-CB27D57B39E8}" type="presOf" srcId="{E03C1397-94D8-4E9E-9877-E15C351FCFDE}" destId="{79C12B67-F472-4590-9385-42CCAA7189BA}" srcOrd="0" destOrd="0" presId="urn:microsoft.com/office/officeart/2005/8/layout/radial1"/>
    <dgm:cxn modelId="{093C979F-D80A-452A-B4F2-EBEC644C7FB6}" type="presOf" srcId="{93185720-DE10-4CF2-A195-E06ADE881323}" destId="{0C01FB1C-26F5-42EC-AD8D-66699C0DF3E1}" srcOrd="0" destOrd="0" presId="urn:microsoft.com/office/officeart/2005/8/layout/radial1"/>
    <dgm:cxn modelId="{8FA9BCC6-74E4-4C68-B74B-FA4FBD80D344}" type="presOf" srcId="{8E69CBA8-6CDF-4239-AAE7-929309DBFE2E}" destId="{005C6EA7-3465-4EC5-94D9-9E5AE3B46724}" srcOrd="0" destOrd="0" presId="urn:microsoft.com/office/officeart/2005/8/layout/radial1"/>
    <dgm:cxn modelId="{1CA4DB9E-BA39-41E6-A37B-B91E19D5224C}" srcId="{C2D6B547-573D-4321-8462-A28604F980FB}" destId="{3A6FCFAB-2CC6-466A-B9C7-7B3E31AA8A65}" srcOrd="7" destOrd="0" parTransId="{B861F91A-FDC8-4228-B957-1E8BF6BFE0EC}" sibTransId="{E2B5245E-AAC7-4140-973A-23CCA434CF38}"/>
    <dgm:cxn modelId="{8E396E2E-AEFE-4F1D-B2E4-4BAF712BDB7B}" srcId="{C2D6B547-573D-4321-8462-A28604F980FB}" destId="{814089BD-74DA-4947-BC3C-097605E40B61}" srcOrd="1" destOrd="0" parTransId="{836652FF-2863-4694-BC2B-7E87577746FA}" sibTransId="{A2EC286F-5560-4D81-9998-969E1DC74965}"/>
    <dgm:cxn modelId="{8FCF9E67-D7E2-4449-9E4D-91E4CB3C7057}" type="presOf" srcId="{D97E3CFE-4A58-41E2-A09A-3DB88EC9BFC3}" destId="{3911498C-94F4-441A-BB36-6C4ABC8787B7}" srcOrd="1" destOrd="0" presId="urn:microsoft.com/office/officeart/2005/8/layout/radial1"/>
    <dgm:cxn modelId="{C037F47D-DF68-4A57-AAE7-559A9B262A28}" type="presOf" srcId="{EA7A684F-80BE-4E62-B95B-CC0B8C853BF5}" destId="{E9DE17E6-7340-4A70-B444-097123FDA5FA}" srcOrd="0" destOrd="0" presId="urn:microsoft.com/office/officeart/2005/8/layout/radial1"/>
    <dgm:cxn modelId="{57274F53-EFF1-49E4-A5BE-87E43507CF13}" type="presOf" srcId="{538C08A9-B146-4C9F-A9CA-525BAD31864E}" destId="{CBCAFDA5-06AC-4D47-B078-F8408843FC5B}" srcOrd="1" destOrd="0" presId="urn:microsoft.com/office/officeart/2005/8/layout/radial1"/>
    <dgm:cxn modelId="{FCEAA315-2D2E-43DA-B667-6CA41BBF1122}" type="presOf" srcId="{538C08A9-B146-4C9F-A9CA-525BAD31864E}" destId="{56F773BA-DC75-423F-BC36-9E61DFF87EE4}" srcOrd="0" destOrd="0" presId="urn:microsoft.com/office/officeart/2005/8/layout/radial1"/>
    <dgm:cxn modelId="{2712F60C-4858-4530-996E-B30B1F494F4B}" type="presOf" srcId="{D1A097AB-483E-4C1A-B31B-A0A458BE21D5}" destId="{108EF114-2141-442D-9C8F-2A24505DABD2}" srcOrd="0" destOrd="0" presId="urn:microsoft.com/office/officeart/2005/8/layout/radial1"/>
    <dgm:cxn modelId="{E5CDFE57-64B8-4886-9B07-F23609258505}" srcId="{C2D6B547-573D-4321-8462-A28604F980FB}" destId="{84217D16-773D-4893-AF02-5AEC1A5761D0}" srcOrd="6" destOrd="0" parTransId="{7057DDCF-2E53-4D21-A179-2318717F7A14}" sibTransId="{97051448-5A3C-41A0-9488-46A6E96BF69B}"/>
    <dgm:cxn modelId="{1D7CACC0-9939-4D72-AEAB-9956FA4C464C}" type="presOf" srcId="{9C530483-A947-4030-AEAA-A6C16347013E}" destId="{5365D1C8-6CD9-485E-A775-E3E6CF7CFF37}" srcOrd="0" destOrd="0" presId="urn:microsoft.com/office/officeart/2005/8/layout/radial1"/>
    <dgm:cxn modelId="{1124DAF2-A829-4826-B5A8-9F491DBF5A19}" type="presOf" srcId="{814089BD-74DA-4947-BC3C-097605E40B61}" destId="{61CF7C35-D269-4DA5-BE0B-137820C20BF7}" srcOrd="0" destOrd="0" presId="urn:microsoft.com/office/officeart/2005/8/layout/radial1"/>
    <dgm:cxn modelId="{CA3FC396-BD2A-47FF-B9D9-DC0D0EF17662}" srcId="{C2D6B547-573D-4321-8462-A28604F980FB}" destId="{62E40F82-91CB-401C-9055-FEF263C27949}" srcOrd="5" destOrd="0" parTransId="{D97E3CFE-4A58-41E2-A09A-3DB88EC9BFC3}" sibTransId="{BA39AC47-02A3-4024-8202-B5E9E1394095}"/>
    <dgm:cxn modelId="{81D54F77-A73B-40BE-A9DA-C5D4AFA38582}" srcId="{E03C1397-94D8-4E9E-9877-E15C351FCFDE}" destId="{C2D6B547-573D-4321-8462-A28604F980FB}" srcOrd="0" destOrd="0" parTransId="{D303682E-22F4-42DD-B7F4-023772825BF3}" sibTransId="{BBE19DCC-DB22-4BAA-8CC7-74EA02B4793C}"/>
    <dgm:cxn modelId="{602ED8C7-1BAD-42F4-B649-B4EC2D8D7F45}" type="presOf" srcId="{3E33E5D6-99B5-4DD4-9414-8AC55651302C}" destId="{22AF2BC1-8382-4159-8C37-02A070E62774}" srcOrd="0" destOrd="0" presId="urn:microsoft.com/office/officeart/2005/8/layout/radial1"/>
    <dgm:cxn modelId="{2A0302A6-D9F5-49D6-8785-B98305C9ACE2}" type="presParOf" srcId="{79C12B67-F472-4590-9385-42CCAA7189BA}" destId="{54B2A9FA-3A78-4C4E-A30C-77CC3D63405A}" srcOrd="0" destOrd="0" presId="urn:microsoft.com/office/officeart/2005/8/layout/radial1"/>
    <dgm:cxn modelId="{3181A290-CBBD-4776-9CC8-A36809D54C92}" type="presParOf" srcId="{79C12B67-F472-4590-9385-42CCAA7189BA}" destId="{56F773BA-DC75-423F-BC36-9E61DFF87EE4}" srcOrd="1" destOrd="0" presId="urn:microsoft.com/office/officeart/2005/8/layout/radial1"/>
    <dgm:cxn modelId="{752046D1-E94F-459B-9D66-3DA99F97AC33}" type="presParOf" srcId="{56F773BA-DC75-423F-BC36-9E61DFF87EE4}" destId="{CBCAFDA5-06AC-4D47-B078-F8408843FC5B}" srcOrd="0" destOrd="0" presId="urn:microsoft.com/office/officeart/2005/8/layout/radial1"/>
    <dgm:cxn modelId="{3439C183-F064-4C7C-9A7A-09B96AFC09D9}" type="presParOf" srcId="{79C12B67-F472-4590-9385-42CCAA7189BA}" destId="{005C6EA7-3465-4EC5-94D9-9E5AE3B46724}" srcOrd="2" destOrd="0" presId="urn:microsoft.com/office/officeart/2005/8/layout/radial1"/>
    <dgm:cxn modelId="{EA8EA2A0-8048-4194-BE73-E38FAF1BF2B8}" type="presParOf" srcId="{79C12B67-F472-4590-9385-42CCAA7189BA}" destId="{F0FA2D9C-1D0B-473F-8949-08363BE0D637}" srcOrd="3" destOrd="0" presId="urn:microsoft.com/office/officeart/2005/8/layout/radial1"/>
    <dgm:cxn modelId="{FAD21CED-9B56-45F4-BB57-A5D82BA17CAE}" type="presParOf" srcId="{F0FA2D9C-1D0B-473F-8949-08363BE0D637}" destId="{AB544D3A-F7CF-40D2-83F7-D1D56FD6A018}" srcOrd="0" destOrd="0" presId="urn:microsoft.com/office/officeart/2005/8/layout/radial1"/>
    <dgm:cxn modelId="{61F5D70E-E6B4-48FF-9F62-53F707383266}" type="presParOf" srcId="{79C12B67-F472-4590-9385-42CCAA7189BA}" destId="{61CF7C35-D269-4DA5-BE0B-137820C20BF7}" srcOrd="4" destOrd="0" presId="urn:microsoft.com/office/officeart/2005/8/layout/radial1"/>
    <dgm:cxn modelId="{4FAC1DDA-755F-4E23-A92C-77E17B0F5A0E}" type="presParOf" srcId="{79C12B67-F472-4590-9385-42CCAA7189BA}" destId="{E9DE17E6-7340-4A70-B444-097123FDA5FA}" srcOrd="5" destOrd="0" presId="urn:microsoft.com/office/officeart/2005/8/layout/radial1"/>
    <dgm:cxn modelId="{28C1C88D-C65F-4A40-A002-BF77E21AD375}" type="presParOf" srcId="{E9DE17E6-7340-4A70-B444-097123FDA5FA}" destId="{4E81D6E2-248A-400B-B109-8435D205FAA2}" srcOrd="0" destOrd="0" presId="urn:microsoft.com/office/officeart/2005/8/layout/radial1"/>
    <dgm:cxn modelId="{7393E9AF-3AC2-4AF2-BE8E-F018AB9137AA}" type="presParOf" srcId="{79C12B67-F472-4590-9385-42CCAA7189BA}" destId="{5365D1C8-6CD9-485E-A775-E3E6CF7CFF37}" srcOrd="6" destOrd="0" presId="urn:microsoft.com/office/officeart/2005/8/layout/radial1"/>
    <dgm:cxn modelId="{DFA42BEA-38E4-45CE-8E2B-D60BB7E2BFA2}" type="presParOf" srcId="{79C12B67-F472-4590-9385-42CCAA7189BA}" destId="{22AF2BC1-8382-4159-8C37-02A070E62774}" srcOrd="7" destOrd="0" presId="urn:microsoft.com/office/officeart/2005/8/layout/radial1"/>
    <dgm:cxn modelId="{C75EBD0E-D6C0-483D-8B16-C0FAEB29F32B}" type="presParOf" srcId="{22AF2BC1-8382-4159-8C37-02A070E62774}" destId="{BF8F26FD-4949-46D3-9E9A-2A572EFE5328}" srcOrd="0" destOrd="0" presId="urn:microsoft.com/office/officeart/2005/8/layout/radial1"/>
    <dgm:cxn modelId="{F7FC36FA-986B-40BA-A38C-29AE50C6519A}" type="presParOf" srcId="{79C12B67-F472-4590-9385-42CCAA7189BA}" destId="{9E56C59A-601C-4A59-ABAF-8B76F78E5422}" srcOrd="8" destOrd="0" presId="urn:microsoft.com/office/officeart/2005/8/layout/radial1"/>
    <dgm:cxn modelId="{6C287E7A-73A6-41FB-B6EF-277BBF44EFCF}" type="presParOf" srcId="{79C12B67-F472-4590-9385-42CCAA7189BA}" destId="{5132DE25-64F2-4F7F-876C-6EF13F232A6D}" srcOrd="9" destOrd="0" presId="urn:microsoft.com/office/officeart/2005/8/layout/radial1"/>
    <dgm:cxn modelId="{38F7F550-F2D1-4B66-AFCA-DA1781FF422E}" type="presParOf" srcId="{5132DE25-64F2-4F7F-876C-6EF13F232A6D}" destId="{CF2213CE-A717-4BBA-A7A9-6EF5A2B74288}" srcOrd="0" destOrd="0" presId="urn:microsoft.com/office/officeart/2005/8/layout/radial1"/>
    <dgm:cxn modelId="{0BFD34A9-96DE-429E-A98B-B6B9419C1D67}" type="presParOf" srcId="{79C12B67-F472-4590-9385-42CCAA7189BA}" destId="{0C01FB1C-26F5-42EC-AD8D-66699C0DF3E1}" srcOrd="10" destOrd="0" presId="urn:microsoft.com/office/officeart/2005/8/layout/radial1"/>
    <dgm:cxn modelId="{2E75B91C-458B-4100-8087-1220986182E8}" type="presParOf" srcId="{79C12B67-F472-4590-9385-42CCAA7189BA}" destId="{FBF5F348-2241-43A6-9664-7182A7C26FE6}" srcOrd="11" destOrd="0" presId="urn:microsoft.com/office/officeart/2005/8/layout/radial1"/>
    <dgm:cxn modelId="{E1DB445A-C703-4E6F-98B3-1CE3A46B23EC}" type="presParOf" srcId="{FBF5F348-2241-43A6-9664-7182A7C26FE6}" destId="{3911498C-94F4-441A-BB36-6C4ABC8787B7}" srcOrd="0" destOrd="0" presId="urn:microsoft.com/office/officeart/2005/8/layout/radial1"/>
    <dgm:cxn modelId="{60105E72-B729-434E-BDEA-DD186B871E0B}" type="presParOf" srcId="{79C12B67-F472-4590-9385-42CCAA7189BA}" destId="{E43A810E-AACF-4CE5-9EE9-82A88BC11FA7}" srcOrd="12" destOrd="0" presId="urn:microsoft.com/office/officeart/2005/8/layout/radial1"/>
    <dgm:cxn modelId="{56765F64-4619-44E7-89F8-EB5207192F23}" type="presParOf" srcId="{79C12B67-F472-4590-9385-42CCAA7189BA}" destId="{CD633860-5494-40AD-B5B8-283B9DC9DA0A}" srcOrd="13" destOrd="0" presId="urn:microsoft.com/office/officeart/2005/8/layout/radial1"/>
    <dgm:cxn modelId="{35D2E070-9BE5-4E6F-8F00-5F34951C4B7C}" type="presParOf" srcId="{CD633860-5494-40AD-B5B8-283B9DC9DA0A}" destId="{900F6F4A-3091-4C73-8365-D73F13BB296B}" srcOrd="0" destOrd="0" presId="urn:microsoft.com/office/officeart/2005/8/layout/radial1"/>
    <dgm:cxn modelId="{6E8F05FD-B6F3-489A-A85C-42510399AAB5}" type="presParOf" srcId="{79C12B67-F472-4590-9385-42CCAA7189BA}" destId="{D82A021F-1D05-46E0-9484-D097321FAF91}" srcOrd="14" destOrd="0" presId="urn:microsoft.com/office/officeart/2005/8/layout/radial1"/>
    <dgm:cxn modelId="{CC4C9841-2302-46BD-B751-3A8987161696}" type="presParOf" srcId="{79C12B67-F472-4590-9385-42CCAA7189BA}" destId="{E6E83D87-65ED-4585-A845-F1C8505C200E}" srcOrd="15" destOrd="0" presId="urn:microsoft.com/office/officeart/2005/8/layout/radial1"/>
    <dgm:cxn modelId="{C6013CF5-46EA-4F83-9F05-31845966AFE2}" type="presParOf" srcId="{E6E83D87-65ED-4585-A845-F1C8505C200E}" destId="{A3C938E4-E3C4-4A70-8A6D-A72DB6CE81CD}" srcOrd="0" destOrd="0" presId="urn:microsoft.com/office/officeart/2005/8/layout/radial1"/>
    <dgm:cxn modelId="{42645FA1-4C0F-4579-9266-D1A3E03DA2DF}" type="presParOf" srcId="{79C12B67-F472-4590-9385-42CCAA7189BA}" destId="{0D58040C-7BFF-468C-AF5E-442FC427B922}" srcOrd="16" destOrd="0" presId="urn:microsoft.com/office/officeart/2005/8/layout/radial1"/>
    <dgm:cxn modelId="{8467729C-831B-4DED-A87F-508D8FC27596}" type="presParOf" srcId="{79C12B67-F472-4590-9385-42CCAA7189BA}" destId="{CF7215AF-2391-495B-8DA7-74E90F6D3546}" srcOrd="17" destOrd="0" presId="urn:microsoft.com/office/officeart/2005/8/layout/radial1"/>
    <dgm:cxn modelId="{70AF4D57-A5D8-41B5-B292-23B29533C00B}" type="presParOf" srcId="{CF7215AF-2391-495B-8DA7-74E90F6D3546}" destId="{969D680C-09A8-4DF1-A14E-65588F210601}" srcOrd="0" destOrd="0" presId="urn:microsoft.com/office/officeart/2005/8/layout/radial1"/>
    <dgm:cxn modelId="{3A6A0A75-3834-4919-9F5F-DB9F15B3D4FD}" type="presParOf" srcId="{79C12B67-F472-4590-9385-42CCAA7189BA}" destId="{108EF114-2141-442D-9C8F-2A24505DABD2}" srcOrd="18" destOrd="0" presId="urn:microsoft.com/office/officeart/2005/8/layout/radial1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B2A9FA-3A78-4C4E-A30C-77CC3D63405A}">
      <dsp:nvSpPr>
        <dsp:cNvPr id="0" name=""/>
        <dsp:cNvSpPr/>
      </dsp:nvSpPr>
      <dsp:spPr>
        <a:xfrm>
          <a:off x="1890979" y="2088235"/>
          <a:ext cx="1624259" cy="1259637"/>
        </a:xfrm>
        <a:prstGeom prst="ellipse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b="1" kern="1200" dirty="0" err="1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Moduli</a:t>
          </a:r>
          <a:r>
            <a:rPr lang="de-DE" sz="1200" b="1" kern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del </a:t>
          </a:r>
          <a:r>
            <a:rPr lang="de-DE" sz="1200" b="1" kern="1200" dirty="0" err="1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programma</a:t>
          </a:r>
          <a:r>
            <a:rPr lang="de-DE" sz="1200" b="1" kern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di </a:t>
          </a:r>
          <a:r>
            <a:rPr lang="de-DE" sz="1200" b="1" kern="1200" dirty="0" err="1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terapia</a:t>
          </a:r>
          <a:endParaRPr lang="de-DE" sz="1200" b="1" kern="1200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2128846" y="2272705"/>
        <a:ext cx="1148525" cy="890697"/>
      </dsp:txXfrm>
    </dsp:sp>
    <dsp:sp modelId="{56F773BA-DC75-423F-BC36-9E61DFF87EE4}">
      <dsp:nvSpPr>
        <dsp:cNvPr id="0" name=""/>
        <dsp:cNvSpPr/>
      </dsp:nvSpPr>
      <dsp:spPr>
        <a:xfrm rot="15714393">
          <a:off x="2156221" y="1676314"/>
          <a:ext cx="802715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802715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2537511" y="1674603"/>
        <a:ext cx="40135" cy="40135"/>
      </dsp:txXfrm>
    </dsp:sp>
    <dsp:sp modelId="{005C6EA7-3465-4EC5-94D9-9E5AE3B46724}">
      <dsp:nvSpPr>
        <dsp:cNvPr id="0" name=""/>
        <dsp:cNvSpPr/>
      </dsp:nvSpPr>
      <dsp:spPr>
        <a:xfrm>
          <a:off x="1711450" y="-96117"/>
          <a:ext cx="1382111" cy="1400588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en-GB" sz="1000" b="1" kern="1200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Processo</a:t>
          </a: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r>
            <a:rPr lang="en-GB" sz="1000" b="1" kern="1200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Decisionale</a:t>
          </a: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913855" y="108994"/>
        <a:ext cx="977301" cy="990366"/>
      </dsp:txXfrm>
    </dsp:sp>
    <dsp:sp modelId="{F0FA2D9C-1D0B-473F-8949-08363BE0D637}">
      <dsp:nvSpPr>
        <dsp:cNvPr id="0" name=""/>
        <dsp:cNvSpPr/>
      </dsp:nvSpPr>
      <dsp:spPr>
        <a:xfrm rot="17937249">
          <a:off x="2751759" y="1660287"/>
          <a:ext cx="1052834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1052834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251856" y="1652323"/>
        <a:ext cx="52641" cy="52641"/>
      </dsp:txXfrm>
    </dsp:sp>
    <dsp:sp modelId="{61CF7C35-D269-4DA5-BE0B-137820C20BF7}">
      <dsp:nvSpPr>
        <dsp:cNvPr id="0" name=""/>
        <dsp:cNvSpPr/>
      </dsp:nvSpPr>
      <dsp:spPr>
        <a:xfrm>
          <a:off x="3120063" y="0"/>
          <a:ext cx="1464319" cy="1282159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en-GB" sz="1000" b="1" kern="1200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Modifica</a:t>
          </a: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r>
            <a:rPr lang="en-GB" sz="1000" b="1" kern="1200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delle</a:t>
          </a: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r>
            <a:rPr lang="en-GB" sz="1000" b="1" kern="1200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credenze</a:t>
          </a: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3334508" y="187768"/>
        <a:ext cx="1035429" cy="906623"/>
      </dsp:txXfrm>
    </dsp:sp>
    <dsp:sp modelId="{E9DE17E6-7340-4A70-B444-097123FDA5FA}">
      <dsp:nvSpPr>
        <dsp:cNvPr id="0" name=""/>
        <dsp:cNvSpPr/>
      </dsp:nvSpPr>
      <dsp:spPr>
        <a:xfrm rot="20069412">
          <a:off x="3356973" y="2202591"/>
          <a:ext cx="775765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775765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725462" y="2201553"/>
        <a:ext cx="38788" cy="38788"/>
      </dsp:txXfrm>
    </dsp:sp>
    <dsp:sp modelId="{5365D1C8-6CD9-485E-A775-E3E6CF7CFF37}">
      <dsp:nvSpPr>
        <dsp:cNvPr id="0" name=""/>
        <dsp:cNvSpPr/>
      </dsp:nvSpPr>
      <dsp:spPr>
        <a:xfrm>
          <a:off x="3999447" y="1035689"/>
          <a:ext cx="1570849" cy="1377955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noProof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en-GB" sz="1000" b="1" kern="1200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Empatizzare</a:t>
          </a: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4229493" y="1237486"/>
        <a:ext cx="1110757" cy="974361"/>
      </dsp:txXfrm>
    </dsp:sp>
    <dsp:sp modelId="{22AF2BC1-8382-4159-8C37-02A070E62774}">
      <dsp:nvSpPr>
        <dsp:cNvPr id="0" name=""/>
        <dsp:cNvSpPr/>
      </dsp:nvSpPr>
      <dsp:spPr>
        <a:xfrm rot="769212">
          <a:off x="3475561" y="2937739"/>
          <a:ext cx="547168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547168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735466" y="2942416"/>
        <a:ext cx="27358" cy="27358"/>
      </dsp:txXfrm>
    </dsp:sp>
    <dsp:sp modelId="{9E56C59A-601C-4A59-ABAF-8B76F78E5422}">
      <dsp:nvSpPr>
        <dsp:cNvPr id="0" name=""/>
        <dsp:cNvSpPr/>
      </dsp:nvSpPr>
      <dsp:spPr>
        <a:xfrm>
          <a:off x="3995464" y="2496165"/>
          <a:ext cx="1451742" cy="1362334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noProof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en-GB" sz="1000" b="1" kern="1200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Memoria</a:t>
          </a: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r>
            <a:rPr lang="en-GB" sz="1000" b="1" kern="1200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ed</a:t>
          </a: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r>
            <a:rPr lang="en-GB" sz="1000" b="1" kern="1200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eccesso</a:t>
          </a: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r>
            <a:rPr lang="en-GB" sz="1000" b="1" kern="1200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di</a:t>
          </a: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r>
            <a:rPr lang="en-GB" sz="1000" b="1" kern="1200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fiducia</a:t>
          </a: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4208067" y="2695674"/>
        <a:ext cx="1026536" cy="963316"/>
      </dsp:txXfrm>
    </dsp:sp>
    <dsp:sp modelId="{5132DE25-64F2-4F7F-876C-6EF13F232A6D}">
      <dsp:nvSpPr>
        <dsp:cNvPr id="0" name=""/>
        <dsp:cNvSpPr/>
      </dsp:nvSpPr>
      <dsp:spPr>
        <a:xfrm rot="3139608">
          <a:off x="2924986" y="3637689"/>
          <a:ext cx="1004767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1004767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402251" y="3630926"/>
        <a:ext cx="50238" cy="50238"/>
      </dsp:txXfrm>
    </dsp:sp>
    <dsp:sp modelId="{0C01FB1C-26F5-42EC-AD8D-66699C0DF3E1}">
      <dsp:nvSpPr>
        <dsp:cNvPr id="0" name=""/>
        <dsp:cNvSpPr/>
      </dsp:nvSpPr>
      <dsp:spPr>
        <a:xfrm>
          <a:off x="3430004" y="3936323"/>
          <a:ext cx="1428643" cy="1296503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noProof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en-GB" sz="1000" b="1" kern="1200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Depressione</a:t>
          </a: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e </a:t>
          </a:r>
          <a:r>
            <a:rPr lang="en-GB" sz="1000" b="1" kern="1200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Pensiero</a:t>
          </a: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3639224" y="4126191"/>
        <a:ext cx="1010203" cy="916767"/>
      </dsp:txXfrm>
    </dsp:sp>
    <dsp:sp modelId="{FBF5F348-2241-43A6-9664-7182A7C26FE6}">
      <dsp:nvSpPr>
        <dsp:cNvPr id="0" name=""/>
        <dsp:cNvSpPr/>
      </dsp:nvSpPr>
      <dsp:spPr>
        <a:xfrm rot="5916316">
          <a:off x="2160902" y="3710138"/>
          <a:ext cx="778593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778593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2530734" y="3709029"/>
        <a:ext cx="38929" cy="38929"/>
      </dsp:txXfrm>
    </dsp:sp>
    <dsp:sp modelId="{E43A810E-AACF-4CE5-9EE9-82A88BC11FA7}">
      <dsp:nvSpPr>
        <dsp:cNvPr id="0" name=""/>
        <dsp:cNvSpPr/>
      </dsp:nvSpPr>
      <dsp:spPr>
        <a:xfrm>
          <a:off x="1735052" y="4108029"/>
          <a:ext cx="1334912" cy="1192839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en-GB" sz="1000" b="1" kern="1200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Autostima</a:t>
          </a: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930545" y="4282716"/>
        <a:ext cx="943926" cy="843465"/>
      </dsp:txXfrm>
    </dsp:sp>
    <dsp:sp modelId="{CD633860-5494-40AD-B5B8-283B9DC9DA0A}">
      <dsp:nvSpPr>
        <dsp:cNvPr id="0" name=""/>
        <dsp:cNvSpPr/>
      </dsp:nvSpPr>
      <dsp:spPr>
        <a:xfrm rot="8322468">
          <a:off x="1264787" y="3511218"/>
          <a:ext cx="1028667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1028667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1753404" y="3503858"/>
        <a:ext cx="51433" cy="51433"/>
      </dsp:txXfrm>
    </dsp:sp>
    <dsp:sp modelId="{D82A021F-1D05-46E0-9484-D097321FAF91}">
      <dsp:nvSpPr>
        <dsp:cNvPr id="0" name=""/>
        <dsp:cNvSpPr/>
      </dsp:nvSpPr>
      <dsp:spPr>
        <a:xfrm>
          <a:off x="206283" y="3648298"/>
          <a:ext cx="1360578" cy="1330368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b="1" kern="12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„Vivere </a:t>
          </a:r>
          <a:r>
            <a:rPr lang="de-DE" sz="1000" b="1" kern="120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con</a:t>
          </a:r>
          <a:r>
            <a:rPr lang="de-DE" sz="1000" b="1" kern="12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le </a:t>
          </a:r>
          <a:r>
            <a:rPr lang="de-DE" sz="1000" b="1" kern="120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Psicosi</a:t>
          </a:r>
          <a:r>
            <a:rPr lang="de-DE" sz="1000" b="1" kern="12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e </a:t>
          </a:r>
          <a:r>
            <a:rPr lang="de-DE" sz="1000" b="1" kern="120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Prevenzione</a:t>
          </a:r>
          <a:r>
            <a:rPr lang="de-DE" sz="1000" b="1" kern="12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delle </a:t>
          </a:r>
          <a:r>
            <a:rPr lang="de-DE" sz="1000" b="1" kern="120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ricadute</a:t>
          </a:r>
          <a:r>
            <a:rPr lang="de-DE" sz="1000" b="1" kern="12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endParaRPr lang="de-DE" sz="1000" b="1" kern="120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405535" y="3843126"/>
        <a:ext cx="962074" cy="940712"/>
      </dsp:txXfrm>
    </dsp:sp>
    <dsp:sp modelId="{E6E83D87-65ED-4585-A845-F1C8505C200E}">
      <dsp:nvSpPr>
        <dsp:cNvPr id="0" name=""/>
        <dsp:cNvSpPr/>
      </dsp:nvSpPr>
      <dsp:spPr>
        <a:xfrm rot="11004586">
          <a:off x="1363408" y="2635677"/>
          <a:ext cx="530426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530426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1615361" y="2640773"/>
        <a:ext cx="26521" cy="26521"/>
      </dsp:txXfrm>
    </dsp:sp>
    <dsp:sp modelId="{0D58040C-7BFF-468C-AF5E-442FC427B922}">
      <dsp:nvSpPr>
        <dsp:cNvPr id="0" name=""/>
        <dsp:cNvSpPr/>
      </dsp:nvSpPr>
      <dsp:spPr>
        <a:xfrm>
          <a:off x="-122791" y="1920106"/>
          <a:ext cx="1488274" cy="1347823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“La </a:t>
          </a:r>
          <a:r>
            <a:rPr lang="en-GB" sz="1000" b="1" kern="1200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Formulazione</a:t>
          </a: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del </a:t>
          </a:r>
          <a:r>
            <a:rPr lang="en-GB" sz="1000" b="1" kern="1200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caso</a:t>
          </a: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95162" y="2117490"/>
        <a:ext cx="1052368" cy="953055"/>
      </dsp:txXfrm>
    </dsp:sp>
    <dsp:sp modelId="{CF7215AF-2391-495B-8DA7-74E90F6D3546}">
      <dsp:nvSpPr>
        <dsp:cNvPr id="0" name=""/>
        <dsp:cNvSpPr/>
      </dsp:nvSpPr>
      <dsp:spPr>
        <a:xfrm rot="13350190">
          <a:off x="1286824" y="1872142"/>
          <a:ext cx="1026533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1026533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1774428" y="1864835"/>
        <a:ext cx="51326" cy="51326"/>
      </dsp:txXfrm>
    </dsp:sp>
    <dsp:sp modelId="{108EF114-2141-442D-9C8F-2A24505DABD2}">
      <dsp:nvSpPr>
        <dsp:cNvPr id="0" name=""/>
        <dsp:cNvSpPr/>
      </dsp:nvSpPr>
      <dsp:spPr>
        <a:xfrm>
          <a:off x="0" y="317754"/>
          <a:ext cx="1703078" cy="1406921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“Lo Stile </a:t>
          </a:r>
          <a:r>
            <a:rPr lang="en-GB" sz="1000" b="1" kern="1200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Attribuzionali</a:t>
          </a: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249410" y="523793"/>
        <a:ext cx="1204258" cy="9948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algn="r"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algn="r" defTabSz="949325">
              <a:defRPr sz="1300">
                <a:latin typeface="Arial" charset="0"/>
              </a:defRPr>
            </a:lvl1pPr>
          </a:lstStyle>
          <a:p>
            <a:pPr>
              <a:defRPr/>
            </a:pPr>
            <a:fld id="{3B163550-9C31-4E9A-9EE4-A0EA3AFCA79A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7340246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algn="r"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noProof="0"/>
              <a:t>Klicken Sie, um die Formate des Vorlagentextes zu bearbeiten</a:t>
            </a:r>
          </a:p>
          <a:p>
            <a:pPr lvl="1"/>
            <a:r>
              <a:rPr lang="en-US" altLang="de-DE" noProof="0"/>
              <a:t>Zweite Ebene</a:t>
            </a:r>
          </a:p>
          <a:p>
            <a:pPr lvl="2"/>
            <a:r>
              <a:rPr lang="en-US" altLang="de-DE" noProof="0"/>
              <a:t>Dritte Ebene</a:t>
            </a:r>
          </a:p>
          <a:p>
            <a:pPr lvl="3"/>
            <a:r>
              <a:rPr lang="en-US" altLang="de-DE" noProof="0"/>
              <a:t>Vierte Ebene</a:t>
            </a:r>
          </a:p>
          <a:p>
            <a:pPr lvl="4"/>
            <a:r>
              <a:rPr lang="en-US" altLang="de-DE" noProof="0"/>
              <a:t>Fünfte Ebene</a:t>
            </a:r>
          </a:p>
        </p:txBody>
      </p:sp>
      <p:sp>
        <p:nvSpPr>
          <p:cNvPr id="142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algn="r" defTabSz="949325">
              <a:defRPr sz="1300">
                <a:latin typeface="Arial" charset="0"/>
              </a:defRPr>
            </a:lvl1pPr>
          </a:lstStyle>
          <a:p>
            <a:pPr>
              <a:defRPr/>
            </a:pPr>
            <a:fld id="{CCFAE057-E22D-49B2-A0D6-75A39928983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709042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F36CDF0-49BE-44BF-9578-ECC9926CF9C0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de-DE" sz="130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" name="Notizen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6526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8D8087F-4FB0-4995-8239-4EFF1BDCD7F2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2</a:t>
            </a:fld>
            <a:endParaRPr lang="en-US" altLang="de-DE" sz="13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739645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FAE057-E22D-49B2-A0D6-75A399289831}" type="slidenum">
              <a:rPr lang="en-US" altLang="de-DE" smtClean="0"/>
              <a:pPr>
                <a:defRPr/>
              </a:pPr>
              <a:t>3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9440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BA967C8-35DC-461F-B1AB-DFBC883D79E8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de-DE" sz="130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6938" y="4686300"/>
            <a:ext cx="4941887" cy="4440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/>
          </a:p>
        </p:txBody>
      </p:sp>
    </p:spTree>
    <p:extLst>
      <p:ext uri="{BB962C8B-B14F-4D97-AF65-F5344CB8AC3E}">
        <p14:creationId xmlns:p14="http://schemas.microsoft.com/office/powerpoint/2010/main" val="1604157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FAE057-E22D-49B2-A0D6-75A399289831}" type="slidenum">
              <a:rPr lang="en-US" altLang="de-DE"/>
              <a:pPr>
                <a:defRPr/>
              </a:pPr>
              <a:t>5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938429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72356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716203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57401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960116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373344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12594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6172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46795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04410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576533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543971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89615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7022890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425855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1502075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2156967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621719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9285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721675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4699852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2770879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286344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568031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0409674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1691785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9977500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529767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531321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04314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594826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883655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8791091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333375"/>
            <a:ext cx="2286000" cy="6335713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333375"/>
            <a:ext cx="6705600" cy="6335713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890972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368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2522330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457577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6704234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4383471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763073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4262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665358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5936207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771680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483098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737778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8939901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107240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74108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53362293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2287423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05172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34221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9358513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5510886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32723017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045379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16069910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4000023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926912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1413572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0205885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39974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6358364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7022140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67717306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02719659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88FD6-3985-4E95-8D16-F826C701644E}" type="datetime1">
              <a:rPr lang="en-US"/>
              <a:pPr>
                <a:defRPr/>
              </a:pPr>
              <a:t>9/6/2018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86329-2C9B-418A-9083-827FB8021D4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03204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1552C-D298-40EA-86BB-DCDFB2AE2E88}" type="datetime1">
              <a:rPr lang="en-US"/>
              <a:pPr>
                <a:defRPr/>
              </a:pPr>
              <a:t>9/6/2018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5A400-94D5-49DA-922B-583E0AC6A2F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68196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B36C8-640A-4B13-A5B2-A1D24A9B804F}" type="datetime1">
              <a:rPr lang="en-US"/>
              <a:pPr>
                <a:defRPr/>
              </a:pPr>
              <a:t>9/6/2018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A4356-CBB5-4D83-BBF7-2DA40483B5B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21366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D1028-28C2-49B5-BE0E-73BE20061D45}" type="datetime1">
              <a:rPr lang="en-US"/>
              <a:pPr>
                <a:defRPr/>
              </a:pPr>
              <a:t>9/6/2018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56F96-9DA1-4540-BFCD-2221A6FA1A1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2139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EEDBD-E3D9-44AA-AA78-A41DC2DD4A1D}" type="datetime1">
              <a:rPr lang="en-US"/>
              <a:pPr>
                <a:defRPr/>
              </a:pPr>
              <a:t>9/6/2018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489E7-D728-4CFC-A314-35DA3575A6A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3358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456F8-11E2-4253-8131-4B9913BBFFE5}" type="datetime1">
              <a:rPr lang="en-US"/>
              <a:pPr>
                <a:defRPr/>
              </a:pPr>
              <a:t>9/6/2018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D88ED-0FE8-4CDF-B78B-C7BCE63696A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12187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E4042-E960-4A6B-9048-25757D1B9393}" type="datetime1">
              <a:rPr lang="en-US"/>
              <a:pPr>
                <a:defRPr/>
              </a:pPr>
              <a:t>9/6/2018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722FA-000F-4BAE-9394-B16513EADCB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34628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448CE-B607-47EC-A0BB-32AAAE2B5252}" type="datetime1">
              <a:rPr lang="en-US"/>
              <a:pPr>
                <a:defRPr/>
              </a:pPr>
              <a:t>9/6/2018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8D45E-D859-4F25-B0B4-4CA3618A91C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48944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98A35-A2C3-46DA-B69E-94BAFE0CC3EA}" type="datetime1">
              <a:rPr lang="en-US"/>
              <a:pPr>
                <a:defRPr/>
              </a:pPr>
              <a:t>9/6/2018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989F4-D168-4F9B-8339-18C74BB0D28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8436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BBE90-2C43-4279-B8FB-FCA8CFD52C4E}" type="datetime1">
              <a:rPr lang="en-US"/>
              <a:pPr>
                <a:defRPr/>
              </a:pPr>
              <a:t>9/6/2018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0B1AC-7E7C-473C-96BE-AF4E80BAF1F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60744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2425" y="228600"/>
            <a:ext cx="2133600" cy="589438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48400" cy="589438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01DF9-0578-402C-A270-8578C9EB2AF3}" type="datetime1">
              <a:rPr lang="en-US"/>
              <a:pPr>
                <a:defRPr/>
              </a:pPr>
              <a:t>9/6/2018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2D889-FE70-4F9F-87F5-6AD7637ED2E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61989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A0CB5-CB1B-4107-988F-7A82BD45BA7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47029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DD524-A942-46BA-B844-7E625DF8B5F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35097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2C6DA-DBBD-4F35-8B20-7C201376D79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43612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6C7AA-BA81-4062-8D96-01B29611ED8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6202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BF047-1A14-4D6A-937B-7FFA94F20ED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68634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E2BDD-1B83-4AF8-9E8E-ACD71BACBF6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47096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89470-00F2-431B-A1BB-39C575ED9BC1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97788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C259C-8045-4558-8DA8-582DB7DD204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55076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A4713-70B7-48A6-ACC0-D6B78E123BC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47960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402E5-AD12-4A95-B583-9373CAC5D71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46295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2425" y="228600"/>
            <a:ext cx="2133600" cy="589438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48400" cy="589438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AF578-96EC-48DC-B86B-9F1F1E5FFA36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03253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1246C-4961-4BAE-9F94-6CA63180BE5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E82AB-2693-4FAB-B5A8-2502E856CD3E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5949754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61D10-DF25-42A7-9775-DEEE12C01B9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D5818-1BA2-4D4E-AADB-86F9FF493482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9569108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698BF-3AAE-407B-BFF9-7FE3F3E63AC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FB556-4716-4063-843B-66268307BD5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5878990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E05FD-FD9A-425C-81CE-09A0A2599B51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2EA6B-BFEE-4C50-AF33-980192016505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3167486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0C8AD-26CE-4796-A1A8-2EB71FC88EE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335BE-3970-4EDE-8D36-05CB1C032FA7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2401544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0A070-7F49-4D97-941A-42110AFD28B1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160A2-858B-4EA0-91C1-F4A7A21590B7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975164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2429D-1D31-4001-B750-F790F964C28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4E22B-8F76-4421-B57D-CF914DC393E4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818152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A6E3E-19F4-42E8-8332-E4799FEBE77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01E22-B643-4FF8-B852-2BB91DF580A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5925266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EA22C-F0F2-42CA-9757-89B750ACD9B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AE8F1-1029-4F50-9119-59803CE86CE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785799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E896C-DA89-4E7C-B332-F8AF131B160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3CA6E-1731-4385-9A2E-2DA6EE11C6FF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2559126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1E3C6-0EA6-4E61-ABCC-0404C5E612E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3DA78-311A-4D3B-80B5-670F3A812E65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1522106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E5874-F844-4C5D-82ED-36BD94D2C684}" type="datetime1">
              <a:rPr lang="en-US"/>
              <a:pPr>
                <a:defRPr/>
              </a:pPr>
              <a:t>9/6/2018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5A5C2-C62F-4B76-9C63-7A957187538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73012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557B6-48C1-459B-AAF3-2481704C722A}" type="datetime1">
              <a:rPr lang="en-US"/>
              <a:pPr>
                <a:defRPr/>
              </a:pPr>
              <a:t>9/6/2018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777CB-8E0B-4802-BD8E-6E2923E4A9C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07683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42189-FEC8-499C-B487-90DAA2F4257C}" type="datetime1">
              <a:rPr lang="en-US"/>
              <a:pPr>
                <a:defRPr/>
              </a:pPr>
              <a:t>9/6/2018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F7B83-E6EF-4F0A-A81F-819802AF435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63737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5C868-ADEF-4B46-A27D-F7AE07331D0D}" type="datetime1">
              <a:rPr lang="en-US"/>
              <a:pPr>
                <a:defRPr/>
              </a:pPr>
              <a:t>9/6/2018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98315-6525-4D1B-8029-1BD5C5D49D6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45290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1C24B-5F19-4953-9D9F-84C42E460093}" type="datetime1">
              <a:rPr lang="en-US"/>
              <a:pPr>
                <a:defRPr/>
              </a:pPr>
              <a:t>9/6/2018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EBBC4-D21C-488C-A9DE-65B73713FC8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54194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175A5-E74B-42C4-A9EB-2F7638295B28}" type="datetime1">
              <a:rPr lang="en-US"/>
              <a:pPr>
                <a:defRPr/>
              </a:pPr>
              <a:t>9/6/2018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1A729-F38A-40AF-B325-3025AA59DED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4879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4FCF1-0F69-479E-840B-CD50CBF06D0D}" type="datetime1">
              <a:rPr lang="en-US"/>
              <a:pPr>
                <a:defRPr/>
              </a:pPr>
              <a:t>9/6/2018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AD086-0D6E-4A5C-9B02-0658D5108E3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54766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FEC3E-CA20-4A6E-883E-72F4AD3F59F3}" type="datetime1">
              <a:rPr lang="en-US"/>
              <a:pPr>
                <a:defRPr/>
              </a:pPr>
              <a:t>9/6/2018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1486B-5AFB-43A5-A15F-E38EDD7EE76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0973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82CB3-9DAC-4AA8-8B66-FD3E3413475D}" type="datetime1">
              <a:rPr lang="en-US"/>
              <a:pPr>
                <a:defRPr/>
              </a:pPr>
              <a:t>9/6/2018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3C291-0B31-4164-BCE7-49E41453087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12364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C77AB-31F6-47C7-8CA7-200F1707B657}" type="datetime1">
              <a:rPr lang="en-US"/>
              <a:pPr>
                <a:defRPr/>
              </a:pPr>
              <a:t>9/6/2018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F9801-399C-4E90-A43C-F0BF3924BD0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01572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14374-EADA-4D01-9EE4-32FE199A5C92}" type="datetime1">
              <a:rPr lang="en-US"/>
              <a:pPr>
                <a:defRPr/>
              </a:pPr>
              <a:t>9/6/2018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34B10-828F-4202-ABC8-29B2491C29F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255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82842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3600">
              <a:solidFill>
                <a:schemeClr val="bg1"/>
              </a:solidFill>
              <a:latin typeface="Verdana" charset="0"/>
              <a:cs typeface="+mn-cs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3076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333375"/>
            <a:ext cx="9144000" cy="11430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410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50000">
                <a:srgbClr val="FFCC66"/>
              </a:gs>
              <a:gs pos="100000">
                <a:srgbClr val="FFFF6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5124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339966"/>
              </a:gs>
              <a:gs pos="100000">
                <a:srgbClr val="ADD6C1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95773C"/>
              </a:gs>
              <a:gs pos="100000">
                <a:srgbClr val="FFCC66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614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A5844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latin typeface="Georgia" pitchFamily="18" charset="0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latin typeface="Georgia" pitchFamily="18" charset="0"/>
            </a:endParaRPr>
          </a:p>
        </p:txBody>
      </p:sp>
      <p:sp>
        <p:nvSpPr>
          <p:cNvPr id="7172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latin typeface="Georgia" pitchFamily="18" charset="0"/>
            </a:endParaRPr>
          </a:p>
        </p:txBody>
      </p:sp>
      <p:sp>
        <p:nvSpPr>
          <p:cNvPr id="7173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latin typeface="Georgia" pitchFamily="18" charset="0"/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79" name="Titelplatzhalt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  <a:endParaRPr lang="en-US" altLang="de-DE"/>
          </a:p>
        </p:txBody>
      </p:sp>
      <p:sp>
        <p:nvSpPr>
          <p:cNvPr id="7180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72E0931-EABC-4ADE-9C35-486BE2CF68E3}" type="datetime1">
              <a:rPr lang="en-US"/>
              <a:pPr>
                <a:defRPr/>
              </a:pPr>
              <a:t>9/6/2018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2EAFE7C-C5DB-4ACE-8C5F-486C64BC1E4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latin typeface="Georgia" pitchFamily="18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latin typeface="Georgia" pitchFamily="18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  <a:endParaRPr lang="en-US" altLang="de-DE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7F342C98-0B0C-4201-84E7-26D6AABB7F2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8200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1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8202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8203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9219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9220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  <a:endParaRPr lang="en-US" altLang="de-DE"/>
          </a:p>
        </p:txBody>
      </p:sp>
      <p:sp>
        <p:nvSpPr>
          <p:cNvPr id="9221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CE996DF3-7214-4A89-9859-726D865907D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03964FA-8720-42F5-98CE-597EBCAFE83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9225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9226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9227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9228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10243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10244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10245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51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  <a:endParaRPr lang="en-US" altLang="de-DE"/>
          </a:p>
        </p:txBody>
      </p:sp>
      <p:sp>
        <p:nvSpPr>
          <p:cNvPr id="10252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0F930AC-327B-443F-A868-7E0FA09B227F}" type="datetime1">
              <a:rPr lang="en-US"/>
              <a:pPr>
                <a:defRPr/>
              </a:pPr>
              <a:t>9/6/2018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DC882CA-AA83-4B5A-A0C8-6275ABBCAEF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4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comments" Target="../comments/commen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comments" Target="../comments/commen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852738"/>
            <a:ext cx="7772400" cy="1223962"/>
          </a:xfrm>
        </p:spPr>
        <p:txBody>
          <a:bodyPr anchor="ctr"/>
          <a:lstStyle/>
          <a:p>
            <a:pPr eaLnBrk="1" hangingPunct="1">
              <a:lnSpc>
                <a:spcPct val="150000"/>
              </a:lnSpc>
            </a:pPr>
            <a:r>
              <a:rPr lang="en-GB" altLang="de-DE" sz="1800" b="1" dirty="0" smtClean="0">
                <a:solidFill>
                  <a:schemeClr val="tx2"/>
                </a:solidFill>
              </a:rPr>
              <a:t>MODULO </a:t>
            </a:r>
            <a:r>
              <a:rPr lang="en-GB" altLang="de-DE" sz="1800" b="1" dirty="0">
                <a:solidFill>
                  <a:schemeClr val="tx2"/>
                </a:solidFill>
              </a:rPr>
              <a:t>2:</a:t>
            </a:r>
            <a:br>
              <a:rPr lang="en-GB" altLang="de-DE" sz="1800" b="1" dirty="0">
                <a:solidFill>
                  <a:schemeClr val="tx2"/>
                </a:solidFill>
              </a:rPr>
            </a:br>
            <a:r>
              <a:rPr lang="en-GB" altLang="de-DE" sz="1800" b="1" dirty="0" smtClean="0">
                <a:solidFill>
                  <a:schemeClr val="tx2"/>
                </a:solidFill>
              </a:rPr>
              <a:t>INTRODUZIONE AL PROGRAMMA DI TERAPIA METACOGNITIVA (MCT</a:t>
            </a:r>
            <a:r>
              <a:rPr lang="en-GB" altLang="de-DE" sz="1800" b="1" dirty="0">
                <a:solidFill>
                  <a:schemeClr val="tx2"/>
                </a:solidFill>
              </a:rPr>
              <a:t>+)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8366125" y="589915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2400">
              <a:solidFill>
                <a:schemeClr val="tx1"/>
              </a:solidFill>
            </a:endParaRPr>
          </a:p>
        </p:txBody>
      </p:sp>
      <p:sp>
        <p:nvSpPr>
          <p:cNvPr id="11268" name="Textfeld 8"/>
          <p:cNvSpPr txBox="1">
            <a:spLocks noChangeArrowheads="1"/>
          </p:cNvSpPr>
          <p:nvPr/>
        </p:nvSpPr>
        <p:spPr bwMode="auto">
          <a:xfrm>
            <a:off x="1389063" y="3827463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>
              <a:solidFill>
                <a:schemeClr val="tx1"/>
              </a:solidFill>
            </a:endParaRPr>
          </a:p>
        </p:txBody>
      </p:sp>
      <p:sp>
        <p:nvSpPr>
          <p:cNvPr id="11269" name="Titel 2"/>
          <p:cNvSpPr>
            <a:spLocks/>
          </p:cNvSpPr>
          <p:nvPr/>
        </p:nvSpPr>
        <p:spPr bwMode="auto">
          <a:xfrm>
            <a:off x="685800" y="381000"/>
            <a:ext cx="77724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3600" dirty="0" err="1" smtClean="0">
                <a:solidFill>
                  <a:schemeClr val="accent1"/>
                </a:solidFill>
              </a:rPr>
              <a:t>Terapia</a:t>
            </a:r>
            <a:r>
              <a:rPr lang="en-GB" altLang="de-DE" sz="3600" dirty="0" smtClean="0">
                <a:solidFill>
                  <a:schemeClr val="accent1"/>
                </a:solidFill>
              </a:rPr>
              <a:t> </a:t>
            </a:r>
            <a:r>
              <a:rPr lang="en-GB" altLang="de-DE" sz="3600" dirty="0" err="1" smtClean="0">
                <a:solidFill>
                  <a:schemeClr val="accent1"/>
                </a:solidFill>
              </a:rPr>
              <a:t>Metacognitiva</a:t>
            </a:r>
            <a:endParaRPr lang="en-GB" altLang="de-DE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9525"/>
            <a:ext cx="9144000" cy="836613"/>
          </a:xfrm>
        </p:spPr>
        <p:txBody>
          <a:bodyPr anchor="ctr"/>
          <a:lstStyle/>
          <a:p>
            <a:pPr eaLnBrk="1" hangingPunct="1"/>
            <a:r>
              <a:rPr lang="en-GB" altLang="de-DE" sz="2000" dirty="0" err="1" smtClean="0">
                <a:solidFill>
                  <a:schemeClr val="accent1"/>
                </a:solidFill>
                <a:latin typeface="Verdana" pitchFamily="34" charset="0"/>
              </a:rPr>
              <a:t>Cos’è</a:t>
            </a:r>
            <a:r>
              <a:rPr lang="en-GB" altLang="de-DE" sz="200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  <a:latin typeface="Verdana" pitchFamily="34" charset="0"/>
              </a:rPr>
              <a:t>il</a:t>
            </a:r>
            <a:r>
              <a:rPr lang="en-GB" altLang="de-DE" sz="200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  <a:latin typeface="Verdana" pitchFamily="34" charset="0"/>
              </a:rPr>
              <a:t>Programma</a:t>
            </a:r>
            <a:r>
              <a:rPr lang="en-GB" altLang="de-DE" sz="200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  <a:latin typeface="Verdana" pitchFamily="34" charset="0"/>
              </a:rPr>
              <a:t>di</a:t>
            </a:r>
            <a:r>
              <a:rPr lang="en-GB" altLang="de-DE" sz="200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  <a:latin typeface="Verdana" pitchFamily="34" charset="0"/>
              </a:rPr>
              <a:t>Terapia</a:t>
            </a:r>
            <a:r>
              <a:rPr lang="en-GB" altLang="de-DE" sz="200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  <a:latin typeface="Verdana" pitchFamily="34" charset="0"/>
              </a:rPr>
              <a:t>Metacognitiva</a:t>
            </a:r>
            <a:r>
              <a:rPr lang="en-GB" altLang="de-DE" sz="2000" dirty="0" smtClean="0">
                <a:solidFill>
                  <a:schemeClr val="accent1"/>
                </a:solidFill>
                <a:latin typeface="Verdana" pitchFamily="34" charset="0"/>
              </a:rPr>
              <a:t>?</a:t>
            </a:r>
            <a:endParaRPr lang="en-GB" altLang="de-DE" sz="2000" dirty="0">
              <a:solidFill>
                <a:schemeClr val="accent1"/>
              </a:solidFill>
              <a:latin typeface="Verdana" pitchFamily="34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39920" y="1239284"/>
            <a:ext cx="6455108" cy="1208494"/>
          </a:xfrm>
        </p:spPr>
        <p:txBody>
          <a:bodyPr anchor="ctr"/>
          <a:lstStyle/>
          <a:p>
            <a:pPr marL="358775" indent="-358775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>
                <a:latin typeface="Verdana" pitchFamily="34" charset="0"/>
              </a:rPr>
              <a:t>Meta = </a:t>
            </a:r>
            <a:r>
              <a:rPr lang="en-GB" altLang="de-DE" sz="1800" dirty="0" err="1" smtClean="0">
                <a:latin typeface="Verdana" pitchFamily="34" charset="0"/>
              </a:rPr>
              <a:t>oltre</a:t>
            </a:r>
            <a:r>
              <a:rPr lang="en-GB" altLang="de-DE" sz="1800" dirty="0" smtClean="0">
                <a:latin typeface="Verdana" pitchFamily="34" charset="0"/>
              </a:rPr>
              <a:t>                  </a:t>
            </a:r>
            <a:endParaRPr lang="en-GB" altLang="de-DE" sz="1800" dirty="0">
              <a:latin typeface="Verdana" pitchFamily="34" charset="0"/>
            </a:endParaRPr>
          </a:p>
          <a:p>
            <a:pPr marL="358775" indent="-358775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>
                <a:latin typeface="Verdana" pitchFamily="34" charset="0"/>
              </a:rPr>
              <a:t>Cognizione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>
                <a:latin typeface="Verdana" pitchFamily="34" charset="0"/>
              </a:rPr>
              <a:t>= </a:t>
            </a:r>
            <a:r>
              <a:rPr lang="en-GB" altLang="de-DE" sz="1800" dirty="0" err="1" smtClean="0">
                <a:latin typeface="Verdana" pitchFamily="34" charset="0"/>
              </a:rPr>
              <a:t>conoscenza</a:t>
            </a:r>
            <a:r>
              <a:rPr lang="en-GB" altLang="de-DE" dirty="0" smtClean="0">
                <a:solidFill>
                  <a:schemeClr val="accent2"/>
                </a:solidFill>
              </a:rPr>
              <a:t>      </a:t>
            </a:r>
            <a:endParaRPr lang="en-GB" altLang="de-DE" dirty="0">
              <a:solidFill>
                <a:schemeClr val="accent2"/>
              </a:solidFill>
            </a:endParaRPr>
          </a:p>
        </p:txBody>
      </p:sp>
      <p:grpSp>
        <p:nvGrpSpPr>
          <p:cNvPr id="3" name="Gruppierung 2"/>
          <p:cNvGrpSpPr/>
          <p:nvPr/>
        </p:nvGrpSpPr>
        <p:grpSpPr>
          <a:xfrm>
            <a:off x="4722410" y="1340768"/>
            <a:ext cx="4760913" cy="914400"/>
            <a:chOff x="4131567" y="1340768"/>
            <a:chExt cx="4760913" cy="914400"/>
          </a:xfrm>
        </p:grpSpPr>
        <p:sp>
          <p:nvSpPr>
            <p:cNvPr id="12292" name="AutoShape 4"/>
            <p:cNvSpPr>
              <a:spLocks/>
            </p:cNvSpPr>
            <p:nvPr/>
          </p:nvSpPr>
          <p:spPr bwMode="auto">
            <a:xfrm>
              <a:off x="4131567" y="1340768"/>
              <a:ext cx="152400" cy="914400"/>
            </a:xfrm>
            <a:prstGeom prst="rightBrace">
              <a:avLst>
                <a:gd name="adj1" fmla="val 50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700">
                  <a:solidFill>
                    <a:schemeClr val="tx1"/>
                  </a:solidFill>
                  <a:latin typeface="Georgia" pitchFamily="18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"/>
                <a:defRPr sz="2200">
                  <a:solidFill>
                    <a:schemeClr val="tx2"/>
                  </a:solidFill>
                  <a:latin typeface="Georgia" pitchFamily="18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 sz="2000">
                  <a:solidFill>
                    <a:schemeClr val="tx1"/>
                  </a:solidFill>
                  <a:latin typeface="Georgia" pitchFamily="18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 sz="2000">
                  <a:solidFill>
                    <a:schemeClr val="tx2"/>
                  </a:solidFill>
                  <a:latin typeface="Georgia" pitchFamily="18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 sz="2400" b="1">
                <a:latin typeface="Verdana" pitchFamily="34" charset="0"/>
              </a:endParaRPr>
            </a:p>
          </p:txBody>
        </p:sp>
        <p:sp>
          <p:nvSpPr>
            <p:cNvPr id="12293" name="Text Box 5"/>
            <p:cNvSpPr txBox="1">
              <a:spLocks noChangeArrowheads="1"/>
            </p:cNvSpPr>
            <p:nvPr/>
          </p:nvSpPr>
          <p:spPr bwMode="auto">
            <a:xfrm>
              <a:off x="4283967" y="1599531"/>
              <a:ext cx="460851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700">
                  <a:solidFill>
                    <a:schemeClr val="tx1"/>
                  </a:solidFill>
                  <a:latin typeface="Georgia" pitchFamily="18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"/>
                <a:defRPr sz="2200">
                  <a:solidFill>
                    <a:schemeClr val="tx2"/>
                  </a:solidFill>
                  <a:latin typeface="Georgia" pitchFamily="18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 sz="2000">
                  <a:solidFill>
                    <a:schemeClr val="tx1"/>
                  </a:solidFill>
                  <a:latin typeface="Georgia" pitchFamily="18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 sz="2000">
                  <a:solidFill>
                    <a:schemeClr val="tx2"/>
                  </a:solidFill>
                  <a:latin typeface="Georgia" pitchFamily="18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buClrTx/>
                <a:buSzTx/>
                <a:buFontTx/>
                <a:buNone/>
              </a:pPr>
              <a:r>
                <a:rPr lang="en-GB" altLang="de-DE" sz="1800" dirty="0" smtClean="0">
                  <a:latin typeface="Verdana" pitchFamily="34" charset="0"/>
                </a:rPr>
                <a:t>“</a:t>
              </a:r>
              <a:r>
                <a:rPr lang="en-GB" altLang="de-DE" sz="1800" dirty="0" err="1" smtClean="0">
                  <a:latin typeface="Verdana" pitchFamily="34" charset="0"/>
                </a:rPr>
                <a:t>pensare</a:t>
              </a:r>
              <a:r>
                <a:rPr lang="en-GB" altLang="de-DE" sz="1800" dirty="0" smtClean="0">
                  <a:latin typeface="Verdana" pitchFamily="34" charset="0"/>
                </a:rPr>
                <a:t> </a:t>
              </a:r>
              <a:r>
                <a:rPr lang="en-GB" altLang="de-DE" sz="1800" dirty="0" err="1" smtClean="0">
                  <a:latin typeface="Verdana" pitchFamily="34" charset="0"/>
                </a:rPr>
                <a:t>sul</a:t>
              </a:r>
              <a:r>
                <a:rPr lang="en-GB" altLang="de-DE" sz="1800" dirty="0" smtClean="0">
                  <a:latin typeface="Verdana" pitchFamily="34" charset="0"/>
                </a:rPr>
                <a:t> </a:t>
              </a:r>
              <a:r>
                <a:rPr lang="en-GB" altLang="de-DE" sz="1800" dirty="0" err="1" smtClean="0">
                  <a:latin typeface="Verdana" pitchFamily="34" charset="0"/>
                </a:rPr>
                <a:t>pensiero</a:t>
              </a:r>
              <a:r>
                <a:rPr lang="en-GB" altLang="de-DE" sz="1800" dirty="0" smtClean="0">
                  <a:latin typeface="Verdana" pitchFamily="34" charset="0"/>
                </a:rPr>
                <a:t>”</a:t>
              </a:r>
              <a:endParaRPr lang="de-DE" altLang="de-DE" sz="1800" dirty="0">
                <a:latin typeface="Verdana" pitchFamily="34" charset="0"/>
              </a:endParaRPr>
            </a:p>
          </p:txBody>
        </p:sp>
      </p:grp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251520" y="2617118"/>
            <a:ext cx="8137525" cy="2077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>
                <a:latin typeface="Verdana" pitchFamily="34" charset="0"/>
              </a:rPr>
              <a:t>Nel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programma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di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Terapia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Cognitiva</a:t>
            </a:r>
            <a:r>
              <a:rPr lang="en-GB" altLang="de-DE" sz="1800" dirty="0" smtClean="0">
                <a:latin typeface="Verdana" pitchFamily="34" charset="0"/>
              </a:rPr>
              <a:t>, </a:t>
            </a:r>
            <a:r>
              <a:rPr lang="en-GB" altLang="de-DE" sz="1800" dirty="0" err="1" smtClean="0">
                <a:latin typeface="Verdana" pitchFamily="34" charset="0"/>
              </a:rPr>
              <a:t>gli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errori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cognitivi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sono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considerati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dei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fattori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che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contribuiscono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allo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sviluppo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della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psicosi</a:t>
            </a:r>
            <a:r>
              <a:rPr lang="en-GB" altLang="de-DE" sz="1800" dirty="0" smtClean="0">
                <a:latin typeface="Verdana" pitchFamily="34" charset="0"/>
              </a:rPr>
              <a:t>.</a:t>
            </a:r>
            <a:endParaRPr lang="en-GB" altLang="de-DE" sz="1800" dirty="0">
              <a:latin typeface="Verdana" pitchFamily="34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>
                <a:latin typeface="Verdana" pitchFamily="34" charset="0"/>
              </a:rPr>
              <a:t>In </a:t>
            </a:r>
            <a:r>
              <a:rPr lang="en-GB" altLang="de-DE" sz="1800" dirty="0" err="1" smtClean="0">
                <a:latin typeface="Verdana" pitchFamily="34" charset="0"/>
              </a:rPr>
              <a:t>diversi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esercizi</a:t>
            </a:r>
            <a:r>
              <a:rPr lang="en-GB" altLang="de-DE" sz="1800" dirty="0" smtClean="0">
                <a:latin typeface="Verdana" pitchFamily="34" charset="0"/>
              </a:rPr>
              <a:t>, </a:t>
            </a:r>
            <a:r>
              <a:rPr lang="en-GB" altLang="de-DE" sz="1800" dirty="0" err="1" smtClean="0">
                <a:latin typeface="Verdana" pitchFamily="34" charset="0"/>
              </a:rPr>
              <a:t>vengono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usate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strategie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differenti</a:t>
            </a:r>
            <a:r>
              <a:rPr lang="en-GB" altLang="de-DE" sz="1800" dirty="0" smtClean="0">
                <a:latin typeface="Verdana" pitchFamily="34" charset="0"/>
              </a:rPr>
              <a:t> per </a:t>
            </a:r>
            <a:r>
              <a:rPr lang="en-GB" altLang="de-DE" sz="1800" dirty="0" err="1" smtClean="0">
                <a:latin typeface="Verdana" pitchFamily="34" charset="0"/>
              </a:rPr>
              <a:t>modificare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questi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errori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cognitivi</a:t>
            </a:r>
            <a:r>
              <a:rPr lang="en-GB" altLang="de-DE" sz="1800" dirty="0" smtClean="0">
                <a:latin typeface="Verdana" pitchFamily="34" charset="0"/>
              </a:rPr>
              <a:t> in </a:t>
            </a:r>
            <a:r>
              <a:rPr lang="en-GB" altLang="de-DE" sz="1800" dirty="0" err="1" smtClean="0">
                <a:latin typeface="Verdana" pitchFamily="34" charset="0"/>
              </a:rPr>
              <a:t>modo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da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prevenire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il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ripetersi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di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episodi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psicotici</a:t>
            </a:r>
            <a:r>
              <a:rPr lang="en-GB" altLang="de-DE" sz="1800" dirty="0" smtClean="0">
                <a:latin typeface="Verdana" pitchFamily="34" charset="0"/>
              </a:rPr>
              <a:t>.</a:t>
            </a:r>
            <a:endParaRPr lang="en-GB" altLang="de-DE" sz="2000" dirty="0">
              <a:latin typeface="Verdana" pitchFamily="34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GB" altLang="de-DE" sz="2000" dirty="0">
              <a:latin typeface="Verdana" pitchFamily="34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1041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2505075" algn="l"/>
              </a:tabLst>
            </a:pPr>
            <a:r>
              <a:rPr lang="en-GB" altLang="de-DE" sz="1200" b="1" dirty="0" err="1" smtClean="0">
                <a:solidFill>
                  <a:schemeClr val="tx2"/>
                </a:solidFill>
                <a:latin typeface="Verdana" pitchFamily="34" charset="0"/>
              </a:rPr>
              <a:t>Introduzione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GB" altLang="de-DE" sz="1200" b="1" dirty="0" err="1" smtClean="0">
                <a:solidFill>
                  <a:schemeClr val="tx2"/>
                </a:solidFill>
                <a:latin typeface="Verdana" pitchFamily="34" charset="0"/>
              </a:rPr>
              <a:t>alla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MCT+</a:t>
            </a:r>
            <a:r>
              <a:rPr lang="en-GB" altLang="de-DE" sz="1200" b="1" dirty="0">
                <a:solidFill>
                  <a:schemeClr val="tx2"/>
                </a:solidFill>
                <a:latin typeface="Verdana" pitchFamily="34" charset="0"/>
              </a:rPr>
              <a:t>	2.2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A0889470-00F2-431B-A1BB-39C575ED9BC1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-18108" y="0"/>
            <a:ext cx="914400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de-DE" altLang="de-DE" sz="2000" kern="0" dirty="0" err="1" smtClean="0">
                <a:solidFill>
                  <a:schemeClr val="accent1"/>
                </a:solidFill>
                <a:latin typeface="Verdana" pitchFamily="34" charset="0"/>
              </a:rPr>
              <a:t>Moduli</a:t>
            </a:r>
            <a:r>
              <a:rPr lang="de-DE" altLang="de-DE" sz="2000" kern="0" dirty="0" smtClean="0">
                <a:solidFill>
                  <a:schemeClr val="accent1"/>
                </a:solidFill>
                <a:latin typeface="Verdana" pitchFamily="34" charset="0"/>
              </a:rPr>
              <a:t> del </a:t>
            </a:r>
            <a:r>
              <a:rPr lang="de-DE" altLang="de-DE" sz="2000" kern="0" dirty="0" err="1" smtClean="0">
                <a:solidFill>
                  <a:schemeClr val="accent1"/>
                </a:solidFill>
                <a:latin typeface="Verdana" pitchFamily="34" charset="0"/>
              </a:rPr>
              <a:t>Programma</a:t>
            </a:r>
            <a:r>
              <a:rPr lang="de-DE" altLang="de-DE" sz="2000" kern="0" dirty="0" smtClean="0">
                <a:solidFill>
                  <a:schemeClr val="accent1"/>
                </a:solidFill>
                <a:latin typeface="Verdana" pitchFamily="34" charset="0"/>
              </a:rPr>
              <a:t> di </a:t>
            </a:r>
            <a:r>
              <a:rPr lang="de-DE" altLang="de-DE" sz="2000" kern="0" dirty="0" err="1" smtClean="0">
                <a:solidFill>
                  <a:schemeClr val="accent1"/>
                </a:solidFill>
                <a:latin typeface="Verdana" pitchFamily="34" charset="0"/>
              </a:rPr>
              <a:t>Terapia</a:t>
            </a:r>
            <a:r>
              <a:rPr lang="de-DE" altLang="de-DE" sz="2000" kern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de-DE" altLang="de-DE" sz="2000" kern="0" dirty="0" err="1" smtClean="0">
                <a:solidFill>
                  <a:schemeClr val="accent1"/>
                </a:solidFill>
                <a:latin typeface="Verdana" pitchFamily="34" charset="0"/>
              </a:rPr>
              <a:t>Metacognitiva</a:t>
            </a:r>
            <a:r>
              <a:rPr lang="de-DE" altLang="de-DE" sz="2000" kern="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endParaRPr lang="de-DE" altLang="de-DE" sz="2000" kern="0" dirty="0">
              <a:solidFill>
                <a:schemeClr val="accent1"/>
              </a:solidFill>
              <a:latin typeface="Verdana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5301060"/>
            <a:ext cx="2051720" cy="1368028"/>
          </a:xfrm>
          <a:prstGeom prst="rect">
            <a:avLst/>
          </a:prstGeom>
        </p:spPr>
      </p:pic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-18108" y="6644144"/>
            <a:ext cx="194316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b"/>
            <a:r>
              <a:rPr lang="en-GB" altLang="de-DE" sz="800" i="1" dirty="0"/>
              <a:t>(“Thinking RFID” by Jacob </a:t>
            </a:r>
            <a:r>
              <a:rPr lang="en-GB" altLang="de-DE" sz="800" i="1" dirty="0" err="1"/>
              <a:t>Bøtter</a:t>
            </a:r>
            <a:r>
              <a:rPr lang="en-GB" altLang="de-DE" sz="800" i="1" dirty="0"/>
              <a:t>)</a:t>
            </a:r>
          </a:p>
        </p:txBody>
      </p:sp>
      <p:sp>
        <p:nvSpPr>
          <p:cNvPr id="42" name="Textfeld 41"/>
          <p:cNvSpPr txBox="1"/>
          <p:nvPr/>
        </p:nvSpPr>
        <p:spPr>
          <a:xfrm>
            <a:off x="5956845" y="1740526"/>
            <a:ext cx="3169047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dirty="0" err="1" smtClean="0"/>
              <a:t>Puoi</a:t>
            </a:r>
            <a:r>
              <a:rPr lang="en-GB" dirty="0" smtClean="0"/>
              <a:t> </a:t>
            </a:r>
            <a:r>
              <a:rPr lang="en-GB" dirty="0" err="1" smtClean="0"/>
              <a:t>scegliere</a:t>
            </a:r>
            <a:r>
              <a:rPr lang="en-GB" dirty="0" smtClean="0"/>
              <a:t>, </a:t>
            </a:r>
            <a:r>
              <a:rPr lang="en-GB" dirty="0" err="1" smtClean="0"/>
              <a:t>tra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vari</a:t>
            </a:r>
            <a:r>
              <a:rPr lang="en-GB" dirty="0" smtClean="0"/>
              <a:t> </a:t>
            </a:r>
            <a:r>
              <a:rPr lang="en-GB" dirty="0" err="1" smtClean="0"/>
              <a:t>moduli</a:t>
            </a:r>
            <a:r>
              <a:rPr lang="en-GB" dirty="0" smtClean="0"/>
              <a:t>, </a:t>
            </a:r>
            <a:r>
              <a:rPr lang="en-GB" dirty="0" err="1" smtClean="0"/>
              <a:t>gli</a:t>
            </a:r>
            <a:r>
              <a:rPr lang="en-GB" dirty="0" smtClean="0"/>
              <a:t> </a:t>
            </a:r>
            <a:r>
              <a:rPr lang="en-GB" dirty="0" err="1" smtClean="0"/>
              <a:t>argomenti</a:t>
            </a:r>
            <a:r>
              <a:rPr lang="en-GB" dirty="0" smtClean="0"/>
              <a:t> </a:t>
            </a:r>
            <a:r>
              <a:rPr lang="en-GB" dirty="0" err="1" smtClean="0"/>
              <a:t>che</a:t>
            </a:r>
            <a:r>
              <a:rPr lang="en-GB" dirty="0" smtClean="0"/>
              <a:t> </a:t>
            </a:r>
            <a:r>
              <a:rPr lang="en-GB" dirty="0" err="1" smtClean="0"/>
              <a:t>ti</a:t>
            </a:r>
            <a:r>
              <a:rPr lang="en-GB" dirty="0" smtClean="0"/>
              <a:t> </a:t>
            </a:r>
            <a:r>
              <a:rPr lang="en-GB" dirty="0" err="1" smtClean="0"/>
              <a:t>interessano</a:t>
            </a:r>
            <a:r>
              <a:rPr lang="en-GB" dirty="0" smtClean="0"/>
              <a:t>. </a:t>
            </a:r>
          </a:p>
          <a:p>
            <a:r>
              <a:rPr lang="en-GB" dirty="0" err="1" smtClean="0"/>
              <a:t>Quale</a:t>
            </a:r>
            <a:r>
              <a:rPr lang="en-GB" dirty="0" smtClean="0"/>
              <a:t> </a:t>
            </a:r>
            <a:r>
              <a:rPr lang="en-GB" dirty="0" err="1" smtClean="0"/>
              <a:t>scegli</a:t>
            </a:r>
            <a:r>
              <a:rPr lang="en-GB" dirty="0" smtClean="0"/>
              <a:t>?</a:t>
            </a:r>
            <a:endParaRPr lang="en-GB" dirty="0"/>
          </a:p>
        </p:txBody>
      </p:sp>
      <p:graphicFrame>
        <p:nvGraphicFramePr>
          <p:cNvPr id="10" name="Diagramm 9"/>
          <p:cNvGraphicFramePr/>
          <p:nvPr>
            <p:extLst>
              <p:ext uri="{D42A27DB-BD31-4B8C-83A1-F6EECF244321}">
                <p14:modId xmlns:p14="http://schemas.microsoft.com/office/powerpoint/2010/main" val="2619462317"/>
              </p:ext>
            </p:extLst>
          </p:nvPr>
        </p:nvGraphicFramePr>
        <p:xfrm>
          <a:off x="271698" y="1216184"/>
          <a:ext cx="5447506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1041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2505075" algn="l"/>
              </a:tabLst>
            </a:pPr>
            <a:r>
              <a:rPr lang="en-GB" altLang="de-DE" sz="1200" b="1" dirty="0" err="1" smtClean="0">
                <a:solidFill>
                  <a:schemeClr val="tx2"/>
                </a:solidFill>
                <a:latin typeface="Verdana" pitchFamily="34" charset="0"/>
              </a:rPr>
              <a:t>Introduzione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GB" altLang="de-DE" sz="1200" b="1" dirty="0" err="1" smtClean="0">
                <a:solidFill>
                  <a:schemeClr val="tx2"/>
                </a:solidFill>
                <a:latin typeface="Verdana" pitchFamily="34" charset="0"/>
              </a:rPr>
              <a:t>alla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MCT+ </a:t>
            </a:r>
            <a:r>
              <a:rPr lang="en-GB" altLang="de-DE" sz="1200" b="1" dirty="0">
                <a:solidFill>
                  <a:schemeClr val="tx2"/>
                </a:solidFill>
                <a:latin typeface="Verdana" pitchFamily="34" charset="0"/>
              </a:rPr>
              <a:t>	2.3</a:t>
            </a:r>
          </a:p>
        </p:txBody>
      </p:sp>
    </p:spTree>
    <p:extLst>
      <p:ext uri="{BB962C8B-B14F-4D97-AF65-F5344CB8AC3E}">
        <p14:creationId xmlns:p14="http://schemas.microsoft.com/office/powerpoint/2010/main" val="314620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0" y="-9525"/>
            <a:ext cx="914400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GB" altLang="de-DE" sz="2000" dirty="0" smtClean="0">
                <a:solidFill>
                  <a:schemeClr val="accent1"/>
                </a:solidFill>
                <a:latin typeface="Verdana" pitchFamily="34" charset="0"/>
              </a:rPr>
              <a:t>Il </a:t>
            </a:r>
            <a:r>
              <a:rPr lang="en-GB" altLang="de-DE" sz="2000" dirty="0" err="1" smtClean="0">
                <a:solidFill>
                  <a:schemeClr val="accent1"/>
                </a:solidFill>
                <a:latin typeface="Verdana" pitchFamily="34" charset="0"/>
              </a:rPr>
              <a:t>Cartellino</a:t>
            </a:r>
            <a:r>
              <a:rPr lang="en-GB" altLang="de-DE" sz="200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  <a:latin typeface="Verdana" pitchFamily="34" charset="0"/>
              </a:rPr>
              <a:t>rosso</a:t>
            </a:r>
            <a:r>
              <a:rPr lang="en-GB" altLang="de-DE" sz="2000" dirty="0" smtClean="0">
                <a:solidFill>
                  <a:schemeClr val="accent1"/>
                </a:solidFill>
                <a:latin typeface="Verdana" pitchFamily="34" charset="0"/>
              </a:rPr>
              <a:t> e </a:t>
            </a:r>
            <a:r>
              <a:rPr lang="en-GB" altLang="de-DE" sz="2000" dirty="0" err="1" smtClean="0">
                <a:solidFill>
                  <a:schemeClr val="accent1"/>
                </a:solidFill>
                <a:latin typeface="Verdana" pitchFamily="34" charset="0"/>
              </a:rPr>
              <a:t>il</a:t>
            </a:r>
            <a:r>
              <a:rPr lang="en-GB" altLang="de-DE" sz="200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  <a:latin typeface="Verdana" pitchFamily="34" charset="0"/>
              </a:rPr>
              <a:t>Cartellino</a:t>
            </a:r>
            <a:r>
              <a:rPr lang="en-GB" altLang="de-DE" sz="2000" dirty="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GB" altLang="de-DE" sz="2000" dirty="0" err="1" smtClean="0">
                <a:solidFill>
                  <a:schemeClr val="accent1"/>
                </a:solidFill>
                <a:latin typeface="Verdana" pitchFamily="34" charset="0"/>
              </a:rPr>
              <a:t>Giallo</a:t>
            </a:r>
            <a:endParaRPr lang="en-GB" altLang="de-DE" sz="2000" dirty="0">
              <a:solidFill>
                <a:schemeClr val="accent1"/>
              </a:solidFill>
              <a:latin typeface="Verdana" pitchFamily="34" charset="0"/>
            </a:endParaRPr>
          </a:p>
        </p:txBody>
      </p:sp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914400" y="3200400"/>
            <a:ext cx="4343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buClrTx/>
              <a:buSzTx/>
              <a:buFontTx/>
              <a:buChar char="•"/>
            </a:pPr>
            <a:endParaRPr lang="en-GB" altLang="de-DE" sz="2000">
              <a:latin typeface="Verdana" pitchFamily="34" charset="0"/>
            </a:endParaRPr>
          </a:p>
        </p:txBody>
      </p:sp>
      <p:sp>
        <p:nvSpPr>
          <p:cNvPr id="13316" name="Line 5"/>
          <p:cNvSpPr>
            <a:spLocks noChangeShapeType="1"/>
          </p:cNvSpPr>
          <p:nvPr/>
        </p:nvSpPr>
        <p:spPr bwMode="auto">
          <a:xfrm>
            <a:off x="3132138" y="2156711"/>
            <a:ext cx="1258887" cy="0"/>
          </a:xfrm>
          <a:prstGeom prst="line">
            <a:avLst/>
          </a:prstGeom>
          <a:noFill/>
          <a:ln w="165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317" name="Text Box 6"/>
          <p:cNvSpPr txBox="1">
            <a:spLocks noChangeArrowheads="1"/>
          </p:cNvSpPr>
          <p:nvPr/>
        </p:nvSpPr>
        <p:spPr bwMode="auto">
          <a:xfrm>
            <a:off x="250825" y="4005064"/>
            <a:ext cx="2881313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dirty="0" err="1" smtClean="0">
                <a:latin typeface="Verdana" pitchFamily="34" charset="0"/>
              </a:rPr>
              <a:t>Quando</a:t>
            </a:r>
            <a:r>
              <a:rPr lang="en-GB" altLang="de-DE" sz="1800" dirty="0" smtClean="0">
                <a:latin typeface="Verdana" pitchFamily="34" charset="0"/>
              </a:rPr>
              <a:t> è in </a:t>
            </a:r>
            <a:r>
              <a:rPr lang="en-GB" altLang="de-DE" sz="1800" dirty="0" err="1" smtClean="0">
                <a:latin typeface="Verdana" pitchFamily="34" charset="0"/>
              </a:rPr>
              <a:t>crisi</a:t>
            </a:r>
            <a:r>
              <a:rPr lang="en-GB" altLang="de-DE" sz="1800" dirty="0" smtClean="0">
                <a:latin typeface="Verdana" pitchFamily="34" charset="0"/>
              </a:rPr>
              <a:t>, a chi </a:t>
            </a:r>
            <a:r>
              <a:rPr lang="en-GB" altLang="de-DE" sz="1800" dirty="0" err="1" smtClean="0">
                <a:latin typeface="Verdana" pitchFamily="34" charset="0"/>
              </a:rPr>
              <a:t>sirivolgi</a:t>
            </a:r>
            <a:r>
              <a:rPr lang="en-GB" altLang="de-DE" sz="1800" dirty="0" smtClean="0">
                <a:latin typeface="Verdana" pitchFamily="34" charset="0"/>
              </a:rPr>
              <a:t>?___________</a:t>
            </a:r>
            <a:endParaRPr lang="en-GB" altLang="de-DE" sz="1800" dirty="0">
              <a:latin typeface="Verdana" pitchFamily="34" charset="0"/>
            </a:endParaRPr>
          </a:p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dirty="0" err="1" smtClean="0">
                <a:latin typeface="Verdana" pitchFamily="34" charset="0"/>
              </a:rPr>
              <a:t>Inserisca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i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nomi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sulla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carta</a:t>
            </a:r>
            <a:r>
              <a:rPr lang="en-GB" altLang="de-DE" sz="1800" dirty="0" smtClean="0">
                <a:latin typeface="Verdana" pitchFamily="34" charset="0"/>
              </a:rPr>
              <a:t>!</a:t>
            </a:r>
            <a:endParaRPr lang="en-GB" altLang="de-DE" sz="1800" dirty="0">
              <a:latin typeface="Verdana" pitchFamily="34" charset="0"/>
            </a:endParaRPr>
          </a:p>
        </p:txBody>
      </p:sp>
      <p:sp>
        <p:nvSpPr>
          <p:cNvPr id="13318" name="Line 7"/>
          <p:cNvSpPr>
            <a:spLocks noChangeShapeType="1"/>
          </p:cNvSpPr>
          <p:nvPr/>
        </p:nvSpPr>
        <p:spPr bwMode="auto">
          <a:xfrm>
            <a:off x="3104002" y="4989484"/>
            <a:ext cx="1258887" cy="0"/>
          </a:xfrm>
          <a:prstGeom prst="line">
            <a:avLst/>
          </a:prstGeom>
          <a:noFill/>
          <a:ln w="165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319" name="Text Box 8"/>
          <p:cNvSpPr txBox="1">
            <a:spLocks noChangeArrowheads="1"/>
          </p:cNvSpPr>
          <p:nvPr/>
        </p:nvSpPr>
        <p:spPr bwMode="auto">
          <a:xfrm>
            <a:off x="250825" y="1341103"/>
            <a:ext cx="2881313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dirty="0" err="1" smtClean="0">
                <a:latin typeface="Verdana" pitchFamily="34" charset="0"/>
              </a:rPr>
              <a:t>Quando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sisenti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offeso</a:t>
            </a:r>
            <a:r>
              <a:rPr lang="en-GB" altLang="de-DE" sz="1800" dirty="0" smtClean="0">
                <a:latin typeface="Verdana" pitchFamily="34" charset="0"/>
              </a:rPr>
              <a:t> o </a:t>
            </a:r>
            <a:r>
              <a:rPr lang="en-GB" altLang="de-DE" sz="1800" dirty="0" err="1" smtClean="0">
                <a:latin typeface="Verdana" pitchFamily="34" charset="0"/>
              </a:rPr>
              <a:t>minacciato</a:t>
            </a:r>
            <a:r>
              <a:rPr lang="en-GB" altLang="de-DE" sz="1800" dirty="0" smtClean="0">
                <a:latin typeface="Verdana" pitchFamily="34" charset="0"/>
              </a:rPr>
              <a:t>:</a:t>
            </a:r>
            <a:endParaRPr lang="en-GB" altLang="de-DE" sz="1800" dirty="0">
              <a:latin typeface="Verdana" pitchFamily="34" charset="0"/>
            </a:endParaRPr>
          </a:p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dirty="0" smtClean="0">
                <a:latin typeface="Verdana" pitchFamily="34" charset="0"/>
              </a:rPr>
              <a:t>Si </a:t>
            </a:r>
            <a:r>
              <a:rPr lang="en-GB" altLang="de-DE" sz="1800" dirty="0" err="1" smtClean="0">
                <a:latin typeface="Verdana" pitchFamily="34" charset="0"/>
              </a:rPr>
              <a:t>ponga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queste</a:t>
            </a:r>
            <a:r>
              <a:rPr lang="en-GB" altLang="de-DE" sz="1800" dirty="0" smtClean="0">
                <a:latin typeface="Verdana" pitchFamily="34" charset="0"/>
              </a:rPr>
              <a:t> 3 </a:t>
            </a:r>
            <a:r>
              <a:rPr lang="en-GB" altLang="de-DE" sz="1800" dirty="0" err="1" smtClean="0">
                <a:latin typeface="Verdana" pitchFamily="34" charset="0"/>
              </a:rPr>
              <a:t>domande</a:t>
            </a:r>
            <a:endParaRPr lang="en-GB" altLang="de-DE" sz="1800" dirty="0">
              <a:latin typeface="Verdana" pitchFamily="34" charset="0"/>
            </a:endParaRP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5760392" y="661041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2505075" algn="l"/>
              </a:tabLst>
            </a:pPr>
            <a:r>
              <a:rPr lang="en-GB" altLang="de-DE" sz="1200" b="1" dirty="0" err="1" smtClean="0">
                <a:solidFill>
                  <a:schemeClr val="tx2"/>
                </a:solidFill>
                <a:latin typeface="Verdana" pitchFamily="34" charset="0"/>
              </a:rPr>
              <a:t>Introduzione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GB" altLang="de-DE" sz="1200" b="1" dirty="0" err="1" smtClean="0">
                <a:solidFill>
                  <a:schemeClr val="tx2"/>
                </a:solidFill>
                <a:latin typeface="Verdana" pitchFamily="34" charset="0"/>
              </a:rPr>
              <a:t>alla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MCT+</a:t>
            </a:r>
            <a:r>
              <a:rPr lang="en-GB" altLang="de-DE" sz="1200" b="1" dirty="0">
                <a:solidFill>
                  <a:schemeClr val="tx2"/>
                </a:solidFill>
                <a:latin typeface="Verdana" pitchFamily="34" charset="0"/>
              </a:rPr>
              <a:t>	2.4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087739"/>
            <a:ext cx="4043082" cy="2615167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422" y="3963557"/>
            <a:ext cx="3976460" cy="253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" b="32348"/>
          <a:stretch/>
        </p:blipFill>
        <p:spPr>
          <a:xfrm>
            <a:off x="395288" y="4410674"/>
            <a:ext cx="3657471" cy="1734539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2102" b="37177"/>
          <a:stretch/>
        </p:blipFill>
        <p:spPr>
          <a:xfrm>
            <a:off x="513208" y="2310354"/>
            <a:ext cx="3577588" cy="1444966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198" y="1103563"/>
            <a:ext cx="4220479" cy="5557587"/>
          </a:xfrm>
          <a:prstGeom prst="rect">
            <a:avLst/>
          </a:prstGeom>
        </p:spPr>
      </p:pic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809625"/>
          </a:xfrm>
        </p:spPr>
        <p:txBody>
          <a:bodyPr anchor="ctr"/>
          <a:lstStyle/>
          <a:p>
            <a:pPr eaLnBrk="1" hangingPunct="1"/>
            <a:r>
              <a:rPr lang="en-GB" altLang="de-DE" sz="2000" dirty="0" err="1" smtClean="0">
                <a:solidFill>
                  <a:schemeClr val="accent1"/>
                </a:solidFill>
                <a:latin typeface="Verdana" pitchFamily="34" charset="0"/>
                <a:cs typeface="Times New Roman" pitchFamily="18" charset="0"/>
              </a:rPr>
              <a:t>Problemi</a:t>
            </a:r>
            <a:r>
              <a:rPr lang="en-GB" altLang="de-DE" sz="2000" dirty="0" smtClean="0">
                <a:solidFill>
                  <a:schemeClr val="accent1"/>
                </a:solidFill>
                <a:latin typeface="Verdana" pitchFamily="34" charset="0"/>
                <a:cs typeface="Times New Roman" pitchFamily="18" charset="0"/>
              </a:rPr>
              <a:t>/</a:t>
            </a:r>
            <a:r>
              <a:rPr lang="en-GB" altLang="de-DE" sz="2000" dirty="0" err="1" smtClean="0">
                <a:solidFill>
                  <a:schemeClr val="accent1"/>
                </a:solidFill>
                <a:latin typeface="Verdana" pitchFamily="34" charset="0"/>
                <a:cs typeface="Times New Roman" pitchFamily="18" charset="0"/>
              </a:rPr>
              <a:t>Obiettivi</a:t>
            </a:r>
            <a:endParaRPr lang="en-GB" altLang="de-DE" sz="2000" dirty="0">
              <a:solidFill>
                <a:schemeClr val="accent1"/>
              </a:solidFill>
              <a:latin typeface="Verdana" pitchFamily="34" charset="0"/>
              <a:cs typeface="Times New Roman" pitchFamily="18" charset="0"/>
            </a:endParaRPr>
          </a:p>
        </p:txBody>
      </p:sp>
      <p:grpSp>
        <p:nvGrpSpPr>
          <p:cNvPr id="14357" name="Group 68"/>
          <p:cNvGrpSpPr>
            <a:grpSpLocks/>
          </p:cNvGrpSpPr>
          <p:nvPr/>
        </p:nvGrpSpPr>
        <p:grpSpPr bwMode="auto">
          <a:xfrm>
            <a:off x="0" y="6165850"/>
            <a:ext cx="2780522" cy="495300"/>
            <a:chOff x="0" y="3957"/>
            <a:chExt cx="1474" cy="312"/>
          </a:xfrm>
        </p:grpSpPr>
        <p:sp>
          <p:nvSpPr>
            <p:cNvPr id="14381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700">
                  <a:solidFill>
                    <a:schemeClr val="tx1"/>
                  </a:solidFill>
                  <a:latin typeface="Georgia" pitchFamily="18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"/>
                <a:defRPr sz="2200">
                  <a:solidFill>
                    <a:schemeClr val="tx2"/>
                  </a:solidFill>
                  <a:latin typeface="Georgia" pitchFamily="18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 sz="2000">
                  <a:solidFill>
                    <a:schemeClr val="tx1"/>
                  </a:solidFill>
                  <a:latin typeface="Georgia" pitchFamily="18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 sz="2000">
                  <a:solidFill>
                    <a:schemeClr val="tx2"/>
                  </a:solidFill>
                  <a:latin typeface="Georgia" pitchFamily="18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 sz="1800">
                <a:latin typeface="Verdana" pitchFamily="34" charset="0"/>
              </a:endParaRPr>
            </a:p>
          </p:txBody>
        </p:sp>
        <p:pic>
          <p:nvPicPr>
            <p:cNvPr id="14382" name="Picture 70" descr="Notizen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83" name="Text Box 71"/>
            <p:cNvSpPr txBox="1">
              <a:spLocks noChangeArrowheads="1"/>
            </p:cNvSpPr>
            <p:nvPr/>
          </p:nvSpPr>
          <p:spPr bwMode="auto">
            <a:xfrm>
              <a:off x="160" y="3959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700">
                  <a:solidFill>
                    <a:schemeClr val="tx1"/>
                  </a:solidFill>
                  <a:latin typeface="Georgia" pitchFamily="18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"/>
                <a:defRPr sz="2200">
                  <a:solidFill>
                    <a:schemeClr val="tx2"/>
                  </a:solidFill>
                  <a:latin typeface="Georgia" pitchFamily="18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 sz="2000">
                  <a:solidFill>
                    <a:schemeClr val="tx1"/>
                  </a:solidFill>
                  <a:latin typeface="Georgia" pitchFamily="18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 sz="2000">
                  <a:solidFill>
                    <a:schemeClr val="tx2"/>
                  </a:solidFill>
                  <a:latin typeface="Georgia" pitchFamily="18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dirty="0">
                  <a:latin typeface="Verdana" pitchFamily="34" charset="0"/>
                  <a:sym typeface="Wingdings" pitchFamily="2" charset="2"/>
                </a:rPr>
                <a:t>  </a:t>
              </a:r>
              <a:r>
                <a:rPr lang="de-DE" altLang="de-DE" sz="1200" dirty="0">
                  <a:latin typeface="Verdana" pitchFamily="34" charset="0"/>
                  <a:sym typeface="Wingdings" pitchFamily="2" charset="2"/>
                </a:rPr>
                <a:t></a:t>
              </a:r>
              <a:r>
                <a:rPr lang="de-DE" altLang="de-DE" sz="1200" dirty="0">
                  <a:latin typeface="Verdana" pitchFamily="34" charset="0"/>
                </a:rPr>
                <a:t> </a:t>
              </a:r>
              <a:r>
                <a:rPr lang="en-GB" altLang="de-DE" sz="1200" i="1" dirty="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foglio</a:t>
              </a:r>
              <a:r>
                <a:rPr lang="en-GB" altLang="de-DE" sz="1200" i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di </a:t>
              </a:r>
              <a:r>
                <a:rPr lang="en-GB" altLang="de-DE" sz="1200" i="1" dirty="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lavoro</a:t>
              </a:r>
              <a:r>
                <a:rPr lang="en-GB" altLang="de-DE" sz="1200" i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de-DE" altLang="de-DE" sz="1200" i="1" dirty="0" smtClean="0">
                  <a:latin typeface="Verdana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de-DE" altLang="de-DE" sz="1200" i="1" dirty="0">
                  <a:latin typeface="Verdana" pitchFamily="34" charset="0"/>
                </a:rPr>
                <a:t>2.1,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200" i="1" dirty="0">
                  <a:latin typeface="Verdana" pitchFamily="34" charset="0"/>
                </a:rPr>
                <a:t>      2.2 &amp; 2.3</a:t>
              </a:r>
            </a:p>
          </p:txBody>
        </p:sp>
      </p:grpSp>
      <p:sp>
        <p:nvSpPr>
          <p:cNvPr id="14375" name="Rectangle 98"/>
          <p:cNvSpPr>
            <a:spLocks noChangeArrowheads="1"/>
          </p:cNvSpPr>
          <p:nvPr/>
        </p:nvSpPr>
        <p:spPr bwMode="auto">
          <a:xfrm>
            <a:off x="258496" y="3862789"/>
            <a:ext cx="450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dirty="0" err="1" smtClean="0">
                <a:latin typeface="Verdana" pitchFamily="34" charset="0"/>
              </a:rPr>
              <a:t>Quali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obiettivi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vuole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raggiungere</a:t>
            </a:r>
            <a:r>
              <a:rPr lang="en-GB" altLang="de-DE" sz="1800" dirty="0" smtClean="0">
                <a:latin typeface="Verdana" pitchFamily="34" charset="0"/>
              </a:rPr>
              <a:t> con la </a:t>
            </a:r>
            <a:r>
              <a:rPr lang="en-GB" altLang="de-DE" sz="1800" dirty="0" err="1" smtClean="0">
                <a:latin typeface="Verdana" pitchFamily="34" charset="0"/>
              </a:rPr>
              <a:t>terapia</a:t>
            </a:r>
            <a:r>
              <a:rPr lang="en-GB" altLang="de-DE" sz="1800" dirty="0" smtClean="0">
                <a:latin typeface="Verdana" pitchFamily="34" charset="0"/>
              </a:rPr>
              <a:t>?</a:t>
            </a:r>
            <a:endParaRPr lang="en-GB" altLang="de-DE" sz="1800" dirty="0">
              <a:latin typeface="Verdana" pitchFamily="34" charset="0"/>
            </a:endParaRPr>
          </a:p>
        </p:txBody>
      </p:sp>
      <p:sp>
        <p:nvSpPr>
          <p:cNvPr id="14376" name="Rectangle 104"/>
          <p:cNvSpPr>
            <a:spLocks noChangeArrowheads="1"/>
          </p:cNvSpPr>
          <p:nvPr/>
        </p:nvSpPr>
        <p:spPr bwMode="auto">
          <a:xfrm>
            <a:off x="258496" y="1353542"/>
            <a:ext cx="4500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dirty="0" smtClean="0">
                <a:latin typeface="Verdana" pitchFamily="34" charset="0"/>
              </a:rPr>
              <a:t>In </a:t>
            </a:r>
            <a:r>
              <a:rPr lang="en-GB" altLang="de-DE" sz="1800" dirty="0" err="1" smtClean="0">
                <a:latin typeface="Verdana" pitchFamily="34" charset="0"/>
              </a:rPr>
              <a:t>questo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momento</a:t>
            </a:r>
            <a:r>
              <a:rPr lang="en-GB" altLang="de-DE" sz="1800" dirty="0" smtClean="0">
                <a:latin typeface="Verdana" pitchFamily="34" charset="0"/>
              </a:rPr>
              <a:t>, </a:t>
            </a:r>
            <a:r>
              <a:rPr lang="en-GB" altLang="de-DE" sz="1800" dirty="0" err="1" smtClean="0">
                <a:latin typeface="Verdana" pitchFamily="34" charset="0"/>
              </a:rPr>
              <a:t>quali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sintomi</a:t>
            </a:r>
            <a:r>
              <a:rPr lang="en-GB" altLang="de-DE" sz="1800" dirty="0" smtClean="0">
                <a:latin typeface="Verdana" pitchFamily="34" charset="0"/>
              </a:rPr>
              <a:t>/</a:t>
            </a:r>
            <a:r>
              <a:rPr lang="en-GB" altLang="de-DE" sz="1800" dirty="0" err="1" smtClean="0">
                <a:latin typeface="Verdana" pitchFamily="34" charset="0"/>
              </a:rPr>
              <a:t>problemi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sta</a:t>
            </a:r>
            <a:r>
              <a:rPr lang="en-GB" altLang="de-DE" sz="1800" dirty="0" smtClean="0">
                <a:latin typeface="Verdana" pitchFamily="34" charset="0"/>
              </a:rPr>
              <a:t> </a:t>
            </a:r>
            <a:r>
              <a:rPr lang="en-GB" altLang="de-DE" sz="1800" dirty="0" err="1" smtClean="0">
                <a:latin typeface="Verdana" pitchFamily="34" charset="0"/>
              </a:rPr>
              <a:t>provando</a:t>
            </a:r>
            <a:r>
              <a:rPr lang="en-GB" altLang="de-DE" sz="1800" dirty="0" smtClean="0">
                <a:latin typeface="Verdana" pitchFamily="34" charset="0"/>
              </a:rPr>
              <a:t> e </a:t>
            </a:r>
            <a:r>
              <a:rPr lang="en-GB" altLang="de-DE" sz="1800" dirty="0" err="1" smtClean="0">
                <a:latin typeface="Verdana" pitchFamily="34" charset="0"/>
              </a:rPr>
              <a:t>quanto</a:t>
            </a:r>
            <a:r>
              <a:rPr lang="en-GB" altLang="de-DE" sz="1800" dirty="0" smtClean="0">
                <a:latin typeface="Verdana" pitchFamily="34" charset="0"/>
              </a:rPr>
              <a:t> la </a:t>
            </a:r>
            <a:r>
              <a:rPr lang="en-GB" altLang="de-DE" sz="1800" dirty="0" err="1" smtClean="0">
                <a:latin typeface="Verdana" pitchFamily="34" charset="0"/>
              </a:rPr>
              <a:t>infastidiscono</a:t>
            </a:r>
            <a:r>
              <a:rPr lang="en-GB" altLang="de-DE" sz="1800" dirty="0" smtClean="0">
                <a:latin typeface="Verdana" pitchFamily="34" charset="0"/>
              </a:rPr>
              <a:t>?</a:t>
            </a:r>
            <a:endParaRPr lang="en-GB" altLang="de-DE" sz="1800" dirty="0">
              <a:latin typeface="Verdana" pitchFamily="34" charset="0"/>
            </a:endParaRP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5760392" y="661041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2505075" algn="l"/>
              </a:tabLst>
            </a:pPr>
            <a:r>
              <a:rPr lang="en-GB" altLang="de-DE" sz="1200" b="1" dirty="0" err="1" smtClean="0">
                <a:solidFill>
                  <a:schemeClr val="tx2"/>
                </a:solidFill>
                <a:latin typeface="Verdana" pitchFamily="34" charset="0"/>
              </a:rPr>
              <a:t>Introduzione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GB" altLang="de-DE" sz="1200" b="1" dirty="0" err="1" smtClean="0">
                <a:solidFill>
                  <a:schemeClr val="tx2"/>
                </a:solidFill>
                <a:latin typeface="Verdana" pitchFamily="34" charset="0"/>
              </a:rPr>
              <a:t>alla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MCT+ </a:t>
            </a:r>
            <a:r>
              <a:rPr lang="de-DE" altLang="de-DE" sz="1200" b="1" dirty="0">
                <a:solidFill>
                  <a:schemeClr val="tx2"/>
                </a:solidFill>
                <a:latin typeface="Verdana" pitchFamily="34" charset="0"/>
              </a:rPr>
              <a:t>	2.5</a:t>
            </a:r>
          </a:p>
        </p:txBody>
      </p:sp>
      <p:sp>
        <p:nvSpPr>
          <p:cNvPr id="17" name="Textfeld 16"/>
          <p:cNvSpPr txBox="1"/>
          <p:nvPr/>
        </p:nvSpPr>
        <p:spPr>
          <a:xfrm rot="19806148">
            <a:off x="1370673" y="2680029"/>
            <a:ext cx="22756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err="1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f</a:t>
            </a:r>
            <a:r>
              <a:rPr lang="en-GB" sz="2400" b="1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oglio</a:t>
            </a:r>
            <a:r>
              <a:rPr lang="en-GB" sz="24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 di </a:t>
            </a:r>
            <a:r>
              <a:rPr lang="en-GB" sz="2400" b="1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lavoro</a:t>
            </a:r>
            <a:endParaRPr lang="en-GB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2" name="Textfeld 21"/>
          <p:cNvSpPr txBox="1"/>
          <p:nvPr/>
        </p:nvSpPr>
        <p:spPr>
          <a:xfrm rot="19806148">
            <a:off x="1027066" y="4920401"/>
            <a:ext cx="22756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err="1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foglio</a:t>
            </a:r>
            <a:r>
              <a:rPr lang="en-GB" sz="2400" b="1" dirty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 di </a:t>
            </a:r>
            <a:r>
              <a:rPr lang="en-GB" sz="2400" b="1" dirty="0" err="1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lavoro</a:t>
            </a:r>
            <a:endParaRPr lang="en-GB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1" name="Textfeld 20"/>
          <p:cNvSpPr txBox="1"/>
          <p:nvPr/>
        </p:nvSpPr>
        <p:spPr>
          <a:xfrm rot="19806148">
            <a:off x="5688934" y="3518103"/>
            <a:ext cx="22756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err="1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foglio</a:t>
            </a:r>
            <a:r>
              <a:rPr lang="en-GB" sz="2400" b="1" dirty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 di </a:t>
            </a:r>
            <a:r>
              <a:rPr lang="en-GB" sz="2400" b="1" dirty="0" err="1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lavoro</a:t>
            </a:r>
            <a:endParaRPr lang="en-GB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Standarddesign">
  <a:themeElements>
    <a:clrScheme name="2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Standarddesign">
  <a:themeElements>
    <a:clrScheme name="3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Standarddesign">
  <a:themeElements>
    <a:clrScheme name="4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4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Standarddesign">
  <a:themeElements>
    <a:clrScheme name="1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Standarddesign">
  <a:themeElements>
    <a:clrScheme name="5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5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Standarddesign">
  <a:themeElements>
    <a:clrScheme name="6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6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6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Cronus">
  <a:themeElements>
    <a:clrScheme name="1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1_Cronu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4_Cronus">
  <a:themeElements>
    <a:clrScheme name="4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4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248</Words>
  <Application>Microsoft Office PowerPoint</Application>
  <PresentationFormat>Bildschirmpräsentation (4:3)</PresentationFormat>
  <Paragraphs>45</Paragraphs>
  <Slides>5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10</vt:i4>
      </vt:variant>
      <vt:variant>
        <vt:lpstr>Folientitel</vt:lpstr>
      </vt:variant>
      <vt:variant>
        <vt:i4>5</vt:i4>
      </vt:variant>
    </vt:vector>
  </HeadingPairs>
  <TitlesOfParts>
    <vt:vector size="23" baseType="lpstr">
      <vt:lpstr>ＭＳ Ｐゴシック</vt:lpstr>
      <vt:lpstr>Arial</vt:lpstr>
      <vt:lpstr>Courier New</vt:lpstr>
      <vt:lpstr>Georgia</vt:lpstr>
      <vt:lpstr>Times New Roman</vt:lpstr>
      <vt:lpstr>Verdana</vt:lpstr>
      <vt:lpstr>Wingdings</vt:lpstr>
      <vt:lpstr>Wingdings 2</vt:lpstr>
      <vt:lpstr>2_Standarddesign</vt:lpstr>
      <vt:lpstr>3_Standarddesign</vt:lpstr>
      <vt:lpstr>4_Standarddesign</vt:lpstr>
      <vt:lpstr>1_Standarddesign</vt:lpstr>
      <vt:lpstr>5_Standarddesign</vt:lpstr>
      <vt:lpstr>6_Standarddesign</vt:lpstr>
      <vt:lpstr>1_Cronus</vt:lpstr>
      <vt:lpstr>3_Cronus</vt:lpstr>
      <vt:lpstr>4_Cronus</vt:lpstr>
      <vt:lpstr>2_Cronus</vt:lpstr>
      <vt:lpstr>MODULO 2: INTRODUZIONE AL PROGRAMMA DI TERAPIA METACOGNITIVA (MCT+)</vt:lpstr>
      <vt:lpstr>Cos’è il Programma di Terapia Metacognitiva?</vt:lpstr>
      <vt:lpstr>PowerPoint-Präsentation</vt:lpstr>
      <vt:lpstr>PowerPoint-Präsentation</vt:lpstr>
      <vt:lpstr>Problemi/Obiettivi</vt:lpstr>
    </vt:vector>
  </TitlesOfParts>
  <Company>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Hiwis</cp:lastModifiedBy>
  <cp:revision>895</cp:revision>
  <cp:lastPrinted>2010-08-18T09:16:54Z</cp:lastPrinted>
  <dcterms:created xsi:type="dcterms:W3CDTF">2010-08-11T06:51:14Z</dcterms:created>
  <dcterms:modified xsi:type="dcterms:W3CDTF">2018-09-06T13:49:21Z</dcterms:modified>
</cp:coreProperties>
</file>