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9"/>
  </p:notesMasterIdLst>
  <p:sldIdLst>
    <p:sldId id="256" r:id="rId4"/>
    <p:sldId id="266" r:id="rId5"/>
    <p:sldId id="262" r:id="rId6"/>
    <p:sldId id="260"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3" clrIdx="0"/>
  <p:cmAuthor id="2" name="naoki yoshinaga" initials="ny" lastIdx="3" clrIdx="1">
    <p:extLst>
      <p:ext uri="{19B8F6BF-5375-455C-9EA6-DF929625EA0E}">
        <p15:presenceInfo xmlns:p15="http://schemas.microsoft.com/office/powerpoint/2012/main" userId="bac04b412a9ef321" providerId="Windows Live"/>
      </p:ext>
    </p:extLst>
  </p:cmAuthor>
  <p:cmAuthor id="3" name="Tanoue" initials="T" lastIdx="2" clrIdx="2">
    <p:extLst>
      <p:ext uri="{19B8F6BF-5375-455C-9EA6-DF929625EA0E}">
        <p15:presenceInfo xmlns:p15="http://schemas.microsoft.com/office/powerpoint/2012/main" userId="Tanoue" providerId="None"/>
      </p:ext>
    </p:extLst>
  </p:cmAuthor>
  <p:cmAuthor id="4" name="石垣琢麿" initials="石垣琢麿" lastIdx="2" clrIdx="3">
    <p:extLst>
      <p:ext uri="{19B8F6BF-5375-455C-9EA6-DF929625EA0E}">
        <p15:presenceInfo xmlns:p15="http://schemas.microsoft.com/office/powerpoint/2012/main" userId="219e433b28038ea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a:srgbClr val="646B86"/>
    <a:srgbClr val="D16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9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notesMaster" Target="notesMasters/notesMaster1.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3C1397-94D8-4E9E-9877-E15C351FCFDE}" type="doc">
      <dgm:prSet loTypeId="urn:microsoft.com/office/officeart/2005/8/layout/radial1" loCatId="cycle" qsTypeId="urn:microsoft.com/office/officeart/2005/8/quickstyle/simple1" qsCatId="simple" csTypeId="urn:microsoft.com/office/officeart/2005/8/colors/accent1_2" csCatId="accent1" phldr="1"/>
      <dgm:spPr/>
      <dgm:t>
        <a:bodyPr rtlCol="0"/>
        <a:lstStyle/>
        <a:p>
          <a:pPr rtl="0"/>
          <a:endParaRPr lang="de-DE"/>
        </a:p>
      </dgm:t>
    </dgm:pt>
    <dgm:pt modelId="{C2D6B547-573D-4321-8462-A28604F980FB}">
      <dgm:prSet phldrT="[Text]" custT="1"/>
      <dgm:spPr>
        <a:solidFill>
          <a:schemeClr val="accent5">
            <a:lumMod val="50000"/>
          </a:schemeClr>
        </a:solidFill>
      </dgm:spPr>
      <dgm:t>
        <a:bodyPr rtlCol="0"/>
        <a:lstStyle/>
        <a:p>
          <a:pPr rtl="0"/>
          <a:r>
            <a:rPr lang="x-none" sz="1800" b="1" dirty="0">
              <a:latin typeface="ＭＳ Ｐゴシック" panose="020B0600070205080204" pitchFamily="50" charset="-128"/>
              <a:ea typeface="ＭＳ Ｐゴシック" panose="020B0600070205080204" pitchFamily="50" charset="-128"/>
              <a:cs typeface="Verdana" panose="020B0604030504040204" pitchFamily="34" charset="0"/>
            </a:rPr>
            <a:t>ユニット</a:t>
          </a:r>
          <a:endParaRPr lang="de-DE" sz="1800" b="1" dirty="0">
            <a:latin typeface="ＭＳ Ｐゴシック" panose="020B0600070205080204" pitchFamily="50" charset="-128"/>
            <a:ea typeface="ＭＳ Ｐゴシック" panose="020B0600070205080204" pitchFamily="50" charset="-128"/>
            <a:cs typeface="Verdana" panose="020B0604030504040204" pitchFamily="34" charset="0"/>
          </a:endParaRPr>
        </a:p>
      </dgm:t>
    </dgm:pt>
    <dgm:pt modelId="{D303682E-22F4-42DD-B7F4-023772825BF3}" type="parTrans" cxnId="{81D54F77-A73B-40BE-A9DA-C5D4AFA38582}">
      <dgm:prSet/>
      <dgm:spPr/>
      <dgm:t>
        <a:bodyPr rtlCol="0"/>
        <a:lstStyle/>
        <a:p>
          <a:pPr rtl="0"/>
          <a:endParaRPr lang="de-DE"/>
        </a:p>
      </dgm:t>
    </dgm:pt>
    <dgm:pt modelId="{BBE19DCC-DB22-4BAA-8CC7-74EA02B4793C}" type="sibTrans" cxnId="{81D54F77-A73B-40BE-A9DA-C5D4AFA38582}">
      <dgm:prSet/>
      <dgm:spPr/>
      <dgm:t>
        <a:bodyPr rtlCol="0"/>
        <a:lstStyle/>
        <a:p>
          <a:pPr rtl="0"/>
          <a:endParaRPr lang="de-DE"/>
        </a:p>
      </dgm:t>
    </dgm:pt>
    <dgm:pt modelId="{8E69CBA8-6CDF-4239-AAE7-929309DBFE2E}">
      <dgm:prSet phldrT="[Text]" custT="1"/>
      <dgm:spPr>
        <a:solidFill>
          <a:srgbClr val="8CADAE"/>
        </a:solidFill>
      </dgm:spPr>
      <dgm:t>
        <a:bodyPr rtlCol="0"/>
        <a:lstStyle/>
        <a:p>
          <a:pPr rtl="0"/>
          <a:endParaRPr lang="x-none" sz="1000" b="1"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gm:t>
    </dgm:pt>
    <dgm:pt modelId="{538C08A9-B146-4C9F-A9CA-525BAD31864E}" type="parTrans" cxnId="{F0B8A18C-4428-4FE6-9E69-CD5C7625F519}">
      <dgm:prSet/>
      <dgm:spPr/>
      <dgm:t>
        <a:bodyPr rtlCol="0"/>
        <a:lstStyle/>
        <a:p>
          <a:pPr rtl="0"/>
          <a:endParaRPr lang="de-DE"/>
        </a:p>
      </dgm:t>
    </dgm:pt>
    <dgm:pt modelId="{1253D96B-4ACE-441B-B552-F29EBC78D3D8}" type="sibTrans" cxnId="{F0B8A18C-4428-4FE6-9E69-CD5C7625F519}">
      <dgm:prSet/>
      <dgm:spPr/>
      <dgm:t>
        <a:bodyPr rtlCol="0"/>
        <a:lstStyle/>
        <a:p>
          <a:pPr rtl="0"/>
          <a:endParaRPr lang="de-DE"/>
        </a:p>
      </dgm:t>
    </dgm:pt>
    <dgm:pt modelId="{2DAA00CC-0499-4343-8F52-C4B9A3B648F9}">
      <dgm:prSet phldrT="[Text]" custRadScaleRad="98515" custRadScaleInc="-67716"/>
      <dgm:spPr/>
      <dgm:t>
        <a:bodyPr rtlCol="0"/>
        <a:lstStyle/>
        <a:p>
          <a:pPr rtl="0"/>
          <a:endParaRPr lang="de-DE" dirty="0"/>
        </a:p>
      </dgm:t>
    </dgm:pt>
    <dgm:pt modelId="{28E2D9D7-1AE7-4C26-9E13-78F387102DB4}" type="parTrans" cxnId="{C67D84B7-B1F7-4917-83A8-FBCA8B8B06C6}">
      <dgm:prSet/>
      <dgm:spPr/>
      <dgm:t>
        <a:bodyPr rtlCol="0"/>
        <a:lstStyle/>
        <a:p>
          <a:pPr rtl="0"/>
          <a:endParaRPr lang="de-DE"/>
        </a:p>
      </dgm:t>
    </dgm:pt>
    <dgm:pt modelId="{9477FECB-5D2F-4331-8C9D-8CF3DC0A1A22}" type="sibTrans" cxnId="{C67D84B7-B1F7-4917-83A8-FBCA8B8B06C6}">
      <dgm:prSet/>
      <dgm:spPr/>
      <dgm:t>
        <a:bodyPr rtlCol="0"/>
        <a:lstStyle/>
        <a:p>
          <a:pPr rtl="0"/>
          <a:endParaRPr lang="de-DE"/>
        </a:p>
      </dgm:t>
    </dgm:pt>
    <dgm:pt modelId="{2E0FD594-71AA-4777-AB3E-19256112406F}">
      <dgm:prSet phldrT="[Text]" custRadScaleRad="84862" custRadScaleInc="-146905"/>
      <dgm:spPr/>
      <dgm:t>
        <a:bodyPr rtlCol="0"/>
        <a:lstStyle/>
        <a:p>
          <a:pPr rtl="0"/>
          <a:endParaRPr lang="de-DE" dirty="0"/>
        </a:p>
      </dgm:t>
    </dgm:pt>
    <dgm:pt modelId="{B378637C-28F3-41B6-9CC8-0B4399275CEB}" type="parTrans" cxnId="{38695A5E-966E-49D1-8D34-4665423AAED9}">
      <dgm:prSet/>
      <dgm:spPr/>
      <dgm:t>
        <a:bodyPr rtlCol="0"/>
        <a:lstStyle/>
        <a:p>
          <a:pPr rtl="0"/>
          <a:endParaRPr lang="de-DE"/>
        </a:p>
      </dgm:t>
    </dgm:pt>
    <dgm:pt modelId="{ABF1FC7D-90D4-42ED-B88C-9D98A8A89972}" type="sibTrans" cxnId="{38695A5E-966E-49D1-8D34-4665423AAED9}">
      <dgm:prSet/>
      <dgm:spPr/>
      <dgm:t>
        <a:bodyPr rtlCol="0"/>
        <a:lstStyle/>
        <a:p>
          <a:pPr rtl="0"/>
          <a:endParaRPr lang="de-DE"/>
        </a:p>
      </dgm:t>
    </dgm:pt>
    <dgm:pt modelId="{D1A097AB-483E-4C1A-B31B-A0A458BE21D5}">
      <dgm:prSet phldrT="[Text]" custT="1"/>
      <dgm:spPr>
        <a:solidFill>
          <a:srgbClr val="8CADAE"/>
        </a:solidFill>
      </dgm:spPr>
      <dgm:t>
        <a:bodyPr rtlCol="0"/>
        <a:lstStyle/>
        <a:p>
          <a:pPr rtl="0"/>
          <a:endParaRPr lang="x-none" sz="1000" b="1"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gm:t>
    </dgm:pt>
    <dgm:pt modelId="{FCDBDB41-74D2-4C80-AF90-4B54BCA0B12F}" type="sibTrans" cxnId="{5C0BFB33-DCBD-4758-9A17-6EFFF13D5282}">
      <dgm:prSet/>
      <dgm:spPr/>
      <dgm:t>
        <a:bodyPr rtlCol="0"/>
        <a:lstStyle/>
        <a:p>
          <a:pPr rtl="0"/>
          <a:endParaRPr lang="de-DE"/>
        </a:p>
      </dgm:t>
    </dgm:pt>
    <dgm:pt modelId="{AEB291FB-C517-4016-8759-D7328B122F59}" type="parTrans" cxnId="{5C0BFB33-DCBD-4758-9A17-6EFFF13D5282}">
      <dgm:prSet/>
      <dgm:spPr/>
      <dgm:t>
        <a:bodyPr rtlCol="0"/>
        <a:lstStyle/>
        <a:p>
          <a:pPr rtl="0"/>
          <a:endParaRPr lang="de-DE"/>
        </a:p>
      </dgm:t>
    </dgm:pt>
    <dgm:pt modelId="{3A6FCFAB-2CC6-466A-B9C7-7B3E31AA8A65}">
      <dgm:prSet phldrT="[Text]" custT="1"/>
      <dgm:spPr>
        <a:solidFill>
          <a:srgbClr val="8CADAE"/>
        </a:solidFill>
      </dgm:spPr>
      <dgm:t>
        <a:bodyPr rtlCol="0"/>
        <a:lstStyle/>
        <a:p>
          <a:pPr rtl="0"/>
          <a:endParaRPr lang="en-US" sz="1000" b="1"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gm:t>
    </dgm:pt>
    <dgm:pt modelId="{E2B5245E-AAC7-4140-973A-23CCA434CF38}" type="sibTrans" cxnId="{1CA4DB9E-BA39-41E6-A37B-B91E19D5224C}">
      <dgm:prSet/>
      <dgm:spPr/>
      <dgm:t>
        <a:bodyPr rtlCol="0"/>
        <a:lstStyle/>
        <a:p>
          <a:pPr rtl="0"/>
          <a:endParaRPr lang="de-DE"/>
        </a:p>
      </dgm:t>
    </dgm:pt>
    <dgm:pt modelId="{B861F91A-FDC8-4228-B957-1E8BF6BFE0EC}" type="parTrans" cxnId="{1CA4DB9E-BA39-41E6-A37B-B91E19D5224C}">
      <dgm:prSet/>
      <dgm:spPr/>
      <dgm:t>
        <a:bodyPr rtlCol="0"/>
        <a:lstStyle/>
        <a:p>
          <a:pPr rtl="0"/>
          <a:endParaRPr lang="de-DE"/>
        </a:p>
      </dgm:t>
    </dgm:pt>
    <dgm:pt modelId="{62E40F82-91CB-401C-9055-FEF263C27949}">
      <dgm:prSet phldrT="[Text]" custT="1"/>
      <dgm:spPr>
        <a:solidFill>
          <a:srgbClr val="8CADAE"/>
        </a:solidFill>
      </dgm:spPr>
      <dgm:t>
        <a:bodyPr rtlCol="0"/>
        <a:lstStyle/>
        <a:p>
          <a:pPr rtl="0"/>
          <a:endParaRPr lang="en-GB" sz="1000" b="1"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gm:t>
    </dgm:pt>
    <dgm:pt modelId="{BA39AC47-02A3-4024-8202-B5E9E1394095}" type="sibTrans" cxnId="{CA3FC396-BD2A-47FF-B9D9-DC0D0EF17662}">
      <dgm:prSet/>
      <dgm:spPr/>
      <dgm:t>
        <a:bodyPr rtlCol="0"/>
        <a:lstStyle/>
        <a:p>
          <a:pPr rtl="0"/>
          <a:endParaRPr lang="de-DE"/>
        </a:p>
      </dgm:t>
    </dgm:pt>
    <dgm:pt modelId="{D97E3CFE-4A58-41E2-A09A-3DB88EC9BFC3}" type="parTrans" cxnId="{CA3FC396-BD2A-47FF-B9D9-DC0D0EF17662}">
      <dgm:prSet/>
      <dgm:spPr/>
      <dgm:t>
        <a:bodyPr rtlCol="0"/>
        <a:lstStyle/>
        <a:p>
          <a:pPr rtl="0"/>
          <a:endParaRPr lang="de-DE"/>
        </a:p>
      </dgm:t>
    </dgm:pt>
    <dgm:pt modelId="{93185720-DE10-4CF2-A195-E06ADE881323}">
      <dgm:prSet phldrT="[Text]" custT="1"/>
      <dgm:spPr>
        <a:solidFill>
          <a:srgbClr val="8CADAE"/>
        </a:solidFill>
      </dgm:spPr>
      <dgm:t>
        <a:bodyPr rtlCol="0"/>
        <a:lstStyle/>
        <a:p>
          <a:pPr rtl="0"/>
          <a:endParaRPr lang="en-GB" sz="1000" b="1"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gm:t>
    </dgm:pt>
    <dgm:pt modelId="{4F95DBE2-A41D-4B8E-8FA5-495931222B3F}" type="sibTrans" cxnId="{858F0B49-82F8-44BC-8793-043B0C725E0E}">
      <dgm:prSet/>
      <dgm:spPr/>
      <dgm:t>
        <a:bodyPr rtlCol="0"/>
        <a:lstStyle/>
        <a:p>
          <a:pPr rtl="0"/>
          <a:endParaRPr lang="de-DE"/>
        </a:p>
      </dgm:t>
    </dgm:pt>
    <dgm:pt modelId="{F5FDBE42-BD33-4B09-B8F5-09A3D7AE472C}" type="parTrans" cxnId="{858F0B49-82F8-44BC-8793-043B0C725E0E}">
      <dgm:prSet/>
      <dgm:spPr/>
      <dgm:t>
        <a:bodyPr rtlCol="0"/>
        <a:lstStyle/>
        <a:p>
          <a:pPr rtl="0"/>
          <a:endParaRPr lang="de-DE"/>
        </a:p>
      </dgm:t>
    </dgm:pt>
    <dgm:pt modelId="{481152D5-AFD7-4BC7-B463-6ABDB85417E3}">
      <dgm:prSet phldrT="[Text]" custT="1"/>
      <dgm:spPr>
        <a:solidFill>
          <a:srgbClr val="8CADAE"/>
        </a:solidFill>
      </dgm:spPr>
      <dgm:t>
        <a:bodyPr rtlCol="0"/>
        <a:lstStyle/>
        <a:p>
          <a:pPr rtl="0"/>
          <a:endParaRPr lang="x-none" sz="1000" b="1"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gm:t>
    </dgm:pt>
    <dgm:pt modelId="{DC7C7D2B-7978-4225-A269-3192DF9383FD}" type="sibTrans" cxnId="{5AD72DA9-56DD-43B4-9170-771B959CA3F2}">
      <dgm:prSet/>
      <dgm:spPr/>
      <dgm:t>
        <a:bodyPr rtlCol="0"/>
        <a:lstStyle/>
        <a:p>
          <a:pPr rtl="0"/>
          <a:endParaRPr lang="de-DE"/>
        </a:p>
      </dgm:t>
    </dgm:pt>
    <dgm:pt modelId="{3E33E5D6-99B5-4DD4-9414-8AC55651302C}" type="parTrans" cxnId="{5AD72DA9-56DD-43B4-9170-771B959CA3F2}">
      <dgm:prSet/>
      <dgm:spPr/>
      <dgm:t>
        <a:bodyPr rtlCol="0"/>
        <a:lstStyle/>
        <a:p>
          <a:pPr rtl="0"/>
          <a:endParaRPr lang="de-DE"/>
        </a:p>
      </dgm:t>
    </dgm:pt>
    <dgm:pt modelId="{9C530483-A947-4030-AEAA-A6C16347013E}">
      <dgm:prSet phldrT="[Text]" custT="1"/>
      <dgm:spPr>
        <a:solidFill>
          <a:srgbClr val="8CADAE"/>
        </a:solidFill>
      </dgm:spPr>
      <dgm:t>
        <a:bodyPr rtlCol="0"/>
        <a:lstStyle/>
        <a:p>
          <a:pPr rtl="0"/>
          <a:endParaRPr lang="en-GB" sz="1000" b="1"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gm:t>
    </dgm:pt>
    <dgm:pt modelId="{06C68E5D-D3CA-4072-B552-0442DDFB625E}" type="sibTrans" cxnId="{83F50BE1-6C22-4536-9F2E-F4D026DF1A03}">
      <dgm:prSet/>
      <dgm:spPr/>
      <dgm:t>
        <a:bodyPr rtlCol="0"/>
        <a:lstStyle/>
        <a:p>
          <a:pPr rtl="0"/>
          <a:endParaRPr lang="de-DE"/>
        </a:p>
      </dgm:t>
    </dgm:pt>
    <dgm:pt modelId="{EA7A684F-80BE-4E62-B95B-CC0B8C853BF5}" type="parTrans" cxnId="{83F50BE1-6C22-4536-9F2E-F4D026DF1A03}">
      <dgm:prSet/>
      <dgm:spPr/>
      <dgm:t>
        <a:bodyPr rtlCol="0"/>
        <a:lstStyle/>
        <a:p>
          <a:pPr rtl="0"/>
          <a:endParaRPr lang="de-DE"/>
        </a:p>
      </dgm:t>
    </dgm:pt>
    <dgm:pt modelId="{814089BD-74DA-4947-BC3C-097605E40B61}">
      <dgm:prSet phldrT="[Text]" custT="1"/>
      <dgm:spPr>
        <a:solidFill>
          <a:srgbClr val="8CADAE"/>
        </a:solidFill>
      </dgm:spPr>
      <dgm:t>
        <a:bodyPr rtlCol="0"/>
        <a:lstStyle/>
        <a:p>
          <a:pPr rtl="0"/>
          <a:endParaRPr lang="x-none" sz="1000" b="1"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gm:t>
    </dgm:pt>
    <dgm:pt modelId="{A2EC286F-5560-4D81-9998-969E1DC74965}" type="sibTrans" cxnId="{8E396E2E-AEFE-4F1D-B2E4-4BAF712BDB7B}">
      <dgm:prSet/>
      <dgm:spPr/>
      <dgm:t>
        <a:bodyPr rtlCol="0"/>
        <a:lstStyle/>
        <a:p>
          <a:pPr rtl="0"/>
          <a:endParaRPr lang="de-DE"/>
        </a:p>
      </dgm:t>
    </dgm:pt>
    <dgm:pt modelId="{836652FF-2863-4694-BC2B-7E87577746FA}" type="parTrans" cxnId="{8E396E2E-AEFE-4F1D-B2E4-4BAF712BDB7B}">
      <dgm:prSet/>
      <dgm:spPr/>
      <dgm:t>
        <a:bodyPr rtlCol="0"/>
        <a:lstStyle/>
        <a:p>
          <a:pPr rtl="0"/>
          <a:endParaRPr lang="de-DE"/>
        </a:p>
      </dgm:t>
    </dgm:pt>
    <dgm:pt modelId="{84217D16-773D-4893-AF02-5AEC1A5761D0}">
      <dgm:prSet phldrT="[Text]" custT="1"/>
      <dgm:spPr>
        <a:solidFill>
          <a:srgbClr val="8CADAE"/>
        </a:solidFill>
      </dgm:spPr>
      <dgm:t>
        <a:bodyPr rtlCol="0"/>
        <a:lstStyle/>
        <a:p>
          <a:pPr rtl="0"/>
          <a:endParaRPr lang="x-none" sz="10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dgm:t>
    </dgm:pt>
    <dgm:pt modelId="{7057DDCF-2E53-4D21-A179-2318717F7A14}" type="parTrans" cxnId="{E5CDFE57-64B8-4886-9B07-F23609258505}">
      <dgm:prSet/>
      <dgm:spPr/>
      <dgm:t>
        <a:bodyPr rtlCol="0"/>
        <a:lstStyle/>
        <a:p>
          <a:pPr rtl="0"/>
          <a:endParaRPr lang="de-DE"/>
        </a:p>
      </dgm:t>
    </dgm:pt>
    <dgm:pt modelId="{97051448-5A3C-41A0-9488-46A6E96BF69B}" type="sibTrans" cxnId="{E5CDFE57-64B8-4886-9B07-F23609258505}">
      <dgm:prSet/>
      <dgm:spPr/>
      <dgm:t>
        <a:bodyPr rtlCol="0"/>
        <a:lstStyle/>
        <a:p>
          <a:pPr rtl="0"/>
          <a:endParaRPr lang="de-DE"/>
        </a:p>
      </dgm:t>
    </dgm:pt>
    <dgm:pt modelId="{79C12B67-F472-4590-9385-42CCAA7189BA}" type="pres">
      <dgm:prSet presAssocID="{E03C1397-94D8-4E9E-9877-E15C351FCFDE}" presName="cycle" presStyleCnt="0">
        <dgm:presLayoutVars>
          <dgm:chMax val="1"/>
          <dgm:dir/>
          <dgm:animLvl val="ctr"/>
          <dgm:resizeHandles val="exact"/>
        </dgm:presLayoutVars>
      </dgm:prSet>
      <dgm:spPr/>
      <dgm:t>
        <a:bodyPr/>
        <a:lstStyle/>
        <a:p>
          <a:endParaRPr kumimoji="1" lang="ja-JP" altLang="en-US"/>
        </a:p>
      </dgm:t>
    </dgm:pt>
    <dgm:pt modelId="{54B2A9FA-3A78-4C4E-A30C-77CC3D63405A}" type="pres">
      <dgm:prSet presAssocID="{C2D6B547-573D-4321-8462-A28604F980FB}" presName="centerShape" presStyleLbl="node0" presStyleIdx="0" presStyleCnt="1" custScaleX="115429" custScaleY="113371"/>
      <dgm:spPr/>
      <dgm:t>
        <a:bodyPr/>
        <a:lstStyle/>
        <a:p>
          <a:endParaRPr kumimoji="1" lang="ja-JP" altLang="en-US"/>
        </a:p>
      </dgm:t>
    </dgm:pt>
    <dgm:pt modelId="{56F773BA-DC75-423F-BC36-9E61DFF87EE4}" type="pres">
      <dgm:prSet presAssocID="{538C08A9-B146-4C9F-A9CA-525BAD31864E}" presName="Name9" presStyleLbl="parChTrans1D2" presStyleIdx="0" presStyleCnt="9"/>
      <dgm:spPr/>
      <dgm:t>
        <a:bodyPr/>
        <a:lstStyle/>
        <a:p>
          <a:endParaRPr kumimoji="1" lang="ja-JP" altLang="en-US"/>
        </a:p>
      </dgm:t>
    </dgm:pt>
    <dgm:pt modelId="{CBCAFDA5-06AC-4D47-B078-F8408843FC5B}" type="pres">
      <dgm:prSet presAssocID="{538C08A9-B146-4C9F-A9CA-525BAD31864E}" presName="connTx" presStyleLbl="parChTrans1D2" presStyleIdx="0" presStyleCnt="9"/>
      <dgm:spPr/>
      <dgm:t>
        <a:bodyPr/>
        <a:lstStyle/>
        <a:p>
          <a:endParaRPr kumimoji="1" lang="ja-JP" altLang="en-US"/>
        </a:p>
      </dgm:t>
    </dgm:pt>
    <dgm:pt modelId="{005C6EA7-3465-4EC5-94D9-9E5AE3B46724}" type="pres">
      <dgm:prSet presAssocID="{8E69CBA8-6CDF-4239-AAE7-929309DBFE2E}" presName="node" presStyleLbl="node1" presStyleIdx="0" presStyleCnt="9" custScaleX="155801" custScaleY="126057" custRadScaleRad="102351" custRadScaleInc="-39932">
        <dgm:presLayoutVars>
          <dgm:bulletEnabled val="1"/>
        </dgm:presLayoutVars>
      </dgm:prSet>
      <dgm:spPr/>
      <dgm:t>
        <a:bodyPr/>
        <a:lstStyle/>
        <a:p>
          <a:endParaRPr kumimoji="1" lang="ja-JP" altLang="en-US"/>
        </a:p>
      </dgm:t>
    </dgm:pt>
    <dgm:pt modelId="{F0FA2D9C-1D0B-473F-8949-08363BE0D637}" type="pres">
      <dgm:prSet presAssocID="{836652FF-2863-4694-BC2B-7E87577746FA}" presName="Name9" presStyleLbl="parChTrans1D2" presStyleIdx="1" presStyleCnt="9"/>
      <dgm:spPr/>
      <dgm:t>
        <a:bodyPr/>
        <a:lstStyle/>
        <a:p>
          <a:endParaRPr kumimoji="1" lang="ja-JP" altLang="en-US"/>
        </a:p>
      </dgm:t>
    </dgm:pt>
    <dgm:pt modelId="{AB544D3A-F7CF-40D2-83F7-D1D56FD6A018}" type="pres">
      <dgm:prSet presAssocID="{836652FF-2863-4694-BC2B-7E87577746FA}" presName="connTx" presStyleLbl="parChTrans1D2" presStyleIdx="1" presStyleCnt="9"/>
      <dgm:spPr/>
      <dgm:t>
        <a:bodyPr/>
        <a:lstStyle/>
        <a:p>
          <a:endParaRPr kumimoji="1" lang="ja-JP" altLang="en-US"/>
        </a:p>
      </dgm:t>
    </dgm:pt>
    <dgm:pt modelId="{61CF7C35-D269-4DA5-BE0B-137820C20BF7}" type="pres">
      <dgm:prSet presAssocID="{814089BD-74DA-4947-BC3C-097605E40B61}" presName="node" presStyleLbl="node1" presStyleIdx="1" presStyleCnt="9" custScaleX="141768" custScaleY="115398" custRadScaleRad="124597" custRadScaleInc="-34882">
        <dgm:presLayoutVars>
          <dgm:bulletEnabled val="1"/>
        </dgm:presLayoutVars>
      </dgm:prSet>
      <dgm:spPr/>
      <dgm:t>
        <a:bodyPr/>
        <a:lstStyle/>
        <a:p>
          <a:endParaRPr kumimoji="1" lang="ja-JP" altLang="en-US"/>
        </a:p>
      </dgm:t>
    </dgm:pt>
    <dgm:pt modelId="{E9DE17E6-7340-4A70-B444-097123FDA5FA}" type="pres">
      <dgm:prSet presAssocID="{EA7A684F-80BE-4E62-B95B-CC0B8C853BF5}" presName="Name9" presStyleLbl="parChTrans1D2" presStyleIdx="2" presStyleCnt="9"/>
      <dgm:spPr/>
      <dgm:t>
        <a:bodyPr/>
        <a:lstStyle/>
        <a:p>
          <a:endParaRPr kumimoji="1" lang="ja-JP" altLang="en-US"/>
        </a:p>
      </dgm:t>
    </dgm:pt>
    <dgm:pt modelId="{4E81D6E2-248A-400B-B109-8435D205FAA2}" type="pres">
      <dgm:prSet presAssocID="{EA7A684F-80BE-4E62-B95B-CC0B8C853BF5}" presName="connTx" presStyleLbl="parChTrans1D2" presStyleIdx="2" presStyleCnt="9"/>
      <dgm:spPr/>
      <dgm:t>
        <a:bodyPr/>
        <a:lstStyle/>
        <a:p>
          <a:endParaRPr kumimoji="1" lang="ja-JP" altLang="en-US"/>
        </a:p>
      </dgm:t>
    </dgm:pt>
    <dgm:pt modelId="{5365D1C8-6CD9-485E-A775-E3E6CF7CFF37}" type="pres">
      <dgm:prSet presAssocID="{9C530483-A947-4030-AEAA-A6C16347013E}" presName="node" presStyleLbl="node1" presStyleIdx="2" presStyleCnt="9" custScaleX="132234" custScaleY="124020" custRadScaleRad="107622" custRadScaleInc="-50247">
        <dgm:presLayoutVars>
          <dgm:bulletEnabled val="1"/>
        </dgm:presLayoutVars>
      </dgm:prSet>
      <dgm:spPr/>
      <dgm:t>
        <a:bodyPr/>
        <a:lstStyle/>
        <a:p>
          <a:endParaRPr kumimoji="1" lang="ja-JP" altLang="en-US"/>
        </a:p>
      </dgm:t>
    </dgm:pt>
    <dgm:pt modelId="{22AF2BC1-8382-4159-8C37-02A070E62774}" type="pres">
      <dgm:prSet presAssocID="{3E33E5D6-99B5-4DD4-9414-8AC55651302C}" presName="Name9" presStyleLbl="parChTrans1D2" presStyleIdx="3" presStyleCnt="9"/>
      <dgm:spPr/>
      <dgm:t>
        <a:bodyPr/>
        <a:lstStyle/>
        <a:p>
          <a:endParaRPr kumimoji="1" lang="ja-JP" altLang="en-US"/>
        </a:p>
      </dgm:t>
    </dgm:pt>
    <dgm:pt modelId="{BF8F26FD-4949-46D3-9E9A-2A572EFE5328}" type="pres">
      <dgm:prSet presAssocID="{3E33E5D6-99B5-4DD4-9414-8AC55651302C}" presName="connTx" presStyleLbl="parChTrans1D2" presStyleIdx="3" presStyleCnt="9"/>
      <dgm:spPr/>
      <dgm:t>
        <a:bodyPr/>
        <a:lstStyle/>
        <a:p>
          <a:endParaRPr kumimoji="1" lang="ja-JP" altLang="en-US"/>
        </a:p>
      </dgm:t>
    </dgm:pt>
    <dgm:pt modelId="{9E56C59A-601C-4A59-ABAF-8B76F78E5422}" type="pres">
      <dgm:prSet presAssocID="{481152D5-AFD7-4BC7-B463-6ABDB85417E3}" presName="node" presStyleLbl="node1" presStyleIdx="3" presStyleCnt="9" custScaleX="130661" custScaleY="122614" custRadScaleRad="90713" custRadScaleInc="-60661">
        <dgm:presLayoutVars>
          <dgm:bulletEnabled val="1"/>
        </dgm:presLayoutVars>
      </dgm:prSet>
      <dgm:spPr/>
      <dgm:t>
        <a:bodyPr/>
        <a:lstStyle/>
        <a:p>
          <a:endParaRPr kumimoji="1" lang="ja-JP" altLang="en-US"/>
        </a:p>
      </dgm:t>
    </dgm:pt>
    <dgm:pt modelId="{5132DE25-64F2-4F7F-876C-6EF13F232A6D}" type="pres">
      <dgm:prSet presAssocID="{F5FDBE42-BD33-4B09-B8F5-09A3D7AE472C}" presName="Name9" presStyleLbl="parChTrans1D2" presStyleIdx="4" presStyleCnt="9"/>
      <dgm:spPr/>
      <dgm:t>
        <a:bodyPr/>
        <a:lstStyle/>
        <a:p>
          <a:endParaRPr kumimoji="1" lang="ja-JP" altLang="en-US"/>
        </a:p>
      </dgm:t>
    </dgm:pt>
    <dgm:pt modelId="{CF2213CE-A717-4BBA-A7A9-6EF5A2B74288}" type="pres">
      <dgm:prSet presAssocID="{F5FDBE42-BD33-4B09-B8F5-09A3D7AE472C}" presName="connTx" presStyleLbl="parChTrans1D2" presStyleIdx="4" presStyleCnt="9"/>
      <dgm:spPr/>
      <dgm:t>
        <a:bodyPr/>
        <a:lstStyle/>
        <a:p>
          <a:endParaRPr kumimoji="1" lang="ja-JP" altLang="en-US"/>
        </a:p>
      </dgm:t>
    </dgm:pt>
    <dgm:pt modelId="{0C01FB1C-26F5-42EC-AD8D-66699C0DF3E1}" type="pres">
      <dgm:prSet presAssocID="{93185720-DE10-4CF2-A195-E06ADE881323}" presName="node" presStyleLbl="node1" presStyleIdx="4" presStyleCnt="9" custScaleX="141212" custScaleY="116689" custRadScaleRad="111557" custRadScaleInc="-88366">
        <dgm:presLayoutVars>
          <dgm:bulletEnabled val="1"/>
        </dgm:presLayoutVars>
      </dgm:prSet>
      <dgm:spPr/>
      <dgm:t>
        <a:bodyPr/>
        <a:lstStyle/>
        <a:p>
          <a:endParaRPr kumimoji="1" lang="ja-JP" altLang="en-US"/>
        </a:p>
      </dgm:t>
    </dgm:pt>
    <dgm:pt modelId="{FBF5F348-2241-43A6-9664-7182A7C26FE6}" type="pres">
      <dgm:prSet presAssocID="{D97E3CFE-4A58-41E2-A09A-3DB88EC9BFC3}" presName="Name9" presStyleLbl="parChTrans1D2" presStyleIdx="5" presStyleCnt="9"/>
      <dgm:spPr/>
      <dgm:t>
        <a:bodyPr/>
        <a:lstStyle/>
        <a:p>
          <a:endParaRPr kumimoji="1" lang="ja-JP" altLang="en-US"/>
        </a:p>
      </dgm:t>
    </dgm:pt>
    <dgm:pt modelId="{3911498C-94F4-441A-BB36-6C4ABC8787B7}" type="pres">
      <dgm:prSet presAssocID="{D97E3CFE-4A58-41E2-A09A-3DB88EC9BFC3}" presName="connTx" presStyleLbl="parChTrans1D2" presStyleIdx="5" presStyleCnt="9"/>
      <dgm:spPr/>
      <dgm:t>
        <a:bodyPr/>
        <a:lstStyle/>
        <a:p>
          <a:endParaRPr kumimoji="1" lang="ja-JP" altLang="en-US"/>
        </a:p>
      </dgm:t>
    </dgm:pt>
    <dgm:pt modelId="{E43A810E-AACF-4CE5-9EE9-82A88BC11FA7}" type="pres">
      <dgm:prSet presAssocID="{62E40F82-91CB-401C-9055-FEF263C27949}" presName="node" presStyleLbl="node1" presStyleIdx="5" presStyleCnt="9" custScaleX="120146" custScaleY="107359" custRadScaleRad="98344" custRadScaleInc="-58430">
        <dgm:presLayoutVars>
          <dgm:bulletEnabled val="1"/>
        </dgm:presLayoutVars>
      </dgm:prSet>
      <dgm:spPr/>
      <dgm:t>
        <a:bodyPr/>
        <a:lstStyle/>
        <a:p>
          <a:endParaRPr kumimoji="1" lang="ja-JP" altLang="en-US"/>
        </a:p>
      </dgm:t>
    </dgm:pt>
    <dgm:pt modelId="{CD633860-5494-40AD-B5B8-283B9DC9DA0A}" type="pres">
      <dgm:prSet presAssocID="{7057DDCF-2E53-4D21-A179-2318717F7A14}" presName="Name9" presStyleLbl="parChTrans1D2" presStyleIdx="6" presStyleCnt="9"/>
      <dgm:spPr/>
      <dgm:t>
        <a:bodyPr/>
        <a:lstStyle/>
        <a:p>
          <a:endParaRPr kumimoji="1" lang="ja-JP" altLang="en-US"/>
        </a:p>
      </dgm:t>
    </dgm:pt>
    <dgm:pt modelId="{900F6F4A-3091-4C73-8365-D73F13BB296B}" type="pres">
      <dgm:prSet presAssocID="{7057DDCF-2E53-4D21-A179-2318717F7A14}" presName="connTx" presStyleLbl="parChTrans1D2" presStyleIdx="6" presStyleCnt="9"/>
      <dgm:spPr/>
      <dgm:t>
        <a:bodyPr/>
        <a:lstStyle/>
        <a:p>
          <a:endParaRPr kumimoji="1" lang="ja-JP" altLang="en-US"/>
        </a:p>
      </dgm:t>
    </dgm:pt>
    <dgm:pt modelId="{D82A021F-1D05-46E0-9484-D097321FAF91}" type="pres">
      <dgm:prSet presAssocID="{84217D16-773D-4893-AF02-5AEC1A5761D0}" presName="node" presStyleLbl="node1" presStyleIdx="6" presStyleCnt="9" custScaleX="148128" custScaleY="119737" custRadScaleRad="119628" custRadScaleInc="-46515">
        <dgm:presLayoutVars>
          <dgm:bulletEnabled val="1"/>
        </dgm:presLayoutVars>
      </dgm:prSet>
      <dgm:spPr/>
      <dgm:t>
        <a:bodyPr/>
        <a:lstStyle/>
        <a:p>
          <a:endParaRPr kumimoji="1" lang="ja-JP" altLang="en-US"/>
        </a:p>
      </dgm:t>
    </dgm:pt>
    <dgm:pt modelId="{E6E83D87-65ED-4585-A845-F1C8505C200E}" type="pres">
      <dgm:prSet presAssocID="{B861F91A-FDC8-4228-B957-1E8BF6BFE0EC}" presName="Name9" presStyleLbl="parChTrans1D2" presStyleIdx="7" presStyleCnt="9"/>
      <dgm:spPr/>
      <dgm:t>
        <a:bodyPr/>
        <a:lstStyle/>
        <a:p>
          <a:endParaRPr kumimoji="1" lang="ja-JP" altLang="en-US"/>
        </a:p>
      </dgm:t>
    </dgm:pt>
    <dgm:pt modelId="{A3C938E4-E3C4-4A70-8A6D-A72DB6CE81CD}" type="pres">
      <dgm:prSet presAssocID="{B861F91A-FDC8-4228-B957-1E8BF6BFE0EC}" presName="connTx" presStyleLbl="parChTrans1D2" presStyleIdx="7" presStyleCnt="9"/>
      <dgm:spPr/>
      <dgm:t>
        <a:bodyPr/>
        <a:lstStyle/>
        <a:p>
          <a:endParaRPr kumimoji="1" lang="ja-JP" altLang="en-US"/>
        </a:p>
      </dgm:t>
    </dgm:pt>
    <dgm:pt modelId="{0D58040C-7BFF-468C-AF5E-442FC427B922}" type="pres">
      <dgm:prSet presAssocID="{3A6FCFAB-2CC6-466A-B9C7-7B3E31AA8A65}" presName="node" presStyleLbl="node1" presStyleIdx="7" presStyleCnt="9" custScaleX="199548" custScaleY="121308" custRadScaleRad="96775" custRadScaleInc="-39969">
        <dgm:presLayoutVars>
          <dgm:bulletEnabled val="1"/>
        </dgm:presLayoutVars>
      </dgm:prSet>
      <dgm:spPr/>
      <dgm:t>
        <a:bodyPr/>
        <a:lstStyle/>
        <a:p>
          <a:endParaRPr kumimoji="1" lang="ja-JP" altLang="en-US"/>
        </a:p>
      </dgm:t>
    </dgm:pt>
    <dgm:pt modelId="{CF7215AF-2391-495B-8DA7-74E90F6D3546}" type="pres">
      <dgm:prSet presAssocID="{AEB291FB-C517-4016-8759-D7328B122F59}" presName="Name9" presStyleLbl="parChTrans1D2" presStyleIdx="8" presStyleCnt="9"/>
      <dgm:spPr/>
      <dgm:t>
        <a:bodyPr/>
        <a:lstStyle/>
        <a:p>
          <a:endParaRPr kumimoji="1" lang="ja-JP" altLang="en-US"/>
        </a:p>
      </dgm:t>
    </dgm:pt>
    <dgm:pt modelId="{969D680C-09A8-4DF1-A14E-65588F210601}" type="pres">
      <dgm:prSet presAssocID="{AEB291FB-C517-4016-8759-D7328B122F59}" presName="connTx" presStyleLbl="parChTrans1D2" presStyleIdx="8" presStyleCnt="9"/>
      <dgm:spPr/>
      <dgm:t>
        <a:bodyPr/>
        <a:lstStyle/>
        <a:p>
          <a:endParaRPr kumimoji="1" lang="ja-JP" altLang="en-US"/>
        </a:p>
      </dgm:t>
    </dgm:pt>
    <dgm:pt modelId="{108EF114-2141-442D-9C8F-2A24505DABD2}" type="pres">
      <dgm:prSet presAssocID="{D1A097AB-483E-4C1A-B31B-A0A458BE21D5}" presName="node" presStyleLbl="node1" presStyleIdx="8" presStyleCnt="9" custScaleX="139672" custScaleY="126627" custRadScaleRad="127602" custRadScaleInc="-47656">
        <dgm:presLayoutVars>
          <dgm:bulletEnabled val="1"/>
        </dgm:presLayoutVars>
      </dgm:prSet>
      <dgm:spPr/>
      <dgm:t>
        <a:bodyPr/>
        <a:lstStyle/>
        <a:p>
          <a:endParaRPr kumimoji="1" lang="ja-JP" altLang="en-US"/>
        </a:p>
      </dgm:t>
    </dgm:pt>
  </dgm:ptLst>
  <dgm:cxnLst>
    <dgm:cxn modelId="{38695A5E-966E-49D1-8D34-4665423AAED9}" srcId="{E03C1397-94D8-4E9E-9877-E15C351FCFDE}" destId="{2E0FD594-71AA-4777-AB3E-19256112406F}" srcOrd="2" destOrd="0" parTransId="{B378637C-28F3-41B6-9CC8-0B4399275CEB}" sibTransId="{ABF1FC7D-90D4-42ED-B88C-9D98A8A89972}"/>
    <dgm:cxn modelId="{9DFF346B-D01E-4009-94BE-E4CFB40194CE}" type="presOf" srcId="{7057DDCF-2E53-4D21-A179-2318717F7A14}" destId="{CD633860-5494-40AD-B5B8-283B9DC9DA0A}" srcOrd="0" destOrd="0" presId="urn:microsoft.com/office/officeart/2005/8/layout/radial1"/>
    <dgm:cxn modelId="{AC9D2C15-153F-4001-9B88-E80563716470}" type="presOf" srcId="{F5FDBE42-BD33-4B09-B8F5-09A3D7AE472C}" destId="{5132DE25-64F2-4F7F-876C-6EF13F232A6D}" srcOrd="0" destOrd="0" presId="urn:microsoft.com/office/officeart/2005/8/layout/radial1"/>
    <dgm:cxn modelId="{5B42275F-3CF6-456E-8C19-19633D6DA476}" type="presOf" srcId="{EA7A684F-80BE-4E62-B95B-CC0B8C853BF5}" destId="{4E81D6E2-248A-400B-B109-8435D205FAA2}" srcOrd="1" destOrd="0" presId="urn:microsoft.com/office/officeart/2005/8/layout/radial1"/>
    <dgm:cxn modelId="{65F0DD2A-D080-4897-8C0D-98D60F98495C}" type="presOf" srcId="{F5FDBE42-BD33-4B09-B8F5-09A3D7AE472C}" destId="{CF2213CE-A717-4BBA-A7A9-6EF5A2B74288}" srcOrd="1" destOrd="0" presId="urn:microsoft.com/office/officeart/2005/8/layout/radial1"/>
    <dgm:cxn modelId="{9141886E-CF51-4C23-9A6B-ADCF09B9A81E}" type="presOf" srcId="{836652FF-2863-4694-BC2B-7E87577746FA}" destId="{AB544D3A-F7CF-40D2-83F7-D1D56FD6A018}" srcOrd="1" destOrd="0" presId="urn:microsoft.com/office/officeart/2005/8/layout/radial1"/>
    <dgm:cxn modelId="{1445730F-7B03-4164-85EF-BCEF314B1FCF}" type="presOf" srcId="{AEB291FB-C517-4016-8759-D7328B122F59}" destId="{969D680C-09A8-4DF1-A14E-65588F210601}" srcOrd="1" destOrd="0" presId="urn:microsoft.com/office/officeart/2005/8/layout/radial1"/>
    <dgm:cxn modelId="{E5004B76-E830-4660-943E-55309531ACCC}" type="presOf" srcId="{3A6FCFAB-2CC6-466A-B9C7-7B3E31AA8A65}" destId="{0D58040C-7BFF-468C-AF5E-442FC427B922}" srcOrd="0" destOrd="0" presId="urn:microsoft.com/office/officeart/2005/8/layout/radial1"/>
    <dgm:cxn modelId="{123C6DD1-1355-4D26-B365-8753913D0FDA}" type="presOf" srcId="{B861F91A-FDC8-4228-B957-1E8BF6BFE0EC}" destId="{E6E83D87-65ED-4585-A845-F1C8505C200E}" srcOrd="0" destOrd="0" presId="urn:microsoft.com/office/officeart/2005/8/layout/radial1"/>
    <dgm:cxn modelId="{83F50BE1-6C22-4536-9F2E-F4D026DF1A03}" srcId="{C2D6B547-573D-4321-8462-A28604F980FB}" destId="{9C530483-A947-4030-AEAA-A6C16347013E}" srcOrd="2" destOrd="0" parTransId="{EA7A684F-80BE-4E62-B95B-CC0B8C853BF5}" sibTransId="{06C68E5D-D3CA-4072-B552-0442DDFB625E}"/>
    <dgm:cxn modelId="{40978854-FFFC-4AE8-8B2F-374737624297}" type="presOf" srcId="{B861F91A-FDC8-4228-B957-1E8BF6BFE0EC}" destId="{A3C938E4-E3C4-4A70-8A6D-A72DB6CE81CD}" srcOrd="1" destOrd="0" presId="urn:microsoft.com/office/officeart/2005/8/layout/radial1"/>
    <dgm:cxn modelId="{6B54D513-7272-435C-BE56-59D081416661}" type="presOf" srcId="{C2D6B547-573D-4321-8462-A28604F980FB}" destId="{54B2A9FA-3A78-4C4E-A30C-77CC3D63405A}" srcOrd="0" destOrd="0" presId="urn:microsoft.com/office/officeart/2005/8/layout/radial1"/>
    <dgm:cxn modelId="{31AFDEA7-2B5A-4734-B042-522F1AB59AFB}" type="presOf" srcId="{481152D5-AFD7-4BC7-B463-6ABDB85417E3}" destId="{9E56C59A-601C-4A59-ABAF-8B76F78E5422}" srcOrd="0" destOrd="0" presId="urn:microsoft.com/office/officeart/2005/8/layout/radial1"/>
    <dgm:cxn modelId="{5AD72DA9-56DD-43B4-9170-771B959CA3F2}" srcId="{C2D6B547-573D-4321-8462-A28604F980FB}" destId="{481152D5-AFD7-4BC7-B463-6ABDB85417E3}" srcOrd="3" destOrd="0" parTransId="{3E33E5D6-99B5-4DD4-9414-8AC55651302C}" sibTransId="{DC7C7D2B-7978-4225-A269-3192DF9383FD}"/>
    <dgm:cxn modelId="{03CDA862-0F68-433F-8378-49231757680D}" type="presOf" srcId="{62E40F82-91CB-401C-9055-FEF263C27949}" destId="{E43A810E-AACF-4CE5-9EE9-82A88BC11FA7}" srcOrd="0" destOrd="0" presId="urn:microsoft.com/office/officeart/2005/8/layout/radial1"/>
    <dgm:cxn modelId="{7CA9A160-307F-4685-B4B5-B194C0409E99}" type="presOf" srcId="{AEB291FB-C517-4016-8759-D7328B122F59}" destId="{CF7215AF-2391-495B-8DA7-74E90F6D3546}" srcOrd="0" destOrd="0" presId="urn:microsoft.com/office/officeart/2005/8/layout/radial1"/>
    <dgm:cxn modelId="{F0B8A18C-4428-4FE6-9E69-CD5C7625F519}" srcId="{C2D6B547-573D-4321-8462-A28604F980FB}" destId="{8E69CBA8-6CDF-4239-AAE7-929309DBFE2E}" srcOrd="0" destOrd="0" parTransId="{538C08A9-B146-4C9F-A9CA-525BAD31864E}" sibTransId="{1253D96B-4ACE-441B-B552-F29EBC78D3D8}"/>
    <dgm:cxn modelId="{A3E7D066-67F4-4EBC-8827-2D8567A00F4A}" type="presOf" srcId="{D97E3CFE-4A58-41E2-A09A-3DB88EC9BFC3}" destId="{FBF5F348-2241-43A6-9664-7182A7C26FE6}" srcOrd="0" destOrd="0" presId="urn:microsoft.com/office/officeart/2005/8/layout/radial1"/>
    <dgm:cxn modelId="{5C0BFB33-DCBD-4758-9A17-6EFFF13D5282}" srcId="{C2D6B547-573D-4321-8462-A28604F980FB}" destId="{D1A097AB-483E-4C1A-B31B-A0A458BE21D5}" srcOrd="8" destOrd="0" parTransId="{AEB291FB-C517-4016-8759-D7328B122F59}" sibTransId="{FCDBDB41-74D2-4C80-AF90-4B54BCA0B12F}"/>
    <dgm:cxn modelId="{858F0B49-82F8-44BC-8793-043B0C725E0E}" srcId="{C2D6B547-573D-4321-8462-A28604F980FB}" destId="{93185720-DE10-4CF2-A195-E06ADE881323}" srcOrd="4" destOrd="0" parTransId="{F5FDBE42-BD33-4B09-B8F5-09A3D7AE472C}" sibTransId="{4F95DBE2-A41D-4B8E-8FA5-495931222B3F}"/>
    <dgm:cxn modelId="{4A9DE49E-0EF7-454E-A8C2-09AD5CAB19A3}" type="presOf" srcId="{84217D16-773D-4893-AF02-5AEC1A5761D0}" destId="{D82A021F-1D05-46E0-9484-D097321FAF91}" srcOrd="0" destOrd="0" presId="urn:microsoft.com/office/officeart/2005/8/layout/radial1"/>
    <dgm:cxn modelId="{212FB91F-6293-41FF-801C-1E64889B3BCD}" type="presOf" srcId="{3E33E5D6-99B5-4DD4-9414-8AC55651302C}" destId="{BF8F26FD-4949-46D3-9E9A-2A572EFE5328}" srcOrd="1" destOrd="0" presId="urn:microsoft.com/office/officeart/2005/8/layout/radial1"/>
    <dgm:cxn modelId="{B545D1E1-E302-4039-BB41-78B624DD1DFC}" type="presOf" srcId="{7057DDCF-2E53-4D21-A179-2318717F7A14}" destId="{900F6F4A-3091-4C73-8365-D73F13BB296B}" srcOrd="1" destOrd="0" presId="urn:microsoft.com/office/officeart/2005/8/layout/radial1"/>
    <dgm:cxn modelId="{C67D84B7-B1F7-4917-83A8-FBCA8B8B06C6}" srcId="{E03C1397-94D8-4E9E-9877-E15C351FCFDE}" destId="{2DAA00CC-0499-4343-8F52-C4B9A3B648F9}" srcOrd="1" destOrd="0" parTransId="{28E2D9D7-1AE7-4C26-9E13-78F387102DB4}" sibTransId="{9477FECB-5D2F-4331-8C9D-8CF3DC0A1A22}"/>
    <dgm:cxn modelId="{9CB85040-C019-4CC5-841F-8B4F2A6B2B30}" type="presOf" srcId="{836652FF-2863-4694-BC2B-7E87577746FA}" destId="{F0FA2D9C-1D0B-473F-8949-08363BE0D637}" srcOrd="0" destOrd="0" presId="urn:microsoft.com/office/officeart/2005/8/layout/radial1"/>
    <dgm:cxn modelId="{F9DC0849-20D0-45E7-8B17-CB27D57B39E8}" type="presOf" srcId="{E03C1397-94D8-4E9E-9877-E15C351FCFDE}" destId="{79C12B67-F472-4590-9385-42CCAA7189BA}" srcOrd="0" destOrd="0" presId="urn:microsoft.com/office/officeart/2005/8/layout/radial1"/>
    <dgm:cxn modelId="{093C979F-D80A-452A-B4F2-EBEC644C7FB6}" type="presOf" srcId="{93185720-DE10-4CF2-A195-E06ADE881323}" destId="{0C01FB1C-26F5-42EC-AD8D-66699C0DF3E1}" srcOrd="0" destOrd="0" presId="urn:microsoft.com/office/officeart/2005/8/layout/radial1"/>
    <dgm:cxn modelId="{8FA9BCC6-74E4-4C68-B74B-FA4FBD80D344}" type="presOf" srcId="{8E69CBA8-6CDF-4239-AAE7-929309DBFE2E}" destId="{005C6EA7-3465-4EC5-94D9-9E5AE3B46724}" srcOrd="0" destOrd="0" presId="urn:microsoft.com/office/officeart/2005/8/layout/radial1"/>
    <dgm:cxn modelId="{1CA4DB9E-BA39-41E6-A37B-B91E19D5224C}" srcId="{C2D6B547-573D-4321-8462-A28604F980FB}" destId="{3A6FCFAB-2CC6-466A-B9C7-7B3E31AA8A65}" srcOrd="7" destOrd="0" parTransId="{B861F91A-FDC8-4228-B957-1E8BF6BFE0EC}" sibTransId="{E2B5245E-AAC7-4140-973A-23CCA434CF38}"/>
    <dgm:cxn modelId="{8E396E2E-AEFE-4F1D-B2E4-4BAF712BDB7B}" srcId="{C2D6B547-573D-4321-8462-A28604F980FB}" destId="{814089BD-74DA-4947-BC3C-097605E40B61}" srcOrd="1" destOrd="0" parTransId="{836652FF-2863-4694-BC2B-7E87577746FA}" sibTransId="{A2EC286F-5560-4D81-9998-969E1DC74965}"/>
    <dgm:cxn modelId="{8FCF9E67-D7E2-4449-9E4D-91E4CB3C7057}" type="presOf" srcId="{D97E3CFE-4A58-41E2-A09A-3DB88EC9BFC3}" destId="{3911498C-94F4-441A-BB36-6C4ABC8787B7}" srcOrd="1" destOrd="0" presId="urn:microsoft.com/office/officeart/2005/8/layout/radial1"/>
    <dgm:cxn modelId="{C037F47D-DF68-4A57-AAE7-559A9B262A28}" type="presOf" srcId="{EA7A684F-80BE-4E62-B95B-CC0B8C853BF5}" destId="{E9DE17E6-7340-4A70-B444-097123FDA5FA}" srcOrd="0" destOrd="0" presId="urn:microsoft.com/office/officeart/2005/8/layout/radial1"/>
    <dgm:cxn modelId="{57274F53-EFF1-49E4-A5BE-87E43507CF13}" type="presOf" srcId="{538C08A9-B146-4C9F-A9CA-525BAD31864E}" destId="{CBCAFDA5-06AC-4D47-B078-F8408843FC5B}" srcOrd="1" destOrd="0" presId="urn:microsoft.com/office/officeart/2005/8/layout/radial1"/>
    <dgm:cxn modelId="{FCEAA315-2D2E-43DA-B667-6CA41BBF1122}" type="presOf" srcId="{538C08A9-B146-4C9F-A9CA-525BAD31864E}" destId="{56F773BA-DC75-423F-BC36-9E61DFF87EE4}" srcOrd="0" destOrd="0" presId="urn:microsoft.com/office/officeart/2005/8/layout/radial1"/>
    <dgm:cxn modelId="{2712F60C-4858-4530-996E-B30B1F494F4B}" type="presOf" srcId="{D1A097AB-483E-4C1A-B31B-A0A458BE21D5}" destId="{108EF114-2141-442D-9C8F-2A24505DABD2}" srcOrd="0" destOrd="0" presId="urn:microsoft.com/office/officeart/2005/8/layout/radial1"/>
    <dgm:cxn modelId="{E5CDFE57-64B8-4886-9B07-F23609258505}" srcId="{C2D6B547-573D-4321-8462-A28604F980FB}" destId="{84217D16-773D-4893-AF02-5AEC1A5761D0}" srcOrd="6" destOrd="0" parTransId="{7057DDCF-2E53-4D21-A179-2318717F7A14}" sibTransId="{97051448-5A3C-41A0-9488-46A6E96BF69B}"/>
    <dgm:cxn modelId="{1D7CACC0-9939-4D72-AEAB-9956FA4C464C}" type="presOf" srcId="{9C530483-A947-4030-AEAA-A6C16347013E}" destId="{5365D1C8-6CD9-485E-A775-E3E6CF7CFF37}" srcOrd="0" destOrd="0" presId="urn:microsoft.com/office/officeart/2005/8/layout/radial1"/>
    <dgm:cxn modelId="{1124DAF2-A829-4826-B5A8-9F491DBF5A19}" type="presOf" srcId="{814089BD-74DA-4947-BC3C-097605E40B61}" destId="{61CF7C35-D269-4DA5-BE0B-137820C20BF7}" srcOrd="0" destOrd="0" presId="urn:microsoft.com/office/officeart/2005/8/layout/radial1"/>
    <dgm:cxn modelId="{CA3FC396-BD2A-47FF-B9D9-DC0D0EF17662}" srcId="{C2D6B547-573D-4321-8462-A28604F980FB}" destId="{62E40F82-91CB-401C-9055-FEF263C27949}" srcOrd="5" destOrd="0" parTransId="{D97E3CFE-4A58-41E2-A09A-3DB88EC9BFC3}" sibTransId="{BA39AC47-02A3-4024-8202-B5E9E1394095}"/>
    <dgm:cxn modelId="{81D54F77-A73B-40BE-A9DA-C5D4AFA38582}" srcId="{E03C1397-94D8-4E9E-9877-E15C351FCFDE}" destId="{C2D6B547-573D-4321-8462-A28604F980FB}" srcOrd="0" destOrd="0" parTransId="{D303682E-22F4-42DD-B7F4-023772825BF3}" sibTransId="{BBE19DCC-DB22-4BAA-8CC7-74EA02B4793C}"/>
    <dgm:cxn modelId="{602ED8C7-1BAD-42F4-B649-B4EC2D8D7F45}" type="presOf" srcId="{3E33E5D6-99B5-4DD4-9414-8AC55651302C}" destId="{22AF2BC1-8382-4159-8C37-02A070E62774}" srcOrd="0" destOrd="0" presId="urn:microsoft.com/office/officeart/2005/8/layout/radial1"/>
    <dgm:cxn modelId="{2A0302A6-D9F5-49D6-8785-B98305C9ACE2}" type="presParOf" srcId="{79C12B67-F472-4590-9385-42CCAA7189BA}" destId="{54B2A9FA-3A78-4C4E-A30C-77CC3D63405A}" srcOrd="0" destOrd="0" presId="urn:microsoft.com/office/officeart/2005/8/layout/radial1"/>
    <dgm:cxn modelId="{3181A290-CBBD-4776-9CC8-A36809D54C92}" type="presParOf" srcId="{79C12B67-F472-4590-9385-42CCAA7189BA}" destId="{56F773BA-DC75-423F-BC36-9E61DFF87EE4}" srcOrd="1" destOrd="0" presId="urn:microsoft.com/office/officeart/2005/8/layout/radial1"/>
    <dgm:cxn modelId="{752046D1-E94F-459B-9D66-3DA99F97AC33}" type="presParOf" srcId="{56F773BA-DC75-423F-BC36-9E61DFF87EE4}" destId="{CBCAFDA5-06AC-4D47-B078-F8408843FC5B}" srcOrd="0" destOrd="0" presId="urn:microsoft.com/office/officeart/2005/8/layout/radial1"/>
    <dgm:cxn modelId="{3439C183-F064-4C7C-9A7A-09B96AFC09D9}" type="presParOf" srcId="{79C12B67-F472-4590-9385-42CCAA7189BA}" destId="{005C6EA7-3465-4EC5-94D9-9E5AE3B46724}" srcOrd="2" destOrd="0" presId="urn:microsoft.com/office/officeart/2005/8/layout/radial1"/>
    <dgm:cxn modelId="{EA8EA2A0-8048-4194-BE73-E38FAF1BF2B8}" type="presParOf" srcId="{79C12B67-F472-4590-9385-42CCAA7189BA}" destId="{F0FA2D9C-1D0B-473F-8949-08363BE0D637}" srcOrd="3" destOrd="0" presId="urn:microsoft.com/office/officeart/2005/8/layout/radial1"/>
    <dgm:cxn modelId="{FAD21CED-9B56-45F4-BB57-A5D82BA17CAE}" type="presParOf" srcId="{F0FA2D9C-1D0B-473F-8949-08363BE0D637}" destId="{AB544D3A-F7CF-40D2-83F7-D1D56FD6A018}" srcOrd="0" destOrd="0" presId="urn:microsoft.com/office/officeart/2005/8/layout/radial1"/>
    <dgm:cxn modelId="{61F5D70E-E6B4-48FF-9F62-53F707383266}" type="presParOf" srcId="{79C12B67-F472-4590-9385-42CCAA7189BA}" destId="{61CF7C35-D269-4DA5-BE0B-137820C20BF7}" srcOrd="4" destOrd="0" presId="urn:microsoft.com/office/officeart/2005/8/layout/radial1"/>
    <dgm:cxn modelId="{4FAC1DDA-755F-4E23-A92C-77E17B0F5A0E}" type="presParOf" srcId="{79C12B67-F472-4590-9385-42CCAA7189BA}" destId="{E9DE17E6-7340-4A70-B444-097123FDA5FA}" srcOrd="5" destOrd="0" presId="urn:microsoft.com/office/officeart/2005/8/layout/radial1"/>
    <dgm:cxn modelId="{28C1C88D-C65F-4A40-A002-BF77E21AD375}" type="presParOf" srcId="{E9DE17E6-7340-4A70-B444-097123FDA5FA}" destId="{4E81D6E2-248A-400B-B109-8435D205FAA2}" srcOrd="0" destOrd="0" presId="urn:microsoft.com/office/officeart/2005/8/layout/radial1"/>
    <dgm:cxn modelId="{7393E9AF-3AC2-4AF2-BE8E-F018AB9137AA}" type="presParOf" srcId="{79C12B67-F472-4590-9385-42CCAA7189BA}" destId="{5365D1C8-6CD9-485E-A775-E3E6CF7CFF37}" srcOrd="6" destOrd="0" presId="urn:microsoft.com/office/officeart/2005/8/layout/radial1"/>
    <dgm:cxn modelId="{DFA42BEA-38E4-45CE-8E2B-D60BB7E2BFA2}" type="presParOf" srcId="{79C12B67-F472-4590-9385-42CCAA7189BA}" destId="{22AF2BC1-8382-4159-8C37-02A070E62774}" srcOrd="7" destOrd="0" presId="urn:microsoft.com/office/officeart/2005/8/layout/radial1"/>
    <dgm:cxn modelId="{C75EBD0E-D6C0-483D-8B16-C0FAEB29F32B}" type="presParOf" srcId="{22AF2BC1-8382-4159-8C37-02A070E62774}" destId="{BF8F26FD-4949-46D3-9E9A-2A572EFE5328}" srcOrd="0" destOrd="0" presId="urn:microsoft.com/office/officeart/2005/8/layout/radial1"/>
    <dgm:cxn modelId="{F7FC36FA-986B-40BA-A38C-29AE50C6519A}" type="presParOf" srcId="{79C12B67-F472-4590-9385-42CCAA7189BA}" destId="{9E56C59A-601C-4A59-ABAF-8B76F78E5422}" srcOrd="8" destOrd="0" presId="urn:microsoft.com/office/officeart/2005/8/layout/radial1"/>
    <dgm:cxn modelId="{6C287E7A-73A6-41FB-B6EF-277BBF44EFCF}" type="presParOf" srcId="{79C12B67-F472-4590-9385-42CCAA7189BA}" destId="{5132DE25-64F2-4F7F-876C-6EF13F232A6D}" srcOrd="9" destOrd="0" presId="urn:microsoft.com/office/officeart/2005/8/layout/radial1"/>
    <dgm:cxn modelId="{38F7F550-F2D1-4B66-AFCA-DA1781FF422E}" type="presParOf" srcId="{5132DE25-64F2-4F7F-876C-6EF13F232A6D}" destId="{CF2213CE-A717-4BBA-A7A9-6EF5A2B74288}" srcOrd="0" destOrd="0" presId="urn:microsoft.com/office/officeart/2005/8/layout/radial1"/>
    <dgm:cxn modelId="{0BFD34A9-96DE-429E-A98B-B6B9419C1D67}" type="presParOf" srcId="{79C12B67-F472-4590-9385-42CCAA7189BA}" destId="{0C01FB1C-26F5-42EC-AD8D-66699C0DF3E1}" srcOrd="10" destOrd="0" presId="urn:microsoft.com/office/officeart/2005/8/layout/radial1"/>
    <dgm:cxn modelId="{2E75B91C-458B-4100-8087-1220986182E8}" type="presParOf" srcId="{79C12B67-F472-4590-9385-42CCAA7189BA}" destId="{FBF5F348-2241-43A6-9664-7182A7C26FE6}" srcOrd="11" destOrd="0" presId="urn:microsoft.com/office/officeart/2005/8/layout/radial1"/>
    <dgm:cxn modelId="{E1DB445A-C703-4E6F-98B3-1CE3A46B23EC}" type="presParOf" srcId="{FBF5F348-2241-43A6-9664-7182A7C26FE6}" destId="{3911498C-94F4-441A-BB36-6C4ABC8787B7}" srcOrd="0" destOrd="0" presId="urn:microsoft.com/office/officeart/2005/8/layout/radial1"/>
    <dgm:cxn modelId="{60105E72-B729-434E-BDEA-DD186B871E0B}" type="presParOf" srcId="{79C12B67-F472-4590-9385-42CCAA7189BA}" destId="{E43A810E-AACF-4CE5-9EE9-82A88BC11FA7}" srcOrd="12" destOrd="0" presId="urn:microsoft.com/office/officeart/2005/8/layout/radial1"/>
    <dgm:cxn modelId="{56765F64-4619-44E7-89F8-EB5207192F23}" type="presParOf" srcId="{79C12B67-F472-4590-9385-42CCAA7189BA}" destId="{CD633860-5494-40AD-B5B8-283B9DC9DA0A}" srcOrd="13" destOrd="0" presId="urn:microsoft.com/office/officeart/2005/8/layout/radial1"/>
    <dgm:cxn modelId="{35D2E070-9BE5-4E6F-8F00-5F34951C4B7C}" type="presParOf" srcId="{CD633860-5494-40AD-B5B8-283B9DC9DA0A}" destId="{900F6F4A-3091-4C73-8365-D73F13BB296B}" srcOrd="0" destOrd="0" presId="urn:microsoft.com/office/officeart/2005/8/layout/radial1"/>
    <dgm:cxn modelId="{6E8F05FD-B6F3-489A-A85C-42510399AAB5}" type="presParOf" srcId="{79C12B67-F472-4590-9385-42CCAA7189BA}" destId="{D82A021F-1D05-46E0-9484-D097321FAF91}" srcOrd="14" destOrd="0" presId="urn:microsoft.com/office/officeart/2005/8/layout/radial1"/>
    <dgm:cxn modelId="{CC4C9841-2302-46BD-B751-3A8987161696}" type="presParOf" srcId="{79C12B67-F472-4590-9385-42CCAA7189BA}" destId="{E6E83D87-65ED-4585-A845-F1C8505C200E}" srcOrd="15" destOrd="0" presId="urn:microsoft.com/office/officeart/2005/8/layout/radial1"/>
    <dgm:cxn modelId="{C6013CF5-46EA-4F83-9F05-31845966AFE2}" type="presParOf" srcId="{E6E83D87-65ED-4585-A845-F1C8505C200E}" destId="{A3C938E4-E3C4-4A70-8A6D-A72DB6CE81CD}" srcOrd="0" destOrd="0" presId="urn:microsoft.com/office/officeart/2005/8/layout/radial1"/>
    <dgm:cxn modelId="{42645FA1-4C0F-4579-9266-D1A3E03DA2DF}" type="presParOf" srcId="{79C12B67-F472-4590-9385-42CCAA7189BA}" destId="{0D58040C-7BFF-468C-AF5E-442FC427B922}" srcOrd="16" destOrd="0" presId="urn:microsoft.com/office/officeart/2005/8/layout/radial1"/>
    <dgm:cxn modelId="{8467729C-831B-4DED-A87F-508D8FC27596}" type="presParOf" srcId="{79C12B67-F472-4590-9385-42CCAA7189BA}" destId="{CF7215AF-2391-495B-8DA7-74E90F6D3546}" srcOrd="17" destOrd="0" presId="urn:microsoft.com/office/officeart/2005/8/layout/radial1"/>
    <dgm:cxn modelId="{70AF4D57-A5D8-41B5-B292-23B29533C00B}" type="presParOf" srcId="{CF7215AF-2391-495B-8DA7-74E90F6D3546}" destId="{969D680C-09A8-4DF1-A14E-65588F210601}" srcOrd="0" destOrd="0" presId="urn:microsoft.com/office/officeart/2005/8/layout/radial1"/>
    <dgm:cxn modelId="{3A6A0A75-3834-4919-9F5F-DB9F15B3D4FD}" type="presParOf" srcId="{79C12B67-F472-4590-9385-42CCAA7189BA}" destId="{108EF114-2141-442D-9C8F-2A24505DABD2}" srcOrd="18" destOrd="0" presId="urn:microsoft.com/office/officeart/2005/8/layout/radial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2A9FA-3A78-4C4E-A30C-77CC3D63405A}">
      <dsp:nvSpPr>
        <dsp:cNvPr id="0" name=""/>
        <dsp:cNvSpPr/>
      </dsp:nvSpPr>
      <dsp:spPr>
        <a:xfrm>
          <a:off x="2265901" y="2083918"/>
          <a:ext cx="1292601" cy="1269555"/>
        </a:xfrm>
        <a:prstGeom prst="ellips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rtlCol="0" anchor="ctr" anchorCtr="0">
          <a:noAutofit/>
        </a:bodyPr>
        <a:lstStyle/>
        <a:p>
          <a:pPr lvl="0" algn="ctr" defTabSz="800100" rtl="0">
            <a:lnSpc>
              <a:spcPct val="90000"/>
            </a:lnSpc>
            <a:spcBef>
              <a:spcPct val="0"/>
            </a:spcBef>
            <a:spcAft>
              <a:spcPct val="35000"/>
            </a:spcAft>
          </a:pPr>
          <a:r>
            <a:rPr lang="x-none" sz="1800" b="1" kern="1200" dirty="0">
              <a:latin typeface="ＭＳ Ｐゴシック" panose="020B0600070205080204" pitchFamily="50" charset="-128"/>
              <a:ea typeface="ＭＳ Ｐゴシック" panose="020B0600070205080204" pitchFamily="50" charset="-128"/>
              <a:cs typeface="Verdana" panose="020B0604030504040204" pitchFamily="34" charset="0"/>
            </a:rPr>
            <a:t>ユニット</a:t>
          </a:r>
          <a:endParaRPr lang="de-DE" sz="1800" b="1" kern="1200" dirty="0">
            <a:latin typeface="ＭＳ Ｐゴシック" panose="020B0600070205080204" pitchFamily="50" charset="-128"/>
            <a:ea typeface="ＭＳ Ｐゴシック" panose="020B0600070205080204" pitchFamily="50" charset="-128"/>
            <a:cs typeface="Verdana" panose="020B0604030504040204" pitchFamily="34" charset="0"/>
          </a:endParaRPr>
        </a:p>
      </dsp:txBody>
      <dsp:txXfrm>
        <a:off x="2455198" y="2269840"/>
        <a:ext cx="914007" cy="897711"/>
      </dsp:txXfrm>
    </dsp:sp>
    <dsp:sp modelId="{56F773BA-DC75-423F-BC36-9E61DFF87EE4}">
      <dsp:nvSpPr>
        <dsp:cNvPr id="0" name=""/>
        <dsp:cNvSpPr/>
      </dsp:nvSpPr>
      <dsp:spPr>
        <a:xfrm rot="15714393">
          <a:off x="2362745" y="1672257"/>
          <a:ext cx="806559" cy="37001"/>
        </a:xfrm>
        <a:custGeom>
          <a:avLst/>
          <a:gdLst/>
          <a:ahLst/>
          <a:cxnLst/>
          <a:rect l="0" t="0" r="0" b="0"/>
          <a:pathLst>
            <a:path>
              <a:moveTo>
                <a:pt x="0" y="18500"/>
              </a:moveTo>
              <a:lnTo>
                <a:pt x="806559"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rtlCol="0" anchor="ctr" anchorCtr="0">
          <a:noAutofit/>
        </a:bodyPr>
        <a:lstStyle/>
        <a:p>
          <a:pPr lvl="0" algn="ctr" defTabSz="222250" rtl="0">
            <a:lnSpc>
              <a:spcPct val="90000"/>
            </a:lnSpc>
            <a:spcBef>
              <a:spcPct val="0"/>
            </a:spcBef>
            <a:spcAft>
              <a:spcPct val="35000"/>
            </a:spcAft>
          </a:pPr>
          <a:endParaRPr lang="de-DE" sz="500" kern="1200"/>
        </a:p>
      </dsp:txBody>
      <dsp:txXfrm rot="10800000">
        <a:off x="2745861" y="1670594"/>
        <a:ext cx="40327" cy="40327"/>
      </dsp:txXfrm>
    </dsp:sp>
    <dsp:sp modelId="{005C6EA7-3465-4EC5-94D9-9E5AE3B46724}">
      <dsp:nvSpPr>
        <dsp:cNvPr id="0" name=""/>
        <dsp:cNvSpPr/>
      </dsp:nvSpPr>
      <dsp:spPr>
        <a:xfrm>
          <a:off x="1737188" y="-115495"/>
          <a:ext cx="1744697" cy="1411616"/>
        </a:xfrm>
        <a:prstGeom prst="ellipse">
          <a:avLst/>
        </a:prstGeom>
        <a:solidFill>
          <a:srgbClr val="8CADA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rtlCol="0" anchor="ctr" anchorCtr="0">
          <a:noAutofit/>
        </a:bodyPr>
        <a:lstStyle/>
        <a:p>
          <a:pPr lvl="0" algn="ctr" defTabSz="444500" rtl="0">
            <a:lnSpc>
              <a:spcPct val="90000"/>
            </a:lnSpc>
            <a:spcBef>
              <a:spcPct val="0"/>
            </a:spcBef>
            <a:spcAft>
              <a:spcPct val="35000"/>
            </a:spcAft>
          </a:pPr>
          <a:endParaRPr lang="x-none" sz="10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sp:txBody>
      <dsp:txXfrm>
        <a:off x="1992693" y="91231"/>
        <a:ext cx="1233687" cy="998164"/>
      </dsp:txXfrm>
    </dsp:sp>
    <dsp:sp modelId="{F0FA2D9C-1D0B-473F-8949-08363BE0D637}">
      <dsp:nvSpPr>
        <dsp:cNvPr id="0" name=""/>
        <dsp:cNvSpPr/>
      </dsp:nvSpPr>
      <dsp:spPr>
        <a:xfrm rot="18293332">
          <a:off x="3019913" y="1683008"/>
          <a:ext cx="1203188" cy="37001"/>
        </a:xfrm>
        <a:custGeom>
          <a:avLst/>
          <a:gdLst/>
          <a:ahLst/>
          <a:cxnLst/>
          <a:rect l="0" t="0" r="0" b="0"/>
          <a:pathLst>
            <a:path>
              <a:moveTo>
                <a:pt x="0" y="18500"/>
              </a:moveTo>
              <a:lnTo>
                <a:pt x="1203188"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rtlCol="0" anchor="ctr" anchorCtr="0">
          <a:noAutofit/>
        </a:bodyPr>
        <a:lstStyle/>
        <a:p>
          <a:pPr lvl="0" algn="ctr" defTabSz="222250" rtl="0">
            <a:lnSpc>
              <a:spcPct val="90000"/>
            </a:lnSpc>
            <a:spcBef>
              <a:spcPct val="0"/>
            </a:spcBef>
            <a:spcAft>
              <a:spcPct val="35000"/>
            </a:spcAft>
          </a:pPr>
          <a:endParaRPr lang="de-DE" sz="500" kern="1200"/>
        </a:p>
      </dsp:txBody>
      <dsp:txXfrm>
        <a:off x="3591428" y="1671430"/>
        <a:ext cx="60159" cy="60159"/>
      </dsp:txXfrm>
    </dsp:sp>
    <dsp:sp modelId="{61CF7C35-D269-4DA5-BE0B-137820C20BF7}">
      <dsp:nvSpPr>
        <dsp:cNvPr id="0" name=""/>
        <dsp:cNvSpPr/>
      </dsp:nvSpPr>
      <dsp:spPr>
        <a:xfrm>
          <a:off x="3563672" y="0"/>
          <a:ext cx="1587552" cy="1292254"/>
        </a:xfrm>
        <a:prstGeom prst="ellipse">
          <a:avLst/>
        </a:prstGeom>
        <a:solidFill>
          <a:srgbClr val="8CADA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rtlCol="0" anchor="ctr" anchorCtr="0">
          <a:noAutofit/>
        </a:bodyPr>
        <a:lstStyle/>
        <a:p>
          <a:pPr lvl="0" algn="ctr" defTabSz="444500" rtl="0">
            <a:lnSpc>
              <a:spcPct val="90000"/>
            </a:lnSpc>
            <a:spcBef>
              <a:spcPct val="0"/>
            </a:spcBef>
            <a:spcAft>
              <a:spcPct val="35000"/>
            </a:spcAft>
          </a:pPr>
          <a:endParaRPr lang="x-none" sz="10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sp:txBody>
      <dsp:txXfrm>
        <a:off x="3796164" y="189246"/>
        <a:ext cx="1122568" cy="913762"/>
      </dsp:txXfrm>
    </dsp:sp>
    <dsp:sp modelId="{E9DE17E6-7340-4A70-B444-097123FDA5FA}">
      <dsp:nvSpPr>
        <dsp:cNvPr id="0" name=""/>
        <dsp:cNvSpPr/>
      </dsp:nvSpPr>
      <dsp:spPr>
        <a:xfrm rot="20367685">
          <a:off x="3488753" y="2323231"/>
          <a:ext cx="859241" cy="37001"/>
        </a:xfrm>
        <a:custGeom>
          <a:avLst/>
          <a:gdLst/>
          <a:ahLst/>
          <a:cxnLst/>
          <a:rect l="0" t="0" r="0" b="0"/>
          <a:pathLst>
            <a:path>
              <a:moveTo>
                <a:pt x="0" y="18500"/>
              </a:moveTo>
              <a:lnTo>
                <a:pt x="859241"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rtlCol="0" anchor="ctr" anchorCtr="0">
          <a:noAutofit/>
        </a:bodyPr>
        <a:lstStyle/>
        <a:p>
          <a:pPr lvl="0" algn="ctr" defTabSz="222250" rtl="0">
            <a:lnSpc>
              <a:spcPct val="90000"/>
            </a:lnSpc>
            <a:spcBef>
              <a:spcPct val="0"/>
            </a:spcBef>
            <a:spcAft>
              <a:spcPct val="35000"/>
            </a:spcAft>
          </a:pPr>
          <a:endParaRPr lang="de-DE" sz="500" kern="1200"/>
        </a:p>
      </dsp:txBody>
      <dsp:txXfrm>
        <a:off x="3896893" y="2320251"/>
        <a:ext cx="42962" cy="42962"/>
      </dsp:txXfrm>
    </dsp:sp>
    <dsp:sp modelId="{5365D1C8-6CD9-485E-A775-E3E6CF7CFF37}">
      <dsp:nvSpPr>
        <dsp:cNvPr id="0" name=""/>
        <dsp:cNvSpPr/>
      </dsp:nvSpPr>
      <dsp:spPr>
        <a:xfrm>
          <a:off x="4267857" y="1239003"/>
          <a:ext cx="1480788" cy="1388806"/>
        </a:xfrm>
        <a:prstGeom prst="ellipse">
          <a:avLst/>
        </a:prstGeom>
        <a:solidFill>
          <a:srgbClr val="8CADA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rtlCol="0" anchor="ctr" anchorCtr="0">
          <a:noAutofit/>
        </a:bodyPr>
        <a:lstStyle/>
        <a:p>
          <a:pPr lvl="0" algn="ctr" defTabSz="444500" rtl="0">
            <a:lnSpc>
              <a:spcPct val="90000"/>
            </a:lnSpc>
            <a:spcBef>
              <a:spcPct val="0"/>
            </a:spcBef>
            <a:spcAft>
              <a:spcPct val="35000"/>
            </a:spcAft>
          </a:pPr>
          <a:endParaRPr lang="en-GB" sz="10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sp:txBody>
      <dsp:txXfrm>
        <a:off x="4484713" y="1442389"/>
        <a:ext cx="1047076" cy="982034"/>
      </dsp:txXfrm>
    </dsp:sp>
    <dsp:sp modelId="{22AF2BC1-8382-4159-8C37-02A070E62774}">
      <dsp:nvSpPr>
        <dsp:cNvPr id="0" name=""/>
        <dsp:cNvSpPr/>
      </dsp:nvSpPr>
      <dsp:spPr>
        <a:xfrm rot="1072068">
          <a:off x="3512801" y="2983844"/>
          <a:ext cx="558569" cy="37001"/>
        </a:xfrm>
        <a:custGeom>
          <a:avLst/>
          <a:gdLst/>
          <a:ahLst/>
          <a:cxnLst/>
          <a:rect l="0" t="0" r="0" b="0"/>
          <a:pathLst>
            <a:path>
              <a:moveTo>
                <a:pt x="0" y="18500"/>
              </a:moveTo>
              <a:lnTo>
                <a:pt x="558569"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rtlCol="0" anchor="ctr" anchorCtr="0">
          <a:noAutofit/>
        </a:bodyPr>
        <a:lstStyle/>
        <a:p>
          <a:pPr lvl="0" algn="ctr" defTabSz="222250" rtl="0">
            <a:lnSpc>
              <a:spcPct val="90000"/>
            </a:lnSpc>
            <a:spcBef>
              <a:spcPct val="0"/>
            </a:spcBef>
            <a:spcAft>
              <a:spcPct val="35000"/>
            </a:spcAft>
          </a:pPr>
          <a:endParaRPr lang="de-DE" sz="500" kern="1200"/>
        </a:p>
      </dsp:txBody>
      <dsp:txXfrm>
        <a:off x="3778122" y="2988381"/>
        <a:ext cx="27928" cy="27928"/>
      </dsp:txXfrm>
    </dsp:sp>
    <dsp:sp modelId="{9E56C59A-601C-4A59-ABAF-8B76F78E5422}">
      <dsp:nvSpPr>
        <dsp:cNvPr id="0" name=""/>
        <dsp:cNvSpPr/>
      </dsp:nvSpPr>
      <dsp:spPr>
        <a:xfrm>
          <a:off x="4018212" y="2624553"/>
          <a:ext cx="1463173" cy="1373061"/>
        </a:xfrm>
        <a:prstGeom prst="ellipse">
          <a:avLst/>
        </a:prstGeom>
        <a:solidFill>
          <a:srgbClr val="8CADA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rtlCol="0" anchor="ctr" anchorCtr="0">
          <a:noAutofit/>
        </a:bodyPr>
        <a:lstStyle/>
        <a:p>
          <a:pPr lvl="0" algn="ctr" defTabSz="444500" rtl="0">
            <a:lnSpc>
              <a:spcPct val="90000"/>
            </a:lnSpc>
            <a:spcBef>
              <a:spcPct val="0"/>
            </a:spcBef>
            <a:spcAft>
              <a:spcPct val="35000"/>
            </a:spcAft>
          </a:pPr>
          <a:endParaRPr lang="x-none" sz="10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sp:txBody>
      <dsp:txXfrm>
        <a:off x="4232489" y="2825633"/>
        <a:ext cx="1034619" cy="970901"/>
      </dsp:txXfrm>
    </dsp:sp>
    <dsp:sp modelId="{5132DE25-64F2-4F7F-876C-6EF13F232A6D}">
      <dsp:nvSpPr>
        <dsp:cNvPr id="0" name=""/>
        <dsp:cNvSpPr/>
      </dsp:nvSpPr>
      <dsp:spPr>
        <a:xfrm rot="3139608">
          <a:off x="3100640" y="3617356"/>
          <a:ext cx="1039479" cy="37001"/>
        </a:xfrm>
        <a:custGeom>
          <a:avLst/>
          <a:gdLst/>
          <a:ahLst/>
          <a:cxnLst/>
          <a:rect l="0" t="0" r="0" b="0"/>
          <a:pathLst>
            <a:path>
              <a:moveTo>
                <a:pt x="0" y="18500"/>
              </a:moveTo>
              <a:lnTo>
                <a:pt x="1039479"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rtlCol="0" anchor="ctr" anchorCtr="0">
          <a:noAutofit/>
        </a:bodyPr>
        <a:lstStyle/>
        <a:p>
          <a:pPr lvl="0" algn="ctr" defTabSz="222250" rtl="0">
            <a:lnSpc>
              <a:spcPct val="90000"/>
            </a:lnSpc>
            <a:spcBef>
              <a:spcPct val="0"/>
            </a:spcBef>
            <a:spcAft>
              <a:spcPct val="35000"/>
            </a:spcAft>
          </a:pPr>
          <a:endParaRPr lang="de-DE" sz="500" kern="1200"/>
        </a:p>
      </dsp:txBody>
      <dsp:txXfrm>
        <a:off x="3594393" y="3609870"/>
        <a:ext cx="51973" cy="51973"/>
      </dsp:txXfrm>
    </dsp:sp>
    <dsp:sp modelId="{0C01FB1C-26F5-42EC-AD8D-66699C0DF3E1}">
      <dsp:nvSpPr>
        <dsp:cNvPr id="0" name=""/>
        <dsp:cNvSpPr/>
      </dsp:nvSpPr>
      <dsp:spPr>
        <a:xfrm>
          <a:off x="3572647" y="3944671"/>
          <a:ext cx="1581326" cy="1306711"/>
        </a:xfrm>
        <a:prstGeom prst="ellipse">
          <a:avLst/>
        </a:prstGeom>
        <a:solidFill>
          <a:srgbClr val="8CADA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rtlCol="0" anchor="ctr" anchorCtr="0">
          <a:noAutofit/>
        </a:bodyPr>
        <a:lstStyle/>
        <a:p>
          <a:pPr lvl="0" algn="ctr" defTabSz="444500" rtl="0">
            <a:lnSpc>
              <a:spcPct val="90000"/>
            </a:lnSpc>
            <a:spcBef>
              <a:spcPct val="0"/>
            </a:spcBef>
            <a:spcAft>
              <a:spcPct val="35000"/>
            </a:spcAft>
          </a:pPr>
          <a:endParaRPr lang="en-GB" sz="10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sp:txBody>
      <dsp:txXfrm>
        <a:off x="3804227" y="4136034"/>
        <a:ext cx="1118166" cy="923985"/>
      </dsp:txXfrm>
    </dsp:sp>
    <dsp:sp modelId="{FBF5F348-2241-43A6-9664-7182A7C26FE6}">
      <dsp:nvSpPr>
        <dsp:cNvPr id="0" name=""/>
        <dsp:cNvSpPr/>
      </dsp:nvSpPr>
      <dsp:spPr>
        <a:xfrm rot="5916316">
          <a:off x="2365789" y="3716302"/>
          <a:ext cx="785292" cy="37001"/>
        </a:xfrm>
        <a:custGeom>
          <a:avLst/>
          <a:gdLst/>
          <a:ahLst/>
          <a:cxnLst/>
          <a:rect l="0" t="0" r="0" b="0"/>
          <a:pathLst>
            <a:path>
              <a:moveTo>
                <a:pt x="0" y="18500"/>
              </a:moveTo>
              <a:lnTo>
                <a:pt x="785292"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rtlCol="0" anchor="ctr" anchorCtr="0">
          <a:noAutofit/>
        </a:bodyPr>
        <a:lstStyle/>
        <a:p>
          <a:pPr lvl="0" algn="ctr" defTabSz="222250" rtl="0">
            <a:lnSpc>
              <a:spcPct val="90000"/>
            </a:lnSpc>
            <a:spcBef>
              <a:spcPct val="0"/>
            </a:spcBef>
            <a:spcAft>
              <a:spcPct val="35000"/>
            </a:spcAft>
          </a:pPr>
          <a:endParaRPr lang="de-DE" sz="500" kern="1200"/>
        </a:p>
      </dsp:txBody>
      <dsp:txXfrm rot="10800000">
        <a:off x="2738803" y="3715171"/>
        <a:ext cx="39264" cy="39264"/>
      </dsp:txXfrm>
    </dsp:sp>
    <dsp:sp modelId="{E43A810E-AACF-4CE5-9EE9-82A88BC11FA7}">
      <dsp:nvSpPr>
        <dsp:cNvPr id="0" name=""/>
        <dsp:cNvSpPr/>
      </dsp:nvSpPr>
      <dsp:spPr>
        <a:xfrm>
          <a:off x="1936827" y="4117608"/>
          <a:ext cx="1345424" cy="1202232"/>
        </a:xfrm>
        <a:prstGeom prst="ellipse">
          <a:avLst/>
        </a:prstGeom>
        <a:solidFill>
          <a:srgbClr val="8CADA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rtlCol="0" anchor="ctr" anchorCtr="0">
          <a:noAutofit/>
        </a:bodyPr>
        <a:lstStyle/>
        <a:p>
          <a:pPr lvl="0" algn="ctr" defTabSz="444500" rtl="0">
            <a:lnSpc>
              <a:spcPct val="90000"/>
            </a:lnSpc>
            <a:spcBef>
              <a:spcPct val="0"/>
            </a:spcBef>
            <a:spcAft>
              <a:spcPct val="35000"/>
            </a:spcAft>
          </a:pPr>
          <a:endParaRPr lang="en-GB" sz="10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sp:txBody>
      <dsp:txXfrm>
        <a:off x="2133860" y="4293671"/>
        <a:ext cx="951358" cy="850106"/>
      </dsp:txXfrm>
    </dsp:sp>
    <dsp:sp modelId="{CD633860-5494-40AD-B5B8-283B9DC9DA0A}">
      <dsp:nvSpPr>
        <dsp:cNvPr id="0" name=""/>
        <dsp:cNvSpPr/>
      </dsp:nvSpPr>
      <dsp:spPr>
        <a:xfrm rot="8441820">
          <a:off x="1394516" y="3471271"/>
          <a:ext cx="1151432" cy="37001"/>
        </a:xfrm>
        <a:custGeom>
          <a:avLst/>
          <a:gdLst/>
          <a:ahLst/>
          <a:cxnLst/>
          <a:rect l="0" t="0" r="0" b="0"/>
          <a:pathLst>
            <a:path>
              <a:moveTo>
                <a:pt x="0" y="18500"/>
              </a:moveTo>
              <a:lnTo>
                <a:pt x="1151432"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rtlCol="0" anchor="ctr" anchorCtr="0">
          <a:noAutofit/>
        </a:bodyPr>
        <a:lstStyle/>
        <a:p>
          <a:pPr lvl="0" algn="ctr" defTabSz="222250" rtl="0">
            <a:lnSpc>
              <a:spcPct val="90000"/>
            </a:lnSpc>
            <a:spcBef>
              <a:spcPct val="0"/>
            </a:spcBef>
            <a:spcAft>
              <a:spcPct val="35000"/>
            </a:spcAft>
          </a:pPr>
          <a:endParaRPr lang="de-DE" sz="500" kern="1200"/>
        </a:p>
      </dsp:txBody>
      <dsp:txXfrm rot="10800000">
        <a:off x="1941446" y="3460986"/>
        <a:ext cx="57571" cy="57571"/>
      </dsp:txXfrm>
    </dsp:sp>
    <dsp:sp modelId="{D82A021F-1D05-46E0-9484-D097321FAF91}">
      <dsp:nvSpPr>
        <dsp:cNvPr id="0" name=""/>
        <dsp:cNvSpPr/>
      </dsp:nvSpPr>
      <dsp:spPr>
        <a:xfrm>
          <a:off x="112591" y="3661056"/>
          <a:ext cx="1658773" cy="1340843"/>
        </a:xfrm>
        <a:prstGeom prst="ellipse">
          <a:avLst/>
        </a:prstGeom>
        <a:solidFill>
          <a:srgbClr val="8CADA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rtlCol="0" anchor="ctr" anchorCtr="0">
          <a:noAutofit/>
        </a:bodyPr>
        <a:lstStyle/>
        <a:p>
          <a:pPr lvl="0" algn="ctr" defTabSz="444500" rtl="0">
            <a:lnSpc>
              <a:spcPct val="90000"/>
            </a:lnSpc>
            <a:spcBef>
              <a:spcPct val="0"/>
            </a:spcBef>
            <a:spcAft>
              <a:spcPct val="35000"/>
            </a:spcAft>
          </a:pPr>
          <a:endParaRPr lang="x-none" sz="1000" b="1"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dsp:txBody>
      <dsp:txXfrm>
        <a:off x="355513" y="3857418"/>
        <a:ext cx="1172929" cy="948119"/>
      </dsp:txXfrm>
    </dsp:sp>
    <dsp:sp modelId="{E6E83D87-65ED-4585-A845-F1C8505C200E}">
      <dsp:nvSpPr>
        <dsp:cNvPr id="0" name=""/>
        <dsp:cNvSpPr/>
      </dsp:nvSpPr>
      <dsp:spPr>
        <a:xfrm rot="10920372">
          <a:off x="1969073" y="2672366"/>
          <a:ext cx="297330" cy="37001"/>
        </a:xfrm>
        <a:custGeom>
          <a:avLst/>
          <a:gdLst/>
          <a:ahLst/>
          <a:cxnLst/>
          <a:rect l="0" t="0" r="0" b="0"/>
          <a:pathLst>
            <a:path>
              <a:moveTo>
                <a:pt x="0" y="18500"/>
              </a:moveTo>
              <a:lnTo>
                <a:pt x="297330"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rtlCol="0" anchor="ctr" anchorCtr="0">
          <a:noAutofit/>
        </a:bodyPr>
        <a:lstStyle/>
        <a:p>
          <a:pPr lvl="0" algn="ctr" defTabSz="222250" rtl="0">
            <a:lnSpc>
              <a:spcPct val="90000"/>
            </a:lnSpc>
            <a:spcBef>
              <a:spcPct val="0"/>
            </a:spcBef>
            <a:spcAft>
              <a:spcPct val="35000"/>
            </a:spcAft>
          </a:pPr>
          <a:endParaRPr lang="de-DE" sz="500" kern="1200"/>
        </a:p>
      </dsp:txBody>
      <dsp:txXfrm rot="10800000">
        <a:off x="2110305" y="2683434"/>
        <a:ext cx="14866" cy="14866"/>
      </dsp:txXfrm>
    </dsp:sp>
    <dsp:sp modelId="{0D58040C-7BFF-468C-AF5E-442FC427B922}">
      <dsp:nvSpPr>
        <dsp:cNvPr id="0" name=""/>
        <dsp:cNvSpPr/>
      </dsp:nvSpPr>
      <dsp:spPr>
        <a:xfrm>
          <a:off x="-263572" y="1967371"/>
          <a:ext cx="2234586" cy="1358436"/>
        </a:xfrm>
        <a:prstGeom prst="ellipse">
          <a:avLst/>
        </a:prstGeom>
        <a:solidFill>
          <a:srgbClr val="8CADA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rtlCol="0" anchor="ctr" anchorCtr="0">
          <a:noAutofit/>
        </a:bodyPr>
        <a:lstStyle/>
        <a:p>
          <a:pPr lvl="0" algn="ctr" defTabSz="444500" rtl="0">
            <a:lnSpc>
              <a:spcPct val="90000"/>
            </a:lnSpc>
            <a:spcBef>
              <a:spcPct val="0"/>
            </a:spcBef>
            <a:spcAft>
              <a:spcPct val="35000"/>
            </a:spcAft>
          </a:pPr>
          <a:endParaRPr lang="en-US" sz="10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sp:txBody>
      <dsp:txXfrm>
        <a:off x="63676" y="2166309"/>
        <a:ext cx="1580090" cy="960560"/>
      </dsp:txXfrm>
    </dsp:sp>
    <dsp:sp modelId="{CF7215AF-2391-495B-8DA7-74E90F6D3546}">
      <dsp:nvSpPr>
        <dsp:cNvPr id="0" name=""/>
        <dsp:cNvSpPr/>
      </dsp:nvSpPr>
      <dsp:spPr>
        <a:xfrm rot="13228128">
          <a:off x="1257008" y="1853658"/>
          <a:ext cx="1325864" cy="37001"/>
        </a:xfrm>
        <a:custGeom>
          <a:avLst/>
          <a:gdLst/>
          <a:ahLst/>
          <a:cxnLst/>
          <a:rect l="0" t="0" r="0" b="0"/>
          <a:pathLst>
            <a:path>
              <a:moveTo>
                <a:pt x="0" y="18500"/>
              </a:moveTo>
              <a:lnTo>
                <a:pt x="1325864"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rtlCol="0" anchor="ctr" anchorCtr="0">
          <a:noAutofit/>
        </a:bodyPr>
        <a:lstStyle/>
        <a:p>
          <a:pPr lvl="0" algn="ctr" defTabSz="222250" rtl="0">
            <a:lnSpc>
              <a:spcPct val="90000"/>
            </a:lnSpc>
            <a:spcBef>
              <a:spcPct val="0"/>
            </a:spcBef>
            <a:spcAft>
              <a:spcPct val="35000"/>
            </a:spcAft>
          </a:pPr>
          <a:endParaRPr lang="de-DE" sz="500" kern="1200"/>
        </a:p>
      </dsp:txBody>
      <dsp:txXfrm rot="10800000">
        <a:off x="1886794" y="1839013"/>
        <a:ext cx="66293" cy="66293"/>
      </dsp:txXfrm>
    </dsp:sp>
    <dsp:sp modelId="{108EF114-2141-442D-9C8F-2A24505DABD2}">
      <dsp:nvSpPr>
        <dsp:cNvPr id="0" name=""/>
        <dsp:cNvSpPr/>
      </dsp:nvSpPr>
      <dsp:spPr>
        <a:xfrm>
          <a:off x="64044" y="247011"/>
          <a:ext cx="1564080" cy="1417999"/>
        </a:xfrm>
        <a:prstGeom prst="ellipse">
          <a:avLst/>
        </a:prstGeom>
        <a:solidFill>
          <a:srgbClr val="8CADA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rtlCol="0" anchor="ctr" anchorCtr="0">
          <a:noAutofit/>
        </a:bodyPr>
        <a:lstStyle/>
        <a:p>
          <a:pPr lvl="0" algn="ctr" defTabSz="444500" rtl="0">
            <a:lnSpc>
              <a:spcPct val="90000"/>
            </a:lnSpc>
            <a:spcBef>
              <a:spcPct val="0"/>
            </a:spcBef>
            <a:spcAft>
              <a:spcPct val="35000"/>
            </a:spcAft>
          </a:pPr>
          <a:endParaRPr lang="x-none" sz="10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dsp:txBody>
      <dsp:txXfrm>
        <a:off x="293098" y="454672"/>
        <a:ext cx="1105972" cy="100267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1C2334-CB98-4250-9F59-BE99524A7E9F}" type="datetimeFigureOut">
              <a:rPr kumimoji="1" lang="ja-JP" altLang="en-US" smtClean="0"/>
              <a:t>2017/6/12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860389-DC4F-41C4-A828-7F95EB15304D}" type="slidenum">
              <a:rPr kumimoji="1" lang="ja-JP" altLang="en-US" smtClean="0"/>
              <a:t>‹Nr.›</a:t>
            </a:fld>
            <a:endParaRPr kumimoji="1" lang="ja-JP" altLang="en-US"/>
          </a:p>
        </p:txBody>
      </p:sp>
    </p:spTree>
    <p:extLst>
      <p:ext uri="{BB962C8B-B14F-4D97-AF65-F5344CB8AC3E}">
        <p14:creationId xmlns:p14="http://schemas.microsoft.com/office/powerpoint/2010/main" val="36444320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860389-DC4F-41C4-A828-7F95EB15304D}" type="slidenum">
              <a:rPr kumimoji="1" lang="ja-JP" altLang="en-US" smtClean="0"/>
              <a:t>1</a:t>
            </a:fld>
            <a:endParaRPr kumimoji="1" lang="ja-JP" altLang="en-US"/>
          </a:p>
        </p:txBody>
      </p:sp>
    </p:spTree>
    <p:extLst>
      <p:ext uri="{BB962C8B-B14F-4D97-AF65-F5344CB8AC3E}">
        <p14:creationId xmlns:p14="http://schemas.microsoft.com/office/powerpoint/2010/main" val="760537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en-GB" dirty="0"/>
          </a:p>
        </p:txBody>
      </p:sp>
      <p:sp>
        <p:nvSpPr>
          <p:cNvPr id="4" name="Foliennummernplatzhalter 3"/>
          <p:cNvSpPr>
            <a:spLocks noGrp="1"/>
          </p:cNvSpPr>
          <p:nvPr>
            <p:ph type="sldNum" sz="quarter" idx="10"/>
          </p:nvPr>
        </p:nvSpPr>
        <p:spPr/>
        <p:txBody>
          <a:bodyPr rtlCol="0"/>
          <a:lstStyle/>
          <a:p>
            <a:pPr marL="0" marR="0" lvl="0" indent="0" algn="r" defTabSz="949325" rtl="0" eaLnBrk="1" fontAlgn="base" latinLnBrk="0" hangingPunct="1">
              <a:lnSpc>
                <a:spcPct val="100000"/>
              </a:lnSpc>
              <a:spcBef>
                <a:spcPct val="0"/>
              </a:spcBef>
              <a:spcAft>
                <a:spcPct val="0"/>
              </a:spcAft>
              <a:buClrTx/>
              <a:buSzTx/>
              <a:buFontTx/>
              <a:buNone/>
              <a:tabLst/>
              <a:defRPr/>
            </a:pPr>
            <a:fld id="{CCFAE057-E22D-49B2-A0D6-75A399289831}" type="slidenum">
              <a:rPr kumimoji="0" lang="en-US" altLang="de-DE" sz="1300" b="0" i="0" u="none" strike="noStrike" kern="1200" cap="none" spc="0" normalizeH="0" baseline="0" noProof="0" smtClean="0">
                <a:ln>
                  <a:noFill/>
                </a:ln>
                <a:solidFill>
                  <a:srgbClr val="000000"/>
                </a:solidFill>
                <a:effectLst/>
                <a:uLnTx/>
                <a:uFillTx/>
                <a:latin typeface="Arial" charset="0"/>
                <a:ea typeface="+mn-ea"/>
                <a:cs typeface="Times New Roman" pitchFamily="18" charset="0"/>
              </a:rPr>
              <a:pPr marL="0" marR="0" lvl="0" indent="0" algn="r" defTabSz="949325" rtl="0" eaLnBrk="1" fontAlgn="base" latinLnBrk="0" hangingPunct="1">
                <a:lnSpc>
                  <a:spcPct val="100000"/>
                </a:lnSpc>
                <a:spcBef>
                  <a:spcPct val="0"/>
                </a:spcBef>
                <a:spcAft>
                  <a:spcPct val="0"/>
                </a:spcAft>
                <a:buClrTx/>
                <a:buSzTx/>
                <a:buFontTx/>
                <a:buNone/>
                <a:tabLst/>
                <a:defRPr/>
              </a:pPr>
              <a:t>2</a:t>
            </a:fld>
            <a:endParaRPr kumimoji="0" lang="en-US" altLang="de-DE" sz="1300" b="0" i="0" u="none" strike="noStrike" kern="1200" cap="none" spc="0" normalizeH="0" baseline="0" noProof="0" dirty="0">
              <a:ln>
                <a:noFill/>
              </a:ln>
              <a:solidFill>
                <a:srgbClr val="000000"/>
              </a:solidFill>
              <a:effectLst/>
              <a:uLnTx/>
              <a:uFillTx/>
              <a:latin typeface="Arial" charset="0"/>
              <a:ea typeface="+mn-ea"/>
              <a:cs typeface="Times New Roman" pitchFamily="18" charset="0"/>
            </a:endParaRPr>
          </a:p>
        </p:txBody>
      </p:sp>
    </p:spTree>
    <p:extLst>
      <p:ext uri="{BB962C8B-B14F-4D97-AF65-F5344CB8AC3E}">
        <p14:creationId xmlns:p14="http://schemas.microsoft.com/office/powerpoint/2010/main" val="2196612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en-GB" dirty="0"/>
          </a:p>
        </p:txBody>
      </p:sp>
      <p:sp>
        <p:nvSpPr>
          <p:cNvPr id="4" name="Foliennummernplatzhalter 3"/>
          <p:cNvSpPr>
            <a:spLocks noGrp="1"/>
          </p:cNvSpPr>
          <p:nvPr>
            <p:ph type="sldNum" sz="quarter" idx="10"/>
          </p:nvPr>
        </p:nvSpPr>
        <p:spPr/>
        <p:txBody>
          <a:bodyPr rtlCol="0"/>
          <a:lstStyle/>
          <a:p>
            <a:pPr marL="0" marR="0" lvl="0" indent="0" algn="r" defTabSz="949325" rtl="0" eaLnBrk="1" fontAlgn="base" latinLnBrk="0" hangingPunct="1">
              <a:lnSpc>
                <a:spcPct val="100000"/>
              </a:lnSpc>
              <a:spcBef>
                <a:spcPct val="0"/>
              </a:spcBef>
              <a:spcAft>
                <a:spcPct val="0"/>
              </a:spcAft>
              <a:buClrTx/>
              <a:buSzTx/>
              <a:buFontTx/>
              <a:buNone/>
              <a:tabLst/>
              <a:defRPr/>
            </a:pPr>
            <a:fld id="{CCFAE057-E22D-49B2-A0D6-75A399289831}" type="slidenum">
              <a:rPr kumimoji="0" lang="en-US" altLang="de-DE" sz="1300" b="0" i="0" u="none" strike="noStrike" kern="1200" cap="none" spc="0" normalizeH="0" baseline="0" noProof="0" smtClean="0">
                <a:ln>
                  <a:noFill/>
                </a:ln>
                <a:solidFill>
                  <a:srgbClr val="000000"/>
                </a:solidFill>
                <a:effectLst/>
                <a:uLnTx/>
                <a:uFillTx/>
                <a:latin typeface="Arial" charset="0"/>
                <a:ea typeface="+mn-ea"/>
                <a:cs typeface="Times New Roman" pitchFamily="18" charset="0"/>
              </a:rPr>
              <a:pPr marL="0" marR="0" lvl="0" indent="0" algn="r" defTabSz="949325" rtl="0" eaLnBrk="1" fontAlgn="base" latinLnBrk="0" hangingPunct="1">
                <a:lnSpc>
                  <a:spcPct val="100000"/>
                </a:lnSpc>
                <a:spcBef>
                  <a:spcPct val="0"/>
                </a:spcBef>
                <a:spcAft>
                  <a:spcPct val="0"/>
                </a:spcAft>
                <a:buClrTx/>
                <a:buSzTx/>
                <a:buFontTx/>
                <a:buNone/>
                <a:tabLst/>
                <a:defRPr/>
              </a:pPr>
              <a:t>3</a:t>
            </a:fld>
            <a:endParaRPr kumimoji="0" lang="en-US" altLang="de-DE" sz="1300" b="0" i="0" u="none" strike="noStrike" kern="1200" cap="none" spc="0" normalizeH="0" baseline="0" noProof="0" dirty="0">
              <a:ln>
                <a:noFill/>
              </a:ln>
              <a:solidFill>
                <a:srgbClr val="000000"/>
              </a:solidFill>
              <a:effectLst/>
              <a:uLnTx/>
              <a:uFillTx/>
              <a:latin typeface="Arial" charset="0"/>
              <a:ea typeface="+mn-ea"/>
              <a:cs typeface="Times New Roman" pitchFamily="18" charset="0"/>
            </a:endParaRPr>
          </a:p>
        </p:txBody>
      </p:sp>
    </p:spTree>
    <p:extLst>
      <p:ext uri="{BB962C8B-B14F-4D97-AF65-F5344CB8AC3E}">
        <p14:creationId xmlns:p14="http://schemas.microsoft.com/office/powerpoint/2010/main" val="2440907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10"/>
          </p:nvPr>
        </p:nvSpPr>
        <p:spPr/>
        <p:txBody>
          <a:bodyPr rtlCol="0"/>
          <a:lstStyle/>
          <a:p>
            <a:pPr marL="0" marR="0" lvl="0" indent="0" algn="r" defTabSz="949325" rtl="0" eaLnBrk="1" fontAlgn="base" latinLnBrk="0" hangingPunct="1">
              <a:lnSpc>
                <a:spcPct val="100000"/>
              </a:lnSpc>
              <a:spcBef>
                <a:spcPct val="0"/>
              </a:spcBef>
              <a:spcAft>
                <a:spcPct val="0"/>
              </a:spcAft>
              <a:buClrTx/>
              <a:buSzTx/>
              <a:buFontTx/>
              <a:buNone/>
              <a:tabLst/>
              <a:defRPr/>
            </a:pPr>
            <a:fld id="{CCFAE057-E22D-49B2-A0D6-75A399289831}" type="slidenum">
              <a:rPr kumimoji="0" lang="en-US" altLang="de-DE" sz="1300" b="0" i="0" u="none" strike="noStrike" kern="1200" cap="none" spc="0" normalizeH="0" baseline="0" noProof="0">
                <a:ln>
                  <a:noFill/>
                </a:ln>
                <a:solidFill>
                  <a:srgbClr val="000000"/>
                </a:solidFill>
                <a:effectLst/>
                <a:uLnTx/>
                <a:uFillTx/>
                <a:latin typeface="Arial" charset="0"/>
                <a:ea typeface="+mn-ea"/>
                <a:cs typeface="Times New Roman" pitchFamily="18" charset="0"/>
              </a:rPr>
              <a:pPr marL="0" marR="0" lvl="0" indent="0" algn="r" defTabSz="949325" rtl="0" eaLnBrk="1" fontAlgn="base" latinLnBrk="0" hangingPunct="1">
                <a:lnSpc>
                  <a:spcPct val="100000"/>
                </a:lnSpc>
                <a:spcBef>
                  <a:spcPct val="0"/>
                </a:spcBef>
                <a:spcAft>
                  <a:spcPct val="0"/>
                </a:spcAft>
                <a:buClrTx/>
                <a:buSzTx/>
                <a:buFontTx/>
                <a:buNone/>
                <a:tabLst/>
                <a:defRPr/>
              </a:pPr>
              <a:t>5</a:t>
            </a:fld>
            <a:endParaRPr kumimoji="0" lang="en-US" altLang="de-DE" sz="1300" b="0" i="0" u="none" strike="noStrike" kern="1200" cap="none" spc="0" normalizeH="0" baseline="0" noProof="0" dirty="0">
              <a:ln>
                <a:noFill/>
              </a:ln>
              <a:solidFill>
                <a:srgbClr val="000000"/>
              </a:solidFill>
              <a:effectLst/>
              <a:uLnTx/>
              <a:uFillTx/>
              <a:latin typeface="Arial" charset="0"/>
              <a:ea typeface="+mn-ea"/>
              <a:cs typeface="Times New Roman" pitchFamily="18" charset="0"/>
            </a:endParaRPr>
          </a:p>
        </p:txBody>
      </p:sp>
    </p:spTree>
    <p:extLst>
      <p:ext uri="{BB962C8B-B14F-4D97-AF65-F5344CB8AC3E}">
        <p14:creationId xmlns:p14="http://schemas.microsoft.com/office/powerpoint/2010/main" val="3475407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Titelmasterformat durch Klicken bearbeiten</a:t>
            </a:r>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Formatvorlage des Untertitelmasters durch Klicken bearbeiten</a:t>
            </a:r>
          </a:p>
        </p:txBody>
      </p:sp>
      <p:sp>
        <p:nvSpPr>
          <p:cNvPr id="4" name="Fußzeilenplatzhalter 4"/>
          <p:cNvSpPr>
            <a:spLocks noGrp="1"/>
          </p:cNvSpPr>
          <p:nvPr>
            <p:ph type="ftr" sz="quarter" idx="10"/>
          </p:nvPr>
        </p:nvSpPr>
        <p:spPr/>
        <p:txBody>
          <a:bodyPr rtlCol="0"/>
          <a:lstStyle>
            <a:lvl1pPr>
              <a:defRPr/>
            </a:lvl1pPr>
          </a:lstStyle>
          <a:p>
            <a:pPr rtl="0">
              <a:defRPr/>
            </a:pPr>
            <a:fld id="{D60A0CB5-CB1B-4107-988F-7A82BD45BA72}" type="slidenum">
              <a:rPr lang="en-US"/>
              <a:pPr rtl="0">
                <a:defRPr/>
              </a:pPr>
              <a:t>‹Nr.›</a:t>
            </a:fld>
            <a:endParaRPr lang="en-US" dirty="0"/>
          </a:p>
        </p:txBody>
      </p:sp>
    </p:spTree>
    <p:extLst>
      <p:ext uri="{BB962C8B-B14F-4D97-AF65-F5344CB8AC3E}">
        <p14:creationId xmlns:p14="http://schemas.microsoft.com/office/powerpoint/2010/main" val="1087172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4" name="Fußzeilenplatzhalter 4"/>
          <p:cNvSpPr>
            <a:spLocks noGrp="1"/>
          </p:cNvSpPr>
          <p:nvPr>
            <p:ph type="ftr" sz="quarter" idx="10"/>
          </p:nvPr>
        </p:nvSpPr>
        <p:spPr/>
        <p:txBody>
          <a:bodyPr rtlCol="0"/>
          <a:lstStyle>
            <a:lvl1pPr>
              <a:defRPr/>
            </a:lvl1pPr>
          </a:lstStyle>
          <a:p>
            <a:pPr rtl="0">
              <a:defRPr/>
            </a:pPr>
            <a:fld id="{C3BDD524-A942-46BA-B844-7E625DF8B5FA}" type="slidenum">
              <a:rPr lang="en-US"/>
              <a:pPr rtl="0">
                <a:defRPr/>
              </a:pPr>
              <a:t>‹Nr.›</a:t>
            </a:fld>
            <a:endParaRPr lang="en-US" dirty="0"/>
          </a:p>
        </p:txBody>
      </p:sp>
    </p:spTree>
    <p:extLst>
      <p:ext uri="{BB962C8B-B14F-4D97-AF65-F5344CB8AC3E}">
        <p14:creationId xmlns:p14="http://schemas.microsoft.com/office/powerpoint/2010/main" val="4188299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Titelmasterformat durch Klicken bearbeiten</a:t>
            </a:r>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Textmasterformat bearbeiten</a:t>
            </a:r>
          </a:p>
        </p:txBody>
      </p:sp>
      <p:sp>
        <p:nvSpPr>
          <p:cNvPr id="4" name="Fußzeilenplatzhalter 4"/>
          <p:cNvSpPr>
            <a:spLocks noGrp="1"/>
          </p:cNvSpPr>
          <p:nvPr>
            <p:ph type="ftr" sz="quarter" idx="10"/>
          </p:nvPr>
        </p:nvSpPr>
        <p:spPr/>
        <p:txBody>
          <a:bodyPr rtlCol="0"/>
          <a:lstStyle>
            <a:lvl1pPr>
              <a:defRPr/>
            </a:lvl1pPr>
          </a:lstStyle>
          <a:p>
            <a:pPr rtl="0">
              <a:defRPr/>
            </a:pPr>
            <a:fld id="{5932C6DA-DBBD-4F35-8B20-7C201376D797}" type="slidenum">
              <a:rPr lang="en-US"/>
              <a:pPr rtl="0">
                <a:defRPr/>
              </a:pPr>
              <a:t>‹Nr.›</a:t>
            </a:fld>
            <a:endParaRPr lang="en-US" dirty="0"/>
          </a:p>
        </p:txBody>
      </p:sp>
    </p:spTree>
    <p:extLst>
      <p:ext uri="{BB962C8B-B14F-4D97-AF65-F5344CB8AC3E}">
        <p14:creationId xmlns:p14="http://schemas.microsoft.com/office/powerpoint/2010/main" val="2837587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p>
        </p:txBody>
      </p:sp>
      <p:sp>
        <p:nvSpPr>
          <p:cNvPr id="3" name="Inhaltsplatzhalter 2"/>
          <p:cNvSpPr>
            <a:spLocks noGrp="1"/>
          </p:cNvSpPr>
          <p:nvPr>
            <p:ph sz="half" idx="1"/>
          </p:nvPr>
        </p:nvSpPr>
        <p:spPr>
          <a:xfrm>
            <a:off x="3016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4" name="Inhaltsplatzhalter 3"/>
          <p:cNvSpPr>
            <a:spLocks noGrp="1"/>
          </p:cNvSpPr>
          <p:nvPr>
            <p:ph sz="half" idx="2"/>
          </p:nvPr>
        </p:nvSpPr>
        <p:spPr>
          <a:xfrm>
            <a:off x="46450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5" name="Fußzeilenplatzhalter 4"/>
          <p:cNvSpPr>
            <a:spLocks noGrp="1"/>
          </p:cNvSpPr>
          <p:nvPr>
            <p:ph type="ftr" sz="quarter" idx="10"/>
          </p:nvPr>
        </p:nvSpPr>
        <p:spPr/>
        <p:txBody>
          <a:bodyPr rtlCol="0"/>
          <a:lstStyle>
            <a:lvl1pPr>
              <a:defRPr/>
            </a:lvl1pPr>
          </a:lstStyle>
          <a:p>
            <a:pPr rtl="0">
              <a:defRPr/>
            </a:pPr>
            <a:fld id="{89C6C7AA-BA81-4062-8D96-01B29611ED84}" type="slidenum">
              <a:rPr lang="en-US"/>
              <a:pPr rtl="0">
                <a:defRPr/>
              </a:pPr>
              <a:t>‹Nr.›</a:t>
            </a:fld>
            <a:endParaRPr lang="en-US" dirty="0"/>
          </a:p>
        </p:txBody>
      </p:sp>
    </p:spTree>
    <p:extLst>
      <p:ext uri="{BB962C8B-B14F-4D97-AF65-F5344CB8AC3E}">
        <p14:creationId xmlns:p14="http://schemas.microsoft.com/office/powerpoint/2010/main" val="7836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Titelmasterformat durch Klicken bearbeiten</a:t>
            </a:r>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7" name="Fußzeilenplatzhalter 4"/>
          <p:cNvSpPr>
            <a:spLocks noGrp="1"/>
          </p:cNvSpPr>
          <p:nvPr>
            <p:ph type="ftr" sz="quarter" idx="10"/>
          </p:nvPr>
        </p:nvSpPr>
        <p:spPr/>
        <p:txBody>
          <a:bodyPr rtlCol="0"/>
          <a:lstStyle>
            <a:lvl1pPr>
              <a:defRPr/>
            </a:lvl1pPr>
          </a:lstStyle>
          <a:p>
            <a:pPr rtl="0">
              <a:defRPr/>
            </a:pPr>
            <a:fld id="{2E2BF047-1A14-4D6A-937B-7FFA94F20EDB}" type="slidenum">
              <a:rPr lang="en-US"/>
              <a:pPr rtl="0">
                <a:defRPr/>
              </a:pPr>
              <a:t>‹Nr.›</a:t>
            </a:fld>
            <a:endParaRPr lang="en-US" dirty="0"/>
          </a:p>
        </p:txBody>
      </p:sp>
    </p:spTree>
    <p:extLst>
      <p:ext uri="{BB962C8B-B14F-4D97-AF65-F5344CB8AC3E}">
        <p14:creationId xmlns:p14="http://schemas.microsoft.com/office/powerpoint/2010/main" val="1561881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p>
        </p:txBody>
      </p:sp>
      <p:sp>
        <p:nvSpPr>
          <p:cNvPr id="3" name="Fußzeilenplatzhalter 4"/>
          <p:cNvSpPr>
            <a:spLocks noGrp="1"/>
          </p:cNvSpPr>
          <p:nvPr>
            <p:ph type="ftr" sz="quarter" idx="10"/>
          </p:nvPr>
        </p:nvSpPr>
        <p:spPr/>
        <p:txBody>
          <a:bodyPr rtlCol="0"/>
          <a:lstStyle>
            <a:lvl1pPr>
              <a:defRPr/>
            </a:lvl1pPr>
          </a:lstStyle>
          <a:p>
            <a:pPr rtl="0">
              <a:defRPr/>
            </a:pPr>
            <a:fld id="{D91E2BDD-1B83-4AF8-9E8E-ACD71BACBF60}" type="slidenum">
              <a:rPr lang="en-US"/>
              <a:pPr rtl="0">
                <a:defRPr/>
              </a:pPr>
              <a:t>‹Nr.›</a:t>
            </a:fld>
            <a:endParaRPr lang="en-US" dirty="0"/>
          </a:p>
        </p:txBody>
      </p:sp>
    </p:spTree>
    <p:extLst>
      <p:ext uri="{BB962C8B-B14F-4D97-AF65-F5344CB8AC3E}">
        <p14:creationId xmlns:p14="http://schemas.microsoft.com/office/powerpoint/2010/main" val="16209905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rtlCol="0"/>
          <a:lstStyle>
            <a:lvl1pPr>
              <a:defRPr/>
            </a:lvl1pPr>
          </a:lstStyle>
          <a:p>
            <a:pPr rtl="0">
              <a:defRPr/>
            </a:pPr>
            <a:fld id="{A0889470-00F2-431B-A1BB-39C575ED9BC1}" type="slidenum">
              <a:rPr lang="en-US"/>
              <a:pPr rtl="0">
                <a:defRPr/>
              </a:pPr>
              <a:t>‹Nr.›</a:t>
            </a:fld>
            <a:endParaRPr lang="en-US" dirty="0"/>
          </a:p>
        </p:txBody>
      </p:sp>
    </p:spTree>
    <p:extLst>
      <p:ext uri="{BB962C8B-B14F-4D97-AF65-F5344CB8AC3E}">
        <p14:creationId xmlns:p14="http://schemas.microsoft.com/office/powerpoint/2010/main" val="36931925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lstStyle>
            <a:lvl1pPr algn="l">
              <a:defRPr sz="2000" b="1"/>
            </a:lvl1pPr>
          </a:lstStyle>
          <a:p>
            <a:pPr rtl="0"/>
            <a:r>
              <a:rPr lang="x-none"/>
              <a:t>Titelmasterformat durch Klicken bearbeiten</a:t>
            </a:r>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DA7C259C-8045-4558-8DA8-582DB7DD2043}" type="slidenum">
              <a:rPr lang="en-US"/>
              <a:pPr rtl="0">
                <a:defRPr/>
              </a:pPr>
              <a:t>‹Nr.›</a:t>
            </a:fld>
            <a:endParaRPr lang="en-US" dirty="0"/>
          </a:p>
        </p:txBody>
      </p:sp>
    </p:spTree>
    <p:extLst>
      <p:ext uri="{BB962C8B-B14F-4D97-AF65-F5344CB8AC3E}">
        <p14:creationId xmlns:p14="http://schemas.microsoft.com/office/powerpoint/2010/main" val="3822602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lstStyle>
            <a:lvl1pPr algn="l">
              <a:defRPr sz="2000" b="1"/>
            </a:lvl1pPr>
          </a:lstStyle>
          <a:p>
            <a:pPr rtl="0"/>
            <a:r>
              <a:rPr lang="x-none"/>
              <a:t>Titelmasterformat durch Klicken bearbeiten</a:t>
            </a:r>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8A9A4713-70B7-48A6-ACC0-D6B78E123BC0}" type="slidenum">
              <a:rPr lang="en-US"/>
              <a:pPr rtl="0">
                <a:defRPr/>
              </a:pPr>
              <a:t>‹Nr.›</a:t>
            </a:fld>
            <a:endParaRPr lang="en-US" dirty="0"/>
          </a:p>
        </p:txBody>
      </p:sp>
    </p:spTree>
    <p:extLst>
      <p:ext uri="{BB962C8B-B14F-4D97-AF65-F5344CB8AC3E}">
        <p14:creationId xmlns:p14="http://schemas.microsoft.com/office/powerpoint/2010/main" val="32186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4" name="Fußzeilenplatzhalter 4"/>
          <p:cNvSpPr>
            <a:spLocks noGrp="1"/>
          </p:cNvSpPr>
          <p:nvPr>
            <p:ph type="ftr" sz="quarter" idx="10"/>
          </p:nvPr>
        </p:nvSpPr>
        <p:spPr/>
        <p:txBody>
          <a:bodyPr rtlCol="0"/>
          <a:lstStyle>
            <a:lvl1pPr>
              <a:defRPr/>
            </a:lvl1pPr>
          </a:lstStyle>
          <a:p>
            <a:pPr rtl="0">
              <a:defRPr/>
            </a:pPr>
            <a:fld id="{55C402E5-AD12-4A95-B583-9373CAC5D719}" type="slidenum">
              <a:rPr lang="en-US"/>
              <a:pPr rtl="0">
                <a:defRPr/>
              </a:pPr>
              <a:t>‹Nr.›</a:t>
            </a:fld>
            <a:endParaRPr lang="en-US" dirty="0"/>
          </a:p>
        </p:txBody>
      </p:sp>
    </p:spTree>
    <p:extLst>
      <p:ext uri="{BB962C8B-B14F-4D97-AF65-F5344CB8AC3E}">
        <p14:creationId xmlns:p14="http://schemas.microsoft.com/office/powerpoint/2010/main" val="340320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rtlCol="0"/>
          <a:lstStyle/>
          <a:p>
            <a:pPr rtl="0"/>
            <a:r>
              <a:rPr lang="x-none"/>
              <a:t>Titelmasterformat durch Klicken bearbeiten</a:t>
            </a:r>
          </a:p>
        </p:txBody>
      </p:sp>
      <p:sp>
        <p:nvSpPr>
          <p:cNvPr id="3" name="Vertikaler Textplatzhalter 2"/>
          <p:cNvSpPr>
            <a:spLocks noGrp="1"/>
          </p:cNvSpPr>
          <p:nvPr>
            <p:ph type="body" orient="vert" idx="1"/>
          </p:nvPr>
        </p:nvSpPr>
        <p:spPr>
          <a:xfrm>
            <a:off x="301625" y="228600"/>
            <a:ext cx="6248400" cy="5894388"/>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4" name="Fußzeilenplatzhalter 4"/>
          <p:cNvSpPr>
            <a:spLocks noGrp="1"/>
          </p:cNvSpPr>
          <p:nvPr>
            <p:ph type="ftr" sz="quarter" idx="10"/>
          </p:nvPr>
        </p:nvSpPr>
        <p:spPr/>
        <p:txBody>
          <a:bodyPr rtlCol="0"/>
          <a:lstStyle>
            <a:lvl1pPr>
              <a:defRPr/>
            </a:lvl1pPr>
          </a:lstStyle>
          <a:p>
            <a:pPr rtl="0">
              <a:defRPr/>
            </a:pPr>
            <a:fld id="{369AF578-96EC-48DC-B86B-9F1F1E5FFA36}" type="slidenum">
              <a:rPr lang="en-US"/>
              <a:pPr rtl="0">
                <a:defRPr/>
              </a:pPr>
              <a:t>‹Nr.›</a:t>
            </a:fld>
            <a:endParaRPr lang="en-US" dirty="0"/>
          </a:p>
        </p:txBody>
      </p:sp>
    </p:spTree>
    <p:extLst>
      <p:ext uri="{BB962C8B-B14F-4D97-AF65-F5344CB8AC3E}">
        <p14:creationId xmlns:p14="http://schemas.microsoft.com/office/powerpoint/2010/main" val="30003723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D60A0CB5-CB1B-4107-988F-7A82BD45BA72}" type="slidenum">
              <a:rPr lang="en-US"/>
              <a:pPr>
                <a:defRPr/>
              </a:pPr>
              <a:t>‹Nr.›</a:t>
            </a:fld>
            <a:endParaRPr lang="en-US" dirty="0"/>
          </a:p>
        </p:txBody>
      </p:sp>
    </p:spTree>
    <p:extLst>
      <p:ext uri="{BB962C8B-B14F-4D97-AF65-F5344CB8AC3E}">
        <p14:creationId xmlns:p14="http://schemas.microsoft.com/office/powerpoint/2010/main" val="12863523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C3BDD524-A942-46BA-B844-7E625DF8B5FA}" type="slidenum">
              <a:rPr lang="en-US"/>
              <a:pPr>
                <a:defRPr/>
              </a:pPr>
              <a:t>‹Nr.›</a:t>
            </a:fld>
            <a:endParaRPr lang="en-US" dirty="0"/>
          </a:p>
        </p:txBody>
      </p:sp>
    </p:spTree>
    <p:extLst>
      <p:ext uri="{BB962C8B-B14F-4D97-AF65-F5344CB8AC3E}">
        <p14:creationId xmlns:p14="http://schemas.microsoft.com/office/powerpoint/2010/main" val="9595204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5932C6DA-DBBD-4F35-8B20-7C201376D797}" type="slidenum">
              <a:rPr lang="en-US"/>
              <a:pPr>
                <a:defRPr/>
              </a:pPr>
              <a:t>‹Nr.›</a:t>
            </a:fld>
            <a:endParaRPr lang="en-US" dirty="0"/>
          </a:p>
        </p:txBody>
      </p:sp>
    </p:spTree>
    <p:extLst>
      <p:ext uri="{BB962C8B-B14F-4D97-AF65-F5344CB8AC3E}">
        <p14:creationId xmlns:p14="http://schemas.microsoft.com/office/powerpoint/2010/main" val="40670698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89C6C7AA-BA81-4062-8D96-01B29611ED84}" type="slidenum">
              <a:rPr lang="en-US"/>
              <a:pPr>
                <a:defRPr/>
              </a:pPr>
              <a:t>‹Nr.›</a:t>
            </a:fld>
            <a:endParaRPr lang="en-US" dirty="0"/>
          </a:p>
        </p:txBody>
      </p:sp>
    </p:spTree>
    <p:extLst>
      <p:ext uri="{BB962C8B-B14F-4D97-AF65-F5344CB8AC3E}">
        <p14:creationId xmlns:p14="http://schemas.microsoft.com/office/powerpoint/2010/main" val="19099209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2E2BF047-1A14-4D6A-937B-7FFA94F20EDB}" type="slidenum">
              <a:rPr lang="en-US"/>
              <a:pPr>
                <a:defRPr/>
              </a:pPr>
              <a:t>‹Nr.›</a:t>
            </a:fld>
            <a:endParaRPr lang="en-US" dirty="0"/>
          </a:p>
        </p:txBody>
      </p:sp>
    </p:spTree>
    <p:extLst>
      <p:ext uri="{BB962C8B-B14F-4D97-AF65-F5344CB8AC3E}">
        <p14:creationId xmlns:p14="http://schemas.microsoft.com/office/powerpoint/2010/main" val="356132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D91E2BDD-1B83-4AF8-9E8E-ACD71BACBF60}" type="slidenum">
              <a:rPr lang="en-US"/>
              <a:pPr>
                <a:defRPr/>
              </a:pPr>
              <a:t>‹Nr.›</a:t>
            </a:fld>
            <a:endParaRPr lang="en-US" dirty="0"/>
          </a:p>
        </p:txBody>
      </p:sp>
    </p:spTree>
    <p:extLst>
      <p:ext uri="{BB962C8B-B14F-4D97-AF65-F5344CB8AC3E}">
        <p14:creationId xmlns:p14="http://schemas.microsoft.com/office/powerpoint/2010/main" val="40448857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A0889470-00F2-431B-A1BB-39C575ED9BC1}" type="slidenum">
              <a:rPr lang="en-US"/>
              <a:pPr>
                <a:defRPr/>
              </a:pPr>
              <a:t>‹Nr.›</a:t>
            </a:fld>
            <a:endParaRPr lang="en-US" dirty="0"/>
          </a:p>
        </p:txBody>
      </p:sp>
    </p:spTree>
    <p:extLst>
      <p:ext uri="{BB962C8B-B14F-4D97-AF65-F5344CB8AC3E}">
        <p14:creationId xmlns:p14="http://schemas.microsoft.com/office/powerpoint/2010/main" val="3079722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A7C259C-8045-4558-8DA8-582DB7DD2043}" type="slidenum">
              <a:rPr lang="en-US"/>
              <a:pPr>
                <a:defRPr/>
              </a:pPr>
              <a:t>‹Nr.›</a:t>
            </a:fld>
            <a:endParaRPr lang="en-US" dirty="0"/>
          </a:p>
        </p:txBody>
      </p:sp>
    </p:spTree>
    <p:extLst>
      <p:ext uri="{BB962C8B-B14F-4D97-AF65-F5344CB8AC3E}">
        <p14:creationId xmlns:p14="http://schemas.microsoft.com/office/powerpoint/2010/main" val="40961505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8A9A4713-70B7-48A6-ACC0-D6B78E123BC0}" type="slidenum">
              <a:rPr lang="en-US"/>
              <a:pPr>
                <a:defRPr/>
              </a:pPr>
              <a:t>‹Nr.›</a:t>
            </a:fld>
            <a:endParaRPr lang="en-US" dirty="0"/>
          </a:p>
        </p:txBody>
      </p:sp>
    </p:spTree>
    <p:extLst>
      <p:ext uri="{BB962C8B-B14F-4D97-AF65-F5344CB8AC3E}">
        <p14:creationId xmlns:p14="http://schemas.microsoft.com/office/powerpoint/2010/main" val="33097576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55C402E5-AD12-4A95-B583-9373CAC5D719}" type="slidenum">
              <a:rPr lang="en-US"/>
              <a:pPr>
                <a:defRPr/>
              </a:pPr>
              <a:t>‹Nr.›</a:t>
            </a:fld>
            <a:endParaRPr lang="en-US" dirty="0"/>
          </a:p>
        </p:txBody>
      </p:sp>
    </p:spTree>
    <p:extLst>
      <p:ext uri="{BB962C8B-B14F-4D97-AF65-F5344CB8AC3E}">
        <p14:creationId xmlns:p14="http://schemas.microsoft.com/office/powerpoint/2010/main" val="41907330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369AF578-96EC-48DC-B86B-9F1F1E5FFA36}" type="slidenum">
              <a:rPr lang="en-US"/>
              <a:pPr>
                <a:defRPr/>
              </a:pPr>
              <a:t>‹Nr.›</a:t>
            </a:fld>
            <a:endParaRPr lang="en-US" dirty="0"/>
          </a:p>
        </p:txBody>
      </p:sp>
    </p:spTree>
    <p:extLst>
      <p:ext uri="{BB962C8B-B14F-4D97-AF65-F5344CB8AC3E}">
        <p14:creationId xmlns:p14="http://schemas.microsoft.com/office/powerpoint/2010/main" val="1306827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dirty="0">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dirty="0">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rtlCol="0"/>
          <a:lstStyle>
            <a:lvl1pPr fontAlgn="auto">
              <a:spcBef>
                <a:spcPts val="0"/>
              </a:spcBef>
              <a:spcAft>
                <a:spcPts val="0"/>
              </a:spcAft>
              <a:defRPr sz="1200">
                <a:solidFill>
                  <a:srgbClr val="FFFFFF"/>
                </a:solidFill>
                <a:latin typeface="Verdana" pitchFamily="34" charset="0"/>
                <a:ea typeface="Verdana" pitchFamily="34" charset="0"/>
                <a:cs typeface="Verdana" pitchFamily="34" charset="0"/>
              </a:defRPr>
            </a:lvl1pPr>
          </a:lstStyle>
          <a:p>
            <a:pPr rtl="0">
              <a:defRPr/>
            </a:pPr>
            <a:fld id="{7F342C98-0B0C-4201-84E7-26D6AABB7F24}" type="slidenum">
              <a:rPr lang="en-US"/>
              <a:pPr rtl="0">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rtlCol="0" anchor="b">
            <a:normAutofit fontScale="25000" lnSpcReduction="20000"/>
          </a:bodyPr>
          <a:lstStyle/>
          <a:p>
            <a:pPr algn="ctr" rtl="0" fontAlgn="auto">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dirty="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Tree>
    <p:extLst>
      <p:ext uri="{BB962C8B-B14F-4D97-AF65-F5344CB8AC3E}">
        <p14:creationId xmlns:p14="http://schemas.microsoft.com/office/powerpoint/2010/main" val="10995101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a:solidFill>
                  <a:srgbClr val="FFFFFF"/>
                </a:solidFill>
                <a:latin typeface="Verdana" pitchFamily="34" charset="0"/>
                <a:ea typeface="Verdana" pitchFamily="34" charset="0"/>
                <a:cs typeface="Verdana" pitchFamily="34" charset="0"/>
              </a:defRPr>
            </a:lvl1pPr>
          </a:lstStyle>
          <a:p>
            <a:pPr>
              <a:defRPr/>
            </a:pPr>
            <a:fld id="{7F342C98-0B0C-4201-84E7-26D6AABB7F24}"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extLst>
      <p:ext uri="{BB962C8B-B14F-4D97-AF65-F5344CB8AC3E}">
        <p14:creationId xmlns:p14="http://schemas.microsoft.com/office/powerpoint/2010/main" val="11241181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4"/>
          <a:srcRect/>
          <a:stretch>
            <a:fillRect/>
          </a:stretch>
        </p:blipFill>
        <p:spPr bwMode="auto">
          <a:xfrm>
            <a:off x="4330700" y="2171700"/>
            <a:ext cx="482600" cy="495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4" name="TextBox 1"/>
          <p:cNvSpPr txBox="1"/>
          <p:nvPr/>
        </p:nvSpPr>
        <p:spPr>
          <a:xfrm>
            <a:off x="2071317" y="1524000"/>
            <a:ext cx="5001369" cy="2475037"/>
          </a:xfrm>
          <a:prstGeom prst="rect">
            <a:avLst/>
          </a:prstGeom>
          <a:noFill/>
        </p:spPr>
        <p:txBody>
          <a:bodyPr wrap="none" lIns="0" tIns="0" rIns="0" rtlCol="0">
            <a:spAutoFit/>
          </a:bodyPr>
          <a:lstStyle/>
          <a:p>
            <a:pPr algn="ctr">
              <a:lnSpc>
                <a:spcPts val="4300"/>
              </a:lnSpc>
              <a:tabLst>
                <a:tab pos="698500" algn="l"/>
                <a:tab pos="2120900" algn="l"/>
                <a:tab pos="2159000" algn="l"/>
              </a:tabLst>
            </a:pPr>
            <a:r>
              <a:rPr lang="ja-JP" altLang="en-US" sz="4000" dirty="0">
                <a:solidFill>
                  <a:srgbClr val="D16349"/>
                </a:solidFill>
                <a:latin typeface="Verdana" panose="020B0604030504040204" pitchFamily="34" charset="0"/>
                <a:ea typeface="MS PGothic" panose="020B0600070205080204" pitchFamily="34" charset="-128"/>
                <a:cs typeface="Verdana" panose="020B0604030504040204" pitchFamily="34" charset="0"/>
              </a:rPr>
              <a:t>メタ認知トレーニング</a:t>
            </a:r>
            <a:endParaRPr lang="en-US" altLang="zh-CN" sz="4000" dirty="0">
              <a:solidFill>
                <a:srgbClr val="D16349"/>
              </a:solidFill>
              <a:latin typeface="Verdana" panose="020B0604030504040204" pitchFamily="34" charset="0"/>
              <a:ea typeface="Verdana" panose="020B0604030504040204" pitchFamily="34" charset="0"/>
              <a:cs typeface="Verdana" panose="020B0604030504040204" pitchFamily="34" charset="0"/>
            </a:endParaRPr>
          </a:p>
          <a:p>
            <a:pPr algn="ctr">
              <a:lnSpc>
                <a:spcPts val="1000"/>
              </a:lnSpc>
            </a:pPr>
            <a:endParaRPr lang="en-US" altLang="zh-CN" dirty="0">
              <a:latin typeface="Verdana" panose="020B0604030504040204" pitchFamily="34" charset="0"/>
              <a:ea typeface="Verdana" panose="020B0604030504040204" pitchFamily="34" charset="0"/>
              <a:cs typeface="Verdana" panose="020B0604030504040204" pitchFamily="34" charset="0"/>
            </a:endParaRPr>
          </a:p>
          <a:p>
            <a:pPr algn="ctr">
              <a:lnSpc>
                <a:spcPts val="1000"/>
              </a:lnSpc>
            </a:pPr>
            <a:endParaRPr lang="en-US" altLang="zh-CN" dirty="0">
              <a:latin typeface="Verdana" panose="020B0604030504040204" pitchFamily="34" charset="0"/>
              <a:ea typeface="Verdana" panose="020B0604030504040204" pitchFamily="34" charset="0"/>
              <a:cs typeface="Verdana" panose="020B0604030504040204" pitchFamily="34" charset="0"/>
            </a:endParaRPr>
          </a:p>
          <a:p>
            <a:pPr algn="ctr">
              <a:lnSpc>
                <a:spcPts val="1000"/>
              </a:lnSpc>
            </a:pPr>
            <a:endParaRPr lang="en-US" altLang="zh-CN" dirty="0">
              <a:latin typeface="Verdana" panose="020B0604030504040204" pitchFamily="34" charset="0"/>
              <a:ea typeface="Verdana" panose="020B0604030504040204" pitchFamily="34" charset="0"/>
              <a:cs typeface="Verdana" panose="020B0604030504040204" pitchFamily="34" charset="0"/>
            </a:endParaRPr>
          </a:p>
          <a:p>
            <a:pPr algn="ctr">
              <a:lnSpc>
                <a:spcPts val="1000"/>
              </a:lnSpc>
            </a:pPr>
            <a:endParaRPr lang="en-US" altLang="zh-CN" dirty="0">
              <a:latin typeface="Verdana" panose="020B0604030504040204" pitchFamily="34" charset="0"/>
              <a:ea typeface="Verdana" panose="020B0604030504040204" pitchFamily="34" charset="0"/>
              <a:cs typeface="Verdana" panose="020B0604030504040204" pitchFamily="34" charset="0"/>
            </a:endParaRPr>
          </a:p>
          <a:p>
            <a:pPr algn="ctr">
              <a:lnSpc>
                <a:spcPts val="1000"/>
              </a:lnSpc>
            </a:pPr>
            <a:endParaRPr lang="en-US" altLang="zh-CN" dirty="0">
              <a:latin typeface="Verdana" panose="020B0604030504040204" pitchFamily="34" charset="0"/>
              <a:ea typeface="Verdana" panose="020B0604030504040204" pitchFamily="34" charset="0"/>
              <a:cs typeface="Verdana" panose="020B0604030504040204" pitchFamily="34" charset="0"/>
            </a:endParaRPr>
          </a:p>
          <a:p>
            <a:pPr algn="ctr">
              <a:lnSpc>
                <a:spcPts val="1000"/>
              </a:lnSpc>
            </a:pPr>
            <a:endParaRPr lang="en-US" altLang="zh-CN"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tabLst>
                <a:tab pos="698500" algn="l"/>
                <a:tab pos="2120900" algn="l"/>
                <a:tab pos="2159000" algn="l"/>
              </a:tabLst>
            </a:pPr>
            <a:r>
              <a:rPr lang="ja-JP" altLang="en-US" sz="2400" b="1" dirty="0">
                <a:solidFill>
                  <a:srgbClr val="646B86"/>
                </a:solidFill>
                <a:latin typeface="MS PGothic" panose="020B0600070205080204" pitchFamily="34" charset="-128"/>
                <a:ea typeface="MS PGothic" panose="020B0600070205080204" pitchFamily="34" charset="-128"/>
                <a:cs typeface="Verdana" panose="020B0604030504040204" pitchFamily="34" charset="0"/>
              </a:rPr>
              <a:t>ユニット </a:t>
            </a:r>
            <a:r>
              <a:rPr lang="en-US" altLang="ja-JP" sz="2400" b="1" dirty="0">
                <a:solidFill>
                  <a:srgbClr val="646B86"/>
                </a:solidFill>
                <a:latin typeface="MS PGothic" panose="020B0600070205080204" pitchFamily="34" charset="-128"/>
                <a:ea typeface="MS PGothic" panose="020B0600070205080204" pitchFamily="34" charset="-128"/>
                <a:cs typeface="Verdana" panose="020B0604030504040204" pitchFamily="34" charset="0"/>
              </a:rPr>
              <a:t>2</a:t>
            </a:r>
          </a:p>
          <a:p>
            <a:pPr algn="ctr">
              <a:lnSpc>
                <a:spcPct val="150000"/>
              </a:lnSpc>
            </a:pPr>
            <a:r>
              <a:rPr lang="ja-JP" altLang="en-US" sz="2400" b="1" dirty="0">
                <a:solidFill>
                  <a:srgbClr val="646B86"/>
                </a:solidFill>
                <a:latin typeface="MS PGothic" panose="020B0600070205080204" pitchFamily="34" charset="-128"/>
                <a:ea typeface="MS PGothic" panose="020B0600070205080204" pitchFamily="34" charset="-128"/>
                <a:cs typeface="Verdana" panose="020B0604030504040204" pitchFamily="34" charset="0"/>
              </a:rPr>
              <a:t>メタ認知トレーニング（</a:t>
            </a:r>
            <a:r>
              <a:rPr lang="en-US" altLang="ja-JP" sz="2400" b="1" dirty="0">
                <a:solidFill>
                  <a:srgbClr val="646B86"/>
                </a:solidFill>
                <a:latin typeface="MS PGothic" panose="020B0600070205080204" pitchFamily="34" charset="-128"/>
                <a:ea typeface="MS PGothic" panose="020B0600070205080204" pitchFamily="34" charset="-128"/>
                <a:cs typeface="Verdana" panose="020B0604030504040204" pitchFamily="34" charset="0"/>
              </a:rPr>
              <a:t>MCT+</a:t>
            </a:r>
            <a:r>
              <a:rPr lang="ja-JP" altLang="en-US" sz="2400" b="1" dirty="0">
                <a:solidFill>
                  <a:srgbClr val="646B86"/>
                </a:solidFill>
                <a:latin typeface="MS PGothic" panose="020B0600070205080204" pitchFamily="34" charset="-128"/>
                <a:ea typeface="MS PGothic" panose="020B0600070205080204" pitchFamily="34" charset="-128"/>
                <a:cs typeface="Verdana" panose="020B0604030504040204" pitchFamily="34" charset="0"/>
              </a:rPr>
              <a:t>）への招待</a:t>
            </a:r>
            <a:endParaRPr lang="en-US" altLang="zh-CN" sz="2400" b="1" dirty="0">
              <a:solidFill>
                <a:srgbClr val="646B86"/>
              </a:solidFill>
              <a:latin typeface="MS PGothic" panose="020B0600070205080204" pitchFamily="34" charset="-128"/>
              <a:ea typeface="MS PGothic" panose="020B0600070205080204" pitchFamily="34" charset="-128"/>
              <a:cs typeface="Verdana" panose="020B060403050404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cap="flat" cmpd="sng" algn="ctr">
            <a:solidFill>
              <a:srgbClr val="000000">
                <a:alpha val="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Freeform 3"/>
          <p:cNvSpPr/>
          <p:nvPr/>
        </p:nvSpPr>
        <p:spPr>
          <a:xfrm>
            <a:off x="3187" y="6669024"/>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cap="flat" cmpd="sng" algn="ctr">
            <a:solidFill>
              <a:srgbClr val="000000">
                <a:alpha val="0"/>
              </a:srgbClr>
            </a:solidFill>
            <a:prstDash val="solid"/>
          </a:ln>
          <a:effectLst/>
        </p:spPr>
        <p:txBody>
          <a:bodyPr rtlCol="0" anchor="ctr"/>
          <a:lstStyle/>
          <a:p>
            <a:pPr marL="0" marR="0" lvl="0" indent="0" defTabSz="914400" eaLnBrk="1" fontAlgn="auto" latinLnBrk="0" hangingPunct="1">
              <a:lnSpc>
                <a:spcPts val="1500"/>
              </a:lnSpc>
              <a:spcBef>
                <a:spcPts val="0"/>
              </a:spcBef>
              <a:spcAft>
                <a:spcPts val="0"/>
              </a:spcAft>
              <a:buClrTx/>
              <a:buSzTx/>
              <a:buFontTx/>
              <a:buNone/>
              <a:tabLst>
                <a:tab pos="342900" algn="l"/>
                <a:tab pos="5918200" algn="l"/>
              </a:tabLst>
              <a:defRPr/>
            </a:pPr>
            <a:endParaRPr kumimoji="0" lang="en-US" altLang="zh-CN" sz="1200" b="1" i="0" u="none" strike="noStrike" kern="0" cap="none" spc="0" normalizeH="0" baseline="0" noProof="0" dirty="0">
              <a:ln>
                <a:noFill/>
              </a:ln>
              <a:solidFill>
                <a:srgbClr val="646B86"/>
              </a:solidFill>
              <a:effectLst/>
              <a:uLnTx/>
              <a:uFillTx/>
              <a:latin typeface="Times New Roman" pitchFamily="18" charset="0"/>
              <a:ea typeface="宋体" panose="02010600030101010101" pitchFamily="2" charset="-122"/>
              <a:cs typeface="Times New Roman" pitchFamily="18" charset="0"/>
            </a:endParaRPr>
          </a:p>
        </p:txBody>
      </p:sp>
      <p:sp>
        <p:nvSpPr>
          <p:cNvPr id="33"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noFill/>
          <a:ln w="38100" cap="flat" cmpd="sng" algn="ctr">
            <a:solidFill>
              <a:srgbClr val="BACECE">
                <a:alpha val="10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4"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noFill/>
          <a:ln w="12700" cap="flat" cmpd="sng" algn="ctr">
            <a:solidFill>
              <a:srgbClr val="61898A">
                <a:alpha val="10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5"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noFill/>
          <a:ln w="12700" cap="flat" cmpd="sng" algn="ctr">
            <a:solidFill>
              <a:srgbClr val="BACECE">
                <a:alpha val="10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6" name="Freeform 3"/>
          <p:cNvSpPr/>
          <p:nvPr/>
        </p:nvSpPr>
        <p:spPr>
          <a:xfrm>
            <a:off x="3892974" y="1551176"/>
            <a:ext cx="255663" cy="1014224"/>
          </a:xfrm>
          <a:custGeom>
            <a:avLst/>
            <a:gdLst>
              <a:gd name="connsiteX0" fmla="*/ 6350 w 165100"/>
              <a:gd name="connsiteY0" fmla="*/ 6350 h 927100"/>
              <a:gd name="connsiteX1" fmla="*/ 82550 w 165100"/>
              <a:gd name="connsiteY1" fmla="*/ 82550 h 927100"/>
              <a:gd name="connsiteX2" fmla="*/ 82550 w 165100"/>
              <a:gd name="connsiteY2" fmla="*/ 387350 h 927100"/>
              <a:gd name="connsiteX3" fmla="*/ 158750 w 165100"/>
              <a:gd name="connsiteY3" fmla="*/ 463550 h 927100"/>
              <a:gd name="connsiteX4" fmla="*/ 82550 w 165100"/>
              <a:gd name="connsiteY4" fmla="*/ 539750 h 927100"/>
              <a:gd name="connsiteX5" fmla="*/ 82550 w 165100"/>
              <a:gd name="connsiteY5" fmla="*/ 844550 h 927100"/>
              <a:gd name="connsiteX6" fmla="*/ 6350 w 165100"/>
              <a:gd name="connsiteY6" fmla="*/ 920750 h 9271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165100" h="927100">
                <a:moveTo>
                  <a:pt x="6350" y="6350"/>
                </a:moveTo>
                <a:cubicBezTo>
                  <a:pt x="48260" y="6350"/>
                  <a:pt x="82550" y="40639"/>
                  <a:pt x="82550" y="82550"/>
                </a:cubicBezTo>
                <a:lnTo>
                  <a:pt x="82550" y="387350"/>
                </a:lnTo>
                <a:cubicBezTo>
                  <a:pt x="82550" y="429260"/>
                  <a:pt x="116840" y="463550"/>
                  <a:pt x="158750" y="463550"/>
                </a:cubicBezTo>
                <a:cubicBezTo>
                  <a:pt x="116840" y="463550"/>
                  <a:pt x="82550" y="497839"/>
                  <a:pt x="82550" y="539750"/>
                </a:cubicBezTo>
                <a:lnTo>
                  <a:pt x="82550" y="844550"/>
                </a:lnTo>
                <a:cubicBezTo>
                  <a:pt x="82550" y="886460"/>
                  <a:pt x="48260" y="920750"/>
                  <a:pt x="6350" y="920750"/>
                </a:cubicBezTo>
              </a:path>
            </a:pathLst>
          </a:custGeom>
          <a:noFill/>
          <a:ln w="12700" cap="flat" cmpd="sng" algn="ctr">
            <a:solidFill>
              <a:srgbClr val="000000">
                <a:alpha val="10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endParaRPr>
          </a:p>
        </p:txBody>
      </p:sp>
      <p:sp>
        <p:nvSpPr>
          <p:cNvPr id="39" name="TextBox 1"/>
          <p:cNvSpPr txBox="1"/>
          <p:nvPr/>
        </p:nvSpPr>
        <p:spPr>
          <a:xfrm>
            <a:off x="734205" y="1631248"/>
            <a:ext cx="2957541" cy="854080"/>
          </a:xfrm>
          <a:prstGeom prst="rect">
            <a:avLst/>
          </a:prstGeom>
          <a:noFill/>
        </p:spPr>
        <p:txBody>
          <a:bodyPr wrap="none" lIns="0" tIns="0" rIns="0" rtlCol="0">
            <a:spAutoFit/>
          </a:bodyPr>
          <a:lstStyle/>
          <a:p>
            <a:pPr marL="285750" indent="-285750">
              <a:lnSpc>
                <a:spcPts val="2100"/>
              </a:lnSpc>
              <a:buClr>
                <a:srgbClr val="8CADAE"/>
              </a:buClr>
              <a:buFont typeface="Courier New" panose="02070309020205020404" pitchFamily="49" charset="0"/>
              <a:buChar char="o"/>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メタ　＝　～についての思考</a:t>
            </a:r>
            <a:endParaRPr lang="en-US" altLang="ja-JP"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285750" indent="-285750">
              <a:lnSpc>
                <a:spcPts val="2100"/>
              </a:lnSpc>
              <a:buClr>
                <a:srgbClr val="8CADAE"/>
              </a:buClr>
              <a:buFont typeface="Courier New" panose="02070309020205020404" pitchFamily="49" charset="0"/>
              <a:buChar char="o"/>
            </a:pPr>
            <a:endParaRPr lang="en-US" altLang="zh-CN"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285750" indent="-285750">
              <a:lnSpc>
                <a:spcPts val="2100"/>
              </a:lnSpc>
              <a:buClr>
                <a:srgbClr val="8CADAE"/>
              </a:buClr>
              <a:buFont typeface="Courier New" panose="02070309020205020404" pitchFamily="49" charset="0"/>
              <a:buChar char="o"/>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認知　＝　思考</a:t>
            </a:r>
            <a:endParaRPr lang="en-US" altLang="zh-CN"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40" name="TextBox 1"/>
          <p:cNvSpPr txBox="1"/>
          <p:nvPr/>
        </p:nvSpPr>
        <p:spPr>
          <a:xfrm>
            <a:off x="4388374" y="1790700"/>
            <a:ext cx="4211089" cy="584775"/>
          </a:xfrm>
          <a:prstGeom prst="rect">
            <a:avLst/>
          </a:prstGeom>
          <a:noFill/>
        </p:spPr>
        <p:txBody>
          <a:bodyPr wrap="none" lIns="0" tIns="0" rIns="0" rtlCol="0">
            <a:spAutoFit/>
          </a:bodyPr>
          <a:lstStyle/>
          <a:p>
            <a:pPr>
              <a:lnSpc>
                <a:spcPts val="2100"/>
              </a:lnSpc>
            </a:pPr>
            <a:r>
              <a:rPr lang="ja-JP" altLang="en-US"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つまり、メタ認知とは「思考についての思考」</a:t>
            </a:r>
            <a:endParaRPr lang="en-US" altLang="ja-JP"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pPr>
            <a:r>
              <a:rPr lang="ja-JP" altLang="en-US"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という意味になります</a:t>
            </a:r>
            <a:endParaRPr lang="en-US" altLang="zh-CN"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41" name="TextBox 1"/>
          <p:cNvSpPr txBox="1"/>
          <p:nvPr/>
        </p:nvSpPr>
        <p:spPr>
          <a:xfrm>
            <a:off x="8928100" y="38100"/>
            <a:ext cx="101600" cy="203200"/>
          </a:xfrm>
          <a:prstGeom prst="rect">
            <a:avLst/>
          </a:prstGeom>
          <a:noFill/>
        </p:spPr>
        <p:txBody>
          <a:bodyPr wrap="none" lIns="0" tIns="0" rIns="0" rtlCol="0">
            <a:spAutoFit/>
          </a:bodyPr>
          <a:lstStyle/>
          <a:p>
            <a:pPr>
              <a:lnSpc>
                <a:spcPts val="1600"/>
              </a:lnSpc>
            </a:pPr>
            <a:r>
              <a:rPr lang="en-US" altLang="zh-CN" sz="1397" dirty="0">
                <a:solidFill>
                  <a:srgbClr val="FFFFFF"/>
                </a:solidFill>
                <a:latin typeface="Times New Roman" pitchFamily="18" charset="0"/>
                <a:ea typeface="宋体" panose="02010600030101010101" pitchFamily="2" charset="-122"/>
                <a:cs typeface="Times New Roman" pitchFamily="18" charset="0"/>
              </a:rPr>
              <a:t>2</a:t>
            </a:r>
          </a:p>
        </p:txBody>
      </p:sp>
      <p:sp>
        <p:nvSpPr>
          <p:cNvPr id="43" name="TextBox 1"/>
          <p:cNvSpPr txBox="1"/>
          <p:nvPr/>
        </p:nvSpPr>
        <p:spPr>
          <a:xfrm>
            <a:off x="393700" y="3534287"/>
            <a:ext cx="8356600" cy="1738938"/>
          </a:xfrm>
          <a:prstGeom prst="rect">
            <a:avLst/>
          </a:prstGeom>
          <a:noFill/>
        </p:spPr>
        <p:txBody>
          <a:bodyPr wrap="square" lIns="0" tIns="0" rIns="0" rtlCol="0">
            <a:spAutoFit/>
          </a:bodyPr>
          <a:lstStyle/>
          <a:p>
            <a:pPr>
              <a:lnSpc>
                <a:spcPts val="2100"/>
              </a:lnSpc>
              <a:tabLst>
                <a:tab pos="342900" algn="l"/>
                <a:tab pos="5918200" algn="l"/>
              </a:tabLst>
            </a:pPr>
            <a:r>
              <a:rPr lang="ja-JP" altLang="en-US" sz="1997" dirty="0">
                <a:solidFill>
                  <a:prstClr val="black"/>
                </a:solidFill>
                <a:latin typeface="ＭＳ Ｐゴシック" panose="020B0600070205080204" pitchFamily="50" charset="-128"/>
                <a:ea typeface="ＭＳ Ｐゴシック" panose="020B0600070205080204" pitchFamily="50" charset="-128"/>
                <a:cs typeface="Times New Roman" pitchFamily="18" charset="0"/>
              </a:rPr>
              <a:t>メタ認知トレーニングでは、こころの問題につながるような認知の偏りについて</a:t>
            </a:r>
            <a:endParaRPr lang="en-US" altLang="zh-CN" sz="1997"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300"/>
              </a:lnSpc>
              <a:tabLst>
                <a:tab pos="342900" algn="l"/>
                <a:tab pos="5918200" algn="l"/>
              </a:tabLst>
            </a:pPr>
            <a:r>
              <a:rPr lang="ja-JP" altLang="en-US" sz="1997"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話し合います。</a:t>
            </a:r>
            <a:endParaRPr lang="en-US" altLang="zh-CN" sz="1997"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000"/>
              </a:lnSpc>
            </a:pPr>
            <a:endParaRPr lang="en-US" altLang="zh-CN" dirty="0">
              <a:solidFill>
                <a:prstClr val="black"/>
              </a:solidFill>
              <a:latin typeface="ＭＳ Ｐゴシック" panose="020B0600070205080204" pitchFamily="50" charset="-128"/>
              <a:ea typeface="ＭＳ Ｐゴシック" panose="020B0600070205080204" pitchFamily="50" charset="-128"/>
            </a:endParaRPr>
          </a:p>
          <a:p>
            <a:pPr>
              <a:lnSpc>
                <a:spcPts val="2600"/>
              </a:lnSpc>
              <a:tabLst>
                <a:tab pos="342900" algn="l"/>
                <a:tab pos="5918200" algn="l"/>
              </a:tabLst>
            </a:pPr>
            <a:r>
              <a:rPr lang="ja-JP" altLang="en-US" sz="1997"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トレーニングの中では、様々な問題や考え方が説明され、それが日常生活にどのように影響しているかを考えます。これらの考え方は認知の偏りを修正することに役立ち、こころの問題の再発を防ぎます。</a:t>
            </a:r>
            <a:r>
              <a:rPr lang="en-US" altLang="zh-CN" dirty="0">
                <a:solidFill>
                  <a:prstClr val="black"/>
                </a:solidFill>
                <a:latin typeface="ＭＳ Ｐゴシック" panose="020B0600070205080204" pitchFamily="50" charset="-128"/>
                <a:ea typeface="ＭＳ Ｐゴシック" panose="020B0600070205080204" pitchFamily="50" charset="-128"/>
              </a:rPr>
              <a:t>		</a:t>
            </a:r>
            <a:endParaRPr lang="en-US" altLang="zh-CN" sz="1200" b="1" dirty="0">
              <a:solidFill>
                <a:srgbClr val="646B86"/>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4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メタ認知トレーニング（</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MCT</a:t>
            </a: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ja-JP" altLang="en-US" sz="1200" b="1" dirty="0" err="1">
                <a:solidFill>
                  <a:srgbClr val="646B86"/>
                </a:solidFill>
                <a:latin typeface="MS PGothic" panose="020B0600070205080204" pitchFamily="34" charset="-128"/>
                <a:ea typeface="MS PGothic" panose="020B0600070205080204" pitchFamily="34" charset="-128"/>
                <a:cs typeface="Times New Roman" pitchFamily="18" charset="0"/>
              </a:rPr>
              <a:t>への</a:t>
            </a: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招待　　</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2.2</a:t>
            </a:r>
          </a:p>
        </p:txBody>
      </p:sp>
      <p:sp>
        <p:nvSpPr>
          <p:cNvPr id="4" name="Titel 3"/>
          <p:cNvSpPr>
            <a:spLocks noGrp="1"/>
          </p:cNvSpPr>
          <p:nvPr>
            <p:ph type="title"/>
          </p:nvPr>
        </p:nvSpPr>
        <p:spPr>
          <a:xfrm>
            <a:off x="139" y="0"/>
            <a:ext cx="9150351" cy="761999"/>
          </a:xfrm>
        </p:spPr>
        <p:txBody>
          <a:bodyPr anchor="ctr"/>
          <a:lstStyle/>
          <a:p>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メタ認知トレーニングとは何でしょうか</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a:t>
            </a:r>
            <a:endParaRPr lang="de-DE" sz="2000" dirty="0"/>
          </a:p>
        </p:txBody>
      </p:sp>
    </p:spTree>
    <p:extLst>
      <p:ext uri="{BB962C8B-B14F-4D97-AF65-F5344CB8AC3E}">
        <p14:creationId xmlns:p14="http://schemas.microsoft.com/office/powerpoint/2010/main" val="2112205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600" y="5298479"/>
            <a:ext cx="2051720" cy="1368028"/>
          </a:xfrm>
          <a:prstGeom prst="rect">
            <a:avLst/>
          </a:prstGeom>
        </p:spPr>
      </p:pic>
      <p:sp>
        <p:nvSpPr>
          <p:cNvPr id="42" name="Textfeld 41"/>
          <p:cNvSpPr txBox="1"/>
          <p:nvPr/>
        </p:nvSpPr>
        <p:spPr>
          <a:xfrm>
            <a:off x="5593556" y="1122742"/>
            <a:ext cx="3563144" cy="923330"/>
          </a:xfrm>
          <a:prstGeom prst="rect">
            <a:avLst/>
          </a:prstGeom>
          <a:noFill/>
        </p:spPr>
        <p:txBody>
          <a:bodyPr wrap="square" rtlCol="0" anchor="t">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様々なユニットからあなたに関連のあるコンテンツを選んでください。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どれを選びますか？</a:t>
            </a:r>
            <a:endParaRPr kumimoji="0" lang="en-GB"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graphicFrame>
        <p:nvGraphicFramePr>
          <p:cNvPr id="10" name="Diagramm 9"/>
          <p:cNvGraphicFramePr/>
          <p:nvPr>
            <p:extLst>
              <p:ext uri="{D42A27DB-BD31-4B8C-83A1-F6EECF244321}">
                <p14:modId xmlns:p14="http://schemas.microsoft.com/office/powerpoint/2010/main" val="1111869873"/>
              </p:ext>
            </p:extLst>
          </p:nvPr>
        </p:nvGraphicFramePr>
        <p:xfrm>
          <a:off x="355787" y="1166439"/>
          <a:ext cx="5447506" cy="52565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メタ認知トレーニング（</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MCT</a:t>
            </a: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ja-JP" altLang="en-US" sz="1200" b="1" dirty="0" err="1">
                <a:solidFill>
                  <a:srgbClr val="646B86"/>
                </a:solidFill>
                <a:latin typeface="MS PGothic" panose="020B0600070205080204" pitchFamily="34" charset="-128"/>
                <a:ea typeface="MS PGothic" panose="020B0600070205080204" pitchFamily="34" charset="-128"/>
                <a:cs typeface="Times New Roman" pitchFamily="18" charset="0"/>
              </a:rPr>
              <a:t>への</a:t>
            </a: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招待　　</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 name="正方形/長方形 1"/>
          <p:cNvSpPr/>
          <p:nvPr/>
        </p:nvSpPr>
        <p:spPr>
          <a:xfrm>
            <a:off x="91577" y="3598254"/>
            <a:ext cx="2194614" cy="738664"/>
          </a:xfrm>
          <a:prstGeom prst="rect">
            <a:avLst/>
          </a:prstGeom>
        </p:spPr>
        <p:txBody>
          <a:bodyPr wrap="square">
            <a:spAutoFit/>
          </a:bodyPr>
          <a:lstStyle/>
          <a:p>
            <a:pPr algn="ctr"/>
            <a:r>
              <a:rPr lang="ja-JP" altLang="en-US" sz="1400" b="1" dirty="0">
                <a:latin typeface="ＭＳ Ｐゴシック" panose="020B0600070205080204" pitchFamily="50" charset="-128"/>
                <a:ea typeface="ＭＳ Ｐゴシック" panose="020B0600070205080204" pitchFamily="50" charset="-128"/>
              </a:rPr>
              <a:t>ケースフォーミュレーション</a:t>
            </a:r>
          </a:p>
          <a:p>
            <a:pPr algn="ctr"/>
            <a:r>
              <a:rPr lang="ja-JP" altLang="en-US" sz="1400" b="1" dirty="0">
                <a:latin typeface="ＭＳ Ｐゴシック" panose="020B0600070205080204" pitchFamily="50" charset="-128"/>
                <a:ea typeface="ＭＳ Ｐゴシック" panose="020B0600070205080204" pitchFamily="50" charset="-128"/>
              </a:rPr>
              <a:t>こころの調子が崩れるパターン</a:t>
            </a:r>
          </a:p>
        </p:txBody>
      </p:sp>
      <p:sp>
        <p:nvSpPr>
          <p:cNvPr id="14" name="正方形/長方形 13"/>
          <p:cNvSpPr/>
          <p:nvPr/>
        </p:nvSpPr>
        <p:spPr>
          <a:xfrm>
            <a:off x="403971" y="1907450"/>
            <a:ext cx="1569826" cy="738664"/>
          </a:xfrm>
          <a:prstGeom prst="rect">
            <a:avLst/>
          </a:prstGeom>
        </p:spPr>
        <p:txBody>
          <a:bodyPr wrap="square">
            <a:spAutoFit/>
          </a:bodyPr>
          <a:lstStyle/>
          <a:p>
            <a:pPr algn="ctr"/>
            <a:r>
              <a:rPr lang="x-none" altLang="ja-JP" sz="1400" b="1" dirty="0" smtClean="0">
                <a:latin typeface="MS PGothic" panose="020B0600070205080204" pitchFamily="34" charset="-128"/>
                <a:ea typeface="MS PGothic" panose="020B0600070205080204" pitchFamily="34" charset="-128"/>
                <a:cs typeface="Verdana" panose="020B0604030504040204" pitchFamily="34" charset="0"/>
              </a:rPr>
              <a:t>帰属スタイ</a:t>
            </a:r>
            <a:r>
              <a:rPr lang="ja-JP" altLang="en-US" sz="1400" b="1" dirty="0" smtClean="0">
                <a:latin typeface="MS PGothic" panose="020B0600070205080204" pitchFamily="34" charset="-128"/>
                <a:ea typeface="MS PGothic" panose="020B0600070205080204" pitchFamily="34" charset="-128"/>
                <a:cs typeface="Verdana" panose="020B0604030504040204" pitchFamily="34" charset="0"/>
              </a:rPr>
              <a:t>ル</a:t>
            </a:r>
            <a:endParaRPr lang="en-US" altLang="ja-JP" sz="1400" b="1" dirty="0">
              <a:latin typeface="MS PGothic" panose="020B0600070205080204" pitchFamily="34" charset="-128"/>
              <a:ea typeface="MS PGothic" panose="020B0600070205080204" pitchFamily="34" charset="-128"/>
            </a:endParaRPr>
          </a:p>
          <a:p>
            <a:pPr algn="ctr"/>
            <a:r>
              <a:rPr lang="ja-JP" altLang="en-US" sz="1400" b="1" dirty="0">
                <a:latin typeface="MS PGothic" panose="020B0600070205080204" pitchFamily="34" charset="-128"/>
                <a:ea typeface="MS PGothic" panose="020B0600070205080204" pitchFamily="34" charset="-128"/>
              </a:rPr>
              <a:t>〇〇の</a:t>
            </a:r>
            <a:r>
              <a:rPr lang="ja-JP" altLang="en-US" sz="1400" b="1" dirty="0" smtClean="0">
                <a:latin typeface="MS PGothic" panose="020B0600070205080204" pitchFamily="34" charset="-128"/>
                <a:ea typeface="MS PGothic" panose="020B0600070205080204" pitchFamily="34" charset="-128"/>
              </a:rPr>
              <a:t>せい</a:t>
            </a:r>
            <a:r>
              <a:rPr lang="ja-JP" altLang="en-US" sz="1400" b="1" dirty="0">
                <a:latin typeface="MS PGothic" panose="020B0600070205080204" pitchFamily="34" charset="-128"/>
                <a:ea typeface="MS PGothic" panose="020B0600070205080204" pitchFamily="34" charset="-128"/>
              </a:rPr>
              <a:t>にしがち</a:t>
            </a:r>
          </a:p>
        </p:txBody>
      </p:sp>
      <p:sp>
        <p:nvSpPr>
          <p:cNvPr id="16" name="正方形/長方形 15"/>
          <p:cNvSpPr/>
          <p:nvPr/>
        </p:nvSpPr>
        <p:spPr>
          <a:xfrm>
            <a:off x="4159704" y="1500635"/>
            <a:ext cx="1181682" cy="523220"/>
          </a:xfrm>
          <a:prstGeom prst="rect">
            <a:avLst/>
          </a:prstGeom>
        </p:spPr>
        <p:txBody>
          <a:bodyPr wrap="square">
            <a:spAutoFit/>
          </a:bodyPr>
          <a:lstStyle/>
          <a:p>
            <a:pPr algn="ctr"/>
            <a:r>
              <a:rPr lang="ja-JP" altLang="en-US" sz="1400" b="1" dirty="0">
                <a:latin typeface="MS PGothic" panose="020B0600070205080204" pitchFamily="34" charset="-128"/>
                <a:ea typeface="MS PGothic" panose="020B0600070205080204" pitchFamily="34" charset="-128"/>
                <a:cs typeface="Verdana" panose="020B0604030504040204" pitchFamily="34" charset="0"/>
              </a:rPr>
              <a:t>思い込みを</a:t>
            </a:r>
            <a:endParaRPr lang="en-US" altLang="ja-JP" sz="1400" b="1" dirty="0">
              <a:latin typeface="MS PGothic" panose="020B0600070205080204" pitchFamily="34" charset="-128"/>
              <a:ea typeface="MS PGothic" panose="020B0600070205080204" pitchFamily="34" charset="-128"/>
              <a:cs typeface="Verdana" panose="020B0604030504040204" pitchFamily="34" charset="0"/>
            </a:endParaRPr>
          </a:p>
          <a:p>
            <a:pPr algn="ctr"/>
            <a:r>
              <a:rPr lang="ja-JP" altLang="en-US" sz="1400" b="1" dirty="0">
                <a:latin typeface="MS PGothic" panose="020B0600070205080204" pitchFamily="34" charset="-128"/>
                <a:ea typeface="MS PGothic" panose="020B0600070205080204" pitchFamily="34" charset="-128"/>
                <a:cs typeface="Verdana" panose="020B0604030504040204" pitchFamily="34" charset="0"/>
              </a:rPr>
              <a:t>変えよう</a:t>
            </a:r>
          </a:p>
        </p:txBody>
      </p:sp>
      <p:sp>
        <p:nvSpPr>
          <p:cNvPr id="17" name="正方形/長方形 16"/>
          <p:cNvSpPr/>
          <p:nvPr/>
        </p:nvSpPr>
        <p:spPr>
          <a:xfrm>
            <a:off x="4575993" y="4355340"/>
            <a:ext cx="1144369" cy="307777"/>
          </a:xfrm>
          <a:prstGeom prst="rect">
            <a:avLst/>
          </a:prstGeom>
        </p:spPr>
        <p:txBody>
          <a:bodyPr wrap="square">
            <a:spAutoFit/>
          </a:bodyPr>
          <a:lstStyle/>
          <a:p>
            <a:pPr lvl="0"/>
            <a:r>
              <a:rPr lang="x-none" altLang="ja-JP" sz="1400" b="1" dirty="0">
                <a:latin typeface="MS PGothic" panose="020B0600070205080204" pitchFamily="34" charset="-128"/>
                <a:ea typeface="MS PGothic" panose="020B0600070205080204" pitchFamily="34" charset="-128"/>
                <a:cs typeface="Verdana" panose="020B0604030504040204" pitchFamily="34" charset="0"/>
              </a:rPr>
              <a:t>記憶と</a:t>
            </a:r>
            <a:r>
              <a:rPr lang="ja-JP" altLang="en-US" sz="1400" b="1" dirty="0">
                <a:latin typeface="MS PGothic" panose="020B0600070205080204" pitchFamily="34" charset="-128"/>
                <a:ea typeface="MS PGothic" panose="020B0600070205080204" pitchFamily="34" charset="-128"/>
                <a:cs typeface="Verdana" panose="020B0604030504040204" pitchFamily="34" charset="0"/>
              </a:rPr>
              <a:t>過信</a:t>
            </a:r>
            <a:endParaRPr lang="x-none" altLang="ja-JP" sz="1400" b="1" dirty="0">
              <a:latin typeface="MS PGothic" panose="020B0600070205080204" pitchFamily="34" charset="-128"/>
              <a:ea typeface="MS PGothic" panose="020B0600070205080204" pitchFamily="34" charset="-128"/>
              <a:cs typeface="Verdana" panose="020B0604030504040204" pitchFamily="34" charset="0"/>
            </a:endParaRPr>
          </a:p>
        </p:txBody>
      </p:sp>
      <p:sp>
        <p:nvSpPr>
          <p:cNvPr id="18" name="正方形/長方形 17"/>
          <p:cNvSpPr/>
          <p:nvPr/>
        </p:nvSpPr>
        <p:spPr>
          <a:xfrm>
            <a:off x="2057400" y="1571891"/>
            <a:ext cx="1809502" cy="307777"/>
          </a:xfrm>
          <a:prstGeom prst="rect">
            <a:avLst/>
          </a:prstGeom>
        </p:spPr>
        <p:txBody>
          <a:bodyPr wrap="square">
            <a:spAutoFit/>
          </a:bodyPr>
          <a:lstStyle/>
          <a:p>
            <a:pPr lvl="0" algn="ctr"/>
            <a:r>
              <a:rPr lang="ja-JP" altLang="en-US" sz="1400" b="1" dirty="0" smtClean="0">
                <a:latin typeface="MS PGothic" panose="020B0600070205080204" pitchFamily="34" charset="-128"/>
                <a:ea typeface="MS PGothic" panose="020B0600070205080204" pitchFamily="34" charset="-128"/>
                <a:cs typeface="Verdana" panose="020B0604030504040204" pitchFamily="34" charset="0"/>
              </a:rPr>
              <a:t>正しい</a:t>
            </a:r>
            <a:r>
              <a:rPr lang="ja-JP" altLang="en-US" sz="1400" b="1" dirty="0">
                <a:latin typeface="MS PGothic" panose="020B0600070205080204" pitchFamily="34" charset="-128"/>
                <a:ea typeface="MS PGothic" panose="020B0600070205080204" pitchFamily="34" charset="-128"/>
                <a:cs typeface="Verdana" panose="020B0604030504040204" pitchFamily="34" charset="0"/>
              </a:rPr>
              <a:t>結論</a:t>
            </a:r>
            <a:r>
              <a:rPr lang="ja-JP" altLang="en-US" sz="1400" b="1" dirty="0" smtClean="0">
                <a:latin typeface="MS PGothic" panose="020B0600070205080204" pitchFamily="34" charset="-128"/>
                <a:ea typeface="MS PGothic" panose="020B0600070205080204" pitchFamily="34" charset="-128"/>
                <a:cs typeface="Verdana" panose="020B0604030504040204" pitchFamily="34" charset="0"/>
              </a:rPr>
              <a:t>をくだす</a:t>
            </a:r>
            <a:endParaRPr lang="x-none" altLang="ja-JP" sz="1400" b="1" dirty="0">
              <a:latin typeface="MS PGothic" panose="020B0600070205080204" pitchFamily="34" charset="-128"/>
              <a:ea typeface="MS PGothic" panose="020B0600070205080204" pitchFamily="34" charset="-128"/>
              <a:cs typeface="Verdana" panose="020B0604030504040204" pitchFamily="34" charset="0"/>
            </a:endParaRPr>
          </a:p>
        </p:txBody>
      </p:sp>
      <p:sp>
        <p:nvSpPr>
          <p:cNvPr id="19" name="正方形/長方形 18"/>
          <p:cNvSpPr/>
          <p:nvPr/>
        </p:nvSpPr>
        <p:spPr>
          <a:xfrm>
            <a:off x="699974" y="5089726"/>
            <a:ext cx="1312357" cy="738664"/>
          </a:xfrm>
          <a:prstGeom prst="rect">
            <a:avLst/>
          </a:prstGeom>
        </p:spPr>
        <p:txBody>
          <a:bodyPr wrap="square">
            <a:spAutoFit/>
          </a:bodyPr>
          <a:lstStyle/>
          <a:p>
            <a:pPr lvl="0"/>
            <a:r>
              <a:rPr lang="x-none" altLang="ja-JP" sz="1400" b="1" dirty="0">
                <a:latin typeface="MS PGothic" panose="020B0600070205080204" pitchFamily="34" charset="-128"/>
                <a:ea typeface="MS PGothic" panose="020B0600070205080204" pitchFamily="34" charset="-128"/>
                <a:cs typeface="Verdana" panose="020B0604030504040204" pitchFamily="34" charset="0"/>
              </a:rPr>
              <a:t>統合失調症と付き合い、</a:t>
            </a:r>
            <a:endParaRPr lang="en-US" altLang="ja-JP" sz="1400" b="1" dirty="0">
              <a:latin typeface="MS PGothic" panose="020B0600070205080204" pitchFamily="34" charset="-128"/>
              <a:ea typeface="MS PGothic" panose="020B0600070205080204" pitchFamily="34" charset="-128"/>
              <a:cs typeface="Verdana" panose="020B0604030504040204" pitchFamily="34" charset="0"/>
            </a:endParaRPr>
          </a:p>
          <a:p>
            <a:pPr lvl="0"/>
            <a:r>
              <a:rPr lang="x-none" altLang="ja-JP" sz="1400" b="1" dirty="0">
                <a:latin typeface="MS PGothic" panose="020B0600070205080204" pitchFamily="34" charset="-128"/>
                <a:ea typeface="MS PGothic" panose="020B0600070205080204" pitchFamily="34" charset="-128"/>
                <a:cs typeface="Verdana" panose="020B0604030504040204" pitchFamily="34" charset="0"/>
              </a:rPr>
              <a:t>再発を防ぐ</a:t>
            </a:r>
          </a:p>
        </p:txBody>
      </p:sp>
      <p:sp>
        <p:nvSpPr>
          <p:cNvPr id="20" name="正方形/長方形 19"/>
          <p:cNvSpPr/>
          <p:nvPr/>
        </p:nvSpPr>
        <p:spPr>
          <a:xfrm>
            <a:off x="4628818" y="2881270"/>
            <a:ext cx="1454114" cy="523220"/>
          </a:xfrm>
          <a:prstGeom prst="rect">
            <a:avLst/>
          </a:prstGeom>
        </p:spPr>
        <p:txBody>
          <a:bodyPr wrap="square">
            <a:spAutoFit/>
          </a:bodyPr>
          <a:lstStyle/>
          <a:p>
            <a:pPr lvl="0" algn="ctr"/>
            <a:r>
              <a:rPr lang="x-none" altLang="ja-JP" sz="1400" b="1" dirty="0">
                <a:latin typeface="MS PGothic" panose="020B0600070205080204" pitchFamily="34" charset="-128"/>
                <a:ea typeface="MS PGothic" panose="020B0600070205080204" pitchFamily="34" charset="-128"/>
                <a:cs typeface="Verdana" panose="020B0604030504040204" pitchFamily="34" charset="0"/>
              </a:rPr>
              <a:t>相手の気持ちを</a:t>
            </a:r>
            <a:endParaRPr lang="en-US" altLang="ja-JP" sz="1400" b="1" dirty="0">
              <a:latin typeface="MS PGothic" panose="020B0600070205080204" pitchFamily="34" charset="-128"/>
              <a:ea typeface="MS PGothic" panose="020B0600070205080204" pitchFamily="34" charset="-128"/>
              <a:cs typeface="Verdana" panose="020B0604030504040204" pitchFamily="34" charset="0"/>
            </a:endParaRPr>
          </a:p>
          <a:p>
            <a:pPr lvl="0" algn="ctr"/>
            <a:r>
              <a:rPr lang="x-none" altLang="ja-JP" sz="1400" b="1" dirty="0">
                <a:latin typeface="MS PGothic" panose="020B0600070205080204" pitchFamily="34" charset="-128"/>
                <a:ea typeface="MS PGothic" panose="020B0600070205080204" pitchFamily="34" charset="-128"/>
                <a:cs typeface="Verdana" panose="020B0604030504040204" pitchFamily="34" charset="0"/>
              </a:rPr>
              <a:t>理解する</a:t>
            </a:r>
            <a:endParaRPr lang="en-GB" altLang="ja-JP" sz="1400" b="1" dirty="0">
              <a:latin typeface="MS PGothic" panose="020B0600070205080204" pitchFamily="34" charset="-128"/>
              <a:ea typeface="MS PGothic" panose="020B0600070205080204" pitchFamily="34" charset="-128"/>
              <a:cs typeface="Verdana" panose="020B0604030504040204" pitchFamily="34" charset="0"/>
            </a:endParaRPr>
          </a:p>
        </p:txBody>
      </p:sp>
      <p:sp>
        <p:nvSpPr>
          <p:cNvPr id="21" name="正方形/長方形 20"/>
          <p:cNvSpPr/>
          <p:nvPr/>
        </p:nvSpPr>
        <p:spPr>
          <a:xfrm>
            <a:off x="2356518" y="5458566"/>
            <a:ext cx="1240971" cy="954107"/>
          </a:xfrm>
          <a:prstGeom prst="rect">
            <a:avLst/>
          </a:prstGeom>
        </p:spPr>
        <p:txBody>
          <a:bodyPr wrap="square">
            <a:spAutoFit/>
          </a:bodyPr>
          <a:lstStyle/>
          <a:p>
            <a:pPr lvl="0" algn="ctr"/>
            <a:r>
              <a:rPr lang="x-none" altLang="ja-JP" sz="1400" b="1" dirty="0">
                <a:latin typeface="MS PGothic" panose="020B0600070205080204" pitchFamily="34" charset="-128"/>
                <a:ea typeface="MS PGothic" panose="020B0600070205080204" pitchFamily="34" charset="-128"/>
                <a:cs typeface="Verdana" panose="020B0604030504040204" pitchFamily="34" charset="0"/>
              </a:rPr>
              <a:t>自尊心</a:t>
            </a:r>
            <a:endParaRPr lang="en-US" altLang="ja-JP" sz="1400" b="1" dirty="0">
              <a:latin typeface="MS PGothic" panose="020B0600070205080204" pitchFamily="34" charset="-128"/>
              <a:ea typeface="MS PGothic" panose="020B0600070205080204" pitchFamily="34" charset="-128"/>
              <a:cs typeface="Verdana" panose="020B0604030504040204" pitchFamily="34" charset="0"/>
            </a:endParaRPr>
          </a:p>
          <a:p>
            <a:pPr algn="ctr"/>
            <a:r>
              <a:rPr lang="ja-JP" altLang="en-US" sz="1400" b="1" dirty="0">
                <a:latin typeface="MS PGothic" panose="020B0600070205080204" pitchFamily="34" charset="-128"/>
                <a:ea typeface="MS PGothic" panose="020B0600070205080204" pitchFamily="34" charset="-128"/>
              </a:rPr>
              <a:t>自分の存在を</a:t>
            </a:r>
            <a:endParaRPr lang="en-US" altLang="ja-JP" sz="1400" b="1" dirty="0">
              <a:latin typeface="MS PGothic" panose="020B0600070205080204" pitchFamily="34" charset="-128"/>
              <a:ea typeface="MS PGothic" panose="020B0600070205080204" pitchFamily="34" charset="-128"/>
            </a:endParaRPr>
          </a:p>
          <a:p>
            <a:pPr algn="ctr"/>
            <a:r>
              <a:rPr lang="ja-JP" altLang="en-US" sz="1400" b="1" dirty="0">
                <a:latin typeface="MS PGothic" panose="020B0600070205080204" pitchFamily="34" charset="-128"/>
                <a:ea typeface="MS PGothic" panose="020B0600070205080204" pitchFamily="34" charset="-128"/>
              </a:rPr>
              <a:t>大切に思える心</a:t>
            </a:r>
          </a:p>
        </p:txBody>
      </p:sp>
      <p:sp>
        <p:nvSpPr>
          <p:cNvPr id="22" name="正方形/長方形 21"/>
          <p:cNvSpPr/>
          <p:nvPr/>
        </p:nvSpPr>
        <p:spPr>
          <a:xfrm>
            <a:off x="4077982" y="5637847"/>
            <a:ext cx="1345126" cy="307777"/>
          </a:xfrm>
          <a:prstGeom prst="rect">
            <a:avLst/>
          </a:prstGeom>
        </p:spPr>
        <p:txBody>
          <a:bodyPr wrap="square">
            <a:spAutoFit/>
          </a:bodyPr>
          <a:lstStyle/>
          <a:p>
            <a:pPr lvl="0"/>
            <a:r>
              <a:rPr lang="x-none" altLang="ja-JP" sz="1400" b="1" dirty="0">
                <a:latin typeface="MS PGothic" panose="020B0600070205080204" pitchFamily="34" charset="-128"/>
                <a:ea typeface="MS PGothic" panose="020B0600070205080204" pitchFamily="34" charset="-128"/>
                <a:cs typeface="Verdana" panose="020B0604030504040204" pitchFamily="34" charset="0"/>
              </a:rPr>
              <a:t>抑うつと思考</a:t>
            </a:r>
            <a:endParaRPr lang="en-GB" altLang="ja-JP" sz="1400" b="1" dirty="0">
              <a:latin typeface="MS PGothic" panose="020B0600070205080204" pitchFamily="34" charset="-128"/>
              <a:ea typeface="MS PGothic" panose="020B0600070205080204" pitchFamily="34" charset="-128"/>
              <a:cs typeface="Verdana" panose="020B0604030504040204" pitchFamily="34" charset="0"/>
            </a:endParaRPr>
          </a:p>
        </p:txBody>
      </p:sp>
      <p:sp>
        <p:nvSpPr>
          <p:cNvPr id="23" name="Titel 3"/>
          <p:cNvSpPr txBox="1">
            <a:spLocks/>
          </p:cNvSpPr>
          <p:nvPr/>
        </p:nvSpPr>
        <p:spPr>
          <a:xfrm>
            <a:off x="139" y="-1"/>
            <a:ext cx="9150351" cy="762001"/>
          </a:xfrm>
          <a:prstGeom prst="rect">
            <a:avLst/>
          </a:prstGeom>
        </p:spPr>
        <p:txBody>
          <a:bodyPr anchor="ctr"/>
          <a:lst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a:lstStyle>
          <a:p>
            <a:pPr lvl="0" eaLnBrk="1" hangingPunct="1">
              <a:defRPr/>
            </a:pPr>
            <a:r>
              <a:rPr lang="x-none" sz="2000" kern="0" dirty="0">
                <a:solidFill>
                  <a:srgbClr val="D16349"/>
                </a:solidFill>
                <a:latin typeface="Verdana" panose="020B0604030504040204" pitchFamily="34" charset="0"/>
                <a:ea typeface="Verdana" panose="020B0604030504040204" pitchFamily="34" charset="0"/>
                <a:cs typeface="Verdana" panose="020B0604030504040204" pitchFamily="34" charset="0"/>
              </a:rPr>
              <a:t>MCT＋のユニット</a:t>
            </a:r>
          </a:p>
        </p:txBody>
      </p:sp>
      <p:sp>
        <p:nvSpPr>
          <p:cNvPr id="24" name="Text Box 11"/>
          <p:cNvSpPr txBox="1">
            <a:spLocks noChangeArrowheads="1"/>
          </p:cNvSpPr>
          <p:nvPr/>
        </p:nvSpPr>
        <p:spPr bwMode="auto">
          <a:xfrm>
            <a:off x="-53546" y="6649838"/>
            <a:ext cx="19431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fontAlgn="b"/>
            <a:r>
              <a:rPr lang="en-GB" altLang="de-DE" sz="800" i="1" dirty="0"/>
              <a:t>(“Thinking RFID” by Jacob </a:t>
            </a:r>
            <a:r>
              <a:rPr lang="en-GB" altLang="de-DE" sz="800" i="1" dirty="0" err="1"/>
              <a:t>Bøtter</a:t>
            </a:r>
            <a:r>
              <a:rPr lang="en-GB" altLang="de-DE" sz="800" i="1" dirty="0"/>
              <a:t>)</a:t>
            </a:r>
          </a:p>
        </p:txBody>
      </p:sp>
    </p:spTree>
    <p:extLst>
      <p:ext uri="{BB962C8B-B14F-4D97-AF65-F5344CB8AC3E}">
        <p14:creationId xmlns:p14="http://schemas.microsoft.com/office/powerpoint/2010/main" val="2127071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68962" y="2348610"/>
            <a:ext cx="902398" cy="520700"/>
          </a:xfrm>
          <a:prstGeom prst="rect">
            <a:avLst/>
          </a:prstGeom>
          <a:noFill/>
        </p:spPr>
      </p:pic>
      <p:pic>
        <p:nvPicPr>
          <p:cNvPr id="12" name="Picture 3"/>
          <p:cNvPicPr>
            <a:picLocks noChangeAspect="1" noChangeArrowheads="1"/>
          </p:cNvPicPr>
          <p:nvPr/>
        </p:nvPicPr>
        <p:blipFill>
          <a:blip r:embed="rId3"/>
          <a:srcRect/>
          <a:stretch>
            <a:fillRect/>
          </a:stretch>
        </p:blipFill>
        <p:spPr bwMode="auto">
          <a:xfrm>
            <a:off x="3671497" y="4729860"/>
            <a:ext cx="901700" cy="520700"/>
          </a:xfrm>
          <a:prstGeom prst="rect">
            <a:avLst/>
          </a:prstGeom>
          <a:noFill/>
        </p:spPr>
      </p:pic>
      <p:sp>
        <p:nvSpPr>
          <p:cNvPr id="2" name="TextBox 1"/>
          <p:cNvSpPr txBox="1"/>
          <p:nvPr/>
        </p:nvSpPr>
        <p:spPr>
          <a:xfrm>
            <a:off x="453033" y="4484172"/>
            <a:ext cx="2941511" cy="584775"/>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もし、危険な状況に陥ったら、</a:t>
            </a:r>
            <a:endParaRPr lang="en-US" altLang="ja-JP"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u="sng"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dirty="0" err="1">
                <a:solidFill>
                  <a:srgbClr val="000000"/>
                </a:solidFill>
                <a:latin typeface="ＭＳ Ｐゴシック" panose="020B0600070205080204" pitchFamily="50" charset="-128"/>
                <a:ea typeface="ＭＳ Ｐゴシック" panose="020B0600070205080204" pitchFamily="50" charset="-128"/>
                <a:cs typeface="Times New Roman" pitchFamily="18" charset="0"/>
              </a:rPr>
              <a:t>さんを</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頼りましょう。</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4" name="TextBox 1"/>
          <p:cNvSpPr txBox="1"/>
          <p:nvPr/>
        </p:nvSpPr>
        <p:spPr>
          <a:xfrm>
            <a:off x="453033" y="5175496"/>
            <a:ext cx="2548775" cy="584775"/>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カードに名前を書き入れて</a:t>
            </a:r>
            <a:endParaRPr lang="en-US" altLang="ja-JP"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ください！</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5" name="TextBox 1"/>
          <p:cNvSpPr txBox="1"/>
          <p:nvPr/>
        </p:nvSpPr>
        <p:spPr>
          <a:xfrm>
            <a:off x="453033" y="1927277"/>
            <a:ext cx="2743201" cy="1392689"/>
          </a:xfrm>
          <a:prstGeom prst="rect">
            <a:avLst/>
          </a:prstGeom>
          <a:noFill/>
        </p:spPr>
        <p:txBody>
          <a:bodyPr wrap="squar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もし、ばかにされたり、脅されたりしていると感じたら</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イエローカードに書いてある３つの質問を自分にしてみてください。</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3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メタ認知トレーニング（</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MCT</a:t>
            </a: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ja-JP" altLang="en-US" sz="1200" b="1" dirty="0" err="1">
                <a:solidFill>
                  <a:srgbClr val="646B86"/>
                </a:solidFill>
                <a:latin typeface="MS PGothic" panose="020B0600070205080204" pitchFamily="34" charset="-128"/>
                <a:ea typeface="MS PGothic" panose="020B0600070205080204" pitchFamily="34" charset="-128"/>
                <a:cs typeface="Times New Roman" pitchFamily="18" charset="0"/>
              </a:rPr>
              <a:t>への</a:t>
            </a: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招待　　</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pic>
        <p:nvPicPr>
          <p:cNvPr id="22" name="図 21"/>
          <p:cNvPicPr>
            <a:picLocks noChangeAspect="1"/>
          </p:cNvPicPr>
          <p:nvPr/>
        </p:nvPicPr>
        <p:blipFill>
          <a:blip r:embed="rId4"/>
          <a:stretch>
            <a:fillRect/>
          </a:stretch>
        </p:blipFill>
        <p:spPr>
          <a:xfrm>
            <a:off x="5044088" y="1336009"/>
            <a:ext cx="3733800" cy="2376055"/>
          </a:xfrm>
          <a:prstGeom prst="rect">
            <a:avLst/>
          </a:prstGeom>
        </p:spPr>
      </p:pic>
      <p:pic>
        <p:nvPicPr>
          <p:cNvPr id="24" name="図 23"/>
          <p:cNvPicPr>
            <a:picLocks noChangeAspect="1"/>
          </p:cNvPicPr>
          <p:nvPr/>
        </p:nvPicPr>
        <p:blipFill>
          <a:blip r:embed="rId5"/>
          <a:stretch>
            <a:fillRect/>
          </a:stretch>
        </p:blipFill>
        <p:spPr>
          <a:xfrm>
            <a:off x="5029200" y="3992669"/>
            <a:ext cx="3733800" cy="2337135"/>
          </a:xfrm>
          <a:prstGeom prst="rect">
            <a:avLst/>
          </a:prstGeom>
        </p:spPr>
      </p:pic>
      <p:sp>
        <p:nvSpPr>
          <p:cNvPr id="18" name="Titel 3"/>
          <p:cNvSpPr txBox="1">
            <a:spLocks/>
          </p:cNvSpPr>
          <p:nvPr/>
        </p:nvSpPr>
        <p:spPr>
          <a:xfrm>
            <a:off x="139" y="-1"/>
            <a:ext cx="9150351" cy="7709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1143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ポケットの中のソクラテ</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スイ</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エローカードとレッドカード</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1"/>
            <a:ext cx="9144000" cy="762000"/>
          </a:xfrm>
        </p:spPr>
        <p:txBody>
          <a:bodyPr rtlCol="0" anchor="ctr"/>
          <a:lstStyle/>
          <a:p>
            <a:pPr rtl="0" eaLnBrk="1" hangingPunct="1"/>
            <a:r>
              <a:rPr lang="x-none" sz="2000" dirty="0">
                <a:solidFill>
                  <a:schemeClr val="accent1"/>
                </a:solidFill>
                <a:latin typeface="MS PGothic" panose="020B0600070205080204" pitchFamily="34" charset="-128"/>
                <a:ea typeface="MS PGothic" panose="020B0600070205080204" pitchFamily="34" charset="-128"/>
                <a:cs typeface="Times New Roman" pitchFamily="18" charset="0"/>
              </a:rPr>
              <a:t>問題</a:t>
            </a:r>
            <a:r>
              <a:rPr lang="ja-JP" altLang="en-US" sz="2000" dirty="0">
                <a:solidFill>
                  <a:schemeClr val="accent1"/>
                </a:solidFill>
                <a:latin typeface="MS PGothic" panose="020B0600070205080204" pitchFamily="34" charset="-128"/>
                <a:ea typeface="MS PGothic" panose="020B0600070205080204" pitchFamily="34" charset="-128"/>
                <a:cs typeface="Times New Roman" pitchFamily="18" charset="0"/>
              </a:rPr>
              <a:t>／ゴール</a:t>
            </a:r>
            <a:endParaRPr lang="x-none" sz="2000" dirty="0">
              <a:solidFill>
                <a:schemeClr val="accent1"/>
              </a:solidFill>
              <a:latin typeface="MS PGothic" panose="020B0600070205080204" pitchFamily="34" charset="-128"/>
              <a:ea typeface="MS PGothic" panose="020B0600070205080204" pitchFamily="34" charset="-128"/>
              <a:cs typeface="Times New Roman" pitchFamily="18" charset="0"/>
            </a:endParaRPr>
          </a:p>
        </p:txBody>
      </p:sp>
      <p:sp>
        <p:nvSpPr>
          <p:cNvPr id="14375" name="Rectangle 98"/>
          <p:cNvSpPr>
            <a:spLocks noChangeArrowheads="1"/>
          </p:cNvSpPr>
          <p:nvPr/>
        </p:nvSpPr>
        <p:spPr bwMode="auto">
          <a:xfrm>
            <a:off x="228600" y="3624062"/>
            <a:ext cx="450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あなたは治療でどのような目標を達成したいですか？</a:t>
            </a:r>
          </a:p>
        </p:txBody>
      </p:sp>
      <p:sp>
        <p:nvSpPr>
          <p:cNvPr id="14376" name="Rectangle 104"/>
          <p:cNvSpPr>
            <a:spLocks noChangeArrowheads="1"/>
          </p:cNvSpPr>
          <p:nvPr/>
        </p:nvSpPr>
        <p:spPr bwMode="auto">
          <a:xfrm>
            <a:off x="304800" y="1172049"/>
            <a:ext cx="450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現在あなたが抱えている症状</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問題はどのようなもので、それはどのくらい辛いですか？ </a:t>
            </a:r>
          </a:p>
        </p:txBody>
      </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メタ認知トレーニング（</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MCT</a:t>
            </a: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ja-JP" altLang="en-US" sz="1200" b="1" dirty="0" err="1">
                <a:solidFill>
                  <a:srgbClr val="646B86"/>
                </a:solidFill>
                <a:latin typeface="MS PGothic" panose="020B0600070205080204" pitchFamily="34" charset="-128"/>
                <a:ea typeface="MS PGothic" panose="020B0600070205080204" pitchFamily="34" charset="-128"/>
                <a:cs typeface="Times New Roman" pitchFamily="18" charset="0"/>
              </a:rPr>
              <a:t>への</a:t>
            </a: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招待　　</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3" name="グループ化 22"/>
          <p:cNvGrpSpPr/>
          <p:nvPr/>
        </p:nvGrpSpPr>
        <p:grpSpPr>
          <a:xfrm>
            <a:off x="88900" y="6096000"/>
            <a:ext cx="2501900" cy="487426"/>
            <a:chOff x="88900" y="5208524"/>
            <a:chExt cx="2197100" cy="487426"/>
          </a:xfrm>
        </p:grpSpPr>
        <p:sp>
          <p:nvSpPr>
            <p:cNvPr id="24"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lang="en-US" altLang="ja-JP" sz="1200" i="1" kern="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2.1, 2.2, 2.3</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25"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pic>
        <p:nvPicPr>
          <p:cNvPr id="4" name="図 3"/>
          <p:cNvPicPr>
            <a:picLocks noChangeAspect="1"/>
          </p:cNvPicPr>
          <p:nvPr/>
        </p:nvPicPr>
        <p:blipFill>
          <a:blip r:embed="rId4"/>
          <a:stretch>
            <a:fillRect/>
          </a:stretch>
        </p:blipFill>
        <p:spPr>
          <a:xfrm>
            <a:off x="4905453" y="1523264"/>
            <a:ext cx="3790885" cy="4855162"/>
          </a:xfrm>
          <a:prstGeom prst="rect">
            <a:avLst/>
          </a:prstGeom>
        </p:spPr>
      </p:pic>
      <p:sp>
        <p:nvSpPr>
          <p:cNvPr id="20" name="Textfeld 16"/>
          <p:cNvSpPr txBox="1"/>
          <p:nvPr/>
        </p:nvSpPr>
        <p:spPr>
          <a:xfrm rot="19806148">
            <a:off x="5617017" y="3511027"/>
            <a:ext cx="2275645" cy="461665"/>
          </a:xfrm>
          <a:prstGeom prst="rect">
            <a:avLst/>
          </a:prstGeom>
          <a:noFill/>
        </p:spPr>
        <p:txBody>
          <a:bodyPr wrap="square" rtlCol="0">
            <a:spAutoFit/>
          </a:bodyPr>
          <a:lstStyle/>
          <a:p>
            <a:pPr algn="ctr"/>
            <a:r>
              <a:rPr lang="ja-JP" altLang="en-US"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lang="en-GB"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endParaRPr>
          </a:p>
        </p:txBody>
      </p:sp>
      <p:pic>
        <p:nvPicPr>
          <p:cNvPr id="7" name="図 6"/>
          <p:cNvPicPr>
            <a:picLocks noChangeAspect="1"/>
          </p:cNvPicPr>
          <p:nvPr/>
        </p:nvPicPr>
        <p:blipFill>
          <a:blip r:embed="rId5"/>
          <a:stretch>
            <a:fillRect/>
          </a:stretch>
        </p:blipFill>
        <p:spPr>
          <a:xfrm>
            <a:off x="485775" y="1900238"/>
            <a:ext cx="3933825" cy="1471746"/>
          </a:xfrm>
          <a:prstGeom prst="rect">
            <a:avLst/>
          </a:prstGeom>
        </p:spPr>
      </p:pic>
      <p:sp>
        <p:nvSpPr>
          <p:cNvPr id="14" name="Textfeld 16"/>
          <p:cNvSpPr txBox="1"/>
          <p:nvPr/>
        </p:nvSpPr>
        <p:spPr>
          <a:xfrm rot="19806148">
            <a:off x="1220297" y="2390246"/>
            <a:ext cx="2275645" cy="461665"/>
          </a:xfrm>
          <a:prstGeom prst="rect">
            <a:avLst/>
          </a:prstGeom>
          <a:noFill/>
        </p:spPr>
        <p:txBody>
          <a:bodyPr wrap="square" rtlCol="0">
            <a:spAutoFit/>
          </a:bodyPr>
          <a:lstStyle/>
          <a:p>
            <a:pPr algn="ctr"/>
            <a:r>
              <a:rPr lang="ja-JP" altLang="en-US"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lang="en-GB"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endParaRPr>
          </a:p>
        </p:txBody>
      </p:sp>
      <p:pic>
        <p:nvPicPr>
          <p:cNvPr id="8" name="図 7"/>
          <p:cNvPicPr>
            <a:picLocks noChangeAspect="1"/>
          </p:cNvPicPr>
          <p:nvPr/>
        </p:nvPicPr>
        <p:blipFill>
          <a:blip r:embed="rId6"/>
          <a:stretch>
            <a:fillRect/>
          </a:stretch>
        </p:blipFill>
        <p:spPr>
          <a:xfrm>
            <a:off x="485775" y="4323606"/>
            <a:ext cx="3886200" cy="1416844"/>
          </a:xfrm>
          <a:prstGeom prst="rect">
            <a:avLst/>
          </a:prstGeom>
        </p:spPr>
      </p:pic>
      <p:sp>
        <p:nvSpPr>
          <p:cNvPr id="21" name="Textfeld 16"/>
          <p:cNvSpPr txBox="1"/>
          <p:nvPr/>
        </p:nvSpPr>
        <p:spPr>
          <a:xfrm rot="19806148">
            <a:off x="1314863" y="4801196"/>
            <a:ext cx="2275645" cy="461665"/>
          </a:xfrm>
          <a:prstGeom prst="rect">
            <a:avLst/>
          </a:prstGeom>
          <a:noFill/>
        </p:spPr>
        <p:txBody>
          <a:bodyPr wrap="square" rtlCol="0">
            <a:spAutoFit/>
          </a:bodyPr>
          <a:lstStyle/>
          <a:p>
            <a:pPr algn="ctr"/>
            <a:r>
              <a:rPr lang="ja-JP" altLang="en-US"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lang="en-GB"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32489967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538</Words>
  <Application>Microsoft Office PowerPoint</Application>
  <PresentationFormat>Bildschirmpräsentation (4:3)</PresentationFormat>
  <Paragraphs>64</Paragraphs>
  <Slides>5</Slides>
  <Notes>4</Notes>
  <HiddenSlides>0</HiddenSlides>
  <MMClips>0</MMClips>
  <ScaleCrop>false</ScaleCrop>
  <HeadingPairs>
    <vt:vector size="6" baseType="variant">
      <vt:variant>
        <vt:lpstr>Verwendete Schriftarten</vt:lpstr>
      </vt:variant>
      <vt:variant>
        <vt:i4>12</vt:i4>
      </vt:variant>
      <vt:variant>
        <vt:lpstr>Design</vt:lpstr>
      </vt:variant>
      <vt:variant>
        <vt:i4>3</vt:i4>
      </vt:variant>
      <vt:variant>
        <vt:lpstr>Folientitel</vt:lpstr>
      </vt:variant>
      <vt:variant>
        <vt:i4>5</vt:i4>
      </vt:variant>
    </vt:vector>
  </HeadingPairs>
  <TitlesOfParts>
    <vt:vector size="20" baseType="lpstr">
      <vt:lpstr>ＭＳ Ｐゴシック</vt:lpstr>
      <vt:lpstr>ＭＳ Ｐゴシック</vt:lpstr>
      <vt:lpstr>宋体</vt:lpstr>
      <vt:lpstr>Arial</vt:lpstr>
      <vt:lpstr>Calibri</vt:lpstr>
      <vt:lpstr>Courier New</vt:lpstr>
      <vt:lpstr>Georgia</vt:lpstr>
      <vt:lpstr>Times New Roman</vt:lpstr>
      <vt:lpstr>Verdana</vt:lpstr>
      <vt:lpstr>Wingdings</vt:lpstr>
      <vt:lpstr>Wingdings 2</vt:lpstr>
      <vt:lpstr>游ゴシック</vt:lpstr>
      <vt:lpstr>Office Theme</vt:lpstr>
      <vt:lpstr>3_Cronus</vt:lpstr>
      <vt:lpstr>4_Cronus</vt:lpstr>
      <vt:lpstr>PowerPoint-Präsentation</vt:lpstr>
      <vt:lpstr>メタ認知トレーニングとは何でしょうか？</vt:lpstr>
      <vt:lpstr>PowerPoint-Präsentation</vt:lpstr>
      <vt:lpstr>PowerPoint-Präsentation</vt:lpstr>
      <vt:lpstr>問題／ゴール</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pyoroke</dc:creator>
  <cp:lastModifiedBy>Hiwis</cp:lastModifiedBy>
  <cp:revision>67</cp:revision>
  <dcterms:created xsi:type="dcterms:W3CDTF">2006-08-16T00:00:00Z</dcterms:created>
  <dcterms:modified xsi:type="dcterms:W3CDTF">2017-06-12T09:15:52Z</dcterms:modified>
</cp:coreProperties>
</file>