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8"/>
  </p:notesMasterIdLst>
  <p:sldIdLst>
    <p:sldId id="260" r:id="rId4"/>
    <p:sldId id="257"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oue" initials="T" lastIdx="4" clrIdx="0">
    <p:extLst>
      <p:ext uri="{19B8F6BF-5375-455C-9EA6-DF929625EA0E}">
        <p15:presenceInfo xmlns:p15="http://schemas.microsoft.com/office/powerpoint/2012/main" userId="Tanoue" providerId="None"/>
      </p:ext>
    </p:extLst>
  </p:cmAuthor>
  <p:cmAuthor id="2" name="石垣琢麿" initials="石垣琢麿" lastIdx="3" clrIdx="1">
    <p:extLst>
      <p:ext uri="{19B8F6BF-5375-455C-9EA6-DF929625EA0E}">
        <p15:presenceInfo xmlns:p15="http://schemas.microsoft.com/office/powerpoint/2012/main" userId="219e433b28038e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16" y="18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249669-2C41-4188-81BC-4D32AB05B650}" type="datetimeFigureOut">
              <a:rPr kumimoji="1" lang="ja-JP" altLang="en-US" smtClean="0"/>
              <a:t>2017/6/6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FD89C-66BD-45D7-BD59-2A44D69175BF}" type="slidenum">
              <a:rPr kumimoji="1" lang="ja-JP" altLang="en-US" smtClean="0"/>
              <a:t>‹Nr.›</a:t>
            </a:fld>
            <a:endParaRPr kumimoji="1" lang="ja-JP" altLang="en-US"/>
          </a:p>
        </p:txBody>
      </p:sp>
    </p:spTree>
    <p:extLst>
      <p:ext uri="{BB962C8B-B14F-4D97-AF65-F5344CB8AC3E}">
        <p14:creationId xmlns:p14="http://schemas.microsoft.com/office/powerpoint/2010/main" val="13651548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177E17A6-8F01-411E-875D-A2F9C50F41EA}" type="datetime1">
              <a:rPr lang="en-US"/>
              <a:pPr>
                <a:defRPr/>
              </a:pPr>
              <a:t>6/6/2017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C07C2C8-D6C0-4046-A439-7ED280AE7921}" type="slidenum">
              <a:rPr lang="en-US"/>
              <a:pPr>
                <a:defRPr/>
              </a:pPr>
              <a:t>‹Nr.›</a:t>
            </a:fld>
            <a:endParaRPr lang="en-US"/>
          </a:p>
        </p:txBody>
      </p:sp>
    </p:spTree>
    <p:extLst>
      <p:ext uri="{BB962C8B-B14F-4D97-AF65-F5344CB8AC3E}">
        <p14:creationId xmlns:p14="http://schemas.microsoft.com/office/powerpoint/2010/main" val="2364015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B4C1D81C-6F13-4CF6-A8B4-49DD114F213F}" type="datetime1">
              <a:rPr lang="en-US"/>
              <a:pPr>
                <a:defRPr/>
              </a:pPr>
              <a:t>6/6/2017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D5DD223-059C-4DC1-8716-C46B4FE85770}" type="slidenum">
              <a:rPr lang="en-US"/>
              <a:pPr>
                <a:defRPr/>
              </a:pPr>
              <a:t>‹Nr.›</a:t>
            </a:fld>
            <a:endParaRPr lang="en-US"/>
          </a:p>
        </p:txBody>
      </p:sp>
    </p:spTree>
    <p:extLst>
      <p:ext uri="{BB962C8B-B14F-4D97-AF65-F5344CB8AC3E}">
        <p14:creationId xmlns:p14="http://schemas.microsoft.com/office/powerpoint/2010/main" val="173887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38DE7152-CE01-411E-AC4A-764040B06BFF}" type="datetime1">
              <a:rPr lang="en-US"/>
              <a:pPr>
                <a:defRPr/>
              </a:pPr>
              <a:t>6/6/2017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382B7D-46BF-486E-B476-17A40453CE3F}" type="slidenum">
              <a:rPr lang="en-US"/>
              <a:pPr>
                <a:defRPr/>
              </a:pPr>
              <a:t>‹Nr.›</a:t>
            </a:fld>
            <a:endParaRPr lang="en-US"/>
          </a:p>
        </p:txBody>
      </p:sp>
    </p:spTree>
    <p:extLst>
      <p:ext uri="{BB962C8B-B14F-4D97-AF65-F5344CB8AC3E}">
        <p14:creationId xmlns:p14="http://schemas.microsoft.com/office/powerpoint/2010/main" val="2855126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698829C9-29FA-4A6B-98B3-C3EA0BF5A3D5}" type="datetime1">
              <a:rPr lang="en-US"/>
              <a:pPr>
                <a:defRPr/>
              </a:pPr>
              <a:t>6/6/2017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1A52EF-4B5F-4C7E-8178-C0DB0E43E403}" type="slidenum">
              <a:rPr lang="en-US"/>
              <a:pPr>
                <a:defRPr/>
              </a:pPr>
              <a:t>‹Nr.›</a:t>
            </a:fld>
            <a:endParaRPr lang="en-US"/>
          </a:p>
        </p:txBody>
      </p:sp>
    </p:spTree>
    <p:extLst>
      <p:ext uri="{BB962C8B-B14F-4D97-AF65-F5344CB8AC3E}">
        <p14:creationId xmlns:p14="http://schemas.microsoft.com/office/powerpoint/2010/main" val="1743519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17CAEE73-7085-4C15-9EDB-CE3DBA3BB03B}" type="datetime1">
              <a:rPr lang="en-US"/>
              <a:pPr>
                <a:defRPr/>
              </a:pPr>
              <a:t>6/6/2017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C2F63BC-2200-430F-85B3-CD539132DFAD}" type="slidenum">
              <a:rPr lang="en-US"/>
              <a:pPr>
                <a:defRPr/>
              </a:pPr>
              <a:t>‹Nr.›</a:t>
            </a:fld>
            <a:endParaRPr lang="en-US"/>
          </a:p>
        </p:txBody>
      </p:sp>
    </p:spTree>
    <p:extLst>
      <p:ext uri="{BB962C8B-B14F-4D97-AF65-F5344CB8AC3E}">
        <p14:creationId xmlns:p14="http://schemas.microsoft.com/office/powerpoint/2010/main" val="3262783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C3D01D6E-A182-44BB-A820-05C08D47FCD6}" type="datetime1">
              <a:rPr lang="en-US"/>
              <a:pPr>
                <a:defRPr/>
              </a:pPr>
              <a:t>6/6/2017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CC4B2BAE-103B-437C-90A0-7E59A0F7794C}" type="slidenum">
              <a:rPr lang="en-US"/>
              <a:pPr>
                <a:defRPr/>
              </a:pPr>
              <a:t>‹Nr.›</a:t>
            </a:fld>
            <a:endParaRPr lang="en-US"/>
          </a:p>
        </p:txBody>
      </p:sp>
    </p:spTree>
    <p:extLst>
      <p:ext uri="{BB962C8B-B14F-4D97-AF65-F5344CB8AC3E}">
        <p14:creationId xmlns:p14="http://schemas.microsoft.com/office/powerpoint/2010/main" val="31294951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1689F4B5-D879-4961-B64E-6182F644E5A4}" type="datetime1">
              <a:rPr lang="en-US"/>
              <a:pPr>
                <a:defRPr/>
              </a:pPr>
              <a:t>6/6/2017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ACA50BE5-4FCE-4036-9B6A-061DFCF72663}" type="slidenum">
              <a:rPr lang="en-US"/>
              <a:pPr>
                <a:defRPr/>
              </a:pPr>
              <a:t>‹Nr.›</a:t>
            </a:fld>
            <a:endParaRPr lang="en-US"/>
          </a:p>
        </p:txBody>
      </p:sp>
    </p:spTree>
    <p:extLst>
      <p:ext uri="{BB962C8B-B14F-4D97-AF65-F5344CB8AC3E}">
        <p14:creationId xmlns:p14="http://schemas.microsoft.com/office/powerpoint/2010/main" val="2580173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3869A5E4-64F0-41BB-B5B7-7A45CF17BF74}" type="datetime1">
              <a:rPr lang="en-US"/>
              <a:pPr>
                <a:defRPr/>
              </a:pPr>
              <a:t>6/6/2017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B39D8FC-68A7-41F1-BBFB-4AC9D5B3534F}" type="slidenum">
              <a:rPr lang="en-US"/>
              <a:pPr>
                <a:defRPr/>
              </a:pPr>
              <a:t>‹Nr.›</a:t>
            </a:fld>
            <a:endParaRPr lang="en-US"/>
          </a:p>
        </p:txBody>
      </p:sp>
    </p:spTree>
    <p:extLst>
      <p:ext uri="{BB962C8B-B14F-4D97-AF65-F5344CB8AC3E}">
        <p14:creationId xmlns:p14="http://schemas.microsoft.com/office/powerpoint/2010/main" val="759775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AA6FD43C-8A5F-4623-8178-E2E1CDC599CF}" type="datetime1">
              <a:rPr lang="en-US"/>
              <a:pPr>
                <a:defRPr/>
              </a:pPr>
              <a:t>6/6/2017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09156A15-3899-4472-8D19-9CDB1BE23D84}" type="slidenum">
              <a:rPr lang="en-US"/>
              <a:pPr>
                <a:defRPr/>
              </a:pPr>
              <a:t>‹Nr.›</a:t>
            </a:fld>
            <a:endParaRPr lang="en-US"/>
          </a:p>
        </p:txBody>
      </p:sp>
    </p:spTree>
    <p:extLst>
      <p:ext uri="{BB962C8B-B14F-4D97-AF65-F5344CB8AC3E}">
        <p14:creationId xmlns:p14="http://schemas.microsoft.com/office/powerpoint/2010/main" val="2579665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67646CFC-DE65-448F-BF26-D418D21D1BE7}" type="datetime1">
              <a:rPr lang="en-US"/>
              <a:pPr>
                <a:defRPr/>
              </a:pPr>
              <a:t>6/6/2017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B588675-ED3A-460B-87F2-AE7425DA2A49}" type="slidenum">
              <a:rPr lang="en-US"/>
              <a:pPr>
                <a:defRPr/>
              </a:pPr>
              <a:t>‹Nr.›</a:t>
            </a:fld>
            <a:endParaRPr lang="en-US"/>
          </a:p>
        </p:txBody>
      </p:sp>
    </p:spTree>
    <p:extLst>
      <p:ext uri="{BB962C8B-B14F-4D97-AF65-F5344CB8AC3E}">
        <p14:creationId xmlns:p14="http://schemas.microsoft.com/office/powerpoint/2010/main" val="203042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B74B959-6200-404E-8ECB-CC8B4774B749}" type="datetime1">
              <a:rPr lang="en-US"/>
              <a:pPr>
                <a:defRPr/>
              </a:pPr>
              <a:t>6/6/2017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7E200A14-C962-4D55-BEC5-74F8EAF054BA}" type="slidenum">
              <a:rPr lang="en-US"/>
              <a:pPr>
                <a:defRPr/>
              </a:pPr>
              <a:t>‹Nr.›</a:t>
            </a:fld>
            <a:endParaRPr lang="en-US"/>
          </a:p>
        </p:txBody>
      </p:sp>
    </p:spTree>
    <p:extLst>
      <p:ext uri="{BB962C8B-B14F-4D97-AF65-F5344CB8AC3E}">
        <p14:creationId xmlns:p14="http://schemas.microsoft.com/office/powerpoint/2010/main" val="4216367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27E2C326-3DF9-43B7-B610-AFEAF3542341}"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1008828A-8B94-47AA-AA8F-78109C17D063}" type="slidenum">
              <a:rPr lang="de-DE"/>
              <a:pPr>
                <a:defRPr/>
              </a:pPr>
              <a:t>‹Nr.›</a:t>
            </a:fld>
            <a:endParaRPr lang="de-DE" dirty="0"/>
          </a:p>
        </p:txBody>
      </p:sp>
    </p:spTree>
    <p:extLst>
      <p:ext uri="{BB962C8B-B14F-4D97-AF65-F5344CB8AC3E}">
        <p14:creationId xmlns:p14="http://schemas.microsoft.com/office/powerpoint/2010/main" val="300173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FE87BCC4-5487-445C-A214-6FA3AD5C96A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1EFBD819-D2FE-48BC-BA28-06B788C7ADDC}" type="slidenum">
              <a:rPr lang="de-DE"/>
              <a:pPr>
                <a:defRPr/>
              </a:pPr>
              <a:t>‹Nr.›</a:t>
            </a:fld>
            <a:endParaRPr lang="de-DE" dirty="0"/>
          </a:p>
        </p:txBody>
      </p:sp>
    </p:spTree>
    <p:extLst>
      <p:ext uri="{BB962C8B-B14F-4D97-AF65-F5344CB8AC3E}">
        <p14:creationId xmlns:p14="http://schemas.microsoft.com/office/powerpoint/2010/main" val="36734299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A68999AD-E725-4CB4-B946-02C32B81077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FF7207EA-3753-451E-B22E-51CC20665240}" type="slidenum">
              <a:rPr lang="de-DE"/>
              <a:pPr>
                <a:defRPr/>
              </a:pPr>
              <a:t>‹Nr.›</a:t>
            </a:fld>
            <a:endParaRPr lang="de-DE" dirty="0"/>
          </a:p>
        </p:txBody>
      </p:sp>
    </p:spTree>
    <p:extLst>
      <p:ext uri="{BB962C8B-B14F-4D97-AF65-F5344CB8AC3E}">
        <p14:creationId xmlns:p14="http://schemas.microsoft.com/office/powerpoint/2010/main" val="3696349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A77A484B-885B-4E47-970F-5AB965637210}"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285C942C-B98C-4EA2-A184-7B1E630FDD9B}" type="slidenum">
              <a:rPr lang="de-DE"/>
              <a:pPr>
                <a:defRPr/>
              </a:pPr>
              <a:t>‹Nr.›</a:t>
            </a:fld>
            <a:endParaRPr lang="de-DE" dirty="0"/>
          </a:p>
        </p:txBody>
      </p:sp>
    </p:spTree>
    <p:extLst>
      <p:ext uri="{BB962C8B-B14F-4D97-AF65-F5344CB8AC3E}">
        <p14:creationId xmlns:p14="http://schemas.microsoft.com/office/powerpoint/2010/main" val="4115238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5D1BBABA-F72A-40EC-8242-3DB19E21F850}"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592B71BD-A7A2-4B25-B471-A67B39E16262}" type="slidenum">
              <a:rPr lang="de-DE"/>
              <a:pPr>
                <a:defRPr/>
              </a:pPr>
              <a:t>‹Nr.›</a:t>
            </a:fld>
            <a:endParaRPr lang="de-DE" dirty="0"/>
          </a:p>
        </p:txBody>
      </p:sp>
    </p:spTree>
    <p:extLst>
      <p:ext uri="{BB962C8B-B14F-4D97-AF65-F5344CB8AC3E}">
        <p14:creationId xmlns:p14="http://schemas.microsoft.com/office/powerpoint/2010/main" val="1161252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10246AAC-F6F4-47A2-80ED-370C9FD6EFB2}"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A3217ACE-B68B-4D81-939B-03B88301A88F}" type="slidenum">
              <a:rPr lang="de-DE"/>
              <a:pPr>
                <a:defRPr/>
              </a:pPr>
              <a:t>‹Nr.›</a:t>
            </a:fld>
            <a:endParaRPr lang="de-DE" dirty="0"/>
          </a:p>
        </p:txBody>
      </p:sp>
    </p:spTree>
    <p:extLst>
      <p:ext uri="{BB962C8B-B14F-4D97-AF65-F5344CB8AC3E}">
        <p14:creationId xmlns:p14="http://schemas.microsoft.com/office/powerpoint/2010/main" val="2118023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239122F8-9FBD-4B80-A258-556DB600E98E}"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B654B2BC-9A61-47F9-9E2E-645E40D849E3}" type="slidenum">
              <a:rPr lang="de-DE"/>
              <a:pPr>
                <a:defRPr/>
              </a:pPr>
              <a:t>‹Nr.›</a:t>
            </a:fld>
            <a:endParaRPr lang="de-DE" dirty="0"/>
          </a:p>
        </p:txBody>
      </p:sp>
    </p:spTree>
    <p:extLst>
      <p:ext uri="{BB962C8B-B14F-4D97-AF65-F5344CB8AC3E}">
        <p14:creationId xmlns:p14="http://schemas.microsoft.com/office/powerpoint/2010/main" val="19281313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E98F33A1-4CE2-453C-9F97-4DAC80461580}"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130D2071-D3EF-4A81-AD1A-4CC653C174AE}" type="slidenum">
              <a:rPr lang="de-DE"/>
              <a:pPr>
                <a:defRPr/>
              </a:pPr>
              <a:t>‹Nr.›</a:t>
            </a:fld>
            <a:endParaRPr lang="de-DE" dirty="0"/>
          </a:p>
        </p:txBody>
      </p:sp>
    </p:spTree>
    <p:extLst>
      <p:ext uri="{BB962C8B-B14F-4D97-AF65-F5344CB8AC3E}">
        <p14:creationId xmlns:p14="http://schemas.microsoft.com/office/powerpoint/2010/main" val="35634474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831444C8-65A7-4E47-AB2E-EA54293865E3}"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4FEAA59F-51C4-440A-B9A5-AE4A1AC963BC}" type="slidenum">
              <a:rPr lang="de-DE"/>
              <a:pPr>
                <a:defRPr/>
              </a:pPr>
              <a:t>‹Nr.›</a:t>
            </a:fld>
            <a:endParaRPr lang="de-DE" dirty="0"/>
          </a:p>
        </p:txBody>
      </p:sp>
    </p:spTree>
    <p:extLst>
      <p:ext uri="{BB962C8B-B14F-4D97-AF65-F5344CB8AC3E}">
        <p14:creationId xmlns:p14="http://schemas.microsoft.com/office/powerpoint/2010/main" val="7597869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6E1D8C1-0120-4843-B769-E9E5C84B9AC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64123091-5776-40DB-A572-D5E9DA0A5060}" type="slidenum">
              <a:rPr lang="de-DE"/>
              <a:pPr>
                <a:defRPr/>
              </a:pPr>
              <a:t>‹Nr.›</a:t>
            </a:fld>
            <a:endParaRPr lang="de-DE" dirty="0"/>
          </a:p>
        </p:txBody>
      </p:sp>
    </p:spTree>
    <p:extLst>
      <p:ext uri="{BB962C8B-B14F-4D97-AF65-F5344CB8AC3E}">
        <p14:creationId xmlns:p14="http://schemas.microsoft.com/office/powerpoint/2010/main" val="1651005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C72FE6A-751C-4233-9995-75121FC176B2}"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66919784-DF09-4C48-83EF-24932DBDFDBD}" type="slidenum">
              <a:rPr lang="de-DE"/>
              <a:pPr>
                <a:defRPr/>
              </a:pPr>
              <a:t>‹Nr.›</a:t>
            </a:fld>
            <a:endParaRPr lang="de-DE" dirty="0"/>
          </a:p>
        </p:txBody>
      </p:sp>
    </p:spTree>
    <p:extLst>
      <p:ext uri="{BB962C8B-B14F-4D97-AF65-F5344CB8AC3E}">
        <p14:creationId xmlns:p14="http://schemas.microsoft.com/office/powerpoint/2010/main" val="2475692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098"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4099" name="Rechteck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4100" name="Rechteck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4101" name="Rechteck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410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D4278F3E-FED2-45B0-A6E5-78DB4F2ACBD4}" type="datetime1">
              <a:rPr lang="en-US"/>
              <a:pPr>
                <a:defRPr/>
              </a:pPr>
              <a:t>6/6/2017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292E5DEF-17AF-4D96-B533-5959209B8209}" type="slidenum">
              <a:rPr lang="en-US"/>
              <a:pPr>
                <a:defRPr/>
              </a:pPr>
              <a:t>‹Nr.›</a:t>
            </a:fld>
            <a:endParaRPr lang="en-US"/>
          </a:p>
        </p:txBody>
      </p:sp>
    </p:spTree>
    <p:extLst>
      <p:ext uri="{BB962C8B-B14F-4D97-AF65-F5344CB8AC3E}">
        <p14:creationId xmlns:p14="http://schemas.microsoft.com/office/powerpoint/2010/main" val="4082756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35E81D18-4560-462D-A310-9E89F9D4F38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latin typeface="+mn-lt"/>
              </a:defRPr>
            </a:lvl1pPr>
          </a:lstStyle>
          <a:p>
            <a:pPr>
              <a:defRPr/>
            </a:pPr>
            <a:fld id="{CDA39C52-76F9-46F9-A795-F3AE8B51C3A0}" type="slidenum">
              <a:rPr lang="de-DE"/>
              <a:pPr>
                <a:defRPr/>
              </a:pPr>
              <a:t>‹Nr.›</a:t>
            </a:fld>
            <a:endParaRPr lang="de-DE" dirty="0"/>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5649858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393700" y="6451600"/>
            <a:ext cx="368300" cy="177800"/>
          </a:xfrm>
          <a:prstGeom prst="rect">
            <a:avLst/>
          </a:prstGeom>
          <a:noFill/>
        </p:spPr>
        <p:txBody>
          <a:bodyPr wrap="none" lIns="0" tIns="0" rIns="0" rtlCol="0">
            <a:spAutoFit/>
          </a:bodyPr>
          <a:lstStyle/>
          <a:p>
            <a:pPr>
              <a:lnSpc>
                <a:spcPts val="1400"/>
              </a:lnSpc>
              <a:tabLst/>
            </a:pPr>
            <a:r>
              <a:rPr lang="en-US" altLang="zh-CN" sz="1200" dirty="0">
                <a:solidFill>
                  <a:srgbClr val="FFFFFF"/>
                </a:solidFill>
                <a:latin typeface="Times New Roman" pitchFamily="18" charset="0"/>
                <a:cs typeface="Times New Roman" pitchFamily="18" charset="0"/>
              </a:rPr>
              <a:t>‹Nr.›</a:t>
            </a:r>
          </a:p>
        </p:txBody>
      </p:sp>
      <p:sp>
        <p:nvSpPr>
          <p:cNvPr id="14" name="TextBox 1"/>
          <p:cNvSpPr txBox="1"/>
          <p:nvPr/>
        </p:nvSpPr>
        <p:spPr>
          <a:xfrm>
            <a:off x="88392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5" name="TextBox 1"/>
          <p:cNvSpPr txBox="1"/>
          <p:nvPr/>
        </p:nvSpPr>
        <p:spPr>
          <a:xfrm>
            <a:off x="2350238" y="381000"/>
            <a:ext cx="4443524" cy="4285789"/>
          </a:xfrm>
          <a:prstGeom prst="rect">
            <a:avLst/>
          </a:prstGeom>
          <a:noFill/>
        </p:spPr>
        <p:txBody>
          <a:bodyPr wrap="none" lIns="0" tIns="0" rIns="0" rtlCol="0">
            <a:spAutoFit/>
          </a:bodyPr>
          <a:lstStyle/>
          <a:p>
            <a:pPr algn="ctr">
              <a:lnSpc>
                <a:spcPts val="4300"/>
              </a:lnSpc>
              <a:tabLst>
                <a:tab pos="1079500" algn="l"/>
                <a:tab pos="1460500" algn="l"/>
                <a:tab pos="1562100" algn="l"/>
              </a:tabLst>
            </a:pPr>
            <a:r>
              <a:rPr lang="en-US" altLang="zh-CN" dirty="0">
                <a:latin typeface="MS PGothic" panose="020B0600070205080204" pitchFamily="34" charset="-128"/>
                <a:ea typeface="MS PGothic" panose="020B0600070205080204" pitchFamily="34" charset="-128"/>
              </a:rPr>
              <a:t>	</a:t>
            </a:r>
            <a:r>
              <a:rPr lang="en-US" altLang="zh-CN" sz="3600" dirty="0">
                <a:solidFill>
                  <a:srgbClr val="FFFFFF"/>
                </a:solidFill>
                <a:latin typeface="MS PGothic" panose="020B0600070205080204" pitchFamily="34" charset="-128"/>
                <a:ea typeface="MS PGothic" panose="020B0600070205080204" pitchFamily="34" charset="-128"/>
                <a:cs typeface="Times New Roman" pitchFamily="18" charset="0"/>
              </a:rPr>
              <a:t>Illness</a:t>
            </a:r>
            <a:r>
              <a:rPr lang="en-US" altLang="zh-CN" sz="3600" dirty="0">
                <a:latin typeface="MS PGothic" panose="020B0600070205080204" pitchFamily="34" charset="-128"/>
                <a:ea typeface="MS PGothic" panose="020B0600070205080204" pitchFamily="34" charset="-128"/>
                <a:cs typeface="Times New Roman" pitchFamily="18" charset="0"/>
              </a:rPr>
              <a:t> </a:t>
            </a:r>
            <a:r>
              <a:rPr lang="en-US" altLang="zh-CN" sz="3600" dirty="0">
                <a:solidFill>
                  <a:srgbClr val="FFFFFF"/>
                </a:solidFill>
                <a:latin typeface="MS PGothic" panose="020B0600070205080204" pitchFamily="34" charset="-128"/>
                <a:ea typeface="MS PGothic" panose="020B0600070205080204" pitchFamily="34" charset="-128"/>
                <a:cs typeface="Times New Roman" pitchFamily="18" charset="0"/>
              </a:rPr>
              <a:t>model</a:t>
            </a: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4800"/>
              </a:lnSpc>
              <a:tabLst>
                <a:tab pos="1079500" algn="l"/>
                <a:tab pos="1460500" algn="l"/>
                <a:tab pos="1562100" algn="l"/>
              </a:tabLst>
            </a:pPr>
            <a:r>
              <a:rPr lang="ja-JP" altLang="en-US" sz="4000" dirty="0">
                <a:solidFill>
                  <a:srgbClr val="D16349"/>
                </a:solidFill>
                <a:latin typeface="MS PGothic" panose="020B0600070205080204" pitchFamily="34" charset="-128"/>
                <a:ea typeface="MS PGothic" panose="020B0600070205080204" pitchFamily="34" charset="-128"/>
                <a:cs typeface="Times New Roman" pitchFamily="18" charset="0"/>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1079500" algn="l"/>
                <a:tab pos="1460500" algn="l"/>
                <a:tab pos="1562100" algn="l"/>
              </a:tabLst>
            </a:pPr>
            <a:r>
              <a:rPr lang="ja-JP" altLang="en-US" sz="2400" dirty="0">
                <a:solidFill>
                  <a:srgbClr val="646B86"/>
                </a:solidFill>
                <a:latin typeface="MS PGothic" panose="020B0600070205080204" pitchFamily="34" charset="-128"/>
                <a:ea typeface="MS PGothic" panose="020B0600070205080204" pitchFamily="34" charset="-128"/>
                <a:cs typeface="Times New Roman" pitchFamily="18" charset="0"/>
              </a:rPr>
              <a:t>ユニット </a:t>
            </a:r>
            <a:r>
              <a:rPr lang="en-US" altLang="ja-JP" sz="2400"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US" altLang="zh-CN" dirty="0">
              <a:latin typeface="MS PGothic" panose="020B0600070205080204" pitchFamily="34" charset="-128"/>
              <a:ea typeface="MS PGothic" panose="020B0600070205080204" pitchFamily="34" charset="-128"/>
            </a:endParaRPr>
          </a:p>
          <a:p>
            <a:pPr algn="ctr">
              <a:lnSpc>
                <a:spcPct val="150000"/>
              </a:lnSpc>
              <a:tabLst>
                <a:tab pos="1079500" algn="l"/>
                <a:tab pos="1460500" algn="l"/>
                <a:tab pos="1562100" algn="l"/>
              </a:tabLst>
            </a:pPr>
            <a:r>
              <a:rPr lang="ja-JP" altLang="en-US" sz="2400" dirty="0">
                <a:solidFill>
                  <a:srgbClr val="646B86"/>
                </a:solidFill>
                <a:latin typeface="MS PGothic" panose="020B0600070205080204" pitchFamily="34" charset="-128"/>
                <a:ea typeface="MS PGothic" panose="020B0600070205080204" pitchFamily="34" charset="-128"/>
                <a:cs typeface="Times New Roman" pitchFamily="18" charset="0"/>
              </a:rPr>
              <a:t>ケースフォーミュレーション</a:t>
            </a:r>
            <a:endParaRPr lang="en-US" altLang="ja-JP" sz="2400" dirty="0">
              <a:solidFill>
                <a:srgbClr val="646B86"/>
              </a:solidFill>
              <a:latin typeface="MS PGothic" panose="020B0600070205080204" pitchFamily="34" charset="-128"/>
              <a:ea typeface="MS PGothic" panose="020B0600070205080204" pitchFamily="34" charset="-128"/>
              <a:cs typeface="Times New Roman" pitchFamily="18" charset="0"/>
            </a:endParaRPr>
          </a:p>
          <a:p>
            <a:pPr algn="ctr">
              <a:lnSpc>
                <a:spcPct val="150000"/>
              </a:lnSpc>
              <a:tabLst>
                <a:tab pos="1079500" algn="l"/>
                <a:tab pos="1460500" algn="l"/>
                <a:tab pos="1562100" algn="l"/>
              </a:tabLst>
            </a:pPr>
            <a:r>
              <a:rPr lang="ja-JP" altLang="en-US" sz="2400" dirty="0">
                <a:solidFill>
                  <a:srgbClr val="646B86"/>
                </a:solidFill>
                <a:latin typeface="MS PGothic" panose="020B0600070205080204" pitchFamily="34" charset="-128"/>
                <a:ea typeface="MS PGothic" panose="020B0600070205080204" pitchFamily="34" charset="-128"/>
                <a:cs typeface="Times New Roman" pitchFamily="18" charset="0"/>
              </a:rPr>
              <a:t>こころの調子が崩れるパターン</a:t>
            </a:r>
            <a:endParaRPr lang="en-US" altLang="ja-JP" sz="2400"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6689116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57151" y="19305"/>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57151" y="784352"/>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7" name="Freeform 3"/>
          <p:cNvSpPr/>
          <p:nvPr/>
        </p:nvSpPr>
        <p:spPr>
          <a:xfrm>
            <a:off x="-76200" y="889507"/>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8" name="Freeform 3"/>
          <p:cNvSpPr/>
          <p:nvPr/>
        </p:nvSpPr>
        <p:spPr>
          <a:xfrm>
            <a:off x="-63500" y="921257"/>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9" name="Freeform 3"/>
          <p:cNvSpPr/>
          <p:nvPr/>
        </p:nvSpPr>
        <p:spPr>
          <a:xfrm>
            <a:off x="-63500" y="798575"/>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 name="Freeform 3"/>
          <p:cNvSpPr/>
          <p:nvPr/>
        </p:nvSpPr>
        <p:spPr>
          <a:xfrm>
            <a:off x="-49531" y="19305"/>
            <a:ext cx="9136380" cy="1484375"/>
          </a:xfrm>
          <a:custGeom>
            <a:avLst/>
            <a:gdLst>
              <a:gd name="connsiteX0" fmla="*/ 0 w 9136380"/>
              <a:gd name="connsiteY0" fmla="*/ 0 h 1484375"/>
              <a:gd name="connsiteX1" fmla="*/ 0 w 9136380"/>
              <a:gd name="connsiteY1" fmla="*/ 1484375 h 1484375"/>
              <a:gd name="connsiteX2" fmla="*/ 9136379 w 9136380"/>
              <a:gd name="connsiteY2" fmla="*/ 1484375 h 1484375"/>
              <a:gd name="connsiteX3" fmla="*/ 9136379 w 9136380"/>
              <a:gd name="connsiteY3" fmla="*/ 0 h 1484375"/>
              <a:gd name="connsiteX4" fmla="*/ 0 w 9136380"/>
              <a:gd name="connsiteY4" fmla="*/ 0 h 14843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36380" h="1484375">
                <a:moveTo>
                  <a:pt x="0" y="0"/>
                </a:moveTo>
                <a:lnTo>
                  <a:pt x="0" y="1484375"/>
                </a:lnTo>
                <a:lnTo>
                  <a:pt x="9136379" y="1484375"/>
                </a:lnTo>
                <a:lnTo>
                  <a:pt x="913637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1" name="Freeform 3"/>
          <p:cNvSpPr/>
          <p:nvPr/>
        </p:nvSpPr>
        <p:spPr>
          <a:xfrm>
            <a:off x="-76200" y="12955"/>
            <a:ext cx="9149080" cy="1497075"/>
          </a:xfrm>
          <a:custGeom>
            <a:avLst/>
            <a:gdLst>
              <a:gd name="connsiteX0" fmla="*/ 6350 w 9149080"/>
              <a:gd name="connsiteY0" fmla="*/ 6350 h 1497075"/>
              <a:gd name="connsiteX1" fmla="*/ 6350 w 9149080"/>
              <a:gd name="connsiteY1" fmla="*/ 1490725 h 1497075"/>
              <a:gd name="connsiteX2" fmla="*/ 9142729 w 9149080"/>
              <a:gd name="connsiteY2" fmla="*/ 1490725 h 1497075"/>
              <a:gd name="connsiteX3" fmla="*/ 9142729 w 9149080"/>
              <a:gd name="connsiteY3" fmla="*/ 6350 h 1497075"/>
              <a:gd name="connsiteX4" fmla="*/ 6350 w 9149080"/>
              <a:gd name="connsiteY4" fmla="*/ 6350 h 14970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9080" h="1497075">
                <a:moveTo>
                  <a:pt x="6350" y="6350"/>
                </a:moveTo>
                <a:lnTo>
                  <a:pt x="6350" y="1490725"/>
                </a:lnTo>
                <a:lnTo>
                  <a:pt x="9142729" y="1490725"/>
                </a:lnTo>
                <a:lnTo>
                  <a:pt x="9142729" y="6350"/>
                </a:lnTo>
                <a:lnTo>
                  <a:pt x="6350" y="6350"/>
                </a:lnTo>
              </a:path>
            </a:pathLst>
          </a:custGeom>
          <a:solidFill>
            <a:srgbClr val="000000">
              <a:alpha val="0"/>
            </a:srgbClr>
          </a:solidFill>
          <a:ln w="127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2" name="Freeform 3"/>
          <p:cNvSpPr/>
          <p:nvPr/>
        </p:nvSpPr>
        <p:spPr>
          <a:xfrm>
            <a:off x="2348229" y="57150"/>
            <a:ext cx="25400" cy="1262380"/>
          </a:xfrm>
          <a:custGeom>
            <a:avLst/>
            <a:gdLst>
              <a:gd name="connsiteX0" fmla="*/ 6350 w 25400"/>
              <a:gd name="connsiteY0" fmla="*/ 6350 h 1262380"/>
              <a:gd name="connsiteX1" fmla="*/ 6350 w 25400"/>
              <a:gd name="connsiteY1" fmla="*/ 1256030 h 1262380"/>
            </a:gdLst>
            <a:ahLst/>
            <a:cxnLst>
              <a:cxn ang="0">
                <a:pos x="connsiteX0" y="connsiteY0"/>
              </a:cxn>
              <a:cxn ang="1">
                <a:pos x="connsiteX1" y="connsiteY1"/>
              </a:cxn>
            </a:cxnLst>
            <a:rect l="l" t="t" r="r" b="b"/>
            <a:pathLst>
              <a:path w="25400" h="1262380">
                <a:moveTo>
                  <a:pt x="6350" y="6350"/>
                </a:moveTo>
                <a:lnTo>
                  <a:pt x="6350" y="125603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3" name="Freeform 3"/>
          <p:cNvSpPr/>
          <p:nvPr/>
        </p:nvSpPr>
        <p:spPr>
          <a:xfrm>
            <a:off x="4933695" y="57150"/>
            <a:ext cx="25400" cy="1262380"/>
          </a:xfrm>
          <a:custGeom>
            <a:avLst/>
            <a:gdLst>
              <a:gd name="connsiteX0" fmla="*/ 6350 w 25400"/>
              <a:gd name="connsiteY0" fmla="*/ 6350 h 1262380"/>
              <a:gd name="connsiteX1" fmla="*/ 6350 w 25400"/>
              <a:gd name="connsiteY1" fmla="*/ 1256030 h 1262380"/>
            </a:gdLst>
            <a:ahLst/>
            <a:cxnLst>
              <a:cxn ang="0">
                <a:pos x="connsiteX0" y="connsiteY0"/>
              </a:cxn>
              <a:cxn ang="1">
                <a:pos x="connsiteX1" y="connsiteY1"/>
              </a:cxn>
            </a:cxnLst>
            <a:rect l="l" t="t" r="r" b="b"/>
            <a:pathLst>
              <a:path w="25400" h="1262380">
                <a:moveTo>
                  <a:pt x="6350" y="6350"/>
                </a:moveTo>
                <a:lnTo>
                  <a:pt x="6350" y="125603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4" name="Freeform 3"/>
          <p:cNvSpPr/>
          <p:nvPr/>
        </p:nvSpPr>
        <p:spPr>
          <a:xfrm>
            <a:off x="44703" y="1306830"/>
            <a:ext cx="2316226" cy="25400"/>
          </a:xfrm>
          <a:custGeom>
            <a:avLst/>
            <a:gdLst>
              <a:gd name="connsiteX0" fmla="*/ 6350 w 2316226"/>
              <a:gd name="connsiteY0" fmla="*/ 6350 h 25400"/>
              <a:gd name="connsiteX1" fmla="*/ 2309876 w 2316226"/>
              <a:gd name="connsiteY1" fmla="*/ 6350 h 25400"/>
            </a:gdLst>
            <a:ahLst/>
            <a:cxnLst>
              <a:cxn ang="0">
                <a:pos x="connsiteX0" y="connsiteY0"/>
              </a:cxn>
              <a:cxn ang="1">
                <a:pos x="connsiteX1" y="connsiteY1"/>
              </a:cxn>
            </a:cxnLst>
            <a:rect l="l" t="t" r="r" b="b"/>
            <a:pathLst>
              <a:path w="2316226" h="2540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5" name="Freeform 3"/>
          <p:cNvSpPr/>
          <p:nvPr/>
        </p:nvSpPr>
        <p:spPr>
          <a:xfrm>
            <a:off x="44703" y="2294381"/>
            <a:ext cx="2316226" cy="25400"/>
          </a:xfrm>
          <a:custGeom>
            <a:avLst/>
            <a:gdLst>
              <a:gd name="connsiteX0" fmla="*/ 6350 w 2316226"/>
              <a:gd name="connsiteY0" fmla="*/ 6350 h 25400"/>
              <a:gd name="connsiteX1" fmla="*/ 2309876 w 2316226"/>
              <a:gd name="connsiteY1" fmla="*/ 6350 h 25400"/>
            </a:gdLst>
            <a:ahLst/>
            <a:cxnLst>
              <a:cxn ang="0">
                <a:pos x="connsiteX0" y="connsiteY0"/>
              </a:cxn>
              <a:cxn ang="1">
                <a:pos x="connsiteX1" y="connsiteY1"/>
              </a:cxn>
            </a:cxnLst>
            <a:rect l="l" t="t" r="r" b="b"/>
            <a:pathLst>
              <a:path w="2316226" h="2540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6" name="Freeform 3"/>
          <p:cNvSpPr/>
          <p:nvPr/>
        </p:nvSpPr>
        <p:spPr>
          <a:xfrm>
            <a:off x="44703" y="3358134"/>
            <a:ext cx="2316226" cy="25400"/>
          </a:xfrm>
          <a:custGeom>
            <a:avLst/>
            <a:gdLst>
              <a:gd name="connsiteX0" fmla="*/ 6350 w 2316226"/>
              <a:gd name="connsiteY0" fmla="*/ 6350 h 25400"/>
              <a:gd name="connsiteX1" fmla="*/ 2309876 w 2316226"/>
              <a:gd name="connsiteY1" fmla="*/ 6350 h 25400"/>
            </a:gdLst>
            <a:ahLst/>
            <a:cxnLst>
              <a:cxn ang="0">
                <a:pos x="connsiteX0" y="connsiteY0"/>
              </a:cxn>
              <a:cxn ang="1">
                <a:pos x="connsiteX1" y="connsiteY1"/>
              </a:cxn>
            </a:cxnLst>
            <a:rect l="l" t="t" r="r" b="b"/>
            <a:pathLst>
              <a:path w="2316226" h="2540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7" name="Freeform 3"/>
          <p:cNvSpPr/>
          <p:nvPr/>
        </p:nvSpPr>
        <p:spPr>
          <a:xfrm>
            <a:off x="44703" y="4418076"/>
            <a:ext cx="2316226" cy="25400"/>
          </a:xfrm>
          <a:custGeom>
            <a:avLst/>
            <a:gdLst>
              <a:gd name="connsiteX0" fmla="*/ 6350 w 2316226"/>
              <a:gd name="connsiteY0" fmla="*/ 6350 h 25400"/>
              <a:gd name="connsiteX1" fmla="*/ 2309876 w 2316226"/>
              <a:gd name="connsiteY1" fmla="*/ 6350 h 25400"/>
            </a:gdLst>
            <a:ahLst/>
            <a:cxnLst>
              <a:cxn ang="0">
                <a:pos x="connsiteX0" y="connsiteY0"/>
              </a:cxn>
              <a:cxn ang="1">
                <a:pos x="connsiteX1" y="connsiteY1"/>
              </a:cxn>
            </a:cxnLst>
            <a:rect l="l" t="t" r="r" b="b"/>
            <a:pathLst>
              <a:path w="2316226" h="2540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8" name="Freeform 3"/>
          <p:cNvSpPr/>
          <p:nvPr/>
        </p:nvSpPr>
        <p:spPr>
          <a:xfrm>
            <a:off x="44703" y="5439156"/>
            <a:ext cx="2316226" cy="25400"/>
          </a:xfrm>
          <a:custGeom>
            <a:avLst/>
            <a:gdLst>
              <a:gd name="connsiteX0" fmla="*/ 6350 w 2316226"/>
              <a:gd name="connsiteY0" fmla="*/ 6350 h 25400"/>
              <a:gd name="connsiteX1" fmla="*/ 2309876 w 2316226"/>
              <a:gd name="connsiteY1" fmla="*/ 6350 h 25400"/>
            </a:gdLst>
            <a:ahLst/>
            <a:cxnLst>
              <a:cxn ang="0">
                <a:pos x="connsiteX0" y="connsiteY0"/>
              </a:cxn>
              <a:cxn ang="1">
                <a:pos x="connsiteX1" y="connsiteY1"/>
              </a:cxn>
            </a:cxnLst>
            <a:rect l="l" t="t" r="r" b="b"/>
            <a:pathLst>
              <a:path w="2316226" h="2540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9" name="Freeform 3"/>
          <p:cNvSpPr/>
          <p:nvPr/>
        </p:nvSpPr>
        <p:spPr>
          <a:xfrm>
            <a:off x="44703" y="57150"/>
            <a:ext cx="19050" cy="1262380"/>
          </a:xfrm>
          <a:custGeom>
            <a:avLst/>
            <a:gdLst>
              <a:gd name="connsiteX0" fmla="*/ 6350 w 19050"/>
              <a:gd name="connsiteY0" fmla="*/ 6350 h 1262380"/>
              <a:gd name="connsiteX1" fmla="*/ 6350 w 19050"/>
              <a:gd name="connsiteY1" fmla="*/ 1256030 h 1262380"/>
            </a:gdLst>
            <a:ahLst/>
            <a:cxnLst>
              <a:cxn ang="0">
                <a:pos x="connsiteX0" y="connsiteY0"/>
              </a:cxn>
              <a:cxn ang="1">
                <a:pos x="connsiteX1" y="connsiteY1"/>
              </a:cxn>
            </a:cxnLst>
            <a:rect l="l" t="t" r="r" b="b"/>
            <a:pathLst>
              <a:path w="19050" h="1262380">
                <a:moveTo>
                  <a:pt x="6350" y="6350"/>
                </a:moveTo>
                <a:lnTo>
                  <a:pt x="6350" y="125603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0" name="Freeform 3"/>
          <p:cNvSpPr/>
          <p:nvPr/>
        </p:nvSpPr>
        <p:spPr>
          <a:xfrm>
            <a:off x="44703" y="57150"/>
            <a:ext cx="2316226" cy="19050"/>
          </a:xfrm>
          <a:custGeom>
            <a:avLst/>
            <a:gdLst>
              <a:gd name="connsiteX0" fmla="*/ 6350 w 2316226"/>
              <a:gd name="connsiteY0" fmla="*/ 6350 h 19050"/>
              <a:gd name="connsiteX1" fmla="*/ 2309876 w 2316226"/>
              <a:gd name="connsiteY1" fmla="*/ 6350 h 19050"/>
            </a:gdLst>
            <a:ahLst/>
            <a:cxnLst>
              <a:cxn ang="0">
                <a:pos x="connsiteX0" y="connsiteY0"/>
              </a:cxn>
              <a:cxn ang="1">
                <a:pos x="connsiteX1" y="connsiteY1"/>
              </a:cxn>
            </a:cxnLst>
            <a:rect l="l" t="t" r="r" b="b"/>
            <a:pathLst>
              <a:path w="2316226" h="1905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1" name="Freeform 3"/>
          <p:cNvSpPr/>
          <p:nvPr/>
        </p:nvSpPr>
        <p:spPr>
          <a:xfrm>
            <a:off x="44703" y="6610350"/>
            <a:ext cx="2316226" cy="19050"/>
          </a:xfrm>
          <a:custGeom>
            <a:avLst/>
            <a:gdLst>
              <a:gd name="connsiteX0" fmla="*/ 6350 w 2316226"/>
              <a:gd name="connsiteY0" fmla="*/ 6350 h 19050"/>
              <a:gd name="connsiteX1" fmla="*/ 2309876 w 2316226"/>
              <a:gd name="connsiteY1" fmla="*/ 6350 h 19050"/>
            </a:gdLst>
            <a:ahLst/>
            <a:cxnLst>
              <a:cxn ang="0">
                <a:pos x="connsiteX0" y="connsiteY0"/>
              </a:cxn>
              <a:cxn ang="1">
                <a:pos x="connsiteX1" y="connsiteY1"/>
              </a:cxn>
            </a:cxnLst>
            <a:rect l="l" t="t" r="r" b="b"/>
            <a:pathLst>
              <a:path w="2316226" h="19050">
                <a:moveTo>
                  <a:pt x="6350" y="6350"/>
                </a:moveTo>
                <a:lnTo>
                  <a:pt x="230987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2" name="Freeform 3"/>
          <p:cNvSpPr/>
          <p:nvPr/>
        </p:nvSpPr>
        <p:spPr>
          <a:xfrm>
            <a:off x="2348229" y="57150"/>
            <a:ext cx="2598166" cy="19050"/>
          </a:xfrm>
          <a:custGeom>
            <a:avLst/>
            <a:gdLst>
              <a:gd name="connsiteX0" fmla="*/ 6350 w 2598166"/>
              <a:gd name="connsiteY0" fmla="*/ 6350 h 19050"/>
              <a:gd name="connsiteX1" fmla="*/ 2591816 w 2598166"/>
              <a:gd name="connsiteY1" fmla="*/ 6350 h 19050"/>
            </a:gdLst>
            <a:ahLst/>
            <a:cxnLst>
              <a:cxn ang="0">
                <a:pos x="connsiteX0" y="connsiteY0"/>
              </a:cxn>
              <a:cxn ang="1">
                <a:pos x="connsiteX1" y="connsiteY1"/>
              </a:cxn>
            </a:cxnLst>
            <a:rect l="l" t="t" r="r" b="b"/>
            <a:pathLst>
              <a:path w="2598166" h="1905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3" name="Freeform 3"/>
          <p:cNvSpPr/>
          <p:nvPr/>
        </p:nvSpPr>
        <p:spPr>
          <a:xfrm>
            <a:off x="4933695" y="57150"/>
            <a:ext cx="4159503" cy="19050"/>
          </a:xfrm>
          <a:custGeom>
            <a:avLst/>
            <a:gdLst>
              <a:gd name="connsiteX0" fmla="*/ 6350 w 4159503"/>
              <a:gd name="connsiteY0" fmla="*/ 6350 h 19050"/>
              <a:gd name="connsiteX1" fmla="*/ 4153153 w 4159503"/>
              <a:gd name="connsiteY1" fmla="*/ 6350 h 19050"/>
            </a:gdLst>
            <a:ahLst/>
            <a:cxnLst>
              <a:cxn ang="0">
                <a:pos x="connsiteX0" y="connsiteY0"/>
              </a:cxn>
              <a:cxn ang="1">
                <a:pos x="connsiteX1" y="connsiteY1"/>
              </a:cxn>
            </a:cxnLst>
            <a:rect l="l" t="t" r="r" b="b"/>
            <a:pathLst>
              <a:path w="4159503" h="1905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4" name="Freeform 3"/>
          <p:cNvSpPr/>
          <p:nvPr/>
        </p:nvSpPr>
        <p:spPr>
          <a:xfrm>
            <a:off x="2348229" y="1306830"/>
            <a:ext cx="2598166" cy="25400"/>
          </a:xfrm>
          <a:custGeom>
            <a:avLst/>
            <a:gdLst>
              <a:gd name="connsiteX0" fmla="*/ 6350 w 2598166"/>
              <a:gd name="connsiteY0" fmla="*/ 6350 h 25400"/>
              <a:gd name="connsiteX1" fmla="*/ 2591816 w 2598166"/>
              <a:gd name="connsiteY1" fmla="*/ 6350 h 25400"/>
            </a:gdLst>
            <a:ahLst/>
            <a:cxnLst>
              <a:cxn ang="0">
                <a:pos x="connsiteX0" y="connsiteY0"/>
              </a:cxn>
              <a:cxn ang="1">
                <a:pos x="connsiteX1" y="connsiteY1"/>
              </a:cxn>
            </a:cxnLst>
            <a:rect l="l" t="t" r="r" b="b"/>
            <a:pathLst>
              <a:path w="2598166" h="2540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5" name="Freeform 3"/>
          <p:cNvSpPr/>
          <p:nvPr/>
        </p:nvSpPr>
        <p:spPr>
          <a:xfrm>
            <a:off x="4933695" y="1306830"/>
            <a:ext cx="4159503" cy="25400"/>
          </a:xfrm>
          <a:custGeom>
            <a:avLst/>
            <a:gdLst>
              <a:gd name="connsiteX0" fmla="*/ 6350 w 4159503"/>
              <a:gd name="connsiteY0" fmla="*/ 6350 h 25400"/>
              <a:gd name="connsiteX1" fmla="*/ 4153153 w 4159503"/>
              <a:gd name="connsiteY1" fmla="*/ 6350 h 25400"/>
            </a:gdLst>
            <a:ahLst/>
            <a:cxnLst>
              <a:cxn ang="0">
                <a:pos x="connsiteX0" y="connsiteY0"/>
              </a:cxn>
              <a:cxn ang="1">
                <a:pos x="connsiteX1" y="connsiteY1"/>
              </a:cxn>
            </a:cxnLst>
            <a:rect l="l" t="t" r="r" b="b"/>
            <a:pathLst>
              <a:path w="4159503" h="2540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6" name="Freeform 3"/>
          <p:cNvSpPr/>
          <p:nvPr/>
        </p:nvSpPr>
        <p:spPr>
          <a:xfrm>
            <a:off x="2348229" y="2294381"/>
            <a:ext cx="2598166" cy="25400"/>
          </a:xfrm>
          <a:custGeom>
            <a:avLst/>
            <a:gdLst>
              <a:gd name="connsiteX0" fmla="*/ 6350 w 2598166"/>
              <a:gd name="connsiteY0" fmla="*/ 6350 h 25400"/>
              <a:gd name="connsiteX1" fmla="*/ 2591816 w 2598166"/>
              <a:gd name="connsiteY1" fmla="*/ 6350 h 25400"/>
            </a:gdLst>
            <a:ahLst/>
            <a:cxnLst>
              <a:cxn ang="0">
                <a:pos x="connsiteX0" y="connsiteY0"/>
              </a:cxn>
              <a:cxn ang="1">
                <a:pos x="connsiteX1" y="connsiteY1"/>
              </a:cxn>
            </a:cxnLst>
            <a:rect l="l" t="t" r="r" b="b"/>
            <a:pathLst>
              <a:path w="2598166" h="2540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7" name="Freeform 3"/>
          <p:cNvSpPr/>
          <p:nvPr/>
        </p:nvSpPr>
        <p:spPr>
          <a:xfrm>
            <a:off x="4933695" y="2294381"/>
            <a:ext cx="4159503" cy="25400"/>
          </a:xfrm>
          <a:custGeom>
            <a:avLst/>
            <a:gdLst>
              <a:gd name="connsiteX0" fmla="*/ 6350 w 4159503"/>
              <a:gd name="connsiteY0" fmla="*/ 6350 h 25400"/>
              <a:gd name="connsiteX1" fmla="*/ 4153153 w 4159503"/>
              <a:gd name="connsiteY1" fmla="*/ 6350 h 25400"/>
            </a:gdLst>
            <a:ahLst/>
            <a:cxnLst>
              <a:cxn ang="0">
                <a:pos x="connsiteX0" y="connsiteY0"/>
              </a:cxn>
              <a:cxn ang="1">
                <a:pos x="connsiteX1" y="connsiteY1"/>
              </a:cxn>
            </a:cxnLst>
            <a:rect l="l" t="t" r="r" b="b"/>
            <a:pathLst>
              <a:path w="4159503" h="2540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8" name="Freeform 3"/>
          <p:cNvSpPr/>
          <p:nvPr/>
        </p:nvSpPr>
        <p:spPr>
          <a:xfrm>
            <a:off x="2348229" y="3358134"/>
            <a:ext cx="2598166" cy="25400"/>
          </a:xfrm>
          <a:custGeom>
            <a:avLst/>
            <a:gdLst>
              <a:gd name="connsiteX0" fmla="*/ 6350 w 2598166"/>
              <a:gd name="connsiteY0" fmla="*/ 6350 h 25400"/>
              <a:gd name="connsiteX1" fmla="*/ 2591816 w 2598166"/>
              <a:gd name="connsiteY1" fmla="*/ 6350 h 25400"/>
            </a:gdLst>
            <a:ahLst/>
            <a:cxnLst>
              <a:cxn ang="0">
                <a:pos x="connsiteX0" y="connsiteY0"/>
              </a:cxn>
              <a:cxn ang="1">
                <a:pos x="connsiteX1" y="connsiteY1"/>
              </a:cxn>
            </a:cxnLst>
            <a:rect l="l" t="t" r="r" b="b"/>
            <a:pathLst>
              <a:path w="2598166" h="2540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9" name="Freeform 3"/>
          <p:cNvSpPr/>
          <p:nvPr/>
        </p:nvSpPr>
        <p:spPr>
          <a:xfrm>
            <a:off x="4933695" y="3358134"/>
            <a:ext cx="4159503" cy="25400"/>
          </a:xfrm>
          <a:custGeom>
            <a:avLst/>
            <a:gdLst>
              <a:gd name="connsiteX0" fmla="*/ 6350 w 4159503"/>
              <a:gd name="connsiteY0" fmla="*/ 6350 h 25400"/>
              <a:gd name="connsiteX1" fmla="*/ 4153153 w 4159503"/>
              <a:gd name="connsiteY1" fmla="*/ 6350 h 25400"/>
            </a:gdLst>
            <a:ahLst/>
            <a:cxnLst>
              <a:cxn ang="0">
                <a:pos x="connsiteX0" y="connsiteY0"/>
              </a:cxn>
              <a:cxn ang="1">
                <a:pos x="connsiteX1" y="connsiteY1"/>
              </a:cxn>
            </a:cxnLst>
            <a:rect l="l" t="t" r="r" b="b"/>
            <a:pathLst>
              <a:path w="4159503" h="2540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30" name="Freeform 3"/>
          <p:cNvSpPr/>
          <p:nvPr/>
        </p:nvSpPr>
        <p:spPr>
          <a:xfrm>
            <a:off x="2348229" y="4418076"/>
            <a:ext cx="2598166" cy="25400"/>
          </a:xfrm>
          <a:custGeom>
            <a:avLst/>
            <a:gdLst>
              <a:gd name="connsiteX0" fmla="*/ 6350 w 2598166"/>
              <a:gd name="connsiteY0" fmla="*/ 6350 h 25400"/>
              <a:gd name="connsiteX1" fmla="*/ 2591816 w 2598166"/>
              <a:gd name="connsiteY1" fmla="*/ 6350 h 25400"/>
            </a:gdLst>
            <a:ahLst/>
            <a:cxnLst>
              <a:cxn ang="0">
                <a:pos x="connsiteX0" y="connsiteY0"/>
              </a:cxn>
              <a:cxn ang="1">
                <a:pos x="connsiteX1" y="connsiteY1"/>
              </a:cxn>
            </a:cxnLst>
            <a:rect l="l" t="t" r="r" b="b"/>
            <a:pathLst>
              <a:path w="2598166" h="2540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31" name="Freeform 3"/>
          <p:cNvSpPr/>
          <p:nvPr/>
        </p:nvSpPr>
        <p:spPr>
          <a:xfrm>
            <a:off x="4933695" y="4418076"/>
            <a:ext cx="4159503" cy="25400"/>
          </a:xfrm>
          <a:custGeom>
            <a:avLst/>
            <a:gdLst>
              <a:gd name="connsiteX0" fmla="*/ 6350 w 4159503"/>
              <a:gd name="connsiteY0" fmla="*/ 6350 h 25400"/>
              <a:gd name="connsiteX1" fmla="*/ 4153153 w 4159503"/>
              <a:gd name="connsiteY1" fmla="*/ 6350 h 25400"/>
            </a:gdLst>
            <a:ahLst/>
            <a:cxnLst>
              <a:cxn ang="0">
                <a:pos x="connsiteX0" y="connsiteY0"/>
              </a:cxn>
              <a:cxn ang="1">
                <a:pos x="connsiteX1" y="connsiteY1"/>
              </a:cxn>
            </a:cxnLst>
            <a:rect l="l" t="t" r="r" b="b"/>
            <a:pathLst>
              <a:path w="4159503" h="2540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4" name="Freeform 3"/>
          <p:cNvSpPr/>
          <p:nvPr/>
        </p:nvSpPr>
        <p:spPr>
          <a:xfrm>
            <a:off x="2348229" y="5439156"/>
            <a:ext cx="2598166" cy="25400"/>
          </a:xfrm>
          <a:custGeom>
            <a:avLst/>
            <a:gdLst>
              <a:gd name="connsiteX0" fmla="*/ 6350 w 2598166"/>
              <a:gd name="connsiteY0" fmla="*/ 6350 h 25400"/>
              <a:gd name="connsiteX1" fmla="*/ 2591816 w 2598166"/>
              <a:gd name="connsiteY1" fmla="*/ 6350 h 25400"/>
            </a:gdLst>
            <a:ahLst/>
            <a:cxnLst>
              <a:cxn ang="0">
                <a:pos x="connsiteX0" y="connsiteY0"/>
              </a:cxn>
              <a:cxn ang="1">
                <a:pos x="connsiteX1" y="connsiteY1"/>
              </a:cxn>
            </a:cxnLst>
            <a:rect l="l" t="t" r="r" b="b"/>
            <a:pathLst>
              <a:path w="2598166" h="2540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5" name="Freeform 3"/>
          <p:cNvSpPr/>
          <p:nvPr/>
        </p:nvSpPr>
        <p:spPr>
          <a:xfrm>
            <a:off x="4933695" y="5439156"/>
            <a:ext cx="4159503" cy="25400"/>
          </a:xfrm>
          <a:custGeom>
            <a:avLst/>
            <a:gdLst>
              <a:gd name="connsiteX0" fmla="*/ 6350 w 4159503"/>
              <a:gd name="connsiteY0" fmla="*/ 6350 h 25400"/>
              <a:gd name="connsiteX1" fmla="*/ 4153153 w 4159503"/>
              <a:gd name="connsiteY1" fmla="*/ 6350 h 25400"/>
            </a:gdLst>
            <a:ahLst/>
            <a:cxnLst>
              <a:cxn ang="0">
                <a:pos x="connsiteX0" y="connsiteY0"/>
              </a:cxn>
              <a:cxn ang="1">
                <a:pos x="connsiteX1" y="connsiteY1"/>
              </a:cxn>
            </a:cxnLst>
            <a:rect l="l" t="t" r="r" b="b"/>
            <a:pathLst>
              <a:path w="4159503" h="2540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6" name="Freeform 3"/>
          <p:cNvSpPr/>
          <p:nvPr/>
        </p:nvSpPr>
        <p:spPr>
          <a:xfrm>
            <a:off x="2348229" y="6610350"/>
            <a:ext cx="2598166" cy="19050"/>
          </a:xfrm>
          <a:custGeom>
            <a:avLst/>
            <a:gdLst>
              <a:gd name="connsiteX0" fmla="*/ 6350 w 2598166"/>
              <a:gd name="connsiteY0" fmla="*/ 6350 h 19050"/>
              <a:gd name="connsiteX1" fmla="*/ 2591816 w 2598166"/>
              <a:gd name="connsiteY1" fmla="*/ 6350 h 19050"/>
            </a:gdLst>
            <a:ahLst/>
            <a:cxnLst>
              <a:cxn ang="0">
                <a:pos x="connsiteX0" y="connsiteY0"/>
              </a:cxn>
              <a:cxn ang="1">
                <a:pos x="connsiteX1" y="connsiteY1"/>
              </a:cxn>
            </a:cxnLst>
            <a:rect l="l" t="t" r="r" b="b"/>
            <a:pathLst>
              <a:path w="2598166" h="19050">
                <a:moveTo>
                  <a:pt x="6350" y="6350"/>
                </a:moveTo>
                <a:lnTo>
                  <a:pt x="259181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8" name="Freeform 3"/>
          <p:cNvSpPr/>
          <p:nvPr/>
        </p:nvSpPr>
        <p:spPr>
          <a:xfrm>
            <a:off x="4933695" y="6610350"/>
            <a:ext cx="4159503" cy="19050"/>
          </a:xfrm>
          <a:custGeom>
            <a:avLst/>
            <a:gdLst>
              <a:gd name="connsiteX0" fmla="*/ 6350 w 4159503"/>
              <a:gd name="connsiteY0" fmla="*/ 6350 h 19050"/>
              <a:gd name="connsiteX1" fmla="*/ 4153153 w 4159503"/>
              <a:gd name="connsiteY1" fmla="*/ 6350 h 19050"/>
            </a:gdLst>
            <a:ahLst/>
            <a:cxnLst>
              <a:cxn ang="0">
                <a:pos x="connsiteX0" y="connsiteY0"/>
              </a:cxn>
              <a:cxn ang="1">
                <a:pos x="connsiteX1" y="connsiteY1"/>
              </a:cxn>
            </a:cxnLst>
            <a:rect l="l" t="t" r="r" b="b"/>
            <a:pathLst>
              <a:path w="4159503" h="19050">
                <a:moveTo>
                  <a:pt x="6350" y="6350"/>
                </a:moveTo>
                <a:lnTo>
                  <a:pt x="4153153"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29" name="Freeform 3"/>
          <p:cNvSpPr/>
          <p:nvPr/>
        </p:nvSpPr>
        <p:spPr>
          <a:xfrm>
            <a:off x="44703" y="1306830"/>
            <a:ext cx="12700" cy="5316219"/>
          </a:xfrm>
          <a:custGeom>
            <a:avLst/>
            <a:gdLst>
              <a:gd name="connsiteX0" fmla="*/ 6350 w 12700"/>
              <a:gd name="connsiteY0" fmla="*/ 6350 h 5316219"/>
              <a:gd name="connsiteX1" fmla="*/ 6350 w 12700"/>
              <a:gd name="connsiteY1" fmla="*/ 993901 h 5316219"/>
              <a:gd name="connsiteX2" fmla="*/ 6350 w 12700"/>
              <a:gd name="connsiteY2" fmla="*/ 2057653 h 5316219"/>
              <a:gd name="connsiteX3" fmla="*/ 6350 w 12700"/>
              <a:gd name="connsiteY3" fmla="*/ 3117596 h 5316219"/>
              <a:gd name="connsiteX4" fmla="*/ 6350 w 12700"/>
              <a:gd name="connsiteY4" fmla="*/ 4138676 h 5316219"/>
              <a:gd name="connsiteX5" fmla="*/ 6350 w 12700"/>
              <a:gd name="connsiteY5" fmla="*/ 5309869 h 53162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12700" h="5316219">
                <a:moveTo>
                  <a:pt x="6350" y="6350"/>
                </a:moveTo>
                <a:lnTo>
                  <a:pt x="6350" y="993901"/>
                </a:lnTo>
                <a:lnTo>
                  <a:pt x="6350" y="2057653"/>
                </a:lnTo>
                <a:lnTo>
                  <a:pt x="6350" y="3117596"/>
                </a:lnTo>
                <a:lnTo>
                  <a:pt x="6350" y="4138676"/>
                </a:lnTo>
                <a:lnTo>
                  <a:pt x="6350" y="5309869"/>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0" name="Freeform 3"/>
          <p:cNvSpPr/>
          <p:nvPr/>
        </p:nvSpPr>
        <p:spPr>
          <a:xfrm>
            <a:off x="2348229" y="1306830"/>
            <a:ext cx="12700" cy="5316219"/>
          </a:xfrm>
          <a:custGeom>
            <a:avLst/>
            <a:gdLst>
              <a:gd name="connsiteX0" fmla="*/ 6350 w 12700"/>
              <a:gd name="connsiteY0" fmla="*/ 6350 h 5316219"/>
              <a:gd name="connsiteX1" fmla="*/ 6350 w 12700"/>
              <a:gd name="connsiteY1" fmla="*/ 993901 h 5316219"/>
              <a:gd name="connsiteX2" fmla="*/ 6350 w 12700"/>
              <a:gd name="connsiteY2" fmla="*/ 2057653 h 5316219"/>
              <a:gd name="connsiteX3" fmla="*/ 6350 w 12700"/>
              <a:gd name="connsiteY3" fmla="*/ 3117596 h 5316219"/>
              <a:gd name="connsiteX4" fmla="*/ 6350 w 12700"/>
              <a:gd name="connsiteY4" fmla="*/ 4138676 h 5316219"/>
              <a:gd name="connsiteX5" fmla="*/ 6350 w 12700"/>
              <a:gd name="connsiteY5" fmla="*/ 5309869 h 53162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12700" h="5316219">
                <a:moveTo>
                  <a:pt x="6350" y="6350"/>
                </a:moveTo>
                <a:lnTo>
                  <a:pt x="6350" y="993901"/>
                </a:lnTo>
                <a:lnTo>
                  <a:pt x="6350" y="2057653"/>
                </a:lnTo>
                <a:lnTo>
                  <a:pt x="6350" y="3117596"/>
                </a:lnTo>
                <a:lnTo>
                  <a:pt x="6350" y="4138676"/>
                </a:lnTo>
                <a:lnTo>
                  <a:pt x="6350" y="5309869"/>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1031" name="Freeform 3"/>
          <p:cNvSpPr/>
          <p:nvPr/>
        </p:nvSpPr>
        <p:spPr>
          <a:xfrm>
            <a:off x="4933695" y="1306830"/>
            <a:ext cx="12700" cy="5316219"/>
          </a:xfrm>
          <a:custGeom>
            <a:avLst/>
            <a:gdLst>
              <a:gd name="connsiteX0" fmla="*/ 6350 w 12700"/>
              <a:gd name="connsiteY0" fmla="*/ 6350 h 5316219"/>
              <a:gd name="connsiteX1" fmla="*/ 6350 w 12700"/>
              <a:gd name="connsiteY1" fmla="*/ 993901 h 5316219"/>
              <a:gd name="connsiteX2" fmla="*/ 6350 w 12700"/>
              <a:gd name="connsiteY2" fmla="*/ 2057653 h 5316219"/>
              <a:gd name="connsiteX3" fmla="*/ 6350 w 12700"/>
              <a:gd name="connsiteY3" fmla="*/ 3117596 h 5316219"/>
              <a:gd name="connsiteX4" fmla="*/ 6350 w 12700"/>
              <a:gd name="connsiteY4" fmla="*/ 4138676 h 5316219"/>
              <a:gd name="connsiteX5" fmla="*/ 6350 w 12700"/>
              <a:gd name="connsiteY5" fmla="*/ 5309869 h 53162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12700" h="5316219">
                <a:moveTo>
                  <a:pt x="6350" y="6350"/>
                </a:moveTo>
                <a:lnTo>
                  <a:pt x="6350" y="993901"/>
                </a:lnTo>
                <a:lnTo>
                  <a:pt x="6350" y="2057653"/>
                </a:lnTo>
                <a:lnTo>
                  <a:pt x="6350" y="3117596"/>
                </a:lnTo>
                <a:lnTo>
                  <a:pt x="6350" y="4138676"/>
                </a:lnTo>
                <a:lnTo>
                  <a:pt x="6350" y="5309869"/>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pic>
        <p:nvPicPr>
          <p:cNvPr id="1032" name="Picture 3"/>
          <p:cNvPicPr>
            <a:picLocks noChangeAspect="1" noChangeArrowheads="1"/>
          </p:cNvPicPr>
          <p:nvPr/>
        </p:nvPicPr>
        <p:blipFill>
          <a:blip r:embed="rId2"/>
          <a:srcRect/>
          <a:stretch>
            <a:fillRect/>
          </a:stretch>
        </p:blipFill>
        <p:spPr bwMode="auto">
          <a:xfrm>
            <a:off x="2406510" y="121419"/>
            <a:ext cx="952500" cy="825500"/>
          </a:xfrm>
          <a:prstGeom prst="rect">
            <a:avLst/>
          </a:prstGeom>
          <a:noFill/>
        </p:spPr>
      </p:pic>
      <p:pic>
        <p:nvPicPr>
          <p:cNvPr id="1033" name="Picture 3"/>
          <p:cNvPicPr>
            <a:picLocks noChangeAspect="1" noChangeArrowheads="1"/>
          </p:cNvPicPr>
          <p:nvPr/>
        </p:nvPicPr>
        <p:blipFill>
          <a:blip r:embed="rId3"/>
          <a:srcRect/>
          <a:stretch>
            <a:fillRect/>
          </a:stretch>
        </p:blipFill>
        <p:spPr bwMode="auto">
          <a:xfrm>
            <a:off x="2416609" y="1358107"/>
            <a:ext cx="889000" cy="711200"/>
          </a:xfrm>
          <a:prstGeom prst="rect">
            <a:avLst/>
          </a:prstGeom>
          <a:noFill/>
        </p:spPr>
      </p:pic>
      <p:pic>
        <p:nvPicPr>
          <p:cNvPr id="1034" name="Picture 3"/>
          <p:cNvPicPr>
            <a:picLocks noChangeAspect="1" noChangeArrowheads="1"/>
          </p:cNvPicPr>
          <p:nvPr/>
        </p:nvPicPr>
        <p:blipFill>
          <a:blip r:embed="rId4"/>
          <a:srcRect/>
          <a:stretch>
            <a:fillRect/>
          </a:stretch>
        </p:blipFill>
        <p:spPr bwMode="auto">
          <a:xfrm>
            <a:off x="2416609" y="2346156"/>
            <a:ext cx="749300" cy="812800"/>
          </a:xfrm>
          <a:prstGeom prst="rect">
            <a:avLst/>
          </a:prstGeom>
          <a:noFill/>
        </p:spPr>
      </p:pic>
      <p:pic>
        <p:nvPicPr>
          <p:cNvPr id="1035" name="Picture 3"/>
          <p:cNvPicPr>
            <a:picLocks noChangeAspect="1" noChangeArrowheads="1"/>
          </p:cNvPicPr>
          <p:nvPr/>
        </p:nvPicPr>
        <p:blipFill>
          <a:blip r:embed="rId5"/>
          <a:srcRect/>
          <a:stretch>
            <a:fillRect/>
          </a:stretch>
        </p:blipFill>
        <p:spPr bwMode="auto">
          <a:xfrm>
            <a:off x="2419210" y="3437255"/>
            <a:ext cx="1104900" cy="749300"/>
          </a:xfrm>
          <a:prstGeom prst="rect">
            <a:avLst/>
          </a:prstGeom>
          <a:noFill/>
        </p:spPr>
      </p:pic>
      <p:pic>
        <p:nvPicPr>
          <p:cNvPr id="1036" name="Picture 3"/>
          <p:cNvPicPr>
            <a:picLocks noChangeAspect="1" noChangeArrowheads="1"/>
          </p:cNvPicPr>
          <p:nvPr/>
        </p:nvPicPr>
        <p:blipFill>
          <a:blip r:embed="rId6"/>
          <a:srcRect/>
          <a:stretch>
            <a:fillRect/>
          </a:stretch>
        </p:blipFill>
        <p:spPr bwMode="auto">
          <a:xfrm>
            <a:off x="2419210" y="4478655"/>
            <a:ext cx="1104900" cy="749300"/>
          </a:xfrm>
          <a:prstGeom prst="rect">
            <a:avLst/>
          </a:prstGeom>
          <a:noFill/>
        </p:spPr>
      </p:pic>
      <p:pic>
        <p:nvPicPr>
          <p:cNvPr id="1037" name="Picture 3"/>
          <p:cNvPicPr>
            <a:picLocks noChangeAspect="1" noChangeArrowheads="1"/>
          </p:cNvPicPr>
          <p:nvPr/>
        </p:nvPicPr>
        <p:blipFill>
          <a:blip r:embed="rId7"/>
          <a:srcRect/>
          <a:stretch>
            <a:fillRect/>
          </a:stretch>
        </p:blipFill>
        <p:spPr bwMode="auto">
          <a:xfrm>
            <a:off x="2419210" y="5494655"/>
            <a:ext cx="673100" cy="901700"/>
          </a:xfrm>
          <a:prstGeom prst="rect">
            <a:avLst/>
          </a:prstGeom>
          <a:noFill/>
        </p:spPr>
      </p:pic>
      <p:sp>
        <p:nvSpPr>
          <p:cNvPr id="2" name="TextBox 1"/>
          <p:cNvSpPr txBox="1"/>
          <p:nvPr/>
        </p:nvSpPr>
        <p:spPr>
          <a:xfrm rot="5400000">
            <a:off x="8914888" y="6423204"/>
            <a:ext cx="76944" cy="225703"/>
          </a:xfrm>
          <a:prstGeom prst="rect">
            <a:avLst/>
          </a:prstGeom>
          <a:noFill/>
        </p:spPr>
        <p:txBody>
          <a:bodyPr wrap="none" lIns="0" tIns="0" rIns="0" rtlCol="0">
            <a:spAutoFit/>
          </a:bodyPr>
          <a:lstStyle/>
          <a:p>
            <a:pPr>
              <a:lnSpc>
                <a:spcPts val="1400"/>
              </a:lnSpc>
              <a:tabLst/>
            </a:pPr>
            <a:r>
              <a:rPr lang="en-US" altLang="zh-CN" sz="1200" dirty="0">
                <a:solidFill>
                  <a:srgbClr val="FFFFFF"/>
                </a:solidFill>
                <a:latin typeface="ＭＳ Ｐゴシック" panose="020B0600070205080204" pitchFamily="50" charset="-128"/>
                <a:ea typeface="ＭＳ Ｐゴシック" panose="020B0600070205080204" pitchFamily="50" charset="-128"/>
                <a:cs typeface="Times New Roman" pitchFamily="18" charset="0"/>
              </a:rPr>
              <a:t>2</a:t>
            </a:r>
          </a:p>
        </p:txBody>
      </p:sp>
      <p:sp>
        <p:nvSpPr>
          <p:cNvPr id="1038" name="TextBox 1"/>
          <p:cNvSpPr txBox="1"/>
          <p:nvPr/>
        </p:nvSpPr>
        <p:spPr>
          <a:xfrm>
            <a:off x="8870810" y="59055"/>
            <a:ext cx="89768" cy="251351"/>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ＭＳ Ｐゴシック" panose="020B0600070205080204" pitchFamily="50" charset="-128"/>
                <a:ea typeface="ＭＳ Ｐゴシック" panose="020B0600070205080204" pitchFamily="50" charset="-128"/>
                <a:cs typeface="Times New Roman" pitchFamily="18" charset="0"/>
              </a:rPr>
              <a:t>1</a:t>
            </a:r>
          </a:p>
        </p:txBody>
      </p:sp>
      <p:sp>
        <p:nvSpPr>
          <p:cNvPr id="1039" name="TextBox 1"/>
          <p:cNvSpPr txBox="1"/>
          <p:nvPr/>
        </p:nvSpPr>
        <p:spPr>
          <a:xfrm>
            <a:off x="133210" y="109855"/>
            <a:ext cx="1009892" cy="238527"/>
          </a:xfrm>
          <a:prstGeom prst="rect">
            <a:avLst/>
          </a:prstGeom>
          <a:noFill/>
        </p:spPr>
        <p:txBody>
          <a:bodyPr wrap="none" lIns="0" tIns="0" rIns="0" rtlCol="0">
            <a:spAutoFit/>
          </a:bodyPr>
          <a:lstStyle/>
          <a:p>
            <a:pPr>
              <a:lnSpc>
                <a:spcPts val="1500"/>
              </a:lnSpc>
              <a:tabLst/>
            </a:pPr>
            <a:r>
              <a:rPr lang="ja-JP" altLang="en-US" sz="1302" b="1"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素因／脆弱性</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0" name="TextBox 1"/>
          <p:cNvSpPr txBox="1"/>
          <p:nvPr/>
        </p:nvSpPr>
        <p:spPr>
          <a:xfrm>
            <a:off x="5022710" y="109855"/>
            <a:ext cx="2997200" cy="430887"/>
          </a:xfrm>
          <a:prstGeom prst="rect">
            <a:avLst/>
          </a:prstGeom>
          <a:noFill/>
        </p:spPr>
        <p:txBody>
          <a:bodyPr wrap="squar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たとえば、親がこころの病を抱えていた、</a:t>
            </a:r>
            <a:endParaRPr lang="en-US" altLang="ja-JP"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幼少期のつらい体験</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1" name="TextBox 1"/>
          <p:cNvSpPr txBox="1"/>
          <p:nvPr/>
        </p:nvSpPr>
        <p:spPr>
          <a:xfrm>
            <a:off x="133210" y="1354455"/>
            <a:ext cx="474489"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引き金</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2" name="TextBox 1"/>
          <p:cNvSpPr txBox="1"/>
          <p:nvPr/>
        </p:nvSpPr>
        <p:spPr>
          <a:xfrm>
            <a:off x="5022710" y="1367155"/>
            <a:ext cx="2707472" cy="43088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たとえば、ストレス（仕事や人間関係）、</a:t>
            </a:r>
            <a:endParaRPr lang="en-US" altLang="ja-JP"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その他の特殊なストレス要因</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3" name="TextBox 1"/>
          <p:cNvSpPr txBox="1"/>
          <p:nvPr/>
        </p:nvSpPr>
        <p:spPr>
          <a:xfrm>
            <a:off x="133210" y="2357755"/>
            <a:ext cx="1393010"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悪化をもたらす要因</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4" name="TextBox 1"/>
          <p:cNvSpPr txBox="1"/>
          <p:nvPr/>
        </p:nvSpPr>
        <p:spPr>
          <a:xfrm>
            <a:off x="5022710" y="2357755"/>
            <a:ext cx="2313134" cy="469359"/>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たとえば、お酒や薬の飲み過ぎ、</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8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いい加減な服薬</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5" name="TextBox 1"/>
          <p:cNvSpPr txBox="1"/>
          <p:nvPr/>
        </p:nvSpPr>
        <p:spPr>
          <a:xfrm>
            <a:off x="133210" y="3411855"/>
            <a:ext cx="333425"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発症</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6" name="TextBox 1"/>
          <p:cNvSpPr txBox="1"/>
          <p:nvPr/>
        </p:nvSpPr>
        <p:spPr>
          <a:xfrm>
            <a:off x="5022710" y="3411855"/>
            <a:ext cx="897682"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妄想、錯覚、</a:t>
            </a:r>
            <a:endParaRPr lang="en-US" altLang="zh-CN" sz="13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7" name="TextBox 1"/>
          <p:cNvSpPr txBox="1"/>
          <p:nvPr/>
        </p:nvSpPr>
        <p:spPr>
          <a:xfrm>
            <a:off x="5022710" y="3653155"/>
            <a:ext cx="1739259" cy="43088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幻覚／幻声、疲労困憊、</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抑うつ状態</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8" name="TextBox 1"/>
          <p:cNvSpPr txBox="1"/>
          <p:nvPr/>
        </p:nvSpPr>
        <p:spPr>
          <a:xfrm>
            <a:off x="133210" y="4465955"/>
            <a:ext cx="333425"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結果</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49" name="TextBox 1"/>
          <p:cNvSpPr txBox="1"/>
          <p:nvPr/>
        </p:nvSpPr>
        <p:spPr>
          <a:xfrm>
            <a:off x="5022710" y="4478655"/>
            <a:ext cx="811119" cy="623248"/>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引きこもり、</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失業、</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孤独</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0" name="TextBox 1"/>
          <p:cNvSpPr txBox="1"/>
          <p:nvPr/>
        </p:nvSpPr>
        <p:spPr>
          <a:xfrm>
            <a:off x="133210" y="5494655"/>
            <a:ext cx="1166986"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介入／援助資源</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1" name="TextBox 1"/>
          <p:cNvSpPr txBox="1"/>
          <p:nvPr/>
        </p:nvSpPr>
        <p:spPr>
          <a:xfrm>
            <a:off x="5022710" y="5494655"/>
            <a:ext cx="841577" cy="238527"/>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精神科の薬</a:t>
            </a:r>
            <a:endParaRPr lang="en-US" altLang="zh-CN" sz="1302"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2" name="TextBox 1"/>
          <p:cNvSpPr txBox="1"/>
          <p:nvPr/>
        </p:nvSpPr>
        <p:spPr>
          <a:xfrm>
            <a:off x="5022710" y="5735955"/>
            <a:ext cx="4153381" cy="623248"/>
          </a:xfrm>
          <a:prstGeom prst="rect">
            <a:avLst/>
          </a:prstGeom>
          <a:noFill/>
        </p:spPr>
        <p:txBody>
          <a:bodyPr wrap="none" lIns="0" tIns="0" rIns="0" rtlCol="0">
            <a:spAutoFit/>
          </a:bodyPr>
          <a:lstStyle/>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カウンセリング／変化への期待、</a:t>
            </a:r>
            <a:endParaRPr lang="en-US" altLang="ja-JP"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信頼できる人とのつながり、</a:t>
            </a:r>
            <a:endParaRPr lang="en-US" altLang="ja-JP"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a:lnSpc>
                <a:spcPts val="1500"/>
              </a:lnSpc>
              <a:tabLst/>
            </a:pPr>
            <a:r>
              <a:rPr lang="ja-JP" altLang="en-US"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すでに行われている治療内容（たとえば、リラクゼーション</a:t>
            </a:r>
            <a:r>
              <a:rPr lang="ja-JP" altLang="en-US" sz="1302" b="1" dirty="0" smtClean="0">
                <a:solidFill>
                  <a:srgbClr val="000000"/>
                </a:solidFill>
                <a:latin typeface="ＭＳ Ｐゴシック" panose="020B0600070205080204" pitchFamily="50" charset="-128"/>
                <a:ea typeface="ＭＳ Ｐゴシック" panose="020B0600070205080204" pitchFamily="50" charset="-128"/>
                <a:cs typeface="Times New Roman" pitchFamily="18" charset="0"/>
              </a:rPr>
              <a:t>）</a:t>
            </a:r>
            <a:endParaRPr lang="en-US" altLang="zh-CN" sz="1302"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3" name="TextBox 1"/>
          <p:cNvSpPr txBox="1"/>
          <p:nvPr/>
        </p:nvSpPr>
        <p:spPr>
          <a:xfrm>
            <a:off x="2416609" y="953975"/>
            <a:ext cx="307777" cy="216406"/>
          </a:xfrm>
          <a:prstGeom prst="rect">
            <a:avLst/>
          </a:prstGeom>
          <a:noFill/>
        </p:spPr>
        <p:txBody>
          <a:bodyPr wrap="none" lIns="0" tIns="0" rIns="0" rtlCol="0">
            <a:spAutoFit/>
          </a:bodyPr>
          <a:lstStyle/>
          <a:p>
            <a:pPr>
              <a:lnSpc>
                <a:spcPts val="1500"/>
              </a:lnSpc>
              <a:tabLst/>
            </a:pPr>
            <a:r>
              <a:rPr lang="ja-JP" altLang="en-US"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燃料</a:t>
            </a:r>
            <a:endParaRPr lang="en-US" altLang="zh-CN"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4" name="TextBox 1"/>
          <p:cNvSpPr txBox="1"/>
          <p:nvPr/>
        </p:nvSpPr>
        <p:spPr>
          <a:xfrm>
            <a:off x="2408491" y="2105619"/>
            <a:ext cx="307777" cy="216406"/>
          </a:xfrm>
          <a:prstGeom prst="rect">
            <a:avLst/>
          </a:prstGeom>
          <a:noFill/>
        </p:spPr>
        <p:txBody>
          <a:bodyPr wrap="none" lIns="0" tIns="0" rIns="0" rtlCol="0">
            <a:spAutoFit/>
          </a:bodyPr>
          <a:lstStyle/>
          <a:p>
            <a:pPr>
              <a:lnSpc>
                <a:spcPts val="1500"/>
              </a:lnSpc>
              <a:tabLst/>
            </a:pPr>
            <a:r>
              <a:rPr lang="ja-JP" altLang="en-US"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火花</a:t>
            </a:r>
            <a:endParaRPr lang="en-US" altLang="zh-CN"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5" name="TextBox 1"/>
          <p:cNvSpPr txBox="1"/>
          <p:nvPr/>
        </p:nvSpPr>
        <p:spPr>
          <a:xfrm>
            <a:off x="2406510" y="4199255"/>
            <a:ext cx="461665" cy="225703"/>
          </a:xfrm>
          <a:prstGeom prst="rect">
            <a:avLst/>
          </a:prstGeom>
          <a:noFill/>
        </p:spPr>
        <p:txBody>
          <a:bodyPr wrap="none" lIns="0" tIns="0" rIns="0" rtlCol="0">
            <a:spAutoFit/>
          </a:bodyPr>
          <a:lstStyle/>
          <a:p>
            <a:pPr>
              <a:lnSpc>
                <a:spcPts val="1400"/>
              </a:lnSpc>
              <a:tabLst/>
            </a:pPr>
            <a:r>
              <a:rPr lang="ja-JP" altLang="en-US"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大火事</a:t>
            </a:r>
            <a:endParaRPr lang="en-US" altLang="zh-CN"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6" name="TextBox 1"/>
          <p:cNvSpPr txBox="1"/>
          <p:nvPr/>
        </p:nvSpPr>
        <p:spPr>
          <a:xfrm>
            <a:off x="2406510" y="6383655"/>
            <a:ext cx="461665" cy="225703"/>
          </a:xfrm>
          <a:prstGeom prst="rect">
            <a:avLst/>
          </a:prstGeom>
          <a:noFill/>
        </p:spPr>
        <p:txBody>
          <a:bodyPr wrap="none" lIns="0" tIns="0" rIns="0" rtlCol="0">
            <a:spAutoFit/>
          </a:bodyPr>
          <a:lstStyle/>
          <a:p>
            <a:pPr>
              <a:lnSpc>
                <a:spcPts val="1400"/>
              </a:lnSpc>
              <a:tabLst/>
            </a:pPr>
            <a:r>
              <a:rPr lang="ja-JP" altLang="en-US"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消火器</a:t>
            </a:r>
            <a:endParaRPr lang="en-US" altLang="zh-CN"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7" name="TextBox 1"/>
          <p:cNvSpPr txBox="1"/>
          <p:nvPr/>
        </p:nvSpPr>
        <p:spPr>
          <a:xfrm>
            <a:off x="2422580" y="3186987"/>
            <a:ext cx="453650" cy="225703"/>
          </a:xfrm>
          <a:prstGeom prst="rect">
            <a:avLst/>
          </a:prstGeom>
          <a:noFill/>
        </p:spPr>
        <p:txBody>
          <a:bodyPr wrap="none" lIns="0" tIns="0" rIns="0" rtlCol="0">
            <a:spAutoFit/>
          </a:bodyPr>
          <a:lstStyle/>
          <a:p>
            <a:pPr>
              <a:lnSpc>
                <a:spcPts val="1400"/>
              </a:lnSpc>
              <a:tabLst/>
            </a:pPr>
            <a:r>
              <a:rPr lang="ja-JP" altLang="en-US"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火に油</a:t>
            </a:r>
            <a:endParaRPr lang="en-US" altLang="zh-CN" sz="14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058" name="TextBox 1"/>
          <p:cNvSpPr txBox="1"/>
          <p:nvPr/>
        </p:nvSpPr>
        <p:spPr>
          <a:xfrm>
            <a:off x="2431910" y="5227955"/>
            <a:ext cx="607539" cy="225703"/>
          </a:xfrm>
          <a:prstGeom prst="rect">
            <a:avLst/>
          </a:prstGeom>
          <a:noFill/>
        </p:spPr>
        <p:txBody>
          <a:bodyPr wrap="none" lIns="0" tIns="0" rIns="0" rtlCol="0">
            <a:spAutoFit/>
          </a:bodyPr>
          <a:lstStyle/>
          <a:p>
            <a:pPr>
              <a:lnSpc>
                <a:spcPts val="1400"/>
              </a:lnSpc>
              <a:tabLst/>
            </a:pPr>
            <a:r>
              <a:rPr lang="ja-JP" altLang="en-US"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焼け野原</a:t>
            </a:r>
            <a:endParaRPr lang="en-US" altLang="zh-CN" sz="1200" b="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69" name="Text Box 11"/>
          <p:cNvSpPr txBox="1">
            <a:spLocks noChangeArrowheads="1"/>
          </p:cNvSpPr>
          <p:nvPr/>
        </p:nvSpPr>
        <p:spPr bwMode="auto">
          <a:xfrm>
            <a:off x="5977682" y="6610410"/>
            <a:ext cx="316631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ケースフォーミュレーション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p>
        </p:txBody>
      </p:sp>
      <p:sp>
        <p:nvSpPr>
          <p:cNvPr id="68" name="Freeform 3"/>
          <p:cNvSpPr/>
          <p:nvPr/>
        </p:nvSpPr>
        <p:spPr>
          <a:xfrm>
            <a:off x="9072741" y="1302386"/>
            <a:ext cx="12700" cy="5316219"/>
          </a:xfrm>
          <a:custGeom>
            <a:avLst/>
            <a:gdLst>
              <a:gd name="connsiteX0" fmla="*/ 6350 w 12700"/>
              <a:gd name="connsiteY0" fmla="*/ 6350 h 5316219"/>
              <a:gd name="connsiteX1" fmla="*/ 6350 w 12700"/>
              <a:gd name="connsiteY1" fmla="*/ 993901 h 5316219"/>
              <a:gd name="connsiteX2" fmla="*/ 6350 w 12700"/>
              <a:gd name="connsiteY2" fmla="*/ 2057653 h 5316219"/>
              <a:gd name="connsiteX3" fmla="*/ 6350 w 12700"/>
              <a:gd name="connsiteY3" fmla="*/ 3117596 h 5316219"/>
              <a:gd name="connsiteX4" fmla="*/ 6350 w 12700"/>
              <a:gd name="connsiteY4" fmla="*/ 4138676 h 5316219"/>
              <a:gd name="connsiteX5" fmla="*/ 6350 w 12700"/>
              <a:gd name="connsiteY5" fmla="*/ 5309869 h 531621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12700" h="5316219">
                <a:moveTo>
                  <a:pt x="6350" y="6350"/>
                </a:moveTo>
                <a:lnTo>
                  <a:pt x="6350" y="993901"/>
                </a:lnTo>
                <a:lnTo>
                  <a:pt x="6350" y="2057653"/>
                </a:lnTo>
                <a:lnTo>
                  <a:pt x="6350" y="3117596"/>
                </a:lnTo>
                <a:lnTo>
                  <a:pt x="6350" y="4138676"/>
                </a:lnTo>
                <a:lnTo>
                  <a:pt x="6350" y="5309869"/>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70" name="Freeform 3"/>
          <p:cNvSpPr/>
          <p:nvPr/>
        </p:nvSpPr>
        <p:spPr>
          <a:xfrm>
            <a:off x="9072880" y="59690"/>
            <a:ext cx="19050" cy="1262380"/>
          </a:xfrm>
          <a:custGeom>
            <a:avLst/>
            <a:gdLst>
              <a:gd name="connsiteX0" fmla="*/ 6350 w 19050"/>
              <a:gd name="connsiteY0" fmla="*/ 6350 h 1262380"/>
              <a:gd name="connsiteX1" fmla="*/ 6350 w 19050"/>
              <a:gd name="connsiteY1" fmla="*/ 1256030 h 1262380"/>
            </a:gdLst>
            <a:ahLst/>
            <a:cxnLst>
              <a:cxn ang="0">
                <a:pos x="connsiteX0" y="connsiteY0"/>
              </a:cxn>
              <a:cxn ang="1">
                <a:pos x="connsiteX1" y="connsiteY1"/>
              </a:cxn>
            </a:cxnLst>
            <a:rect l="l" t="t" r="r" b="b"/>
            <a:pathLst>
              <a:path w="19050" h="1262380">
                <a:moveTo>
                  <a:pt x="6350" y="6350"/>
                </a:moveTo>
                <a:lnTo>
                  <a:pt x="6350" y="125603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72" name="Text Box 4"/>
          <p:cNvSpPr txBox="1">
            <a:spLocks noChangeArrowheads="1"/>
          </p:cNvSpPr>
          <p:nvPr/>
        </p:nvSpPr>
        <p:spPr bwMode="auto">
          <a:xfrm>
            <a:off x="-58738" y="6626225"/>
            <a:ext cx="635952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85000"/>
              </a:lnSpc>
              <a:spcBef>
                <a:spcPct val="0"/>
              </a:spcBef>
              <a:buClrTx/>
              <a:buSzTx/>
              <a:buFontTx/>
              <a:buNone/>
            </a:pPr>
            <a:r>
              <a:rPr lang="en-US" altLang="de-DE" sz="700" i="1" dirty="0" smtClean="0"/>
              <a:t>(</a:t>
            </a:r>
            <a:r>
              <a:rPr lang="en-US" altLang="de-DE" sz="700" i="1" dirty="0" err="1" smtClean="0">
                <a:cs typeface="Arial" charset="0"/>
              </a:rPr>
              <a:t>f</a:t>
            </a:r>
            <a:r>
              <a:rPr lang="en-US" altLang="de-DE" sz="700" i="1" dirty="0" err="1" smtClean="0">
                <a:ea typeface="Times New Roman" pitchFamily="18" charset="0"/>
                <a:cs typeface="Arial" charset="0"/>
              </a:rPr>
              <a:t>.t.t.b</a:t>
            </a:r>
            <a:r>
              <a:rPr lang="en-US" altLang="de-DE" sz="700" i="1" dirty="0" smtClean="0">
                <a:ea typeface="Times New Roman" pitchFamily="18" charset="0"/>
                <a:cs typeface="Arial" charset="0"/>
              </a:rPr>
              <a:t>.: </a:t>
            </a:r>
            <a:r>
              <a:rPr lang="en-GB" altLang="de-DE" sz="700" i="1" dirty="0" smtClean="0"/>
              <a:t>“</a:t>
            </a:r>
            <a:r>
              <a:rPr lang="en-GB" altLang="de-DE" sz="700" i="1" dirty="0" err="1" smtClean="0"/>
              <a:t>Holz</a:t>
            </a:r>
            <a:r>
              <a:rPr lang="en-GB" altLang="de-DE" sz="700" i="1" dirty="0" smtClean="0"/>
              <a:t>”</a:t>
            </a:r>
            <a:r>
              <a:rPr lang="en-US" altLang="de-DE" sz="700" i="1" dirty="0" smtClean="0"/>
              <a:t> by </a:t>
            </a:r>
            <a:r>
              <a:rPr lang="en-US" altLang="de-DE" sz="700" i="1" dirty="0" err="1"/>
              <a:t>senfgurke</a:t>
            </a:r>
            <a:r>
              <a:rPr lang="en-US" altLang="de-DE" sz="700" i="1" dirty="0"/>
              <a:t>; </a:t>
            </a:r>
            <a:r>
              <a:rPr lang="en-GB" altLang="de-DE" sz="700" i="1" dirty="0" smtClean="0"/>
              <a:t>“Match </a:t>
            </a:r>
            <a:r>
              <a:rPr lang="en-GB" altLang="de-DE" sz="700" i="1" dirty="0"/>
              <a:t>on </a:t>
            </a:r>
            <a:r>
              <a:rPr lang="en-GB" altLang="de-DE" sz="700" i="1" dirty="0" smtClean="0"/>
              <a:t>Fire” by </a:t>
            </a:r>
            <a:r>
              <a:rPr lang="en-GB" altLang="de-DE" sz="700" i="1" dirty="0"/>
              <a:t>Ambient Ideas</a:t>
            </a:r>
            <a:r>
              <a:rPr lang="en-US" altLang="de-DE" sz="700" i="1" dirty="0"/>
              <a:t>; </a:t>
            </a:r>
            <a:r>
              <a:rPr lang="en-GB" altLang="de-DE" sz="700" i="1" dirty="0" smtClean="0"/>
              <a:t>“</a:t>
            </a:r>
            <a:r>
              <a:rPr lang="en-US" altLang="de-DE" sz="700" i="1" dirty="0" smtClean="0"/>
              <a:t>jerry </a:t>
            </a:r>
            <a:r>
              <a:rPr lang="en-US" altLang="de-DE" sz="700" i="1" dirty="0"/>
              <a:t>cans and </a:t>
            </a:r>
            <a:r>
              <a:rPr lang="en-US" altLang="de-DE" sz="700" i="1" dirty="0" smtClean="0"/>
              <a:t>chemicals</a:t>
            </a:r>
            <a:r>
              <a:rPr lang="en-GB" altLang="de-DE" sz="700" i="1" dirty="0" smtClean="0"/>
              <a:t>” </a:t>
            </a:r>
            <a:r>
              <a:rPr lang="en-US" altLang="de-DE" sz="700" i="1" dirty="0" smtClean="0"/>
              <a:t>by </a:t>
            </a:r>
            <a:r>
              <a:rPr lang="en-US" altLang="de-DE" sz="700" i="1" dirty="0" err="1"/>
              <a:t>colchu</a:t>
            </a:r>
            <a:r>
              <a:rPr lang="en-US" altLang="de-DE" sz="700" i="1" dirty="0"/>
              <a:t>; </a:t>
            </a:r>
            <a:r>
              <a:rPr lang="en-GB" altLang="de-DE" sz="700" i="1" dirty="0" smtClean="0"/>
              <a:t>“Banff </a:t>
            </a:r>
            <a:r>
              <a:rPr lang="en-GB" altLang="de-DE" sz="700" i="1" dirty="0"/>
              <a:t>Prescribed Burn </a:t>
            </a:r>
            <a:r>
              <a:rPr lang="en-GB" altLang="de-DE" sz="700" i="1" dirty="0" smtClean="0"/>
              <a:t>2009” by </a:t>
            </a:r>
            <a:r>
              <a:rPr lang="en-GB" altLang="de-DE" sz="700" i="1" dirty="0" err="1"/>
              <a:t>Eggs&amp;Beer</a:t>
            </a:r>
            <a:r>
              <a:rPr lang="en-GB" altLang="de-DE" sz="700" i="1" dirty="0"/>
              <a:t>; </a:t>
            </a:r>
            <a:r>
              <a:rPr lang="en-GB" altLang="de-DE" sz="700" i="1" dirty="0" smtClean="0"/>
              <a:t>“</a:t>
            </a:r>
            <a:r>
              <a:rPr lang="en-US" altLang="de-DE" sz="700" i="1" dirty="0" smtClean="0"/>
              <a:t>Wood Pile</a:t>
            </a:r>
            <a:r>
              <a:rPr lang="en-GB" altLang="de-DE" sz="700" i="1" dirty="0" smtClean="0"/>
              <a:t>” </a:t>
            </a:r>
            <a:r>
              <a:rPr lang="en-US" altLang="de-DE" sz="700" i="1" dirty="0" smtClean="0"/>
              <a:t>by </a:t>
            </a:r>
            <a:r>
              <a:rPr lang="en-US" altLang="de-DE" sz="700" i="1" dirty="0"/>
              <a:t>dani0010; </a:t>
            </a:r>
            <a:r>
              <a:rPr lang="en-GB" altLang="de-DE" sz="700" i="1" dirty="0" smtClean="0"/>
              <a:t>“</a:t>
            </a:r>
            <a:r>
              <a:rPr lang="en-US" altLang="de-DE" sz="700" i="1" dirty="0" err="1" smtClean="0"/>
              <a:t>Feuerlöscher</a:t>
            </a:r>
            <a:r>
              <a:rPr lang="en-GB" altLang="de-DE" sz="700" i="1" dirty="0" smtClean="0"/>
              <a:t>” </a:t>
            </a:r>
            <a:r>
              <a:rPr lang="en-US" altLang="de-DE" sz="700" i="1" dirty="0" smtClean="0"/>
              <a:t>by </a:t>
            </a:r>
            <a:r>
              <a:rPr lang="en-US" altLang="de-DE" sz="700" i="1" dirty="0" err="1"/>
              <a:t>rudolf</a:t>
            </a:r>
            <a:r>
              <a:rPr lang="en-US" altLang="de-DE" sz="700" i="1" dirty="0"/>
              <a:t> </a:t>
            </a:r>
            <a:r>
              <a:rPr lang="en-US" altLang="de-DE" sz="700" i="1" dirty="0" err="1"/>
              <a:t>schuba</a:t>
            </a:r>
            <a:r>
              <a:rPr lang="en-US" altLang="de-DE" sz="700" i="1" dirty="0"/>
              <a:t>)</a:t>
            </a:r>
            <a:r>
              <a:rPr lang="en-US" altLang="de-DE" sz="800" dirty="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9538"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rot="5400000">
            <a:off x="8966200" y="6426200"/>
            <a:ext cx="88900" cy="177800"/>
          </a:xfrm>
          <a:prstGeom prst="rect">
            <a:avLst/>
          </a:prstGeom>
          <a:noFill/>
        </p:spPr>
        <p:txBody>
          <a:bodyPr wrap="none" lIns="0" tIns="0" rIns="0" rtlCol="0">
            <a:spAutoFit/>
          </a:bodyPr>
          <a:lstStyle/>
          <a:p>
            <a:pPr>
              <a:lnSpc>
                <a:spcPts val="1400"/>
              </a:lnSpc>
              <a:tabLst/>
            </a:pPr>
            <a:r>
              <a:rPr lang="en-US" altLang="zh-CN" sz="1200" dirty="0">
                <a:solidFill>
                  <a:srgbClr val="FFFFFF"/>
                </a:solidFill>
                <a:latin typeface="Times New Roman" pitchFamily="18" charset="0"/>
                <a:cs typeface="Times New Roman" pitchFamily="18" charset="0"/>
              </a:rPr>
              <a:t>3</a:t>
            </a:r>
          </a:p>
        </p:txBody>
      </p:sp>
      <p:sp>
        <p:nvSpPr>
          <p:cNvPr id="1026"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a:t>
            </a:r>
          </a:p>
        </p:txBody>
      </p:sp>
      <p:sp>
        <p:nvSpPr>
          <p:cNvPr id="20" name="Text Box 11"/>
          <p:cNvSpPr txBox="1">
            <a:spLocks noChangeArrowheads="1"/>
          </p:cNvSpPr>
          <p:nvPr/>
        </p:nvSpPr>
        <p:spPr bwMode="auto">
          <a:xfrm>
            <a:off x="4572000" y="6610410"/>
            <a:ext cx="45720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ケースフォーミュレーション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1" name="グループ化 20"/>
          <p:cNvGrpSpPr/>
          <p:nvPr/>
        </p:nvGrpSpPr>
        <p:grpSpPr>
          <a:xfrm>
            <a:off x="88900" y="6096000"/>
            <a:ext cx="2197100" cy="487426"/>
            <a:chOff x="88900" y="5208524"/>
            <a:chExt cx="2197100" cy="487426"/>
          </a:xfrm>
        </p:grpSpPr>
        <p:sp>
          <p:nvSpPr>
            <p:cNvPr id="22"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3.1</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3"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pic>
        <p:nvPicPr>
          <p:cNvPr id="11" name="図 10"/>
          <p:cNvPicPr>
            <a:picLocks noChangeAspect="1"/>
          </p:cNvPicPr>
          <p:nvPr/>
        </p:nvPicPr>
        <p:blipFill>
          <a:blip r:embed="rId3"/>
          <a:stretch>
            <a:fillRect/>
          </a:stretch>
        </p:blipFill>
        <p:spPr>
          <a:xfrm>
            <a:off x="2460201" y="995612"/>
            <a:ext cx="4223598" cy="5572075"/>
          </a:xfrm>
          <a:prstGeom prst="rect">
            <a:avLst/>
          </a:prstGeom>
        </p:spPr>
      </p:pic>
      <p:sp>
        <p:nvSpPr>
          <p:cNvPr id="43" name="Textfeld 14"/>
          <p:cNvSpPr txBox="1"/>
          <p:nvPr/>
        </p:nvSpPr>
        <p:spPr>
          <a:xfrm rot="19806148">
            <a:off x="3316435" y="3518266"/>
            <a:ext cx="2275645" cy="461665"/>
          </a:xfrm>
          <a:prstGeom prst="rect">
            <a:avLst/>
          </a:prstGeom>
          <a:noFill/>
        </p:spPr>
        <p:txBody>
          <a:bodyPr wrap="square" rtlCol="0">
            <a:spAutoFit/>
          </a:bodyPr>
          <a:lstStyle/>
          <a:p>
            <a:pPr algn="ctr"/>
            <a:r>
              <a:rPr lang="ja-JP" altLang="en-US"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lang="en-GB"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endParaRPr>
          </a:p>
        </p:txBody>
      </p:sp>
      <p:sp>
        <p:nvSpPr>
          <p:cNvPr id="19" name="Rectangle 2"/>
          <p:cNvSpPr>
            <a:spLocks noChangeArrowheads="1"/>
          </p:cNvSpPr>
          <p:nvPr/>
        </p:nvSpPr>
        <p:spPr bwMode="auto">
          <a:xfrm>
            <a:off x="0" y="0"/>
            <a:ext cx="9144000" cy="7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342900" algn="l"/>
              </a:tabLst>
            </a:pPr>
            <a:r>
              <a:rPr lang="en-US" altLang="zh-CN" sz="2000" dirty="0">
                <a:latin typeface="MS PGothic" panose="020B0600070205080204" pitchFamily="34" charset="-128"/>
                <a:ea typeface="MS PGothic" panose="020B0600070205080204" pitchFamily="34" charset="-128"/>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あなた自身のケースフォーミュレーション</a:t>
            </a:r>
            <a:endParaRPr lang="en-US" altLang="zh-CN" sz="2000" dirty="0">
              <a:latin typeface="MS PGothic" panose="020B0600070205080204" pitchFamily="34" charset="-128"/>
              <a:ea typeface="MS PGothic" panose="020B0600070205080204" pitchFamily="34" charset="-128"/>
            </a:endParaRPr>
          </a:p>
        </p:txBody>
      </p:sp>
      <p:sp>
        <p:nvSpPr>
          <p:cNvPr id="18" name="Text Box 4"/>
          <p:cNvSpPr txBox="1">
            <a:spLocks noChangeArrowheads="1"/>
          </p:cNvSpPr>
          <p:nvPr/>
        </p:nvSpPr>
        <p:spPr bwMode="auto">
          <a:xfrm>
            <a:off x="-58738" y="6626225"/>
            <a:ext cx="635952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85000"/>
              </a:lnSpc>
              <a:spcBef>
                <a:spcPct val="0"/>
              </a:spcBef>
              <a:buClrTx/>
              <a:buSzTx/>
              <a:buFontTx/>
              <a:buNone/>
            </a:pPr>
            <a:r>
              <a:rPr lang="en-US" altLang="de-DE" sz="700" i="1" dirty="0" smtClean="0"/>
              <a:t>(</a:t>
            </a:r>
            <a:r>
              <a:rPr lang="en-US" altLang="de-DE" sz="700" i="1" dirty="0" err="1" smtClean="0">
                <a:cs typeface="Arial" charset="0"/>
              </a:rPr>
              <a:t>f</a:t>
            </a:r>
            <a:r>
              <a:rPr lang="en-US" altLang="de-DE" sz="700" i="1" dirty="0" err="1" smtClean="0">
                <a:ea typeface="Times New Roman" pitchFamily="18" charset="0"/>
                <a:cs typeface="Arial" charset="0"/>
              </a:rPr>
              <a:t>.t.t.b</a:t>
            </a:r>
            <a:r>
              <a:rPr lang="en-US" altLang="de-DE" sz="700" i="1" dirty="0" smtClean="0">
                <a:ea typeface="Times New Roman" pitchFamily="18" charset="0"/>
                <a:cs typeface="Arial" charset="0"/>
              </a:rPr>
              <a:t>.: </a:t>
            </a:r>
            <a:r>
              <a:rPr lang="en-GB" altLang="de-DE" sz="700" i="1" dirty="0" smtClean="0"/>
              <a:t>“</a:t>
            </a:r>
            <a:r>
              <a:rPr lang="en-GB" altLang="de-DE" sz="700" i="1" dirty="0" err="1" smtClean="0"/>
              <a:t>Holz</a:t>
            </a:r>
            <a:r>
              <a:rPr lang="en-GB" altLang="de-DE" sz="700" i="1" dirty="0" smtClean="0"/>
              <a:t>”</a:t>
            </a:r>
            <a:r>
              <a:rPr lang="en-US" altLang="de-DE" sz="700" i="1" dirty="0" smtClean="0"/>
              <a:t> by </a:t>
            </a:r>
            <a:r>
              <a:rPr lang="en-US" altLang="de-DE" sz="700" i="1" dirty="0" err="1"/>
              <a:t>senfgurke</a:t>
            </a:r>
            <a:r>
              <a:rPr lang="en-US" altLang="de-DE" sz="700" i="1" dirty="0"/>
              <a:t>; </a:t>
            </a:r>
            <a:r>
              <a:rPr lang="en-GB" altLang="de-DE" sz="700" i="1" dirty="0" smtClean="0"/>
              <a:t>“Match </a:t>
            </a:r>
            <a:r>
              <a:rPr lang="en-GB" altLang="de-DE" sz="700" i="1" dirty="0"/>
              <a:t>on </a:t>
            </a:r>
            <a:r>
              <a:rPr lang="en-GB" altLang="de-DE" sz="700" i="1" dirty="0" smtClean="0"/>
              <a:t>Fire” by </a:t>
            </a:r>
            <a:r>
              <a:rPr lang="en-GB" altLang="de-DE" sz="700" i="1" dirty="0"/>
              <a:t>Ambient Ideas</a:t>
            </a:r>
            <a:r>
              <a:rPr lang="en-US" altLang="de-DE" sz="700" i="1" dirty="0"/>
              <a:t>; </a:t>
            </a:r>
            <a:r>
              <a:rPr lang="en-GB" altLang="de-DE" sz="700" i="1" dirty="0" smtClean="0"/>
              <a:t>“</a:t>
            </a:r>
            <a:r>
              <a:rPr lang="en-US" altLang="de-DE" sz="700" i="1" dirty="0" smtClean="0"/>
              <a:t>jerry </a:t>
            </a:r>
            <a:r>
              <a:rPr lang="en-US" altLang="de-DE" sz="700" i="1" dirty="0"/>
              <a:t>cans and </a:t>
            </a:r>
            <a:r>
              <a:rPr lang="en-US" altLang="de-DE" sz="700" i="1" dirty="0" smtClean="0"/>
              <a:t>chemicals</a:t>
            </a:r>
            <a:r>
              <a:rPr lang="en-GB" altLang="de-DE" sz="700" i="1" dirty="0" smtClean="0"/>
              <a:t>” </a:t>
            </a:r>
            <a:r>
              <a:rPr lang="en-US" altLang="de-DE" sz="700" i="1" dirty="0" smtClean="0"/>
              <a:t>by </a:t>
            </a:r>
            <a:r>
              <a:rPr lang="en-US" altLang="de-DE" sz="700" i="1" dirty="0" err="1"/>
              <a:t>colchu</a:t>
            </a:r>
            <a:r>
              <a:rPr lang="en-US" altLang="de-DE" sz="700" i="1" dirty="0"/>
              <a:t>; </a:t>
            </a:r>
            <a:r>
              <a:rPr lang="en-GB" altLang="de-DE" sz="700" i="1" dirty="0" smtClean="0"/>
              <a:t>“Banff </a:t>
            </a:r>
            <a:r>
              <a:rPr lang="en-GB" altLang="de-DE" sz="700" i="1" dirty="0"/>
              <a:t>Prescribed Burn </a:t>
            </a:r>
            <a:r>
              <a:rPr lang="en-GB" altLang="de-DE" sz="700" i="1" dirty="0" smtClean="0"/>
              <a:t>2009” by </a:t>
            </a:r>
            <a:r>
              <a:rPr lang="en-GB" altLang="de-DE" sz="700" i="1" dirty="0" err="1"/>
              <a:t>Eggs&amp;Beer</a:t>
            </a:r>
            <a:r>
              <a:rPr lang="en-GB" altLang="de-DE" sz="700" i="1" dirty="0"/>
              <a:t>; </a:t>
            </a:r>
            <a:r>
              <a:rPr lang="en-GB" altLang="de-DE" sz="700" i="1" dirty="0" smtClean="0"/>
              <a:t>“</a:t>
            </a:r>
            <a:r>
              <a:rPr lang="en-US" altLang="de-DE" sz="700" i="1" dirty="0" smtClean="0"/>
              <a:t>Wood Pile</a:t>
            </a:r>
            <a:r>
              <a:rPr lang="en-GB" altLang="de-DE" sz="700" i="1" dirty="0" smtClean="0"/>
              <a:t>” </a:t>
            </a:r>
            <a:r>
              <a:rPr lang="en-US" altLang="de-DE" sz="700" i="1" dirty="0" smtClean="0"/>
              <a:t>by </a:t>
            </a:r>
            <a:r>
              <a:rPr lang="en-US" altLang="de-DE" sz="700" i="1" dirty="0"/>
              <a:t>dani0010; </a:t>
            </a:r>
            <a:r>
              <a:rPr lang="en-GB" altLang="de-DE" sz="700" i="1" dirty="0" smtClean="0"/>
              <a:t>“</a:t>
            </a:r>
            <a:r>
              <a:rPr lang="en-US" altLang="de-DE" sz="700" i="1" dirty="0" err="1" smtClean="0"/>
              <a:t>Feuerlöscher</a:t>
            </a:r>
            <a:r>
              <a:rPr lang="en-GB" altLang="de-DE" sz="700" i="1" dirty="0" smtClean="0"/>
              <a:t>” </a:t>
            </a:r>
            <a:r>
              <a:rPr lang="en-US" altLang="de-DE" sz="700" i="1" dirty="0" smtClean="0"/>
              <a:t>by </a:t>
            </a:r>
            <a:r>
              <a:rPr lang="en-US" altLang="de-DE" sz="700" i="1" dirty="0" err="1"/>
              <a:t>rudolf</a:t>
            </a:r>
            <a:r>
              <a:rPr lang="en-US" altLang="de-DE" sz="700" i="1" dirty="0"/>
              <a:t> </a:t>
            </a:r>
            <a:r>
              <a:rPr lang="en-US" altLang="de-DE" sz="700" i="1" dirty="0" err="1"/>
              <a:t>schuba</a:t>
            </a:r>
            <a:r>
              <a:rPr lang="en-US" altLang="de-DE" sz="700" i="1" dirty="0"/>
              <a:t>)</a:t>
            </a:r>
            <a:r>
              <a:rPr lang="en-US" altLang="de-DE" sz="800" dirty="0"/>
              <a:t> </a:t>
            </a:r>
          </a:p>
        </p:txBody>
      </p:sp>
    </p:spTree>
    <p:extLst>
      <p:ext uri="{BB962C8B-B14F-4D97-AF65-F5344CB8AC3E}">
        <p14:creationId xmlns:p14="http://schemas.microsoft.com/office/powerpoint/2010/main" val="446159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ＭＳ Ｐゴシック" panose="020B0600070205080204" pitchFamily="50" charset="-128"/>
              <a:ea typeface="ＭＳ Ｐゴシック" panose="020B0600070205080204" pitchFamily="50" charset="-128"/>
            </a:endParaRPr>
          </a:p>
        </p:txBody>
      </p:sp>
      <p:sp>
        <p:nvSpPr>
          <p:cNvPr id="2" name="TextBox 1"/>
          <p:cNvSpPr txBox="1"/>
          <p:nvPr/>
        </p:nvSpPr>
        <p:spPr>
          <a:xfrm rot="5400000">
            <a:off x="8972178" y="6402249"/>
            <a:ext cx="76944" cy="225703"/>
          </a:xfrm>
          <a:prstGeom prst="rect">
            <a:avLst/>
          </a:prstGeom>
          <a:noFill/>
        </p:spPr>
        <p:txBody>
          <a:bodyPr wrap="none" lIns="0" tIns="0" rIns="0" rtlCol="0">
            <a:spAutoFit/>
          </a:bodyPr>
          <a:lstStyle/>
          <a:p>
            <a:pPr>
              <a:lnSpc>
                <a:spcPts val="1400"/>
              </a:lnSpc>
              <a:tabLst/>
            </a:pPr>
            <a:r>
              <a:rPr lang="en-US" altLang="zh-CN" sz="1200" dirty="0">
                <a:solidFill>
                  <a:srgbClr val="FFFFFF"/>
                </a:solidFill>
                <a:latin typeface="ＭＳ Ｐゴシック" panose="020B0600070205080204" pitchFamily="50" charset="-128"/>
                <a:ea typeface="ＭＳ Ｐゴシック" panose="020B0600070205080204" pitchFamily="50" charset="-128"/>
                <a:cs typeface="Times New Roman" pitchFamily="18" charset="0"/>
              </a:rPr>
              <a:t>4</a:t>
            </a:r>
          </a:p>
        </p:txBody>
      </p:sp>
      <p:sp>
        <p:nvSpPr>
          <p:cNvPr id="12" name="TextBox 1"/>
          <p:cNvSpPr txBox="1"/>
          <p:nvPr/>
        </p:nvSpPr>
        <p:spPr>
          <a:xfrm>
            <a:off x="8928100" y="38100"/>
            <a:ext cx="89768" cy="251351"/>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ＭＳ Ｐゴシック" panose="020B0600070205080204" pitchFamily="50" charset="-128"/>
                <a:ea typeface="ＭＳ Ｐゴシック" panose="020B0600070205080204" pitchFamily="50" charset="-128"/>
                <a:cs typeface="Times New Roman" pitchFamily="18" charset="0"/>
              </a:rPr>
              <a:t>3</a:t>
            </a:r>
          </a:p>
        </p:txBody>
      </p:sp>
      <p:sp>
        <p:nvSpPr>
          <p:cNvPr id="22" name="Text Box 11"/>
          <p:cNvSpPr txBox="1">
            <a:spLocks noChangeArrowheads="1"/>
          </p:cNvSpPr>
          <p:nvPr/>
        </p:nvSpPr>
        <p:spPr bwMode="auto">
          <a:xfrm>
            <a:off x="4572000" y="6610410"/>
            <a:ext cx="45720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ケースフォーミュレーション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1" name="グループ化 20"/>
          <p:cNvGrpSpPr/>
          <p:nvPr/>
        </p:nvGrpSpPr>
        <p:grpSpPr>
          <a:xfrm>
            <a:off x="88900" y="6096000"/>
            <a:ext cx="2197100" cy="487426"/>
            <a:chOff x="88900" y="5208524"/>
            <a:chExt cx="2197100" cy="487426"/>
          </a:xfrm>
        </p:grpSpPr>
        <p:sp>
          <p:nvSpPr>
            <p:cNvPr id="23"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pP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de-DE" altLang="de-DE" sz="1200" i="1" dirty="0">
                  <a:solidFill>
                    <a:prstClr val="black"/>
                  </a:solidFill>
                  <a:latin typeface="MS PGothic" panose="020B0600070205080204" pitchFamily="34" charset="-128"/>
                  <a:ea typeface="MS PGothic" panose="020B0600070205080204" pitchFamily="34" charset="-128"/>
                  <a:sym typeface="Wingdings" pitchFamily="2" charset="2"/>
                </a:rPr>
                <a:t></a:t>
              </a:r>
              <a:r>
                <a:rPr lang="ja-JP" altLang="en-US" sz="1200" i="1" dirty="0">
                  <a:solidFill>
                    <a:prstClr val="black"/>
                  </a:solidFill>
                  <a:latin typeface="MS PGothic" panose="020B0600070205080204" pitchFamily="34" charset="-128"/>
                  <a:ea typeface="MS PGothic" panose="020B0600070205080204" pitchFamily="34" charset="-128"/>
                  <a:sym typeface="Wingdings" pitchFamily="2" charset="2"/>
                </a:rPr>
                <a:t>　</a:t>
              </a:r>
              <a:r>
                <a:rPr lang="ja-JP" altLang="en-US" sz="1200" i="1" dirty="0">
                  <a:solidFill>
                    <a:srgbClr val="000000"/>
                  </a:solidFill>
                  <a:latin typeface="MS PGothic" panose="020B0600070205080204" pitchFamily="34" charset="-128"/>
                  <a:ea typeface="MS PGothic" panose="020B0600070205080204" pitchFamily="34" charset="-128"/>
                  <a:cs typeface="Times New Roman" pitchFamily="18" charset="0"/>
                </a:rPr>
                <a:t>ワークシート</a:t>
              </a:r>
              <a:r>
                <a:rPr lang="ja-JP" altLang="en-US" sz="1200" i="1" dirty="0">
                  <a:solidFill>
                    <a:prstClr val="black"/>
                  </a:solidFill>
                  <a:latin typeface="MS PGothic" panose="020B0600070205080204" pitchFamily="34" charset="-128"/>
                  <a:ea typeface="MS PGothic" panose="020B0600070205080204" pitchFamily="34" charset="-128"/>
                  <a:cs typeface="Times New Roman" pitchFamily="18" charset="0"/>
                </a:rPr>
                <a:t>　</a:t>
              </a:r>
              <a:r>
                <a:rPr lang="en-US" altLang="ja-JP" sz="1200" i="1" dirty="0">
                  <a:solidFill>
                    <a:srgbClr val="000000"/>
                  </a:solidFill>
                  <a:latin typeface="MS PGothic" panose="020B0600070205080204" pitchFamily="34" charset="-128"/>
                  <a:ea typeface="MS PGothic" panose="020B0600070205080204" pitchFamily="34" charset="-128"/>
                  <a:cs typeface="Times New Roman" pitchFamily="18" charset="0"/>
                </a:rPr>
                <a:t>3.2</a:t>
              </a:r>
              <a:endParaRPr lang="en-US" altLang="zh-CN" sz="12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pic>
          <p:nvPicPr>
            <p:cNvPr id="24"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8" name="Rectangle 2"/>
          <p:cNvSpPr>
            <a:spLocks noChangeArrowheads="1"/>
          </p:cNvSpPr>
          <p:nvPr/>
        </p:nvSpPr>
        <p:spPr bwMode="auto">
          <a:xfrm>
            <a:off x="0" y="0"/>
            <a:ext cx="9144000" cy="7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こころの病に独特の信念はどのようにして強められるのでしょうか？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0" name="Grafik 9"/>
          <p:cNvPicPr>
            <a:picLocks noChangeAspect="1"/>
          </p:cNvPicPr>
          <p:nvPr/>
        </p:nvPicPr>
        <p:blipFill>
          <a:blip r:embed="rId3"/>
          <a:stretch>
            <a:fillRect/>
          </a:stretch>
        </p:blipFill>
        <p:spPr>
          <a:xfrm>
            <a:off x="1243556" y="1322513"/>
            <a:ext cx="6656887" cy="4344133"/>
          </a:xfrm>
          <a:prstGeom prst="rect">
            <a:avLst/>
          </a:prstGeom>
        </p:spPr>
      </p:pic>
      <p:sp>
        <p:nvSpPr>
          <p:cNvPr id="19" name="Textfeld 12"/>
          <p:cNvSpPr txBox="1"/>
          <p:nvPr/>
        </p:nvSpPr>
        <p:spPr>
          <a:xfrm rot="19806148">
            <a:off x="3231962" y="4053996"/>
            <a:ext cx="2399976" cy="461665"/>
          </a:xfrm>
          <a:prstGeom prst="rect">
            <a:avLst/>
          </a:prstGeom>
          <a:noFill/>
        </p:spPr>
        <p:txBody>
          <a:bodyPr wrap="square" rtlCol="0">
            <a:spAutoFit/>
          </a:bodyPr>
          <a:lstStyle/>
          <a:p>
            <a:pPr algn="ctr"/>
            <a:r>
              <a:rPr lang="ja-JP" altLang="en-US"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rPr>
              <a:t>ワークシート</a:t>
            </a:r>
            <a:endParaRPr lang="en-AU" sz="2400" b="1" dirty="0">
              <a:solidFill>
                <a:schemeClr val="bg1">
                  <a:lumMod val="85000"/>
                </a:scheme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572866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Words>
  <Application>Microsoft Office PowerPoint</Application>
  <PresentationFormat>Bildschirmpräsentation (4:3)</PresentationFormat>
  <Paragraphs>63</Paragraphs>
  <Slides>4</Slides>
  <Notes>0</Notes>
  <HiddenSlides>0</HiddenSlides>
  <MMClips>0</MMClips>
  <ScaleCrop>false</ScaleCrop>
  <HeadingPairs>
    <vt:vector size="6" baseType="variant">
      <vt:variant>
        <vt:lpstr>Verwendete Schriftarten</vt:lpstr>
      </vt:variant>
      <vt:variant>
        <vt:i4>12</vt:i4>
      </vt:variant>
      <vt:variant>
        <vt:lpstr>Design</vt:lpstr>
      </vt:variant>
      <vt:variant>
        <vt:i4>3</vt:i4>
      </vt:variant>
      <vt:variant>
        <vt:lpstr>Folientitel</vt:lpstr>
      </vt:variant>
      <vt:variant>
        <vt:i4>4</vt:i4>
      </vt:variant>
    </vt:vector>
  </HeadingPairs>
  <TitlesOfParts>
    <vt:vector size="19" baseType="lpstr">
      <vt:lpstr>ＭＳ Ｐゴシック</vt:lpstr>
      <vt:lpstr>ＭＳ Ｐゴシック</vt:lpstr>
      <vt:lpstr>宋体</vt:lpstr>
      <vt:lpstr>Arial</vt:lpstr>
      <vt:lpstr>Calibri</vt:lpstr>
      <vt:lpstr>Courier New</vt:lpstr>
      <vt:lpstr>Georgia</vt:lpstr>
      <vt:lpstr>Times New Roman</vt:lpstr>
      <vt:lpstr>Verdana</vt:lpstr>
      <vt:lpstr>Wingdings</vt:lpstr>
      <vt:lpstr>Wingdings 2</vt:lpstr>
      <vt:lpstr>游ゴシック</vt:lpstr>
      <vt:lpstr>Office Theme</vt:lpstr>
      <vt:lpstr>2_Cronus</vt:lpstr>
      <vt:lpstr>4_Cronus</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41</cp:revision>
  <dcterms:created xsi:type="dcterms:W3CDTF">2006-08-16T00:00:00Z</dcterms:created>
  <dcterms:modified xsi:type="dcterms:W3CDTF">2017-06-06T07:04:56Z</dcterms:modified>
</cp:coreProperties>
</file>