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6" r:id="rId1"/>
    <p:sldMasterId id="2147483883" r:id="rId2"/>
    <p:sldMasterId id="2147483896" r:id="rId3"/>
  </p:sldMasterIdLst>
  <p:notesMasterIdLst>
    <p:notesMasterId r:id="rId126"/>
  </p:notesMasterIdLst>
  <p:handoutMasterIdLst>
    <p:handoutMasterId r:id="rId127"/>
  </p:handoutMasterIdLst>
  <p:sldIdLst>
    <p:sldId id="823" r:id="rId4"/>
    <p:sldId id="540" r:id="rId5"/>
    <p:sldId id="807" r:id="rId6"/>
    <p:sldId id="822" r:id="rId7"/>
    <p:sldId id="821" r:id="rId8"/>
    <p:sldId id="818" r:id="rId9"/>
    <p:sldId id="819" r:id="rId10"/>
    <p:sldId id="820" r:id="rId11"/>
    <p:sldId id="541" r:id="rId12"/>
    <p:sldId id="824" r:id="rId13"/>
    <p:sldId id="656" r:id="rId14"/>
    <p:sldId id="383" r:id="rId15"/>
    <p:sldId id="384" r:id="rId16"/>
    <p:sldId id="385" r:id="rId17"/>
    <p:sldId id="655" r:id="rId18"/>
    <p:sldId id="563" r:id="rId19"/>
    <p:sldId id="636" r:id="rId20"/>
    <p:sldId id="637" r:id="rId21"/>
    <p:sldId id="566" r:id="rId22"/>
    <p:sldId id="567" r:id="rId23"/>
    <p:sldId id="570" r:id="rId24"/>
    <p:sldId id="825" r:id="rId25"/>
    <p:sldId id="826" r:id="rId26"/>
    <p:sldId id="393" r:id="rId27"/>
    <p:sldId id="827" r:id="rId28"/>
    <p:sldId id="395" r:id="rId29"/>
    <p:sldId id="798" r:id="rId30"/>
    <p:sldId id="799" r:id="rId31"/>
    <p:sldId id="572" r:id="rId32"/>
    <p:sldId id="573" r:id="rId33"/>
    <p:sldId id="647" r:id="rId34"/>
    <p:sldId id="648" r:id="rId35"/>
    <p:sldId id="800" r:id="rId36"/>
    <p:sldId id="801" r:id="rId37"/>
    <p:sldId id="576" r:id="rId38"/>
    <p:sldId id="577" r:id="rId39"/>
    <p:sldId id="829" r:id="rId40"/>
    <p:sldId id="802" r:id="rId41"/>
    <p:sldId id="803" r:id="rId42"/>
    <p:sldId id="582" r:id="rId43"/>
    <p:sldId id="638" r:id="rId44"/>
    <p:sldId id="583" r:id="rId45"/>
    <p:sldId id="639" r:id="rId46"/>
    <p:sldId id="640" r:id="rId47"/>
    <p:sldId id="839" r:id="rId48"/>
    <p:sldId id="642" r:id="rId49"/>
    <p:sldId id="643" r:id="rId50"/>
    <p:sldId id="589" r:id="rId51"/>
    <p:sldId id="590" r:id="rId52"/>
    <p:sldId id="551" r:id="rId53"/>
    <p:sldId id="830" r:id="rId54"/>
    <p:sldId id="831" r:id="rId55"/>
    <p:sldId id="736" r:id="rId56"/>
    <p:sldId id="737" r:id="rId57"/>
    <p:sldId id="738" r:id="rId58"/>
    <p:sldId id="739" r:id="rId59"/>
    <p:sldId id="740" r:id="rId60"/>
    <p:sldId id="741" r:id="rId61"/>
    <p:sldId id="742" r:id="rId62"/>
    <p:sldId id="743" r:id="rId63"/>
    <p:sldId id="744" r:id="rId64"/>
    <p:sldId id="745" r:id="rId65"/>
    <p:sldId id="746" r:id="rId66"/>
    <p:sldId id="747" r:id="rId67"/>
    <p:sldId id="748" r:id="rId68"/>
    <p:sldId id="749" r:id="rId69"/>
    <p:sldId id="750" r:id="rId70"/>
    <p:sldId id="751" r:id="rId71"/>
    <p:sldId id="752" r:id="rId72"/>
    <p:sldId id="753" r:id="rId73"/>
    <p:sldId id="754" r:id="rId74"/>
    <p:sldId id="755" r:id="rId75"/>
    <p:sldId id="756" r:id="rId76"/>
    <p:sldId id="757" r:id="rId77"/>
    <p:sldId id="758" r:id="rId78"/>
    <p:sldId id="759" r:id="rId79"/>
    <p:sldId id="760" r:id="rId80"/>
    <p:sldId id="761" r:id="rId81"/>
    <p:sldId id="762" r:id="rId82"/>
    <p:sldId id="763" r:id="rId83"/>
    <p:sldId id="764" r:id="rId84"/>
    <p:sldId id="765" r:id="rId85"/>
    <p:sldId id="766" r:id="rId86"/>
    <p:sldId id="767" r:id="rId87"/>
    <p:sldId id="768" r:id="rId88"/>
    <p:sldId id="769" r:id="rId89"/>
    <p:sldId id="770" r:id="rId90"/>
    <p:sldId id="771" r:id="rId91"/>
    <p:sldId id="772" r:id="rId92"/>
    <p:sldId id="773" r:id="rId93"/>
    <p:sldId id="774" r:id="rId94"/>
    <p:sldId id="775" r:id="rId95"/>
    <p:sldId id="776" r:id="rId96"/>
    <p:sldId id="813" r:id="rId97"/>
    <p:sldId id="832" r:id="rId98"/>
    <p:sldId id="833" r:id="rId99"/>
    <p:sldId id="780" r:id="rId100"/>
    <p:sldId id="781" r:id="rId101"/>
    <p:sldId id="782" r:id="rId102"/>
    <p:sldId id="783" r:id="rId103"/>
    <p:sldId id="784" r:id="rId104"/>
    <p:sldId id="785" r:id="rId105"/>
    <p:sldId id="786" r:id="rId106"/>
    <p:sldId id="787" r:id="rId107"/>
    <p:sldId id="788" r:id="rId108"/>
    <p:sldId id="789" r:id="rId109"/>
    <p:sldId id="790" r:id="rId110"/>
    <p:sldId id="791" r:id="rId111"/>
    <p:sldId id="792" r:id="rId112"/>
    <p:sldId id="793" r:id="rId113"/>
    <p:sldId id="794" r:id="rId114"/>
    <p:sldId id="795" r:id="rId115"/>
    <p:sldId id="560" r:id="rId116"/>
    <p:sldId id="834" r:id="rId117"/>
    <p:sldId id="835" r:id="rId118"/>
    <p:sldId id="836" r:id="rId119"/>
    <p:sldId id="561" r:id="rId120"/>
    <p:sldId id="837" r:id="rId121"/>
    <p:sldId id="838" r:id="rId122"/>
    <p:sldId id="804" r:id="rId123"/>
    <p:sldId id="805" r:id="rId124"/>
    <p:sldId id="806" r:id="rId125"/>
  </p:sldIdLst>
  <p:sldSz cx="12195175" cy="6858000"/>
  <p:notesSz cx="6669088" cy="9896475"/>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65" autoAdjust="0"/>
    <p:restoredTop sz="91474" autoAdjust="0"/>
  </p:normalViewPr>
  <p:slideViewPr>
    <p:cSldViewPr>
      <p:cViewPr varScale="1">
        <p:scale>
          <a:sx n="61" d="100"/>
          <a:sy n="61" d="100"/>
        </p:scale>
        <p:origin x="948" y="72"/>
      </p:cViewPr>
      <p:guideLst>
        <p:guide orient="horz" pos="3430"/>
        <p:guide pos="204"/>
        <p:guide pos="272"/>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s>
</file>

<file path=ppt/_rels/viewProps.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09DEA890-B740-4D79-BD77-4B93C5465832}" type="slidenum">
              <a:rPr lang="en-GB" altLang="de-DE"/>
              <a:pPr>
                <a:defRPr/>
              </a:pPr>
              <a:t>‹Nr.›</a:t>
            </a:fld>
            <a:endParaRPr lang="en-GB" altLang="de-DE"/>
          </a:p>
        </p:txBody>
      </p:sp>
    </p:spTree>
    <p:extLst>
      <p:ext uri="{BB962C8B-B14F-4D97-AF65-F5344CB8AC3E}">
        <p14:creationId xmlns:p14="http://schemas.microsoft.com/office/powerpoint/2010/main" val="640167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pPr>
              <a:defRPr/>
            </a:pPr>
            <a:fld id="{E8FC26E9-E677-4043-A076-23B3D9A70AC0}" type="slidenum">
              <a:rPr lang="en-US" altLang="de-DE"/>
              <a:pPr>
                <a:defRPr/>
              </a:pPr>
              <a:t>‹Nr.›</a:t>
            </a:fld>
            <a:endParaRPr lang="en-US" altLang="de-DE"/>
          </a:p>
        </p:txBody>
      </p:sp>
    </p:spTree>
    <p:extLst>
      <p:ext uri="{BB962C8B-B14F-4D97-AF65-F5344CB8AC3E}">
        <p14:creationId xmlns:p14="http://schemas.microsoft.com/office/powerpoint/2010/main" val="690432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8B7FD1-5AB8-4F32-8134-66D0BFFBC472}" type="slidenum">
              <a:rPr lang="en-US" altLang="de-DE" smtClean="0"/>
              <a:pPr>
                <a:spcBef>
                  <a:spcPct val="0"/>
                </a:spcBef>
              </a:pPr>
              <a:t>2</a:t>
            </a:fld>
            <a:endParaRPr lang="en-US" altLang="de-DE"/>
          </a:p>
        </p:txBody>
      </p:sp>
      <p:sp>
        <p:nvSpPr>
          <p:cNvPr id="20483" name="Rectangle 2"/>
          <p:cNvSpPr>
            <a:spLocks noGrp="1" noRot="1" noChangeAspect="1" noChangeArrowheads="1" noTextEdit="1"/>
          </p:cNvSpPr>
          <p:nvPr>
            <p:ph type="sldImg"/>
          </p:nvPr>
        </p:nvSpPr>
        <p:spPr>
          <a:xfrm>
            <a:off x="38100" y="742950"/>
            <a:ext cx="6594475" cy="3709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1324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3</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4</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5</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6</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7</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CA4C54-1131-4F01-8AF1-1A4C518401DC}" type="slidenum">
              <a:rPr lang="en-US" altLang="de-DE" smtClean="0"/>
              <a:pPr>
                <a:spcBef>
                  <a:spcPct val="0"/>
                </a:spcBef>
              </a:pPr>
              <a:t>8</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101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42D26-69DC-4312-B715-114B3BCF3278}" type="slidenum">
              <a:rPr lang="en-US" altLang="de-DE" smtClean="0"/>
              <a:pPr>
                <a:spcBef>
                  <a:spcPct val="0"/>
                </a:spcBef>
              </a:pPr>
              <a:t>9</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266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342D26-69DC-4312-B715-114B3BCF3278}" type="slidenum">
              <a:rPr lang="en-US" altLang="de-DE" smtClean="0"/>
              <a:pPr>
                <a:spcBef>
                  <a:spcPct val="0"/>
                </a:spcBef>
              </a:pPr>
              <a:t>10</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266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1F22B-9372-4982-AAF2-1D4D728D65B5}" type="slidenum">
              <a:rPr lang="en-US" altLang="de-DE" smtClean="0"/>
              <a:pPr>
                <a:spcBef>
                  <a:spcPct val="0"/>
                </a:spcBef>
              </a:pPr>
              <a:t>11</a:t>
            </a:fld>
            <a:endParaRPr lang="en-US" altLang="de-DE"/>
          </a:p>
        </p:txBody>
      </p:sp>
      <p:sp>
        <p:nvSpPr>
          <p:cNvPr id="38915" name="Rectangle 2"/>
          <p:cNvSpPr>
            <a:spLocks noGrp="1" noRot="1" noChangeAspect="1" noChangeArrowheads="1" noTextEdit="1"/>
          </p:cNvSpPr>
          <p:nvPr>
            <p:ph type="sldImg"/>
          </p:nvPr>
        </p:nvSpPr>
        <p:spPr>
          <a:xfrm>
            <a:off x="38100" y="742950"/>
            <a:ext cx="6594475" cy="3709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869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DC2205-3306-41CF-AA16-B303C3817631}" type="slidenum">
              <a:rPr lang="en-US" altLang="de-DE" smtClean="0"/>
              <a:pPr>
                <a:spcBef>
                  <a:spcPct val="0"/>
                </a:spcBef>
              </a:pPr>
              <a:t>12</a:t>
            </a:fld>
            <a:endParaRPr lang="en-US" altLang="de-DE"/>
          </a:p>
        </p:txBody>
      </p:sp>
      <p:sp>
        <p:nvSpPr>
          <p:cNvPr id="40963" name="Rectangle 2"/>
          <p:cNvSpPr>
            <a:spLocks noGrp="1" noRot="1" noChangeAspect="1" noChangeArrowheads="1" noTextEdit="1"/>
          </p:cNvSpPr>
          <p:nvPr>
            <p:ph type="sldImg"/>
          </p:nvPr>
        </p:nvSpPr>
        <p:spPr>
          <a:xfrm>
            <a:off x="38100" y="742950"/>
            <a:ext cx="6594475" cy="3709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71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472B82-790E-4624-BE96-3D6E18E25719}" type="slidenum">
              <a:rPr lang="en-US" altLang="de-DE" smtClean="0"/>
              <a:pPr>
                <a:spcBef>
                  <a:spcPct val="0"/>
                </a:spcBef>
              </a:pPr>
              <a:t>13</a:t>
            </a:fld>
            <a:endParaRPr lang="en-US" altLang="de-DE"/>
          </a:p>
        </p:txBody>
      </p:sp>
      <p:sp>
        <p:nvSpPr>
          <p:cNvPr id="43011" name="Rectangle 2"/>
          <p:cNvSpPr>
            <a:spLocks noGrp="1" noRot="1" noChangeAspect="1" noChangeArrowheads="1" noTextEdit="1"/>
          </p:cNvSpPr>
          <p:nvPr>
            <p:ph type="sldImg"/>
          </p:nvPr>
        </p:nvSpPr>
        <p:spPr>
          <a:xfrm>
            <a:off x="38100" y="742950"/>
            <a:ext cx="6594475" cy="3709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586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9F189E-6F0D-424E-B8C4-F218AF46E72D}" type="slidenum">
              <a:rPr lang="en-US" altLang="de-DE" smtClean="0"/>
              <a:pPr>
                <a:spcBef>
                  <a:spcPct val="0"/>
                </a:spcBef>
              </a:pPr>
              <a:t>14</a:t>
            </a:fld>
            <a:endParaRPr lang="en-US" altLang="de-DE"/>
          </a:p>
        </p:txBody>
      </p:sp>
      <p:sp>
        <p:nvSpPr>
          <p:cNvPr id="45059" name="Rectangle 2"/>
          <p:cNvSpPr>
            <a:spLocks noGrp="1" noRot="1" noChangeAspect="1" noChangeArrowheads="1" noTextEdit="1"/>
          </p:cNvSpPr>
          <p:nvPr>
            <p:ph type="sldImg"/>
          </p:nvPr>
        </p:nvSpPr>
        <p:spPr>
          <a:xfrm>
            <a:off x="38100" y="742950"/>
            <a:ext cx="6594475" cy="3709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2445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14AB1D-E282-4C72-96DC-F312BB6EB663}" type="slidenum">
              <a:rPr lang="en-US" altLang="de-DE" smtClean="0"/>
              <a:pPr>
                <a:spcBef>
                  <a:spcPct val="0"/>
                </a:spcBef>
              </a:pPr>
              <a:t>15</a:t>
            </a:fld>
            <a:endParaRPr lang="en-US" altLang="de-DE"/>
          </a:p>
        </p:txBody>
      </p:sp>
      <p:sp>
        <p:nvSpPr>
          <p:cNvPr id="47107" name="Rectangle 2"/>
          <p:cNvSpPr>
            <a:spLocks noGrp="1" noRot="1" noChangeAspect="1" noChangeArrowheads="1" noTextEdit="1"/>
          </p:cNvSpPr>
          <p:nvPr>
            <p:ph type="sldImg"/>
          </p:nvPr>
        </p:nvSpPr>
        <p:spPr>
          <a:xfrm>
            <a:off x="38100" y="742950"/>
            <a:ext cx="6594475" cy="3709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1902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6D42B3-7D67-42DE-B821-6DF9F9A464C7}" type="slidenum">
              <a:rPr lang="en-US" altLang="de-DE" smtClean="0"/>
              <a:pPr>
                <a:spcBef>
                  <a:spcPct val="0"/>
                </a:spcBef>
              </a:pPr>
              <a:t>16</a:t>
            </a:fld>
            <a:endParaRPr lang="en-US" altLang="de-DE"/>
          </a:p>
        </p:txBody>
      </p:sp>
      <p:sp>
        <p:nvSpPr>
          <p:cNvPr id="49155" name="Rectangle 2"/>
          <p:cNvSpPr>
            <a:spLocks noGrp="1" noRot="1" noChangeAspect="1" noChangeArrowheads="1" noTextEdit="1"/>
          </p:cNvSpPr>
          <p:nvPr>
            <p:ph type="sldImg"/>
          </p:nvPr>
        </p:nvSpPr>
        <p:spPr>
          <a:xfrm>
            <a:off x="38100" y="742950"/>
            <a:ext cx="6594475" cy="3709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0864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639A8F-9B24-4F76-9429-AC25B80B855B}" type="slidenum">
              <a:rPr lang="en-US" altLang="de-DE" smtClean="0"/>
              <a:pPr>
                <a:spcBef>
                  <a:spcPct val="0"/>
                </a:spcBef>
              </a:pPr>
              <a:t>17</a:t>
            </a:fld>
            <a:endParaRPr lang="en-US" altLang="de-DE"/>
          </a:p>
        </p:txBody>
      </p:sp>
      <p:sp>
        <p:nvSpPr>
          <p:cNvPr id="51203"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258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EA7FB9-1DA9-4DC8-83A7-C6464942F805}" type="slidenum">
              <a:rPr lang="en-US" altLang="de-DE" smtClean="0"/>
              <a:pPr>
                <a:spcBef>
                  <a:spcPct val="0"/>
                </a:spcBef>
              </a:pPr>
              <a:t>18</a:t>
            </a:fld>
            <a:endParaRPr lang="en-US" altLang="de-DE"/>
          </a:p>
        </p:txBody>
      </p:sp>
      <p:sp>
        <p:nvSpPr>
          <p:cNvPr id="5325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4454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11C3F4-7D5D-4F4D-8AE4-215CC3F3451E}" type="slidenum">
              <a:rPr lang="en-US" altLang="de-DE" smtClean="0"/>
              <a:pPr>
                <a:spcBef>
                  <a:spcPct val="0"/>
                </a:spcBef>
              </a:pPr>
              <a:t>19</a:t>
            </a:fld>
            <a:endParaRPr lang="en-US" altLang="de-DE"/>
          </a:p>
        </p:txBody>
      </p:sp>
      <p:sp>
        <p:nvSpPr>
          <p:cNvPr id="55299" name="Rectangle 2"/>
          <p:cNvSpPr>
            <a:spLocks noGrp="1" noRot="1" noChangeAspect="1" noChangeArrowheads="1" noTextEdit="1"/>
          </p:cNvSpPr>
          <p:nvPr>
            <p:ph type="sldImg"/>
          </p:nvPr>
        </p:nvSpPr>
        <p:spPr>
          <a:xfrm>
            <a:off x="38100" y="742950"/>
            <a:ext cx="6594475" cy="3709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65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A8A07-48CC-4614-9136-60F19CFEFBE7}" type="slidenum">
              <a:rPr lang="en-US" altLang="de-DE" smtClean="0"/>
              <a:pPr>
                <a:spcBef>
                  <a:spcPct val="0"/>
                </a:spcBef>
              </a:pPr>
              <a:t>20</a:t>
            </a:fld>
            <a:endParaRPr lang="en-US" altLang="de-DE"/>
          </a:p>
        </p:txBody>
      </p:sp>
      <p:sp>
        <p:nvSpPr>
          <p:cNvPr id="57347" name="Rectangle 2"/>
          <p:cNvSpPr>
            <a:spLocks noGrp="1" noRot="1" noChangeAspect="1" noChangeArrowheads="1" noTextEdit="1"/>
          </p:cNvSpPr>
          <p:nvPr>
            <p:ph type="sldImg"/>
          </p:nvPr>
        </p:nvSpPr>
        <p:spPr>
          <a:xfrm>
            <a:off x="38100" y="742950"/>
            <a:ext cx="6594475" cy="3709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6890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21</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22</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D7190-E3E0-4CC4-AE27-1BB2ED0A5BBC}" type="slidenum">
              <a:rPr lang="en-US" altLang="de-DE" smtClean="0"/>
              <a:pPr>
                <a:spcBef>
                  <a:spcPct val="0"/>
                </a:spcBef>
              </a:pPr>
              <a:t>23</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004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A10713-48D7-4EC7-9F40-41A706CCA061}" type="slidenum">
              <a:rPr lang="en-US" altLang="de-DE" smtClean="0"/>
              <a:pPr>
                <a:spcBef>
                  <a:spcPct val="0"/>
                </a:spcBef>
              </a:pPr>
              <a:t>24</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420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A10713-48D7-4EC7-9F40-41A706CCA061}" type="slidenum">
              <a:rPr lang="en-US" altLang="de-DE" smtClean="0"/>
              <a:pPr>
                <a:spcBef>
                  <a:spcPct val="0"/>
                </a:spcBef>
              </a:pPr>
              <a:t>25</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420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7058F6-3FE1-4BF4-813B-11657388AC64}" type="slidenum">
              <a:rPr lang="en-US" altLang="de-DE" smtClean="0"/>
              <a:pPr>
                <a:spcBef>
                  <a:spcPct val="0"/>
                </a:spcBef>
              </a:pPr>
              <a:t>26</a:t>
            </a:fld>
            <a:endParaRPr lang="en-US" altLang="de-DE"/>
          </a:p>
        </p:txBody>
      </p:sp>
      <p:sp>
        <p:nvSpPr>
          <p:cNvPr id="69635" name="Rectangle 2"/>
          <p:cNvSpPr>
            <a:spLocks noGrp="1" noRot="1" noChangeAspect="1" noChangeArrowheads="1" noTextEdit="1"/>
          </p:cNvSpPr>
          <p:nvPr>
            <p:ph type="sldImg"/>
          </p:nvPr>
        </p:nvSpPr>
        <p:spPr>
          <a:xfrm>
            <a:off x="38100" y="742950"/>
            <a:ext cx="6594475" cy="3709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3828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F4BEE4-B422-4E7B-8F39-22C6CC40C5E9}" type="slidenum">
              <a:rPr lang="en-US" altLang="de-DE" smtClean="0"/>
              <a:pPr>
                <a:spcBef>
                  <a:spcPct val="0"/>
                </a:spcBef>
              </a:pPr>
              <a:t>27</a:t>
            </a:fld>
            <a:endParaRPr lang="en-US" altLang="de-DE"/>
          </a:p>
        </p:txBody>
      </p:sp>
      <p:sp>
        <p:nvSpPr>
          <p:cNvPr id="71683" name="Rectangle 2"/>
          <p:cNvSpPr>
            <a:spLocks noGrp="1" noRot="1" noChangeAspect="1" noChangeArrowheads="1" noTextEdit="1"/>
          </p:cNvSpPr>
          <p:nvPr>
            <p:ph type="sldImg"/>
          </p:nvPr>
        </p:nvSpPr>
        <p:spPr>
          <a:xfrm>
            <a:off x="38100" y="742950"/>
            <a:ext cx="6594475" cy="3709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46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DF2FFF-4C92-4A06-B85F-9D56A18C1DE9}" type="slidenum">
              <a:rPr lang="en-US" altLang="de-DE" smtClean="0"/>
              <a:pPr>
                <a:spcBef>
                  <a:spcPct val="0"/>
                </a:spcBef>
              </a:pPr>
              <a:t>28</a:t>
            </a:fld>
            <a:endParaRPr lang="en-US" altLang="de-DE"/>
          </a:p>
        </p:txBody>
      </p:sp>
      <p:sp>
        <p:nvSpPr>
          <p:cNvPr id="73731" name="Rectangle 2"/>
          <p:cNvSpPr>
            <a:spLocks noGrp="1" noRot="1" noChangeAspect="1" noChangeArrowheads="1" noTextEdit="1"/>
          </p:cNvSpPr>
          <p:nvPr>
            <p:ph type="sldImg"/>
          </p:nvPr>
        </p:nvSpPr>
        <p:spPr>
          <a:xfrm>
            <a:off x="38100" y="742950"/>
            <a:ext cx="6594475" cy="3709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7185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59C277-6601-47D8-A3E9-A5F942140B54}" type="slidenum">
              <a:rPr lang="en-US" altLang="de-DE" smtClean="0"/>
              <a:pPr>
                <a:spcBef>
                  <a:spcPct val="0"/>
                </a:spcBef>
              </a:pPr>
              <a:t>29</a:t>
            </a:fld>
            <a:endParaRPr lang="en-US" altLang="de-DE"/>
          </a:p>
        </p:txBody>
      </p:sp>
      <p:sp>
        <p:nvSpPr>
          <p:cNvPr id="75779" name="Rectangle 2"/>
          <p:cNvSpPr>
            <a:spLocks noGrp="1" noRot="1" noChangeAspect="1" noChangeArrowheads="1" noTextEdit="1"/>
          </p:cNvSpPr>
          <p:nvPr>
            <p:ph type="sldImg"/>
          </p:nvPr>
        </p:nvSpPr>
        <p:spPr>
          <a:xfrm>
            <a:off x="38100" y="742950"/>
            <a:ext cx="6594475" cy="3709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9936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806B32-3D85-496E-852C-A652BFA31737}" type="slidenum">
              <a:rPr lang="en-US" altLang="de-DE" smtClean="0"/>
              <a:pPr>
                <a:spcBef>
                  <a:spcPct val="0"/>
                </a:spcBef>
              </a:pPr>
              <a:t>30</a:t>
            </a:fld>
            <a:endParaRPr lang="en-US" altLang="de-DE"/>
          </a:p>
        </p:txBody>
      </p:sp>
      <p:sp>
        <p:nvSpPr>
          <p:cNvPr id="77827" name="Rectangle 2"/>
          <p:cNvSpPr>
            <a:spLocks noGrp="1" noRot="1" noChangeAspect="1" noChangeArrowheads="1" noTextEdit="1"/>
          </p:cNvSpPr>
          <p:nvPr>
            <p:ph type="sldImg"/>
          </p:nvPr>
        </p:nvSpPr>
        <p:spPr>
          <a:xfrm>
            <a:off x="38100" y="742950"/>
            <a:ext cx="6594475" cy="3709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1989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24BA60-4272-484F-871C-891623031F36}" type="slidenum">
              <a:rPr lang="en-US" altLang="de-DE" smtClean="0"/>
              <a:pPr>
                <a:spcBef>
                  <a:spcPct val="0"/>
                </a:spcBef>
              </a:pPr>
              <a:t>31</a:t>
            </a:fld>
            <a:endParaRPr lang="en-US" altLang="de-DE"/>
          </a:p>
        </p:txBody>
      </p:sp>
      <p:sp>
        <p:nvSpPr>
          <p:cNvPr id="79875" name="Rectangle 2"/>
          <p:cNvSpPr>
            <a:spLocks noGrp="1" noRot="1" noChangeAspect="1" noChangeArrowheads="1" noTextEdit="1"/>
          </p:cNvSpPr>
          <p:nvPr>
            <p:ph type="sldImg"/>
          </p:nvPr>
        </p:nvSpPr>
        <p:spPr>
          <a:xfrm>
            <a:off x="38100" y="742950"/>
            <a:ext cx="6594475" cy="3709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5155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DE76F1-587E-4E15-9527-01222105D4C9}" type="slidenum">
              <a:rPr lang="en-US" altLang="de-DE" smtClean="0"/>
              <a:pPr>
                <a:spcBef>
                  <a:spcPct val="0"/>
                </a:spcBef>
              </a:pPr>
              <a:t>32</a:t>
            </a:fld>
            <a:endParaRPr lang="en-US" altLang="de-DE"/>
          </a:p>
        </p:txBody>
      </p:sp>
      <p:sp>
        <p:nvSpPr>
          <p:cNvPr id="81923" name="Rectangle 2"/>
          <p:cNvSpPr>
            <a:spLocks noGrp="1" noRot="1" noChangeAspect="1" noChangeArrowheads="1" noTextEdit="1"/>
          </p:cNvSpPr>
          <p:nvPr>
            <p:ph type="sldImg"/>
          </p:nvPr>
        </p:nvSpPr>
        <p:spPr>
          <a:xfrm>
            <a:off x="38100" y="742950"/>
            <a:ext cx="6594475" cy="3709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4307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DB0538-FD73-47F0-B4C6-279B1E17C4E9}" type="slidenum">
              <a:rPr lang="en-US" altLang="de-DE" smtClean="0"/>
              <a:pPr>
                <a:spcBef>
                  <a:spcPct val="0"/>
                </a:spcBef>
              </a:pPr>
              <a:t>33</a:t>
            </a:fld>
            <a:endParaRPr lang="en-US" altLang="de-DE"/>
          </a:p>
        </p:txBody>
      </p:sp>
      <p:sp>
        <p:nvSpPr>
          <p:cNvPr id="8397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80FA26-8AE9-4CD5-9556-A5EF9F3C6A05}" type="slidenum">
              <a:rPr lang="en-US" altLang="de-DE"/>
              <a:pPr algn="r" eaLnBrk="1" hangingPunct="1">
                <a:spcBef>
                  <a:spcPct val="0"/>
                </a:spcBef>
              </a:pPr>
              <a:t>33</a:t>
            </a:fld>
            <a:endParaRPr lang="en-US" altLang="de-DE"/>
          </a:p>
        </p:txBody>
      </p:sp>
      <p:sp>
        <p:nvSpPr>
          <p:cNvPr id="83972" name="Rectangle 2"/>
          <p:cNvSpPr>
            <a:spLocks noGrp="1" noRot="1" noChangeAspect="1" noChangeArrowheads="1" noTextEdit="1"/>
          </p:cNvSpPr>
          <p:nvPr>
            <p:ph type="sldImg"/>
          </p:nvPr>
        </p:nvSpPr>
        <p:spPr>
          <a:xfrm>
            <a:off x="38100" y="742950"/>
            <a:ext cx="6594475" cy="3709988"/>
          </a:xfrm>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7786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3C6881-681A-431F-AE6C-C4F49AC9560B}" type="slidenum">
              <a:rPr lang="en-US" altLang="de-DE" smtClean="0"/>
              <a:pPr>
                <a:spcBef>
                  <a:spcPct val="0"/>
                </a:spcBef>
              </a:pPr>
              <a:t>34</a:t>
            </a:fld>
            <a:endParaRPr lang="en-US" altLang="de-DE"/>
          </a:p>
        </p:txBody>
      </p:sp>
      <p:sp>
        <p:nvSpPr>
          <p:cNvPr id="8601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73ACB5C-1096-4A8F-A2F9-C9D4665B06B5}" type="slidenum">
              <a:rPr lang="en-US" altLang="de-DE"/>
              <a:pPr algn="r" eaLnBrk="1" hangingPunct="1">
                <a:spcBef>
                  <a:spcPct val="0"/>
                </a:spcBef>
              </a:pPr>
              <a:t>34</a:t>
            </a:fld>
            <a:endParaRPr lang="en-US" altLang="de-DE"/>
          </a:p>
        </p:txBody>
      </p:sp>
      <p:sp>
        <p:nvSpPr>
          <p:cNvPr id="86020" name="Rectangle 2"/>
          <p:cNvSpPr>
            <a:spLocks noGrp="1" noRot="1" noChangeAspect="1" noChangeArrowheads="1" noTextEdit="1"/>
          </p:cNvSpPr>
          <p:nvPr>
            <p:ph type="sldImg"/>
          </p:nvPr>
        </p:nvSpPr>
        <p:spPr>
          <a:xfrm>
            <a:off x="38100" y="742950"/>
            <a:ext cx="6594475" cy="3709988"/>
          </a:xfrm>
          <a:ln/>
        </p:spPr>
      </p:sp>
      <p:sp>
        <p:nvSpPr>
          <p:cNvPr id="86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1164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F940A-E93E-4DB6-85CE-691144BE0EFD}" type="slidenum">
              <a:rPr lang="en-US" altLang="de-DE" smtClean="0"/>
              <a:pPr>
                <a:spcBef>
                  <a:spcPct val="0"/>
                </a:spcBef>
              </a:pPr>
              <a:t>35</a:t>
            </a:fld>
            <a:endParaRPr lang="en-US" altLang="de-DE"/>
          </a:p>
        </p:txBody>
      </p:sp>
      <p:sp>
        <p:nvSpPr>
          <p:cNvPr id="88067" name="Rectangle 2"/>
          <p:cNvSpPr>
            <a:spLocks noGrp="1" noRot="1" noChangeAspect="1" noChangeArrowheads="1" noTextEdit="1"/>
          </p:cNvSpPr>
          <p:nvPr>
            <p:ph type="sldImg"/>
          </p:nvPr>
        </p:nvSpPr>
        <p:spPr>
          <a:xfrm>
            <a:off x="38100" y="742950"/>
            <a:ext cx="6594475" cy="3709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35496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750E2B-157D-43F3-AB5A-2B24FF81F756}" type="slidenum">
              <a:rPr lang="en-US" altLang="de-DE" smtClean="0"/>
              <a:pPr>
                <a:spcBef>
                  <a:spcPct val="0"/>
                </a:spcBef>
              </a:pPr>
              <a:t>36</a:t>
            </a:fld>
            <a:endParaRPr lang="en-US" altLang="de-DE"/>
          </a:p>
        </p:txBody>
      </p:sp>
      <p:sp>
        <p:nvSpPr>
          <p:cNvPr id="90115" name="Rectangle 2"/>
          <p:cNvSpPr>
            <a:spLocks noGrp="1" noRot="1" noChangeAspect="1" noChangeArrowheads="1" noTextEdit="1"/>
          </p:cNvSpPr>
          <p:nvPr>
            <p:ph type="sldImg"/>
          </p:nvPr>
        </p:nvSpPr>
        <p:spPr>
          <a:xfrm>
            <a:off x="38100" y="742950"/>
            <a:ext cx="6594475" cy="3709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6701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2AA4FD-1A17-47BF-91A7-FCA4F5006D11}" type="slidenum">
              <a:rPr lang="en-US" altLang="de-DE" smtClean="0"/>
              <a:pPr>
                <a:spcBef>
                  <a:spcPct val="0"/>
                </a:spcBef>
              </a:pPr>
              <a:t>38</a:t>
            </a:fld>
            <a:endParaRPr lang="en-US" altLang="de-DE"/>
          </a:p>
        </p:txBody>
      </p:sp>
      <p:sp>
        <p:nvSpPr>
          <p:cNvPr id="9318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57B6643-F534-4F79-B9B0-91B7A3A70A28}" type="slidenum">
              <a:rPr lang="en-US" altLang="de-DE"/>
              <a:pPr algn="r" eaLnBrk="1" hangingPunct="1">
                <a:spcBef>
                  <a:spcPct val="0"/>
                </a:spcBef>
              </a:pPr>
              <a:t>38</a:t>
            </a:fld>
            <a:endParaRPr lang="en-US" altLang="de-DE"/>
          </a:p>
        </p:txBody>
      </p:sp>
      <p:sp>
        <p:nvSpPr>
          <p:cNvPr id="93188" name="Rectangle 2"/>
          <p:cNvSpPr>
            <a:spLocks noGrp="1" noRot="1" noChangeAspect="1" noChangeArrowheads="1" noTextEdit="1"/>
          </p:cNvSpPr>
          <p:nvPr>
            <p:ph type="sldImg"/>
          </p:nvPr>
        </p:nvSpPr>
        <p:spPr>
          <a:xfrm>
            <a:off x="38100" y="742950"/>
            <a:ext cx="6594475" cy="3709988"/>
          </a:xfrm>
          <a:ln/>
        </p:spPr>
      </p:sp>
      <p:sp>
        <p:nvSpPr>
          <p:cNvPr id="93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0697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941CB5-3F6D-491B-90B2-83D92D6F65EE}" type="slidenum">
              <a:rPr lang="en-US" altLang="de-DE" smtClean="0"/>
              <a:pPr>
                <a:spcBef>
                  <a:spcPct val="0"/>
                </a:spcBef>
              </a:pPr>
              <a:t>39</a:t>
            </a:fld>
            <a:endParaRPr lang="en-US" altLang="de-DE"/>
          </a:p>
        </p:txBody>
      </p:sp>
      <p:sp>
        <p:nvSpPr>
          <p:cNvPr id="9523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8A26BC-C6B2-4B57-8557-DE9201D7FD16}" type="slidenum">
              <a:rPr lang="en-US" altLang="de-DE"/>
              <a:pPr algn="r" eaLnBrk="1" hangingPunct="1">
                <a:spcBef>
                  <a:spcPct val="0"/>
                </a:spcBef>
              </a:pPr>
              <a:t>39</a:t>
            </a:fld>
            <a:endParaRPr lang="en-US" altLang="de-DE"/>
          </a:p>
        </p:txBody>
      </p:sp>
      <p:sp>
        <p:nvSpPr>
          <p:cNvPr id="95236" name="Rectangle 2"/>
          <p:cNvSpPr>
            <a:spLocks noGrp="1" noRot="1" noChangeAspect="1" noChangeArrowheads="1" noTextEdit="1"/>
          </p:cNvSpPr>
          <p:nvPr>
            <p:ph type="sldImg"/>
          </p:nvPr>
        </p:nvSpPr>
        <p:spPr>
          <a:xfrm>
            <a:off x="38100" y="742950"/>
            <a:ext cx="6594475" cy="3709988"/>
          </a:xfrm>
          <a:ln/>
        </p:spPr>
      </p:sp>
      <p:sp>
        <p:nvSpPr>
          <p:cNvPr id="95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03434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FAE029-043F-42AD-BB80-BEA3024841B2}" type="slidenum">
              <a:rPr lang="en-US" altLang="de-DE" smtClean="0"/>
              <a:pPr>
                <a:spcBef>
                  <a:spcPct val="0"/>
                </a:spcBef>
              </a:pPr>
              <a:t>40</a:t>
            </a:fld>
            <a:endParaRPr lang="en-US" altLang="de-DE"/>
          </a:p>
        </p:txBody>
      </p:sp>
      <p:sp>
        <p:nvSpPr>
          <p:cNvPr id="97283" name="Rectangle 2"/>
          <p:cNvSpPr>
            <a:spLocks noGrp="1" noRot="1" noChangeAspect="1" noChangeArrowheads="1" noTextEdit="1"/>
          </p:cNvSpPr>
          <p:nvPr>
            <p:ph type="sldImg"/>
          </p:nvPr>
        </p:nvSpPr>
        <p:spPr>
          <a:xfrm>
            <a:off x="38100" y="742950"/>
            <a:ext cx="6594475" cy="3709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56564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69E52F-24F0-4F0B-A405-545175E57F51}" type="slidenum">
              <a:rPr lang="en-US" altLang="de-DE" smtClean="0"/>
              <a:pPr>
                <a:spcBef>
                  <a:spcPct val="0"/>
                </a:spcBef>
              </a:pPr>
              <a:t>41</a:t>
            </a:fld>
            <a:endParaRPr lang="en-US" altLang="de-DE"/>
          </a:p>
        </p:txBody>
      </p:sp>
      <p:sp>
        <p:nvSpPr>
          <p:cNvPr id="99331" name="Rectangle 2"/>
          <p:cNvSpPr>
            <a:spLocks noGrp="1" noRot="1" noChangeAspect="1" noChangeArrowheads="1" noTextEdit="1"/>
          </p:cNvSpPr>
          <p:nvPr>
            <p:ph type="sldImg"/>
          </p:nvPr>
        </p:nvSpPr>
        <p:spPr>
          <a:xfrm>
            <a:off x="38100" y="742950"/>
            <a:ext cx="6594475" cy="3709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9734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3A2C7-F647-4F00-998C-46979F66F4C1}" type="slidenum">
              <a:rPr lang="en-US" altLang="de-DE" smtClean="0"/>
              <a:pPr>
                <a:spcBef>
                  <a:spcPct val="0"/>
                </a:spcBef>
              </a:pPr>
              <a:t>42</a:t>
            </a:fld>
            <a:endParaRPr lang="en-US" altLang="de-DE"/>
          </a:p>
        </p:txBody>
      </p:sp>
      <p:sp>
        <p:nvSpPr>
          <p:cNvPr id="101379" name="Rectangle 2"/>
          <p:cNvSpPr>
            <a:spLocks noGrp="1" noRot="1" noChangeAspect="1" noChangeArrowheads="1" noTextEdit="1"/>
          </p:cNvSpPr>
          <p:nvPr>
            <p:ph type="sldImg"/>
          </p:nvPr>
        </p:nvSpPr>
        <p:spPr>
          <a:xfrm>
            <a:off x="38100" y="742950"/>
            <a:ext cx="6594475" cy="3709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1295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F1DBE0-C4E3-4538-8A36-5095B575F173}" type="slidenum">
              <a:rPr lang="en-US" altLang="de-DE" smtClean="0"/>
              <a:pPr>
                <a:spcBef>
                  <a:spcPct val="0"/>
                </a:spcBef>
              </a:pPr>
              <a:t>43</a:t>
            </a:fld>
            <a:endParaRPr lang="en-US" altLang="de-DE"/>
          </a:p>
        </p:txBody>
      </p:sp>
      <p:sp>
        <p:nvSpPr>
          <p:cNvPr id="103427" name="Rectangle 2"/>
          <p:cNvSpPr>
            <a:spLocks noGrp="1" noRot="1" noChangeAspect="1" noChangeArrowheads="1" noTextEdit="1"/>
          </p:cNvSpPr>
          <p:nvPr>
            <p:ph type="sldImg"/>
          </p:nvPr>
        </p:nvSpPr>
        <p:spPr>
          <a:xfrm>
            <a:off x="38100" y="742950"/>
            <a:ext cx="6594475" cy="3709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9104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71C50-DE63-4B0E-BB1D-2AA9298F5403}" type="slidenum">
              <a:rPr lang="en-US" altLang="de-DE" smtClean="0"/>
              <a:pPr>
                <a:spcBef>
                  <a:spcPct val="0"/>
                </a:spcBef>
              </a:pPr>
              <a:t>44</a:t>
            </a:fld>
            <a:endParaRPr lang="en-US" altLang="de-DE"/>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971C50-DE63-4B0E-BB1D-2AA9298F5403}" type="slidenum">
              <a:rPr lang="en-US" altLang="de-DE" smtClean="0"/>
              <a:pPr>
                <a:spcBef>
                  <a:spcPct val="0"/>
                </a:spcBef>
              </a:pPr>
              <a:t>45</a:t>
            </a:fld>
            <a:endParaRPr lang="en-US" altLang="de-DE"/>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6115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2C795-D94A-422F-91FF-EAC2F45C3546}" type="slidenum">
              <a:rPr lang="en-US" altLang="de-DE" smtClean="0"/>
              <a:pPr>
                <a:spcBef>
                  <a:spcPct val="0"/>
                </a:spcBef>
              </a:pPr>
              <a:t>46</a:t>
            </a:fld>
            <a:endParaRPr lang="en-US" altLang="de-DE"/>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6144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5FD296-9809-402E-961D-9E98080B944C}" type="slidenum">
              <a:rPr lang="en-US" altLang="de-DE" smtClean="0"/>
              <a:pPr>
                <a:spcBef>
                  <a:spcPct val="0"/>
                </a:spcBef>
              </a:pPr>
              <a:t>47</a:t>
            </a:fld>
            <a:endParaRPr lang="en-US" altLang="de-DE"/>
          </a:p>
        </p:txBody>
      </p:sp>
      <p:sp>
        <p:nvSpPr>
          <p:cNvPr id="111619" name="Rectangle 2"/>
          <p:cNvSpPr>
            <a:spLocks noGrp="1" noRot="1" noChangeAspect="1" noChangeArrowheads="1" noTextEdit="1"/>
          </p:cNvSpPr>
          <p:nvPr>
            <p:ph type="sldImg"/>
          </p:nvPr>
        </p:nvSpPr>
        <p:spPr>
          <a:xfrm>
            <a:off x="38100" y="742950"/>
            <a:ext cx="6594475" cy="3709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32456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2A021D-2CD0-4A57-8989-1B3275C3FA6D}" type="slidenum">
              <a:rPr lang="en-US" altLang="de-DE" smtClean="0"/>
              <a:pPr>
                <a:spcBef>
                  <a:spcPct val="0"/>
                </a:spcBef>
              </a:pPr>
              <a:t>48</a:t>
            </a:fld>
            <a:endParaRPr lang="en-US" altLang="de-DE"/>
          </a:p>
        </p:txBody>
      </p:sp>
      <p:sp>
        <p:nvSpPr>
          <p:cNvPr id="113667" name="Rectangle 2"/>
          <p:cNvSpPr>
            <a:spLocks noGrp="1" noRot="1" noChangeAspect="1" noChangeArrowheads="1" noTextEdit="1"/>
          </p:cNvSpPr>
          <p:nvPr>
            <p:ph type="sldImg"/>
          </p:nvPr>
        </p:nvSpPr>
        <p:spPr>
          <a:xfrm>
            <a:off x="38100" y="742950"/>
            <a:ext cx="6594475" cy="3709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272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FB7F72-ABE7-40DF-90E3-DC4DAC8985EC}" type="slidenum">
              <a:rPr lang="en-US" altLang="de-DE" smtClean="0"/>
              <a:pPr>
                <a:spcBef>
                  <a:spcPct val="0"/>
                </a:spcBef>
              </a:pPr>
              <a:t>49</a:t>
            </a:fld>
            <a:endParaRPr lang="en-US" altLang="de-DE"/>
          </a:p>
        </p:txBody>
      </p:sp>
      <p:sp>
        <p:nvSpPr>
          <p:cNvPr id="115715" name="Rectangle 2"/>
          <p:cNvSpPr>
            <a:spLocks noGrp="1" noRot="1" noChangeAspect="1" noChangeArrowheads="1" noTextEdit="1"/>
          </p:cNvSpPr>
          <p:nvPr>
            <p:ph type="sldImg"/>
          </p:nvPr>
        </p:nvSpPr>
        <p:spPr>
          <a:xfrm>
            <a:off x="38100" y="742950"/>
            <a:ext cx="6594475" cy="3709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719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50</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51</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7B6E5E-5836-47F8-9805-59D03B62E1AA}" type="slidenum">
              <a:rPr lang="en-US" altLang="de-DE" smtClean="0"/>
              <a:pPr>
                <a:spcBef>
                  <a:spcPct val="0"/>
                </a:spcBef>
              </a:pPr>
              <a:t>52</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46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2FF3E6-1694-4D4E-BBDC-384A1F1A5EB4}" type="slidenum">
              <a:rPr lang="en-US" altLang="de-DE" smtClean="0"/>
              <a:pPr>
                <a:spcBef>
                  <a:spcPct val="0"/>
                </a:spcBef>
              </a:pPr>
              <a:t>53</a:t>
            </a:fld>
            <a:endParaRPr lang="en-US" altLang="de-DE"/>
          </a:p>
        </p:txBody>
      </p:sp>
      <p:sp>
        <p:nvSpPr>
          <p:cNvPr id="123907" name="Rectangle 2"/>
          <p:cNvSpPr>
            <a:spLocks noGrp="1" noRot="1" noChangeAspect="1" noChangeArrowheads="1" noTextEdit="1"/>
          </p:cNvSpPr>
          <p:nvPr>
            <p:ph type="sldImg"/>
          </p:nvPr>
        </p:nvSpPr>
        <p:spPr>
          <a:xfrm>
            <a:off x="38100" y="742950"/>
            <a:ext cx="6594475" cy="3709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1268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7CB54F-A417-4C64-80AF-B9D5107D349B}" type="slidenum">
              <a:rPr lang="en-US" altLang="de-DE" smtClean="0"/>
              <a:pPr>
                <a:spcBef>
                  <a:spcPct val="0"/>
                </a:spcBef>
              </a:pPr>
              <a:t>54</a:t>
            </a:fld>
            <a:endParaRPr lang="en-US" altLang="de-DE"/>
          </a:p>
        </p:txBody>
      </p:sp>
      <p:sp>
        <p:nvSpPr>
          <p:cNvPr id="125955" name="Rectangle 2"/>
          <p:cNvSpPr>
            <a:spLocks noGrp="1" noRot="1" noChangeAspect="1" noChangeArrowheads="1" noTextEdit="1"/>
          </p:cNvSpPr>
          <p:nvPr>
            <p:ph type="sldImg"/>
          </p:nvPr>
        </p:nvSpPr>
        <p:spPr>
          <a:xfrm>
            <a:off x="38100" y="742950"/>
            <a:ext cx="6594475" cy="3709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20369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E9D71D-0700-4AA7-81CE-0C0953C573F2}" type="slidenum">
              <a:rPr lang="en-US" altLang="de-DE" smtClean="0"/>
              <a:pPr>
                <a:spcBef>
                  <a:spcPct val="0"/>
                </a:spcBef>
              </a:pPr>
              <a:t>55</a:t>
            </a:fld>
            <a:endParaRPr lang="en-US" altLang="de-DE"/>
          </a:p>
        </p:txBody>
      </p:sp>
      <p:sp>
        <p:nvSpPr>
          <p:cNvPr id="128003" name="Rectangle 2"/>
          <p:cNvSpPr>
            <a:spLocks noGrp="1" noRot="1" noChangeAspect="1" noChangeArrowheads="1" noTextEdit="1"/>
          </p:cNvSpPr>
          <p:nvPr>
            <p:ph type="sldImg"/>
          </p:nvPr>
        </p:nvSpPr>
        <p:spPr>
          <a:xfrm>
            <a:off x="38100" y="742950"/>
            <a:ext cx="6594475" cy="3709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8260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705ED6-F681-46C1-B81B-2D332317A8C1}" type="slidenum">
              <a:rPr lang="en-US" altLang="de-DE" smtClean="0"/>
              <a:pPr>
                <a:spcBef>
                  <a:spcPct val="0"/>
                </a:spcBef>
              </a:pPr>
              <a:t>56</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3717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45F7B-E5F1-4D37-8340-9CCF6049907A}" type="slidenum">
              <a:rPr lang="en-US" altLang="de-DE" smtClean="0"/>
              <a:pPr>
                <a:spcBef>
                  <a:spcPct val="0"/>
                </a:spcBef>
              </a:pPr>
              <a:t>57</a:t>
            </a:fld>
            <a:endParaRPr lang="en-US" altLang="de-DE"/>
          </a:p>
        </p:txBody>
      </p:sp>
      <p:sp>
        <p:nvSpPr>
          <p:cNvPr id="132099" name="Rectangle 2"/>
          <p:cNvSpPr>
            <a:spLocks noGrp="1" noRot="1" noChangeAspect="1" noChangeArrowheads="1" noTextEdit="1"/>
          </p:cNvSpPr>
          <p:nvPr>
            <p:ph type="sldImg"/>
          </p:nvPr>
        </p:nvSpPr>
        <p:spPr>
          <a:xfrm>
            <a:off x="38100" y="742950"/>
            <a:ext cx="6594475" cy="3709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88067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9985CD-BFFC-4D2E-BA45-0E9CB0B491B4}" type="slidenum">
              <a:rPr lang="en-US" altLang="de-DE" smtClean="0"/>
              <a:pPr>
                <a:spcBef>
                  <a:spcPct val="0"/>
                </a:spcBef>
              </a:pPr>
              <a:t>58</a:t>
            </a:fld>
            <a:endParaRPr lang="en-US" altLang="de-DE"/>
          </a:p>
        </p:txBody>
      </p:sp>
      <p:sp>
        <p:nvSpPr>
          <p:cNvPr id="134147" name="Rectangle 2"/>
          <p:cNvSpPr>
            <a:spLocks noGrp="1" noRot="1" noChangeAspect="1" noChangeArrowheads="1" noTextEdit="1"/>
          </p:cNvSpPr>
          <p:nvPr>
            <p:ph type="sldImg"/>
          </p:nvPr>
        </p:nvSpPr>
        <p:spPr>
          <a:xfrm>
            <a:off x="38100" y="742950"/>
            <a:ext cx="6594475" cy="3709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9304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3DD6E1-7E47-4ACA-9DC4-98C32081F82C}" type="slidenum">
              <a:rPr lang="en-US" altLang="de-DE" smtClean="0"/>
              <a:pPr>
                <a:spcBef>
                  <a:spcPct val="0"/>
                </a:spcBef>
              </a:pPr>
              <a:t>59</a:t>
            </a:fld>
            <a:endParaRPr lang="en-US" altLang="de-DE"/>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3115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62397E-9F63-464A-8069-0D9B0765AC95}" type="slidenum">
              <a:rPr lang="en-US" altLang="de-DE" smtClean="0"/>
              <a:pPr>
                <a:spcBef>
                  <a:spcPct val="0"/>
                </a:spcBef>
              </a:pPr>
              <a:t>60</a:t>
            </a:fld>
            <a:endParaRPr lang="en-US" altLang="de-DE"/>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6450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684413-6036-4AE8-B045-82E108A413E2}" type="slidenum">
              <a:rPr lang="en-US" altLang="de-DE" smtClean="0"/>
              <a:pPr>
                <a:spcBef>
                  <a:spcPct val="0"/>
                </a:spcBef>
              </a:pPr>
              <a:t>61</a:t>
            </a:fld>
            <a:endParaRPr lang="en-US" altLang="de-DE"/>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639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B4E403-81B6-4295-A5C9-452B6504A47A}" type="slidenum">
              <a:rPr lang="en-US" altLang="de-DE" smtClean="0"/>
              <a:pPr>
                <a:spcBef>
                  <a:spcPct val="0"/>
                </a:spcBef>
              </a:pPr>
              <a:t>62</a:t>
            </a:fld>
            <a:endParaRPr lang="en-US" altLang="de-DE"/>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59689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1CE71A-5FB9-4E92-849C-E73220C89CB5}" type="slidenum">
              <a:rPr lang="en-US" altLang="de-DE" smtClean="0"/>
              <a:pPr>
                <a:spcBef>
                  <a:spcPct val="0"/>
                </a:spcBef>
              </a:pPr>
              <a:t>63</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6827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0F9F0E-C617-44F1-96FB-9EC5B1BB123F}" type="slidenum">
              <a:rPr lang="en-US" altLang="de-DE" smtClean="0"/>
              <a:pPr>
                <a:spcBef>
                  <a:spcPct val="0"/>
                </a:spcBef>
              </a:pPr>
              <a:t>64</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8428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411945-E4A9-431B-8CBA-3C6BFAA641A4}" type="slidenum">
              <a:rPr lang="en-US" altLang="de-DE" smtClean="0"/>
              <a:pPr>
                <a:spcBef>
                  <a:spcPct val="0"/>
                </a:spcBef>
              </a:pPr>
              <a:t>65</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4680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FDB30F-3F76-4600-A783-3618F6E4E06A}" type="slidenum">
              <a:rPr lang="en-US" altLang="de-DE" smtClean="0"/>
              <a:pPr>
                <a:spcBef>
                  <a:spcPct val="0"/>
                </a:spcBef>
              </a:pPr>
              <a:t>66</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365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77BDC-8646-42D7-9524-A52AA04A5B1E}" type="slidenum">
              <a:rPr lang="en-US" altLang="de-DE" smtClean="0"/>
              <a:pPr>
                <a:spcBef>
                  <a:spcPct val="0"/>
                </a:spcBef>
              </a:pPr>
              <a:t>67</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7114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BE77D-A7BC-4CFC-950E-25468535BC78}" type="slidenum">
              <a:rPr lang="en-US" altLang="de-DE" smtClean="0"/>
              <a:pPr>
                <a:spcBef>
                  <a:spcPct val="0"/>
                </a:spcBef>
              </a:pPr>
              <a:t>68</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4096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CB3490-67BF-4990-A2B4-12E7F505FB0C}" type="slidenum">
              <a:rPr lang="en-US" altLang="de-DE" smtClean="0"/>
              <a:pPr>
                <a:spcBef>
                  <a:spcPct val="0"/>
                </a:spcBef>
              </a:pPr>
              <a:t>69</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6662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239FC2-25BC-4D03-9DBC-8CEF18194B0A}" type="slidenum">
              <a:rPr lang="en-US" altLang="de-DE" smtClean="0"/>
              <a:pPr>
                <a:spcBef>
                  <a:spcPct val="0"/>
                </a:spcBef>
              </a:pPr>
              <a:t>70</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10920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02464B-0316-484B-91A6-367A9FF4AEEF}" type="slidenum">
              <a:rPr lang="en-US" altLang="de-DE" smtClean="0"/>
              <a:pPr>
                <a:spcBef>
                  <a:spcPct val="0"/>
                </a:spcBef>
              </a:pPr>
              <a:t>71</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2784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4B29D0-474C-4E29-84D8-2363B0BEF49F}" type="slidenum">
              <a:rPr lang="en-US" altLang="de-DE" smtClean="0"/>
              <a:pPr>
                <a:spcBef>
                  <a:spcPct val="0"/>
                </a:spcBef>
              </a:pPr>
              <a:t>72</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57302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C94F6-431C-43DD-861F-4AFA3DBE8943}" type="slidenum">
              <a:rPr lang="en-US" altLang="de-DE" smtClean="0"/>
              <a:pPr>
                <a:spcBef>
                  <a:spcPct val="0"/>
                </a:spcBef>
              </a:pPr>
              <a:t>73</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9854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A25D25-D2AC-4298-9B22-C0D5075A095C}" type="slidenum">
              <a:rPr lang="en-US" altLang="de-DE" smtClean="0"/>
              <a:pPr>
                <a:spcBef>
                  <a:spcPct val="0"/>
                </a:spcBef>
              </a:pPr>
              <a:t>74</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04711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90EBA7-0BA6-4D7E-BEA2-E4118971DDCB}" type="slidenum">
              <a:rPr lang="en-US" altLang="de-DE" smtClean="0"/>
              <a:pPr>
                <a:spcBef>
                  <a:spcPct val="0"/>
                </a:spcBef>
              </a:pPr>
              <a:t>75</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03011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AF1E38-C88F-4E0F-A9D6-7EC113A6A79F}" type="slidenum">
              <a:rPr lang="en-US" altLang="de-DE" smtClean="0"/>
              <a:pPr>
                <a:spcBef>
                  <a:spcPct val="0"/>
                </a:spcBef>
              </a:pPr>
              <a:t>76</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48851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E2700F-76E1-4CF1-A33E-991579C1725E}" type="slidenum">
              <a:rPr lang="en-US" altLang="de-DE" smtClean="0"/>
              <a:pPr>
                <a:spcBef>
                  <a:spcPct val="0"/>
                </a:spcBef>
              </a:pPr>
              <a:t>77</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0022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D8E84D-6972-4D9F-ACA3-14B0B6209766}" type="slidenum">
              <a:rPr lang="en-US" altLang="de-DE" smtClean="0"/>
              <a:pPr>
                <a:spcBef>
                  <a:spcPct val="0"/>
                </a:spcBef>
              </a:pPr>
              <a:t>78</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05959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5F5E1-C51D-44B6-BD18-F2104C7C7691}" type="slidenum">
              <a:rPr lang="en-US" altLang="de-DE" smtClean="0"/>
              <a:pPr>
                <a:spcBef>
                  <a:spcPct val="0"/>
                </a:spcBef>
              </a:pPr>
              <a:t>79</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79575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4AB036-94CD-46CE-8E81-EB70B4B7F20C}" type="slidenum">
              <a:rPr lang="en-US" altLang="de-DE" smtClean="0"/>
              <a:pPr>
                <a:spcBef>
                  <a:spcPct val="0"/>
                </a:spcBef>
              </a:pPr>
              <a:t>80</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79078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B0CCE8-D2F8-4F40-9253-6EA563C940E8}" type="slidenum">
              <a:rPr lang="en-US" altLang="de-DE" smtClean="0"/>
              <a:pPr>
                <a:spcBef>
                  <a:spcPct val="0"/>
                </a:spcBef>
              </a:pPr>
              <a:t>81</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1676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61B299-837E-483C-84C1-58C20188B35D}" type="slidenum">
              <a:rPr lang="en-US" altLang="de-DE" smtClean="0"/>
              <a:pPr>
                <a:spcBef>
                  <a:spcPct val="0"/>
                </a:spcBef>
              </a:pPr>
              <a:t>82</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37047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5A5876-9FF8-44F8-832A-502724577E85}" type="slidenum">
              <a:rPr lang="en-US" altLang="de-DE" smtClean="0"/>
              <a:pPr>
                <a:spcBef>
                  <a:spcPct val="0"/>
                </a:spcBef>
              </a:pPr>
              <a:t>83</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1756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70F7A2-B7A2-4CB0-9576-D3AF2E4D5B71}" type="slidenum">
              <a:rPr lang="en-US" altLang="de-DE" smtClean="0"/>
              <a:pPr>
                <a:spcBef>
                  <a:spcPct val="0"/>
                </a:spcBef>
              </a:pPr>
              <a:t>84</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7234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2B3EAA-A8F0-4C4E-BEA3-9F442D193730}" type="slidenum">
              <a:rPr lang="en-US" altLang="de-DE" smtClean="0"/>
              <a:pPr>
                <a:spcBef>
                  <a:spcPct val="0"/>
                </a:spcBef>
              </a:pPr>
              <a:t>85</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49959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1E5D9-7E48-485D-BCA5-8D580EDB7660}" type="slidenum">
              <a:rPr lang="en-US" altLang="de-DE" smtClean="0"/>
              <a:pPr>
                <a:spcBef>
                  <a:spcPct val="0"/>
                </a:spcBef>
              </a:pPr>
              <a:t>86</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83067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AEFF43-7F18-4E5E-B345-9A452CCA9B76}" type="slidenum">
              <a:rPr lang="en-US" altLang="de-DE" smtClean="0"/>
              <a:pPr>
                <a:spcBef>
                  <a:spcPct val="0"/>
                </a:spcBef>
              </a:pPr>
              <a:t>87</a:t>
            </a:fld>
            <a:endParaRPr lang="en-US" altLang="de-DE"/>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201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4E842F-AB10-4353-A73B-04858D70EAAA}" type="slidenum">
              <a:rPr lang="en-US" altLang="de-DE" smtClean="0"/>
              <a:pPr>
                <a:spcBef>
                  <a:spcPct val="0"/>
                </a:spcBef>
              </a:pPr>
              <a:t>88</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300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D9C90C-B044-45CD-8F56-6769D6FDC93C}" type="slidenum">
              <a:rPr lang="en-US" altLang="de-DE" smtClean="0"/>
              <a:pPr>
                <a:spcBef>
                  <a:spcPct val="0"/>
                </a:spcBef>
              </a:pPr>
              <a:t>89</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9386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F44F84-EE93-4A76-9ACE-53196FC0A393}" type="slidenum">
              <a:rPr lang="en-US" altLang="de-DE" smtClean="0"/>
              <a:pPr>
                <a:spcBef>
                  <a:spcPct val="0"/>
                </a:spcBef>
              </a:pPr>
              <a:t>90</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1951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3F982-4AE5-447C-9351-764451CDCBAB}" type="slidenum">
              <a:rPr lang="en-US" altLang="de-DE" smtClean="0"/>
              <a:pPr>
                <a:spcBef>
                  <a:spcPct val="0"/>
                </a:spcBef>
              </a:pPr>
              <a:t>91</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2842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346FF0-09E2-4B70-8A8F-AFDFF41BC847}" type="slidenum">
              <a:rPr lang="en-US" altLang="de-DE" smtClean="0"/>
              <a:pPr>
                <a:spcBef>
                  <a:spcPct val="0"/>
                </a:spcBef>
              </a:pPr>
              <a:t>92</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30119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E9021B-294A-45F5-90AF-CEB0BB2DD30B}" type="slidenum">
              <a:rPr lang="en-US" altLang="de-DE" smtClean="0"/>
              <a:pPr>
                <a:spcBef>
                  <a:spcPct val="0"/>
                </a:spcBef>
              </a:pPr>
              <a:t>93</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64890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94</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95</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916-DF2C-40D1-A8A0-D8AAB2056D43}" type="slidenum">
              <a:rPr lang="en-US" altLang="de-DE" smtClean="0"/>
              <a:pPr>
                <a:spcBef>
                  <a:spcPct val="0"/>
                </a:spcBef>
              </a:pPr>
              <a:t>96</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0915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B0B53-8371-4002-9AB5-6E04CE8C8B5D}" type="slidenum">
              <a:rPr lang="en-US" altLang="de-DE" smtClean="0"/>
              <a:pPr>
                <a:spcBef>
                  <a:spcPct val="0"/>
                </a:spcBef>
              </a:pPr>
              <a:t>97</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20528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65ABBC-3567-4CF9-A8D2-36A62AF32A0D}" type="slidenum">
              <a:rPr lang="en-US" altLang="de-DE" smtClean="0"/>
              <a:pPr>
                <a:spcBef>
                  <a:spcPct val="0"/>
                </a:spcBef>
              </a:pPr>
              <a:t>98</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73750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2AEB5-11D4-48E9-AC9F-7AFB68493A3F}" type="slidenum">
              <a:rPr lang="en-US" altLang="de-DE" smtClean="0"/>
              <a:pPr>
                <a:spcBef>
                  <a:spcPct val="0"/>
                </a:spcBef>
              </a:pPr>
              <a:t>99</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7300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7C8FA8-108F-4545-A2B6-7CC5D77FEC0B}" type="slidenum">
              <a:rPr lang="en-US" altLang="de-DE" smtClean="0"/>
              <a:pPr>
                <a:spcBef>
                  <a:spcPct val="0"/>
                </a:spcBef>
              </a:pPr>
              <a:t>100</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8195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65AC1-5621-4FA6-AAF9-01E4063F9731}" type="slidenum">
              <a:rPr lang="en-US" altLang="de-DE" smtClean="0"/>
              <a:pPr>
                <a:spcBef>
                  <a:spcPct val="0"/>
                </a:spcBef>
              </a:pPr>
              <a:t>101</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2495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92CCE6-84DC-4822-9FA6-2EA8EF409B7D}" type="slidenum">
              <a:rPr lang="en-US" altLang="de-DE" smtClean="0"/>
              <a:pPr>
                <a:spcBef>
                  <a:spcPct val="0"/>
                </a:spcBef>
              </a:pPr>
              <a:t>102</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46914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38034A-853B-40F6-AA5D-06D36F27FC2F}" type="slidenum">
              <a:rPr lang="en-US" altLang="de-DE" smtClean="0"/>
              <a:pPr>
                <a:spcBef>
                  <a:spcPct val="0"/>
                </a:spcBef>
              </a:pPr>
              <a:t>103</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24627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103CB-3DCD-4559-81FA-61C062AA579C}" type="slidenum">
              <a:rPr lang="en-US" altLang="de-DE" smtClean="0"/>
              <a:pPr>
                <a:spcBef>
                  <a:spcPct val="0"/>
                </a:spcBef>
              </a:pPr>
              <a:t>104</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69589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C799DC-60ED-4BB0-9514-8D55D0F06E5F}" type="slidenum">
              <a:rPr lang="en-US" altLang="de-DE" smtClean="0"/>
              <a:pPr>
                <a:spcBef>
                  <a:spcPct val="0"/>
                </a:spcBef>
              </a:pPr>
              <a:t>105</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179501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AD448B-C431-4101-BA3C-EBC12755E65F}" type="slidenum">
              <a:rPr lang="en-US" altLang="de-DE" smtClean="0"/>
              <a:pPr>
                <a:spcBef>
                  <a:spcPct val="0"/>
                </a:spcBef>
              </a:pPr>
              <a:t>106</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18612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2E251-EFC6-4A92-B397-19546D48EACE}" type="slidenum">
              <a:rPr lang="en-US" altLang="de-DE" smtClean="0"/>
              <a:pPr>
                <a:spcBef>
                  <a:spcPct val="0"/>
                </a:spcBef>
              </a:pPr>
              <a:t>107</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5115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BC973F-FA23-4A03-8747-3305B142A385}" type="slidenum">
              <a:rPr lang="en-US" altLang="de-DE" smtClean="0"/>
              <a:pPr>
                <a:spcBef>
                  <a:spcPct val="0"/>
                </a:spcBef>
              </a:pPr>
              <a:t>108</a:t>
            </a:fld>
            <a:endParaRPr lang="en-US" altLang="de-DE"/>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04400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DFE066-2626-4E24-8BEA-8D699D45442F}" type="slidenum">
              <a:rPr lang="en-US" altLang="de-DE" smtClean="0"/>
              <a:pPr>
                <a:spcBef>
                  <a:spcPct val="0"/>
                </a:spcBef>
              </a:pPr>
              <a:t>109</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4438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56FF3-05B5-421C-BAD2-FEFD1E6BF110}" type="slidenum">
              <a:rPr lang="en-US" altLang="de-DE" smtClean="0"/>
              <a:pPr>
                <a:spcBef>
                  <a:spcPct val="0"/>
                </a:spcBef>
              </a:pPr>
              <a:t>110</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49331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152938-C518-43E8-9C82-572B21D69EA2}" type="slidenum">
              <a:rPr lang="en-US" altLang="de-DE" smtClean="0"/>
              <a:pPr>
                <a:spcBef>
                  <a:spcPct val="0"/>
                </a:spcBef>
              </a:pPr>
              <a:t>111</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449985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ED8A6-F9CA-4262-A9F3-5E8A577035F7}" type="slidenum">
              <a:rPr lang="en-US" altLang="de-DE" smtClean="0"/>
              <a:pPr>
                <a:spcBef>
                  <a:spcPct val="0"/>
                </a:spcBef>
              </a:pPr>
              <a:t>112</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3917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113</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114</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115</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2473EC-D049-4538-AB85-456346279E06}" type="slidenum">
              <a:rPr lang="en-US" altLang="de-DE" smtClean="0"/>
              <a:pPr>
                <a:spcBef>
                  <a:spcPct val="0"/>
                </a:spcBef>
              </a:pPr>
              <a:t>116</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58182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85C5C-0438-4C2B-869F-C08973DB0419}" type="slidenum">
              <a:rPr lang="en-US" altLang="de-DE" smtClean="0"/>
              <a:pPr>
                <a:spcBef>
                  <a:spcPct val="0"/>
                </a:spcBef>
              </a:pPr>
              <a:t>117</a:t>
            </a:fld>
            <a:endParaRPr lang="en-US" altLang="de-DE"/>
          </a:p>
        </p:txBody>
      </p:sp>
      <p:sp>
        <p:nvSpPr>
          <p:cNvPr id="257027" name="Rectangle 2"/>
          <p:cNvSpPr>
            <a:spLocks noGrp="1" noRot="1" noChangeAspect="1" noChangeArrowheads="1" noTextEdit="1"/>
          </p:cNvSpPr>
          <p:nvPr>
            <p:ph type="sldImg"/>
          </p:nvPr>
        </p:nvSpPr>
        <p:spPr>
          <a:xfrm>
            <a:off x="38100" y="742950"/>
            <a:ext cx="6594475" cy="3709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4323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85C5C-0438-4C2B-869F-C08973DB0419}" type="slidenum">
              <a:rPr lang="en-US" altLang="de-DE" smtClean="0"/>
              <a:pPr>
                <a:spcBef>
                  <a:spcPct val="0"/>
                </a:spcBef>
              </a:pPr>
              <a:t>118</a:t>
            </a:fld>
            <a:endParaRPr lang="en-US" altLang="de-DE"/>
          </a:p>
        </p:txBody>
      </p:sp>
      <p:sp>
        <p:nvSpPr>
          <p:cNvPr id="257027" name="Rectangle 2"/>
          <p:cNvSpPr>
            <a:spLocks noGrp="1" noRot="1" noChangeAspect="1" noChangeArrowheads="1" noTextEdit="1"/>
          </p:cNvSpPr>
          <p:nvPr>
            <p:ph type="sldImg"/>
          </p:nvPr>
        </p:nvSpPr>
        <p:spPr>
          <a:xfrm>
            <a:off x="38100" y="742950"/>
            <a:ext cx="6594475" cy="3709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43235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D86953-22B3-4150-B07D-F1AA779E01E1}" type="slidenum">
              <a:rPr lang="en-US" altLang="de-DE" smtClean="0"/>
              <a:pPr>
                <a:spcBef>
                  <a:spcPct val="0"/>
                </a:spcBef>
              </a:pPr>
              <a:t>120</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055447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773EB1-867F-4980-B87F-C81477A82984}" type="slidenum">
              <a:rPr lang="en-US" altLang="de-DE" smtClean="0"/>
              <a:pPr>
                <a:spcBef>
                  <a:spcPct val="0"/>
                </a:spcBef>
              </a:pPr>
              <a:t>121</a:t>
            </a:fld>
            <a:endParaRPr lang="en-US" altLang="de-DE"/>
          </a:p>
        </p:txBody>
      </p:sp>
      <p:sp>
        <p:nvSpPr>
          <p:cNvPr id="263171" name="Rectangle 2"/>
          <p:cNvSpPr>
            <a:spLocks noGrp="1" noRot="1" noChangeAspect="1" noChangeArrowheads="1" noTextEdit="1"/>
          </p:cNvSpPr>
          <p:nvPr>
            <p:ph type="sldImg"/>
          </p:nvPr>
        </p:nvSpPr>
        <p:spPr>
          <a:xfrm>
            <a:off x="38100" y="742950"/>
            <a:ext cx="6594475"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14490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04186-3AF0-486D-AAA7-D529222B8A9E}" type="slidenum">
              <a:rPr lang="en-US" altLang="de-DE" smtClean="0"/>
              <a:pPr>
                <a:spcBef>
                  <a:spcPct val="0"/>
                </a:spcBef>
              </a:pPr>
              <a:t>122</a:t>
            </a:fld>
            <a:endParaRPr lang="en-US" altLang="de-DE"/>
          </a:p>
        </p:txBody>
      </p:sp>
      <p:sp>
        <p:nvSpPr>
          <p:cNvPr id="265219" name="Rectangle 2"/>
          <p:cNvSpPr>
            <a:spLocks noGrp="1" noRot="1" noChangeAspect="1" noChangeArrowheads="1" noTextEdit="1"/>
          </p:cNvSpPr>
          <p:nvPr>
            <p:ph type="sldImg"/>
          </p:nvPr>
        </p:nvSpPr>
        <p:spPr>
          <a:xfrm>
            <a:off x="38100" y="742950"/>
            <a:ext cx="6594475" cy="3709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6710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4 - To Empathize ... I</a:t>
            </a:r>
            <a:endParaRPr lang="de-DE"/>
          </a:p>
        </p:txBody>
      </p:sp>
      <p:sp>
        <p:nvSpPr>
          <p:cNvPr id="6" name="Slide Number Placeholder 5"/>
          <p:cNvSpPr>
            <a:spLocks noGrp="1"/>
          </p:cNvSpPr>
          <p:nvPr>
            <p:ph type="sldNum" sz="quarter" idx="12"/>
          </p:nvPr>
        </p:nvSpPr>
        <p:spPr bwMode="gray"/>
        <p:txBody>
          <a:bodyPr>
            <a:noAutofit/>
          </a:bodyPr>
          <a:lstStyle/>
          <a:p>
            <a:pPr>
              <a:defRPr/>
            </a:pPr>
            <a:fld id="{89FE7534-03D5-4EE9-A3A1-EED4FF39F9E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38F26C1D-93FF-47B6-879F-9E39F128C06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4 - To Empathize ... I</a:t>
            </a:r>
            <a:endParaRPr lang="de-DE"/>
          </a:p>
        </p:txBody>
      </p:sp>
      <p:sp>
        <p:nvSpPr>
          <p:cNvPr id="7" name="Slide Number Placeholder 6"/>
          <p:cNvSpPr>
            <a:spLocks noGrp="1"/>
          </p:cNvSpPr>
          <p:nvPr>
            <p:ph type="sldNum" sz="quarter" idx="12"/>
          </p:nvPr>
        </p:nvSpPr>
        <p:spPr bwMode="gray"/>
        <p:txBody>
          <a:bodyPr/>
          <a:lstStyle/>
          <a:p>
            <a:pPr>
              <a:defRPr/>
            </a:pPr>
            <a:fld id="{C96CDD94-C37A-476D-B563-383BFEBF8DE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4 - To Empathize ... I</a:t>
            </a:r>
            <a:endParaRPr lang="de-DE"/>
          </a:p>
        </p:txBody>
      </p:sp>
      <p:sp>
        <p:nvSpPr>
          <p:cNvPr id="5" name="Slide Number Placeholder 4"/>
          <p:cNvSpPr>
            <a:spLocks noGrp="1"/>
          </p:cNvSpPr>
          <p:nvPr>
            <p:ph type="sldNum" sz="quarter" idx="12"/>
          </p:nvPr>
        </p:nvSpPr>
        <p:spPr bwMode="gray"/>
        <p:txBody>
          <a:bodyPr/>
          <a:lstStyle/>
          <a:p>
            <a:pPr>
              <a:defRPr/>
            </a:pPr>
            <a:fld id="{F276170A-0BC3-4188-AA4D-71EFE971D34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4 - To Empathize ... I</a:t>
            </a:r>
            <a:endParaRPr lang="de-DE"/>
          </a:p>
        </p:txBody>
      </p:sp>
      <p:sp>
        <p:nvSpPr>
          <p:cNvPr id="4" name="Slide Number Placeholder 3"/>
          <p:cNvSpPr>
            <a:spLocks noGrp="1"/>
          </p:cNvSpPr>
          <p:nvPr>
            <p:ph type="sldNum" sz="quarter" idx="12"/>
          </p:nvPr>
        </p:nvSpPr>
        <p:spPr bwMode="gray"/>
        <p:txBody>
          <a:bodyPr/>
          <a:lstStyle/>
          <a:p>
            <a:pPr>
              <a:defRPr/>
            </a:pPr>
            <a:fld id="{6D2747D6-EFD4-4175-A38C-3916E2325FF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4 - To Empathize ...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4 - To Empathize ...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4 - To Empathize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96CDD94-C37A-476D-B563-383BFEBF8DE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4 - To Empathize ...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6.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0.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4.jpeg"/><Relationship Id="rId7"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8.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2.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6.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80.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4.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8.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2.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4.jpeg"/><Relationship Id="rId4" Type="http://schemas.openxmlformats.org/officeDocument/2006/relationships/image" Target="../media/image11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4.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9.jpeg"/><Relationship Id="rId4" Type="http://schemas.openxmlformats.org/officeDocument/2006/relationships/image" Target="../media/image116.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8.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2.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123.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123.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B – To Empathize ... 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6|22</a:t>
            </a:r>
          </a:p>
          <a:p>
            <a:endParaRPr lang="de-DE" dirty="0">
              <a:latin typeface="+mj-lt"/>
            </a:endParaRPr>
          </a:p>
        </p:txBody>
      </p:sp>
    </p:spTree>
    <p:extLst>
      <p:ext uri="{BB962C8B-B14F-4D97-AF65-F5344CB8AC3E}">
        <p14:creationId xmlns:p14="http://schemas.microsoft.com/office/powerpoint/2010/main" val="1611937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5" name="Title 4"/>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endParaRPr lang="de-DE" sz="2400" dirty="0">
              <a:solidFill>
                <a:srgbClr val="004992"/>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a:t>
            </a:fld>
            <a:endParaRPr lang="de-DE" altLang="de-DE">
              <a:latin typeface="Calibri Light"/>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52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 </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63467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 </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en-US" sz="2400" b="1">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When a person crosses their arms in the winter, he/she is probably cold!</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906838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 </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en-US" sz="2400" b="1">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When a person crosses their arms in the winter, he/she is probably cold!</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Self-observation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cross my arms? (Caution! Do not immediately infer from yourself to others)</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00274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empathize with another person ...?</a:t>
            </a: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crosses their arms.</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 </a:t>
            </a:r>
            <a:endParaRPr lang="de-DE" sz="2400" dirty="0">
              <a:solidFill>
                <a:srgbClr val="004992"/>
              </a:solidFill>
              <a:latin typeface="Calibri Light"/>
              <a:cs typeface="Times New Roman" panose="02020603050405020304" pitchFamily="18" charset="0"/>
            </a:endParaRPr>
          </a:p>
          <a:p>
            <a:pPr lvl="0" algn="ctr"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Knowledge about the </a:t>
            </a:r>
            <a:r>
              <a:rPr lang="en-US" sz="2400">
                <a:solidFill>
                  <a:srgbClr val="004992"/>
                </a:solidFill>
                <a:latin typeface="Calibri Light"/>
                <a:cs typeface="Times New Roman" panose="02020603050405020304" pitchFamily="18" charset="0"/>
              </a:rPr>
              <a:t>person</a:t>
            </a:r>
            <a:r>
              <a:rPr lang="en-US" sz="2400" b="1">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tend to be arrogant or shy? </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Environment/situation</a:t>
            </a:r>
            <a:r>
              <a:rPr lang="en-US" sz="2400" b="1">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When a person crosses their arms in the winter, he/she is probably cold!</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cs typeface="Times New Roman" panose="02020603050405020304" pitchFamily="18" charset="0"/>
              </a:rPr>
              <a:t>Self-observation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cross my arms? (Caution! Do not immediately infer from yourself to others)</a:t>
            </a: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cs typeface="Times New Roman" panose="02020603050405020304" pitchFamily="18" charset="0"/>
              </a:rPr>
              <a:t>Facial expression</a:t>
            </a:r>
            <a:r>
              <a:rPr lang="en-US" sz="2400">
                <a:solidFill>
                  <a:srgbClr val="004992"/>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Does the person look angry or friendly etc.?</a:t>
            </a:r>
            <a:endParaRPr 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1840011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9</a:t>
            </a:fld>
            <a:endParaRPr lang="de-DE" altLang="de-DE">
              <a:latin typeface="Calibri Light"/>
            </a:endParaRPr>
          </a:p>
        </p:txBody>
      </p:sp>
      <p:sp>
        <p:nvSpPr>
          <p:cNvPr id="3584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a:p>
            <a:pPr marL="342900" lvl="0" indent="-342900" defTabSz="914400" fontAlgn="base">
              <a:buClr>
                <a:srgbClr val="333333"/>
              </a:buClr>
              <a:buFont typeface="WingDings"/>
              <a:buChar char=""/>
            </a:pPr>
            <a:r>
              <a:rPr lang="en-US" altLang="de-DE" sz="2400" dirty="0">
                <a:solidFill>
                  <a:srgbClr val="004992"/>
                </a:solidFill>
                <a:latin typeface="Calibri Light"/>
                <a:cs typeface="Times New Roman" panose="02020603050405020304" pitchFamily="18" charset="0"/>
              </a:rPr>
              <a:t>Difficulties deducing the motives/future activities of other persons from current behavior.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10</a:t>
            </a:fld>
            <a:endParaRPr lang="de-DE" altLang="de-DE">
              <a:latin typeface="Calibri Light"/>
            </a:endParaRPr>
          </a:p>
        </p:txBody>
      </p:sp>
      <p:sp>
        <p:nvSpPr>
          <p:cNvPr id="3584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Tree>
    <p:extLst>
      <p:ext uri="{BB962C8B-B14F-4D97-AF65-F5344CB8AC3E}">
        <p14:creationId xmlns:p14="http://schemas.microsoft.com/office/powerpoint/2010/main" val="1363101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defRPr/>
            </a:pPr>
            <a:r>
              <a:rPr lang="en-US" sz="2400" dirty="0">
                <a:solidFill>
                  <a:srgbClr val="333333"/>
                </a:solidFill>
                <a:latin typeface="Calibri Light"/>
                <a:cs typeface="Times New Roman" panose="02020603050405020304" pitchFamily="18" charset="0"/>
              </a:rPr>
              <a:t>Stress and feelings of being in danger can lead to distorted perceptions of other people: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neutral facial expression is misinterpreted to be a cold, disregarding look.</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Encouraging words from your friends are not believed.</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nervous face of a commuter on the bus is misinterpreted to be a warning (e.g. impending assault).</a:t>
            </a:r>
          </a:p>
          <a:p>
            <a:endParaRPr lang="en-US" sz="2400" dirty="0">
              <a:solidFill>
                <a:srgbClr val="333333"/>
              </a:solidFill>
              <a:latin typeface="Calibri Light"/>
            </a:endParaRPr>
          </a:p>
        </p:txBody>
      </p:sp>
      <p:sp>
        <p:nvSpPr>
          <p:cNvPr id="37892" name="Rechteck 1"/>
          <p:cNvSpPr>
            <a:spLocks noChangeArrowheads="1"/>
          </p:cNvSpPr>
          <p:nvPr/>
        </p:nvSpPr>
        <p:spPr bwMode="auto">
          <a:xfrm>
            <a:off x="408954" y="608297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dirty="0">
                <a:solidFill>
                  <a:srgbClr val="004992"/>
                </a:solidFill>
                <a:latin typeface="Calibri Light"/>
              </a:rPr>
              <a:t>Can anyone contribute a short personal experience? </a:t>
            </a:r>
            <a:endParaRPr lang="de-DE" altLang="de-DE" sz="18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problems with recognizing emotions promote misinterpretation during psychosis – examples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Task 1</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latin typeface="Calibri Light"/>
                <a:cs typeface="Times New Roman" panose="02020603050405020304" pitchFamily="18" charset="0"/>
              </a:rPr>
              <a:t>???</a:t>
            </a:r>
            <a:endParaRPr lang="en-GB" altLang="de-DE" sz="2400" dirty="0">
              <a:solidFill>
                <a:schemeClr val="tx1"/>
              </a:solidFill>
              <a:latin typeface="Calibri Light"/>
              <a:cs typeface="Times New Roman" panose="02020603050405020304" pitchFamily="18" charset="0"/>
            </a:endParaRPr>
          </a:p>
          <a:p>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Please name some human emotions/feelings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cs typeface="Times New Roman" panose="02020603050405020304" pitchFamily="18" charset="0"/>
              </a:rPr>
              <a:t>Joy</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Fear</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Sadness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Anger</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Disgust</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Pain</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latin typeface="Calibri Light"/>
              </a:rPr>
              <a:t>Emotions/feelings</a:t>
            </a:r>
            <a:br>
              <a:rPr lang="en-US" sz="3600" dirty="0">
                <a:latin typeface="Calibri Light"/>
              </a:rPr>
            </a:br>
            <a:r>
              <a:rPr lang="en-US" dirty="0">
                <a:latin typeface="Calibri Light"/>
              </a:rPr>
              <a:t>Sometimes, it is easy to understand how someone else feels, especially when you know the context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15</a:t>
            </a:fld>
            <a:endParaRPr lang="de-DE" altLang="de-DE">
              <a:latin typeface="Calibri Light"/>
            </a:endParaRPr>
          </a:p>
        </p:txBody>
      </p:sp>
      <p:pic>
        <p:nvPicPr>
          <p:cNvPr id="23"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0"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2"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Pain</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Anger</a:t>
            </a:r>
            <a:endParaRPr lang="en-GB" altLang="de-DE" sz="2000" dirty="0">
              <a:solidFill>
                <a:srgbClr val="004992"/>
              </a:solidFill>
              <a:latin typeface="Calibri Light"/>
            </a:endParaRPr>
          </a:p>
        </p:txBody>
      </p:sp>
      <p:pic>
        <p:nvPicPr>
          <p:cNvPr id="18" name="Picture 32" descr="super anger grrr von meghantosh (flickr) attribution and weitergab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a:latin typeface="Calibri Light"/>
              </a:rPr>
              <a:t>Emotions/feelings</a:t>
            </a:r>
            <a:br>
              <a:rPr lang="en-US" sz="3600" dirty="0">
                <a:latin typeface="Calibri Light"/>
              </a:rPr>
            </a:br>
            <a:r>
              <a:rPr lang="en-US" dirty="0">
                <a:latin typeface="Calibri Light"/>
              </a:rPr>
              <a:t>Sometimes, it is easy to understand how someone else feels, especially when you know the context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16</a:t>
            </a:fld>
            <a:endParaRPr lang="de-DE" altLang="de-DE">
              <a:latin typeface="Calibri Light"/>
            </a:endParaRPr>
          </a:p>
        </p:txBody>
      </p:sp>
      <p:pic>
        <p:nvPicPr>
          <p:cNvPr id="17" name="Picture 36" descr="In pain! - signither - flickr - cc - zugeschnitt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Surprise</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Disgust</a:t>
            </a:r>
            <a:endParaRPr lang="en-GB" altLang="de-DE" sz="2000" dirty="0">
              <a:solidFill>
                <a:srgbClr val="004992"/>
              </a:solidFill>
              <a:latin typeface="Calibri Light"/>
            </a:endParaRPr>
          </a:p>
        </p:txBody>
      </p:sp>
      <p:sp>
        <p:nvSpPr>
          <p:cNvPr id="32"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Happiness</a:t>
            </a:r>
            <a:endParaRPr lang="en-GB" altLang="de-DE" sz="2000" dirty="0">
              <a:solidFill>
                <a:srgbClr val="004992"/>
              </a:solidFill>
              <a:latin typeface="Calibri Light"/>
            </a:endParaRPr>
          </a:p>
        </p:txBody>
      </p:sp>
      <p:sp>
        <p:nvSpPr>
          <p:cNvPr id="3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Sadness</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50179" name="Rectangle 3"/>
          <p:cNvSpPr>
            <a:spLocks noChangeArrowheads="1"/>
          </p:cNvSpPr>
          <p:nvPr/>
        </p:nvSpPr>
        <p:spPr bwMode="auto">
          <a:xfrm>
            <a:off x="3188530" y="5334000"/>
            <a:ext cx="2235782" cy="106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50192" name="Text Box 16"/>
          <p:cNvSpPr txBox="1">
            <a:spLocks noChangeArrowheads="1"/>
          </p:cNvSpPr>
          <p:nvPr/>
        </p:nvSpPr>
        <p:spPr bwMode="auto">
          <a:xfrm>
            <a:off x="6080760" y="2203704"/>
            <a:ext cx="5669280" cy="188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It is more difficult when you do not know the person or the circumstances.</a:t>
            </a:r>
          </a:p>
          <a:p>
            <a:pPr eaLnBrk="1" hangingPunct="1">
              <a:lnSpc>
                <a:spcPct val="105000"/>
              </a:lnSpc>
              <a:spcBef>
                <a:spcPts val="1999"/>
              </a:spcBef>
              <a:spcAft>
                <a:spcPts val="0"/>
              </a:spcAft>
              <a:buClrTx/>
              <a:buNone/>
            </a:pPr>
            <a:r>
              <a:rPr lang="de-DE" altLang="de-DE" sz="2400" dirty="0">
                <a:solidFill>
                  <a:srgbClr val="004992"/>
                </a:solidFill>
                <a:latin typeface="Calibri Light"/>
              </a:rPr>
              <a:t>Please try to identify the emotional expression in pictures 1 to 6.</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17</a:t>
            </a:fld>
            <a:endParaRPr lang="de-DE" altLang="de-DE">
              <a:latin typeface="Calibri Light"/>
            </a:endParaRPr>
          </a:p>
        </p:txBody>
      </p:sp>
      <p:pic>
        <p:nvPicPr>
          <p:cNvPr id="25"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2"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3"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4"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5"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6080759" y="2203704"/>
            <a:ext cx="566928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Tx/>
              <a:buFont typeface="+mj-lt"/>
              <a:buAutoNum type="arabicPeriod"/>
            </a:pPr>
            <a:r>
              <a:rPr lang="de-DE" altLang="de-DE" sz="2400">
                <a:solidFill>
                  <a:srgbClr val="333333"/>
                </a:solidFill>
                <a:latin typeface="Calibri Light"/>
              </a:rPr>
              <a:t>Happiness</a:t>
            </a:r>
          </a:p>
          <a:p>
            <a:pPr marL="457200" indent="-457200" eaLnBrk="1" hangingPunct="1">
              <a:lnSpc>
                <a:spcPct val="105000"/>
              </a:lnSpc>
              <a:spcBef>
                <a:spcPts val="1999"/>
              </a:spcBef>
              <a:spcAft>
                <a:spcPts val="0"/>
              </a:spcAft>
              <a:buClrTx/>
              <a:buFont typeface="+mj-lt"/>
              <a:buAutoNum type="arabicPeriod"/>
            </a:pPr>
            <a:r>
              <a:rPr lang="de-DE" altLang="de-DE" sz="2400">
                <a:solidFill>
                  <a:srgbClr val="333333"/>
                </a:solidFill>
                <a:latin typeface="Calibri Light"/>
              </a:rPr>
              <a:t>Surprise</a:t>
            </a:r>
          </a:p>
          <a:p>
            <a:pPr marL="457200" indent="-457200" eaLnBrk="1" hangingPunct="1">
              <a:lnSpc>
                <a:spcPct val="105000"/>
              </a:lnSpc>
              <a:spcBef>
                <a:spcPts val="1999"/>
              </a:spcBef>
              <a:spcAft>
                <a:spcPts val="0"/>
              </a:spcAft>
              <a:buClrTx/>
              <a:buFont typeface="+mj-lt"/>
              <a:buAutoNum type="arabicPeriod"/>
            </a:pPr>
            <a:r>
              <a:rPr lang="de-DE" altLang="de-DE" sz="2400">
                <a:solidFill>
                  <a:srgbClr val="333333"/>
                </a:solidFill>
                <a:latin typeface="Calibri Light"/>
              </a:rPr>
              <a:t>Fear</a:t>
            </a:r>
          </a:p>
          <a:p>
            <a:pPr marL="457200" indent="-457200" eaLnBrk="1" hangingPunct="1">
              <a:lnSpc>
                <a:spcPct val="105000"/>
              </a:lnSpc>
              <a:spcBef>
                <a:spcPts val="1999"/>
              </a:spcBef>
              <a:spcAft>
                <a:spcPts val="0"/>
              </a:spcAft>
              <a:buClrTx/>
              <a:buFont typeface="+mj-lt"/>
              <a:buAutoNum type="arabicPeriod"/>
            </a:pPr>
            <a:r>
              <a:rPr lang="de-DE" altLang="de-DE" sz="2400">
                <a:solidFill>
                  <a:srgbClr val="333333"/>
                </a:solidFill>
                <a:latin typeface="Calibri Light"/>
              </a:rPr>
              <a:t>Sadness</a:t>
            </a:r>
          </a:p>
          <a:p>
            <a:pPr marL="457200" indent="-457200" eaLnBrk="1" hangingPunct="1">
              <a:lnSpc>
                <a:spcPct val="105000"/>
              </a:lnSpc>
              <a:spcBef>
                <a:spcPts val="1999"/>
              </a:spcBef>
              <a:spcAft>
                <a:spcPts val="0"/>
              </a:spcAft>
              <a:buClrTx/>
              <a:buFont typeface="+mj-lt"/>
              <a:buAutoNum type="arabicPeriod"/>
            </a:pPr>
            <a:r>
              <a:rPr lang="de-DE" altLang="de-DE" sz="2400">
                <a:solidFill>
                  <a:srgbClr val="333333"/>
                </a:solidFill>
                <a:latin typeface="Calibri Light"/>
              </a:rPr>
              <a:t>Anger</a:t>
            </a:r>
          </a:p>
          <a:p>
            <a:pPr marL="457200" indent="-457200" eaLnBrk="1" hangingPunct="1">
              <a:lnSpc>
                <a:spcPct val="105000"/>
              </a:lnSpc>
              <a:spcBef>
                <a:spcPts val="1999"/>
              </a:spcBef>
              <a:spcAft>
                <a:spcPts val="0"/>
              </a:spcAft>
              <a:buClrTx/>
              <a:buFont typeface="+mj-lt"/>
              <a:buAutoNum type="arabicPeriod"/>
            </a:pPr>
            <a:r>
              <a:rPr lang="de-DE" altLang="de-DE" sz="2400">
                <a:solidFill>
                  <a:srgbClr val="333333"/>
                </a:solidFill>
                <a:latin typeface="Calibri Light"/>
              </a:rPr>
              <a:t>Disgust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18</a:t>
            </a:fld>
            <a:endParaRPr lang="de-DE" altLang="de-DE">
              <a:latin typeface="Calibri Light"/>
            </a:endParaRPr>
          </a:p>
        </p:txBody>
      </p:sp>
      <p:pic>
        <p:nvPicPr>
          <p:cNvPr id="25" name="Picture 10" descr="Andrei State homepage Überrasch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descr="Andrei State homepage Tr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Andrei State homepage Freu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descr="Andrei State homepage Ek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Andrei State homepage Ang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Andrei State homepage Wu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2"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3"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4"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5"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Who of these 4 gentlemen is an actor, an athlete, a </a:t>
            </a:r>
            <a:r>
              <a:rPr lang="de-DE" altLang="de-DE" sz="2400">
                <a:solidFill>
                  <a:srgbClr val="333333"/>
                </a:solidFill>
                <a:latin typeface="Calibri Light"/>
                <a:cs typeface="Times New Roman" panose="02020603050405020304" pitchFamily="18" charset="0"/>
              </a:rPr>
              <a:t>psychotherapist </a:t>
            </a:r>
            <a:r>
              <a:rPr lang="de-DE" altLang="de-DE" sz="2400" dirty="0">
                <a:solidFill>
                  <a:srgbClr val="333333"/>
                </a:solidFill>
                <a:latin typeface="Calibri Light"/>
                <a:cs typeface="Times New Roman" panose="02020603050405020304" pitchFamily="18" charset="0"/>
              </a:rPr>
              <a:t>or a serial killer? </a:t>
            </a:r>
            <a:r>
              <a:rPr lang="en-GB" altLang="ko-KR" sz="2400" dirty="0">
                <a:solidFill>
                  <a:srgbClr val="333333"/>
                </a:solidFill>
                <a:latin typeface="Calibri Light"/>
                <a:ea typeface="Gulim" panose="020B0600000101010101" pitchFamily="34" charset="-127"/>
                <a:cs typeface="Times New Roman" panose="02020603050405020304" pitchFamily="18" charset="0"/>
              </a:rPr>
              <a:t>How confident are you?</a:t>
            </a:r>
            <a:r>
              <a:rPr lang="de-DE" altLang="ko-KR" sz="2400" dirty="0">
                <a:solidFill>
                  <a:srgbClr val="333333"/>
                </a:solidFill>
                <a:latin typeface="Calibri Light"/>
                <a:ea typeface="Gulim" panose="020B0600000101010101" pitchFamily="34" charset="-127"/>
                <a:cs typeface="Times New Roman" panose="02020603050405020304" pitchFamily="18" charset="0"/>
              </a:rPr>
              <a:t> </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5" name="Title 4"/>
          <p:cNvSpPr>
            <a:spLocks noGrp="1"/>
          </p:cNvSpPr>
          <p:nvPr>
            <p:ph type="title"/>
          </p:nvPr>
        </p:nvSpPr>
        <p:spPr/>
        <p:txBody>
          <a:bodyPr/>
          <a:lstStyle/>
          <a:p>
            <a:r>
              <a:rPr lang="en-US" sz="3600" dirty="0"/>
              <a:t>Can we make inferences about a person’s character or profession based on their appearance alone?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19</a:t>
            </a:fld>
            <a:endParaRPr lang="de-DE" altLang="de-DE">
              <a:latin typeface="Calibri Light"/>
            </a:endParaRPr>
          </a:p>
        </p:txBody>
      </p:sp>
      <p:pic>
        <p:nvPicPr>
          <p:cNvPr id="14"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3" name="Text Box 13"/>
          <p:cNvSpPr txBox="1">
            <a:spLocks noChangeArrowheads="1"/>
          </p:cNvSpPr>
          <p:nvPr/>
        </p:nvSpPr>
        <p:spPr bwMode="auto">
          <a:xfrm>
            <a:off x="264939" y="6610190"/>
            <a:ext cx="232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dirty="0">
                <a:latin typeface="Calibri Light"/>
              </a:rPr>
              <a:t>.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Did you know?</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Often, our stereotypes dominate our first impressions. </a:t>
            </a:r>
            <a:r>
              <a:rPr lang="de-DE" altLang="de-DE" sz="2400" dirty="0">
                <a:solidFill>
                  <a:srgbClr val="333333"/>
                </a:solidFill>
                <a:latin typeface="Calibri Light"/>
                <a:cs typeface="Times New Roman" panose="02020603050405020304" pitchFamily="18" charset="0"/>
              </a:rPr>
              <a:t>For example, not all actors are attractive and not all murderers look brutal!</a:t>
            </a:r>
            <a:endParaRPr lang="en-GB"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20</a:t>
            </a:fld>
            <a:endParaRPr lang="de-DE" altLang="de-DE">
              <a:latin typeface="Calibri Light"/>
            </a:endParaRPr>
          </a:p>
        </p:txBody>
      </p:sp>
      <p:pic>
        <p:nvPicPr>
          <p:cNvPr id="20" name="Picture 7" descr="eddie300"/>
          <p:cNvPicPr>
            <a:picLocks noChangeAspect="1" noChangeArrowheads="1"/>
          </p:cNvPicPr>
          <p:nvPr/>
        </p:nvPicPr>
        <p:blipFill rotWithShape="1">
          <a:blip r:embed="rId3">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schauspie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Ad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bundy_corduro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Alfred Adler:</a:t>
            </a:r>
          </a:p>
          <a:p>
            <a:pPr algn="ctr" eaLnBrk="1" hangingPunct="1">
              <a:spcBef>
                <a:spcPts val="0"/>
              </a:spcBef>
              <a:spcAft>
                <a:spcPts val="0"/>
              </a:spcAft>
              <a:buClrTx/>
              <a:buNone/>
            </a:pPr>
            <a:r>
              <a:rPr lang="de-DE" altLang="de-DE" sz="1800">
                <a:latin typeface="Calibri Light"/>
              </a:rPr>
              <a:t>Psychotherapist</a:t>
            </a:r>
            <a:endParaRPr lang="en-GB" altLang="de-DE" sz="1800" dirty="0">
              <a:latin typeface="Calibri Light"/>
            </a:endParaRPr>
          </a:p>
        </p:txBody>
      </p:sp>
      <p:sp>
        <p:nvSpPr>
          <p:cNvPr id="2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Actor</a:t>
            </a:r>
            <a:endParaRPr lang="en-GB" altLang="de-DE" sz="1800" dirty="0">
              <a:latin typeface="Calibri Light"/>
            </a:endParaRPr>
          </a:p>
        </p:txBody>
      </p:sp>
      <p:sp>
        <p:nvSpPr>
          <p:cNvPr id="28"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 Edwards:</a:t>
            </a:r>
          </a:p>
          <a:p>
            <a:pPr algn="ctr" eaLnBrk="1" hangingPunct="1">
              <a:spcBef>
                <a:spcPts val="0"/>
              </a:spcBef>
              <a:spcAft>
                <a:spcPts val="0"/>
              </a:spcAft>
              <a:buClrTx/>
              <a:buNone/>
            </a:pPr>
            <a:r>
              <a:rPr lang="de-DE" altLang="de-DE" sz="1800" dirty="0">
                <a:latin typeface="Calibri Light"/>
              </a:rPr>
              <a:t>Ski-jumper</a:t>
            </a:r>
            <a:endParaRPr lang="en-GB" altLang="de-DE" sz="1800" dirty="0">
              <a:latin typeface="Calibri Light"/>
            </a:endParaRPr>
          </a:p>
        </p:txBody>
      </p:sp>
      <p:sp>
        <p:nvSpPr>
          <p:cNvPr id="29"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Ted Bundy:</a:t>
            </a:r>
          </a:p>
          <a:p>
            <a:pPr algn="ctr" eaLnBrk="1" hangingPunct="1">
              <a:spcBef>
                <a:spcPts val="0"/>
              </a:spcBef>
              <a:spcAft>
                <a:spcPts val="0"/>
              </a:spcAft>
              <a:buClrTx/>
              <a:buNone/>
            </a:pPr>
            <a:r>
              <a:rPr lang="de-DE" altLang="de-DE" sz="1800" dirty="0">
                <a:latin typeface="Calibri Light"/>
              </a:rPr>
              <a:t>Serial killer</a:t>
            </a:r>
            <a:endParaRPr lang="en-GB" altLang="de-DE" sz="1800"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39190648"/>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gesture/mimic</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Intimate body contact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Appreciated or inappropriate?</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21</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2105455513"/>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gesture/mimic</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North America, Europe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“fine”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France, Belgium, Tunisia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“null”, “worthless”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“money”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some countries this is a humiliating gesture for homosexual men.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Intimate body contact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Appreciated or inappropriate?</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22</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489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48"/>
          <p:cNvGraphicFramePr>
            <a:graphicFrameLocks noGrp="1"/>
          </p:cNvGraphicFramePr>
          <p:nvPr>
            <p:extLst>
              <p:ext uri="{D42A27DB-BD31-4B8C-83A1-F6EECF244321}">
                <p14:modId xmlns:p14="http://schemas.microsoft.com/office/powerpoint/2010/main" val="551204279"/>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gesture/mimic</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North America, Europe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“fine”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France, Belgium, Tunisia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“null”, “worthless”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“money”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some countries this is a humiliating gesture for homosexual men.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Intimate body contact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Appreciated or inappropriate?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Depending on the (sub-)culture, intimate body contact is considered inappropriate (e.g. older persons in Western countries) or normal (e.g. younger persons, South Europe) when greeting someone. While hugs and kisses on the cheeks are rarely exchanged between men in Western cultures, this is normal in many Arabian, South European and former communist countries (“socialist brother kiss”).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GB" altLang="de-DE" sz="3600" dirty="0">
                <a:solidFill>
                  <a:srgbClr val="004992"/>
                </a:solidFill>
                <a:ea typeface="+mn-ea"/>
                <a:cs typeface="Times New Roman" panose="02020603050405020304" pitchFamily="18" charset="0"/>
              </a:rPr>
              <a:t>When in Rome, do as the Romans do</a:t>
            </a:r>
            <a:r>
              <a:rPr lang="de-DE" altLang="de-DE" sz="3600" dirty="0">
                <a:solidFill>
                  <a:srgbClr val="004992"/>
                </a:solidFill>
                <a:ea typeface="+mn-ea"/>
                <a:cs typeface="Times New Roman" panose="02020603050405020304" pitchFamily="18" charset="0"/>
              </a:rPr>
              <a:t>!</a:t>
            </a:r>
            <a:br>
              <a:rPr lang="en-GB" altLang="de-DE" sz="3600" dirty="0">
                <a:solidFill>
                  <a:srgbClr val="004992"/>
                </a:solidFill>
                <a:ea typeface="+mn-ea"/>
                <a:cs typeface="Times New Roman" panose="02020603050405020304" pitchFamily="18" charset="0"/>
              </a:rPr>
            </a:br>
            <a:r>
              <a:rPr lang="de-DE" altLang="de-DE" dirty="0">
                <a:solidFill>
                  <a:srgbClr val="004992"/>
                </a:solidFill>
                <a:ea typeface="+mn-ea"/>
                <a:cs typeface="Times New Roman" panose="02020603050405020304" pitchFamily="18" charset="0"/>
              </a:rPr>
              <a:t>Common misinterpretations of gestures</a:t>
            </a:r>
            <a:endParaRPr lang="en-US" sz="32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23</a:t>
            </a:fld>
            <a:endParaRPr lang="de-DE" altLang="de-DE">
              <a:latin typeface="Calibri Light"/>
            </a:endParaRPr>
          </a:p>
        </p:txBody>
      </p:sp>
      <p:pic>
        <p:nvPicPr>
          <p:cNvPr id="12" name="Picture 24" descr="wilbanks - flickr - HPIM1731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140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6"/>
          <p:cNvGraphicFramePr>
            <a:graphicFrameLocks noGrp="1"/>
          </p:cNvGraphicFramePr>
          <p:nvPr>
            <p:extLst>
              <p:ext uri="{D42A27DB-BD31-4B8C-83A1-F6EECF244321}">
                <p14:modId xmlns:p14="http://schemas.microsoft.com/office/powerpoint/2010/main" val="135609134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Gestures/ Behavior</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Possible misunderstandings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Clothes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Misunderstandings adolescents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adults!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Common misinterpretations of gestures across cultures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24</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6"/>
          <p:cNvGraphicFramePr>
            <a:graphicFrameLocks noGrp="1"/>
          </p:cNvGraphicFramePr>
          <p:nvPr>
            <p:extLst>
              <p:ext uri="{D42A27DB-BD31-4B8C-83A1-F6EECF244321}">
                <p14:modId xmlns:p14="http://schemas.microsoft.com/office/powerpoint/2010/main" val="72726866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Gestures/ Behavior</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Possible misunderstandings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Clothes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Misunderstandings adolescents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adults!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Short dresses or tight fitting clothes are quite normal for many adolescents in Western countries but are regarded as inappropriate or provocative to older people or people from other cultures.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Common misinterpretations of gestures across cultures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25</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448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Task 2</a:t>
            </a:r>
          </a:p>
        </p:txBody>
      </p:sp>
      <p:sp>
        <p:nvSpPr>
          <p:cNvPr id="6861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On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following</a:t>
            </a:r>
            <a:r>
              <a:rPr lang="de-DE" altLang="de-DE" sz="2400" dirty="0">
                <a:solidFill>
                  <a:srgbClr val="333333"/>
                </a:solidFill>
                <a:latin typeface="Calibri Light"/>
              </a:rPr>
              <a:t> </a:t>
            </a:r>
            <a:r>
              <a:rPr lang="de-DE" altLang="de-DE" sz="2400" dirty="0" err="1">
                <a:solidFill>
                  <a:srgbClr val="333333"/>
                </a:solidFill>
                <a:latin typeface="Calibri Light"/>
              </a:rPr>
              <a:t>slide</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see</a:t>
            </a:r>
            <a:r>
              <a:rPr lang="de-DE" altLang="de-DE" sz="2400" dirty="0">
                <a:solidFill>
                  <a:srgbClr val="333333"/>
                </a:solidFill>
                <a:latin typeface="Calibri Light"/>
              </a:rPr>
              <a:t> a </a:t>
            </a:r>
            <a:r>
              <a:rPr lang="de-DE" altLang="de-DE" sz="2400" dirty="0" err="1">
                <a:solidFill>
                  <a:srgbClr val="333333"/>
                </a:solidFill>
                <a:latin typeface="Calibri Light"/>
              </a:rPr>
              <a:t>picture</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part</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picture</a:t>
            </a:r>
            <a:r>
              <a:rPr lang="de-DE" altLang="de-DE" sz="2400" dirty="0">
                <a:solidFill>
                  <a:srgbClr val="333333"/>
                </a:solidFill>
                <a:latin typeface="Calibri Light"/>
              </a:rPr>
              <a:t>). </a:t>
            </a:r>
          </a:p>
          <a:p>
            <a:pPr eaLnBrk="1" hangingPunct="1"/>
            <a:r>
              <a:rPr lang="de-DE" altLang="de-DE" sz="2400">
                <a:solidFill>
                  <a:srgbClr val="333333"/>
                </a:solidFill>
                <a:latin typeface="Calibri Light"/>
              </a:rPr>
              <a:t>Please </a:t>
            </a:r>
            <a:r>
              <a:rPr lang="de-DE" altLang="de-DE" sz="2400" dirty="0" err="1">
                <a:solidFill>
                  <a:srgbClr val="333333"/>
                </a:solidFill>
                <a:latin typeface="Calibri Light"/>
              </a:rPr>
              <a:t>try</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figure</a:t>
            </a:r>
            <a:r>
              <a:rPr lang="de-DE" altLang="de-DE" sz="2400" dirty="0">
                <a:solidFill>
                  <a:srgbClr val="333333"/>
                </a:solidFill>
                <a:latin typeface="Calibri Light"/>
              </a:rPr>
              <a:t> out </a:t>
            </a:r>
            <a:r>
              <a:rPr lang="de-DE" altLang="de-DE" sz="2400" dirty="0" err="1">
                <a:solidFill>
                  <a:srgbClr val="333333"/>
                </a:solidFill>
                <a:latin typeface="Calibri Light"/>
              </a:rPr>
              <a:t>what</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person</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picture</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thinking</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doing</a:t>
            </a:r>
            <a:r>
              <a:rPr lang="de-DE" altLang="de-DE" sz="2400" dirty="0">
                <a:solidFill>
                  <a:srgbClr val="333333"/>
                </a:solidFill>
                <a:latin typeface="Calibri Light"/>
              </a:rPr>
              <a:t>. </a:t>
            </a:r>
          </a:p>
          <a:p>
            <a:pPr eaLnBrk="1" hangingPunct="1"/>
            <a:r>
              <a:rPr lang="en-GB" altLang="ko-KR" sz="2400">
                <a:solidFill>
                  <a:srgbClr val="333333"/>
                </a:solidFill>
                <a:latin typeface="Calibri Light"/>
                <a:ea typeface="Gulim" panose="020B0600000101010101" pitchFamily="34" charset="-127"/>
              </a:rPr>
              <a:t>Please </a:t>
            </a:r>
            <a:r>
              <a:rPr lang="en-GB" altLang="ko-KR" sz="2400" dirty="0">
                <a:solidFill>
                  <a:srgbClr val="333333"/>
                </a:solidFill>
                <a:latin typeface="Calibri Light"/>
                <a:ea typeface="Gulim" panose="020B0600000101010101" pitchFamily="34" charset="-127"/>
              </a:rPr>
              <a:t>discuss with the group how confident you are in your evaluation.</a:t>
            </a:r>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89FE7534-03D5-4EE9-A3A1-EED4FF39F9E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6" name="Text Box 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Street </a:t>
            </a:r>
            <a:r>
              <a:rPr lang="de-DE" altLang="de-DE" sz="2400" dirty="0" err="1">
                <a:latin typeface="Calibri Light"/>
              </a:rPr>
              <a:t>musician</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Man </a:t>
            </a:r>
            <a:r>
              <a:rPr lang="de-DE" altLang="de-DE" sz="2400" dirty="0" err="1">
                <a:latin typeface="Calibri Light"/>
              </a:rPr>
              <a:t>having</a:t>
            </a:r>
            <a:r>
              <a:rPr lang="de-DE" altLang="de-DE" sz="2400" dirty="0">
                <a:latin typeface="Calibri Light"/>
              </a:rPr>
              <a:t> </a:t>
            </a:r>
            <a:r>
              <a:rPr lang="de-DE" altLang="de-DE" sz="2400" dirty="0" err="1">
                <a:latin typeface="Calibri Light"/>
              </a:rPr>
              <a:t>his</a:t>
            </a:r>
            <a:r>
              <a:rPr lang="de-DE" altLang="de-DE" sz="2400" dirty="0">
                <a:latin typeface="Calibri Light"/>
              </a:rPr>
              <a:t> </a:t>
            </a:r>
            <a:r>
              <a:rPr lang="de-DE" altLang="de-DE" sz="2400" dirty="0" err="1">
                <a:latin typeface="Calibri Light"/>
              </a:rPr>
              <a:t>foot</a:t>
            </a:r>
            <a:r>
              <a:rPr lang="de-DE" altLang="de-DE" sz="2400" dirty="0">
                <a:latin typeface="Calibri Light"/>
              </a:rPr>
              <a:t> </a:t>
            </a:r>
            <a:r>
              <a:rPr lang="de-DE" altLang="de-DE" sz="2400" dirty="0" err="1">
                <a:latin typeface="Calibri Light"/>
              </a:rPr>
              <a:t>stepped</a:t>
            </a:r>
            <a:r>
              <a:rPr lang="de-DE" altLang="de-DE" sz="2400" dirty="0">
                <a:latin typeface="Calibri Light"/>
              </a:rPr>
              <a:t> on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Street </a:t>
            </a:r>
            <a:r>
              <a:rPr lang="de-DE" altLang="de-DE" sz="2400" dirty="0" err="1">
                <a:latin typeface="Calibri Light"/>
              </a:rPr>
              <a:t>fight</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Man </a:t>
            </a:r>
            <a:r>
              <a:rPr lang="de-DE" altLang="de-DE" sz="2400" dirty="0" err="1">
                <a:latin typeface="Calibri Light"/>
              </a:rPr>
              <a:t>receives</a:t>
            </a:r>
            <a:r>
              <a:rPr lang="de-DE" altLang="de-DE" sz="2400" dirty="0">
                <a:latin typeface="Calibri Light"/>
              </a:rPr>
              <a:t> </a:t>
            </a:r>
            <a:r>
              <a:rPr lang="de-DE" altLang="de-DE" sz="2400" dirty="0" err="1">
                <a:latin typeface="Calibri Light"/>
              </a:rPr>
              <a:t>bad</a:t>
            </a:r>
            <a:r>
              <a:rPr lang="de-DE" altLang="de-DE" sz="2400" dirty="0">
                <a:latin typeface="Calibri Light"/>
              </a:rPr>
              <a:t> </a:t>
            </a:r>
            <a:r>
              <a:rPr lang="de-DE" altLang="de-DE" sz="2400" dirty="0" err="1">
                <a:latin typeface="Calibri Light"/>
              </a:rPr>
              <a:t>news</a:t>
            </a:r>
            <a:endParaRPr lang="de-DE" altLang="de-DE" sz="2400" dirty="0">
              <a:latin typeface="Calibri Light"/>
            </a:endParaRP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27</a:t>
            </a:fld>
            <a:endParaRPr lang="de-DE" altLang="de-DE">
              <a:latin typeface="Calibri Light"/>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chemeClr val="accent1"/>
                </a:solidFill>
                <a:latin typeface="Calibri Light"/>
              </a:rPr>
              <a:t>Passion!</a:t>
            </a:r>
            <a:endParaRPr lang="en-GB" altLang="de-DE" sz="2400" dirty="0">
              <a:solidFill>
                <a:schemeClr val="accent1"/>
              </a:solidFill>
              <a:latin typeface="Calibri Light"/>
            </a:endParaRPr>
          </a:p>
        </p:txBody>
      </p:sp>
      <p:sp>
        <p:nvSpPr>
          <p:cNvPr id="72707" name="Text Box 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Street </a:t>
            </a:r>
            <a:r>
              <a:rPr lang="de-DE" altLang="de-DE" sz="2400" dirty="0" err="1">
                <a:solidFill>
                  <a:srgbClr val="004992"/>
                </a:solidFill>
                <a:latin typeface="Calibri Light"/>
              </a:rPr>
              <a:t>musician</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having</a:t>
            </a:r>
            <a:r>
              <a:rPr lang="de-DE" altLang="de-DE" sz="2400" dirty="0">
                <a:latin typeface="Calibri Light"/>
              </a:rPr>
              <a:t> </a:t>
            </a:r>
            <a:r>
              <a:rPr lang="de-DE" altLang="de-DE" sz="2400" dirty="0" err="1">
                <a:latin typeface="Calibri Light"/>
              </a:rPr>
              <a:t>his</a:t>
            </a:r>
            <a:r>
              <a:rPr lang="de-DE" altLang="de-DE" sz="2400" dirty="0">
                <a:latin typeface="Calibri Light"/>
              </a:rPr>
              <a:t> </a:t>
            </a:r>
            <a:r>
              <a:rPr lang="de-DE" altLang="de-DE" sz="2400" dirty="0" err="1">
                <a:latin typeface="Calibri Light"/>
              </a:rPr>
              <a:t>foot</a:t>
            </a:r>
            <a:r>
              <a:rPr lang="de-DE" altLang="de-DE" sz="2400" dirty="0">
                <a:latin typeface="Calibri Light"/>
              </a:rPr>
              <a:t> </a:t>
            </a:r>
            <a:r>
              <a:rPr lang="de-DE" altLang="de-DE" sz="2400" dirty="0" err="1">
                <a:latin typeface="Calibri Light"/>
              </a:rPr>
              <a:t>stepped</a:t>
            </a:r>
            <a:r>
              <a:rPr lang="de-DE" altLang="de-DE" sz="2400" dirty="0">
                <a:latin typeface="Calibri Light"/>
              </a:rPr>
              <a:t> on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Street </a:t>
            </a:r>
            <a:r>
              <a:rPr lang="de-DE" altLang="de-DE" sz="2400" dirty="0" err="1">
                <a:latin typeface="Calibri Light"/>
              </a:rPr>
              <a:t>fight</a:t>
            </a:r>
            <a:endParaRPr lang="de-DE"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receives</a:t>
            </a:r>
            <a:r>
              <a:rPr lang="de-DE" altLang="de-DE" sz="2400" dirty="0">
                <a:latin typeface="Calibri Light"/>
              </a:rPr>
              <a:t> </a:t>
            </a:r>
            <a:r>
              <a:rPr lang="de-DE" altLang="de-DE" sz="2400" dirty="0" err="1">
                <a:latin typeface="Calibri Light"/>
              </a:rPr>
              <a:t>bad</a:t>
            </a:r>
            <a:r>
              <a:rPr lang="de-DE" altLang="de-DE" sz="2400" dirty="0">
                <a:latin typeface="Calibri Light"/>
              </a:rPr>
              <a:t> </a:t>
            </a:r>
            <a:r>
              <a:rPr lang="de-DE" altLang="de-DE" sz="2400" dirty="0" err="1">
                <a:latin typeface="Calibri Light"/>
              </a:rPr>
              <a:t>news</a:t>
            </a:r>
            <a:endParaRPr lang="de-DE" altLang="de-DE" sz="2400" dirty="0">
              <a:latin typeface="Calibri Light"/>
            </a:endParaRP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28</a:t>
            </a:fld>
            <a:endParaRPr lang="de-DE" altLang="de-DE">
              <a:latin typeface="Calibri Light"/>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4756" name="Caption_10"/>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74757" name="Text Box 6"/>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Woman at the dentist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Woman on the ghost train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Woman in the delivery room</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Cheerful Ladies night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29</a:t>
            </a:fld>
            <a:endParaRPr lang="de-DE" altLang="de-DE">
              <a:latin typeface="Calibri Light"/>
            </a:endParaRPr>
          </a:p>
        </p:txBody>
      </p:sp>
      <p:pic>
        <p:nvPicPr>
          <p:cNvPr id="10"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6804"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Joy!</a:t>
            </a:r>
            <a:endParaRPr lang="en-GB" altLang="de-DE" sz="2400" dirty="0">
              <a:solidFill>
                <a:srgbClr val="004992"/>
              </a:solidFill>
              <a:latin typeface="Calibri Light"/>
            </a:endParaRPr>
          </a:p>
        </p:txBody>
      </p:sp>
      <p:sp>
        <p:nvSpPr>
          <p:cNvPr id="76805" name="Text Box 6"/>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Woman at the dentist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Woman on the ghost train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Woman in the delivery room</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Cheerful Ladies night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30</a:t>
            </a:fld>
            <a:endParaRPr lang="de-DE" altLang="de-DE">
              <a:latin typeface="Calibri Light"/>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78852" name="Text Box 7"/>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Boy screaming for help after an earthquake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Demonstration (Uganda)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waves the Israeli flag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Singer in a gospel choir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31</a:t>
            </a:fld>
            <a:endParaRPr lang="de-DE" altLang="de-DE">
              <a:latin typeface="Calibri Light"/>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Boy screaming for help after an earthquake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Demonstration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Player waves the Israeli flag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Singer in a gospel choir</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32</a:t>
            </a:fld>
            <a:endParaRPr lang="de-DE" altLang="de-DE">
              <a:latin typeface="Calibri Light"/>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Cutout</a:t>
            </a:r>
            <a:r>
              <a:rPr lang="de-DE" altLang="de-DE" sz="2400" i="1" dirty="0">
                <a:latin typeface="Calibri Light"/>
              </a:rPr>
              <a:t>!</a:t>
            </a:r>
            <a:endParaRPr lang="en-GB" altLang="de-DE" sz="2400" i="1" dirty="0">
              <a:latin typeface="Calibri Light"/>
            </a:endParaRPr>
          </a:p>
        </p:txBody>
      </p:sp>
      <p:sp>
        <p:nvSpPr>
          <p:cNvPr id="6" name="Text Box 1034"/>
          <p:cNvSpPr txBox="1">
            <a:spLocks noChangeArrowheads="1"/>
          </p:cNvSpPr>
          <p:nvPr/>
        </p:nvSpPr>
        <p:spPr bwMode="auto">
          <a:xfrm>
            <a:off x="6080760" y="2203704"/>
            <a:ext cx="5669280" cy="342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Young </a:t>
            </a:r>
            <a:r>
              <a:rPr lang="de-DE" altLang="de-DE" sz="2400" dirty="0" err="1">
                <a:solidFill>
                  <a:srgbClr val="333333"/>
                </a:solidFill>
                <a:latin typeface="Calibri Light"/>
              </a:rPr>
              <a:t>woman</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something</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her </a:t>
            </a:r>
            <a:r>
              <a:rPr lang="de-DE" altLang="de-DE" sz="2400" dirty="0" err="1">
                <a:solidFill>
                  <a:srgbClr val="333333"/>
                </a:solidFill>
                <a:latin typeface="Calibri Light"/>
              </a:rPr>
              <a:t>incarcerated</a:t>
            </a:r>
            <a:r>
              <a:rPr lang="de-DE" altLang="de-DE" sz="2400" dirty="0">
                <a:solidFill>
                  <a:srgbClr val="333333"/>
                </a:solidFill>
                <a:latin typeface="Calibri Light"/>
              </a:rPr>
              <a:t> </a:t>
            </a:r>
            <a:r>
              <a:rPr lang="de-DE" altLang="de-DE" sz="2400" dirty="0" err="1">
                <a:solidFill>
                  <a:srgbClr val="333333"/>
                </a:solidFill>
                <a:latin typeface="Calibri Light"/>
              </a:rPr>
              <a:t>boyfriend</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Bargaining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best</a:t>
            </a:r>
            <a:r>
              <a:rPr lang="de-DE" altLang="de-DE" sz="2400" dirty="0">
                <a:solidFill>
                  <a:srgbClr val="333333"/>
                </a:solidFill>
                <a:latin typeface="Calibri Light"/>
              </a:rPr>
              <a:t> </a:t>
            </a:r>
            <a:r>
              <a:rPr lang="de-DE" altLang="de-DE" sz="2400" dirty="0" err="1">
                <a:solidFill>
                  <a:srgbClr val="333333"/>
                </a:solidFill>
                <a:latin typeface="Calibri Light"/>
              </a:rPr>
              <a:t>price</a:t>
            </a:r>
            <a:r>
              <a:rPr lang="de-DE" altLang="de-DE" sz="2400" dirty="0">
                <a:solidFill>
                  <a:srgbClr val="333333"/>
                </a:solidFill>
                <a:latin typeface="Calibri Light"/>
              </a:rPr>
              <a:t> at </a:t>
            </a:r>
            <a:r>
              <a:rPr lang="de-DE" altLang="de-DE" sz="2400" dirty="0" err="1">
                <a:solidFill>
                  <a:srgbClr val="333333"/>
                </a:solidFill>
                <a:latin typeface="Calibri Light"/>
              </a:rPr>
              <a:t>market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Hysterical</a:t>
            </a:r>
            <a:r>
              <a:rPr lang="de-DE" altLang="de-DE" sz="2400" dirty="0">
                <a:solidFill>
                  <a:srgbClr val="333333"/>
                </a:solidFill>
                <a:latin typeface="Calibri Light"/>
              </a:rPr>
              <a:t> </a:t>
            </a:r>
            <a:r>
              <a:rPr lang="de-DE" altLang="de-DE" sz="2400" dirty="0" err="1">
                <a:solidFill>
                  <a:srgbClr val="333333"/>
                </a:solidFill>
                <a:latin typeface="Calibri Light"/>
              </a:rPr>
              <a:t>fan</a:t>
            </a:r>
            <a:r>
              <a:rPr lang="de-DE" altLang="de-DE" sz="240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Singer </a:t>
            </a:r>
            <a:r>
              <a:rPr lang="de-DE" altLang="de-DE" sz="2400" dirty="0" err="1">
                <a:solidFill>
                  <a:srgbClr val="333333"/>
                </a:solidFill>
                <a:latin typeface="Calibri Light"/>
              </a:rPr>
              <a:t>performing</a:t>
            </a:r>
            <a:r>
              <a:rPr lang="de-DE" altLang="de-DE" sz="2400" dirty="0">
                <a:solidFill>
                  <a:srgbClr val="333333"/>
                </a:solidFill>
                <a:latin typeface="Calibri Light"/>
              </a:rPr>
              <a:t> live </a:t>
            </a:r>
            <a:r>
              <a:rPr lang="de-DE" altLang="de-DE" sz="2400" dirty="0" err="1">
                <a:solidFill>
                  <a:srgbClr val="333333"/>
                </a:solidFill>
                <a:latin typeface="Calibri Light"/>
              </a:rPr>
              <a:t>show</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Tx/>
              <a:buNone/>
            </a:pP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33</a:t>
            </a:fld>
            <a:endParaRPr lang="de-DE" altLang="de-DE">
              <a:latin typeface="Calibri Light"/>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Tension!</a:t>
            </a:r>
            <a:endParaRPr lang="en-GB" altLang="de-DE" sz="2400">
              <a:solidFill>
                <a:srgbClr val="004992"/>
              </a:solidFill>
              <a:latin typeface="Calibri Light"/>
            </a:endParaRPr>
          </a:p>
        </p:txBody>
      </p:sp>
      <p:sp>
        <p:nvSpPr>
          <p:cNvPr id="84996" name="Text Box 1034"/>
          <p:cNvSpPr txBox="1">
            <a:spLocks noChangeArrowheads="1"/>
          </p:cNvSpPr>
          <p:nvPr/>
        </p:nvSpPr>
        <p:spPr bwMode="auto">
          <a:xfrm>
            <a:off x="6080760" y="2203704"/>
            <a:ext cx="5669280" cy="342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Young </a:t>
            </a:r>
            <a:r>
              <a:rPr lang="de-DE" altLang="de-DE" sz="2400" dirty="0" err="1">
                <a:solidFill>
                  <a:srgbClr val="333333"/>
                </a:solidFill>
                <a:latin typeface="Calibri Light"/>
              </a:rPr>
              <a:t>woman</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something</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her </a:t>
            </a:r>
            <a:r>
              <a:rPr lang="de-DE" altLang="de-DE" sz="2400" dirty="0" err="1">
                <a:solidFill>
                  <a:srgbClr val="333333"/>
                </a:solidFill>
                <a:latin typeface="Calibri Light"/>
              </a:rPr>
              <a:t>incarcerated</a:t>
            </a:r>
            <a:r>
              <a:rPr lang="de-DE" altLang="de-DE" sz="2400" dirty="0">
                <a:solidFill>
                  <a:srgbClr val="333333"/>
                </a:solidFill>
                <a:latin typeface="Calibri Light"/>
              </a:rPr>
              <a:t> </a:t>
            </a:r>
            <a:r>
              <a:rPr lang="de-DE" altLang="de-DE" sz="2400" dirty="0" err="1">
                <a:solidFill>
                  <a:srgbClr val="333333"/>
                </a:solidFill>
                <a:latin typeface="Calibri Light"/>
              </a:rPr>
              <a:t>boyfriend</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Bargaining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best</a:t>
            </a:r>
            <a:r>
              <a:rPr lang="de-DE" altLang="de-DE" sz="2400" dirty="0">
                <a:solidFill>
                  <a:srgbClr val="333333"/>
                </a:solidFill>
                <a:latin typeface="Calibri Light"/>
              </a:rPr>
              <a:t> </a:t>
            </a:r>
            <a:r>
              <a:rPr lang="de-DE" altLang="de-DE" sz="2400" dirty="0" err="1">
                <a:solidFill>
                  <a:srgbClr val="333333"/>
                </a:solidFill>
                <a:latin typeface="Calibri Light"/>
              </a:rPr>
              <a:t>price</a:t>
            </a:r>
            <a:r>
              <a:rPr lang="de-DE" altLang="de-DE" sz="2400" dirty="0">
                <a:solidFill>
                  <a:srgbClr val="333333"/>
                </a:solidFill>
                <a:latin typeface="Calibri Light"/>
              </a:rPr>
              <a:t> at </a:t>
            </a:r>
            <a:r>
              <a:rPr lang="de-DE" altLang="de-DE" sz="2400" dirty="0" err="1">
                <a:solidFill>
                  <a:srgbClr val="333333"/>
                </a:solidFill>
                <a:latin typeface="Calibri Light"/>
              </a:rPr>
              <a:t>market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Hysterical</a:t>
            </a:r>
            <a:r>
              <a:rPr lang="de-DE" altLang="de-DE" sz="2400" dirty="0">
                <a:solidFill>
                  <a:srgbClr val="004992"/>
                </a:solidFill>
                <a:latin typeface="Calibri Light"/>
              </a:rPr>
              <a:t> </a:t>
            </a:r>
            <a:r>
              <a:rPr lang="de-DE" altLang="de-DE" sz="2400" dirty="0" err="1">
                <a:solidFill>
                  <a:srgbClr val="004992"/>
                </a:solidFill>
                <a:latin typeface="Calibri Light"/>
              </a:rPr>
              <a:t>fan</a:t>
            </a:r>
            <a:r>
              <a:rPr lang="de-DE" altLang="de-DE" sz="2400" dirty="0">
                <a:solidFill>
                  <a:srgbClr val="004992"/>
                </a:solidFill>
                <a:latin typeface="Calibri Light"/>
              </a:rPr>
              <a:t> (Tokio Hotel)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Singer </a:t>
            </a:r>
            <a:r>
              <a:rPr lang="de-DE" altLang="de-DE" sz="2400" dirty="0" err="1">
                <a:solidFill>
                  <a:srgbClr val="333333"/>
                </a:solidFill>
                <a:latin typeface="Calibri Light"/>
              </a:rPr>
              <a:t>performing</a:t>
            </a:r>
            <a:r>
              <a:rPr lang="de-DE" altLang="de-DE" sz="2400" dirty="0">
                <a:solidFill>
                  <a:srgbClr val="333333"/>
                </a:solidFill>
                <a:latin typeface="Calibri Light"/>
              </a:rPr>
              <a:t> live </a:t>
            </a:r>
            <a:r>
              <a:rPr lang="de-DE" altLang="de-DE" sz="2400" dirty="0" err="1">
                <a:solidFill>
                  <a:srgbClr val="333333"/>
                </a:solidFill>
                <a:latin typeface="Calibri Light"/>
              </a:rPr>
              <a:t>show</a:t>
            </a:r>
            <a:endParaRPr lang="de-DE" altLang="de-DE" sz="2400" dirty="0">
              <a:solidFill>
                <a:srgbClr val="333333"/>
              </a:solidFill>
              <a:latin typeface="Calibri Light"/>
            </a:endParaRPr>
          </a:p>
          <a:p>
            <a:pPr marL="0" indent="0" eaLnBrk="1" hangingPunct="1">
              <a:lnSpc>
                <a:spcPct val="105000"/>
              </a:lnSpc>
              <a:spcBef>
                <a:spcPts val="1999"/>
              </a:spcBef>
              <a:spcAft>
                <a:spcPts val="0"/>
              </a:spcAft>
              <a:buClrTx/>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34</a:t>
            </a:fld>
            <a:endParaRPr lang="de-DE" altLang="de-DE">
              <a:latin typeface="Calibri Light"/>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The athlete has been caught taking performance enhancing drugs</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misses a very close chance </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on the toilet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praying</a:t>
            </a:r>
          </a:p>
        </p:txBody>
      </p:sp>
      <p:sp>
        <p:nvSpPr>
          <p:cNvPr id="5"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Cutout</a:t>
            </a:r>
            <a:r>
              <a:rPr lang="de-DE" altLang="de-DE" sz="2400" i="1" dirty="0">
                <a:latin typeface="Calibri Light"/>
              </a:rPr>
              <a:t>!</a:t>
            </a:r>
            <a:endParaRPr lang="en-GB" altLang="de-DE" sz="24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35</a:t>
            </a:fld>
            <a:endParaRPr lang="de-DE" altLang="de-DE">
              <a:latin typeface="Calibri Light"/>
            </a:endParaRP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4"/>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The athlete has been caught taking performance enhancing drugs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Player misses a very close chance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on the toilet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praying</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36</a:t>
            </a:fld>
            <a:endParaRPr lang="de-DE" altLang="de-DE">
              <a:latin typeface="Calibri Light"/>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4 - To Empathize ...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694694"/>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229015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9"/>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err="1">
                <a:latin typeface="Calibri Light"/>
              </a:rPr>
              <a:t>Cutout</a:t>
            </a:r>
            <a:r>
              <a:rPr lang="de-DE" altLang="de-DE" sz="2400" i="1" dirty="0">
                <a:latin typeface="Calibri Light"/>
              </a:rPr>
              <a:t>!</a:t>
            </a:r>
            <a:endParaRPr lang="en-GB" altLang="de-DE" sz="2400" i="1" dirty="0">
              <a:latin typeface="Calibri Light"/>
            </a:endParaRPr>
          </a:p>
        </p:txBody>
      </p:sp>
      <p:sp>
        <p:nvSpPr>
          <p:cNvPr id="92163"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Exhausted marathon runner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unconscious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Monk deep in prayer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Dschinghis Khan (Mongol emperor)</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38</a:t>
            </a:fld>
            <a:endParaRPr lang="de-DE" altLang="de-DE">
              <a:latin typeface="Calibri Light"/>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Exhausted marathon runner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unconscious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Monk deep in prayer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Dschinghis Khan (Mongol emperor)</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39</a:t>
            </a:fld>
            <a:endParaRPr lang="de-DE" altLang="de-DE">
              <a:latin typeface="Calibri Light"/>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96260" name="Text Box 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Angry</a:t>
            </a:r>
            <a:r>
              <a:rPr lang="de-DE" altLang="de-DE" sz="2400" dirty="0">
                <a:solidFill>
                  <a:srgbClr val="333333"/>
                </a:solidFill>
                <a:latin typeface="Calibri Light"/>
              </a:rPr>
              <a:t> </a:t>
            </a:r>
            <a:r>
              <a:rPr lang="de-DE" altLang="de-DE" sz="2400" dirty="0" err="1">
                <a:solidFill>
                  <a:srgbClr val="333333"/>
                </a:solidFill>
                <a:latin typeface="Calibri Light"/>
              </a:rPr>
              <a:t>police</a:t>
            </a:r>
            <a:r>
              <a:rPr lang="de-DE" altLang="de-DE" sz="2400" dirty="0">
                <a:solidFill>
                  <a:srgbClr val="333333"/>
                </a:solidFill>
                <a:latin typeface="Calibri Light"/>
              </a:rPr>
              <a:t>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Conductor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Musician in a funeral procession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Train conductor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40</a:t>
            </a:fld>
            <a:endParaRPr lang="de-DE" altLang="de-DE">
              <a:latin typeface="Calibri Light"/>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41</a:t>
            </a:fld>
            <a:endParaRPr lang="de-DE" altLang="de-DE">
              <a:latin typeface="Calibri Light"/>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Angry</a:t>
            </a:r>
            <a:r>
              <a:rPr lang="de-DE" altLang="de-DE" sz="2400" dirty="0">
                <a:solidFill>
                  <a:srgbClr val="333333"/>
                </a:solidFill>
                <a:latin typeface="Calibri Light"/>
              </a:rPr>
              <a:t> </a:t>
            </a:r>
            <a:r>
              <a:rPr lang="de-DE" altLang="de-DE" sz="2400" dirty="0" err="1">
                <a:solidFill>
                  <a:srgbClr val="333333"/>
                </a:solidFill>
                <a:latin typeface="Calibri Light"/>
              </a:rPr>
              <a:t>police</a:t>
            </a:r>
            <a:r>
              <a:rPr lang="de-DE" altLang="de-DE" sz="2400" dirty="0">
                <a:solidFill>
                  <a:srgbClr val="333333"/>
                </a:solidFill>
                <a:latin typeface="Calibri Light"/>
              </a:rPr>
              <a:t>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Conductor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Musician in a funeral procession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Train conductor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100356" name="Text Box 7"/>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complains about parking ticket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Conductor introduces his orchestra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Actor receives great applause </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Ballet rehearsal in street clothing </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42</a:t>
            </a:fld>
            <a:endParaRPr lang="de-DE" altLang="de-DE">
              <a:latin typeface="Calibri Light"/>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a:solidFill>
                <a:srgbClr val="004992"/>
              </a:solidFill>
              <a:latin typeface="Calibri Light"/>
            </a:endParaRPr>
          </a:p>
        </p:txBody>
      </p:sp>
      <p:sp>
        <p:nvSpPr>
          <p:cNvPr id="102404"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complains about parking ticket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Conductor introduces his orchestra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Actor receives great applause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Ballet rehearsal in street clothing </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43</a:t>
            </a:fld>
            <a:endParaRPr lang="de-DE" altLang="de-DE">
              <a:latin typeface="Calibri Light"/>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Gluttony</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Lust</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Greed</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Pride</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Sloth</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Envy</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Calibri Light"/>
              </a:rPr>
              <a:t>Rage</a:t>
            </a:r>
          </a:p>
        </p:txBody>
      </p:sp>
      <p:sp>
        <p:nvSpPr>
          <p:cNvPr id="2" name="Title 1"/>
          <p:cNvSpPr>
            <a:spLocks noGrp="1"/>
          </p:cNvSpPr>
          <p:nvPr>
            <p:ph type="title"/>
          </p:nvPr>
        </p:nvSpPr>
        <p:spPr>
          <a:xfrm>
            <a:off x="374039" y="1109236"/>
            <a:ext cx="11376000" cy="498598"/>
          </a:xfrm>
        </p:spPr>
        <p:txBody>
          <a:bodyPr vert="horz" lIns="0" tIns="0" rIns="0" bIns="0" rtlCol="0" anchor="t">
            <a:spAutoFit/>
          </a:bodyPr>
          <a:lstStyle/>
          <a:p>
            <a:pPr defTabSz="914377">
              <a:spcBef>
                <a:spcPts val="0"/>
              </a:spcBef>
            </a:pPr>
            <a:r>
              <a:rPr lang="en-US" sz="3600" dirty="0">
                <a:latin typeface="Calibri Light"/>
              </a:rPr>
              <a:t>The seven deadly sins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44</a:t>
            </a:fld>
            <a:endParaRPr lang="de-DE" altLang="de-DE">
              <a:latin typeface="Calibri Light"/>
            </a:endParaRPr>
          </a:p>
        </p:txBody>
      </p:sp>
      <p:sp>
        <p:nvSpPr>
          <p:cNvPr id="5" name="Textfeld 4">
            <a:extLst>
              <a:ext uri="{FF2B5EF4-FFF2-40B4-BE49-F238E27FC236}">
                <a16:creationId xmlns:a16="http://schemas.microsoft.com/office/drawing/2014/main" id="{67CA4999-DD5F-44DD-8F6E-68A17D274618}"/>
              </a:ext>
            </a:extLst>
          </p:cNvPr>
          <p:cNvSpPr txBox="1"/>
          <p:nvPr/>
        </p:nvSpPr>
        <p:spPr bwMode="gray">
          <a:xfrm>
            <a:off x="913011" y="3645024"/>
            <a:ext cx="1118082" cy="565476"/>
          </a:xfrm>
          <a:prstGeom prst="rect">
            <a:avLst/>
          </a:prstGeom>
          <a:solidFill>
            <a:srgbClr val="000000"/>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pic>
        <p:nvPicPr>
          <p:cNvPr id="6" name="Grafik 5">
            <a:extLst>
              <a:ext uri="{FF2B5EF4-FFF2-40B4-BE49-F238E27FC236}">
                <a16:creationId xmlns:a16="http://schemas.microsoft.com/office/drawing/2014/main" id="{8E958D0A-219F-4282-AD38-AB62266C3D85}"/>
              </a:ext>
            </a:extLst>
          </p:cNvPr>
          <p:cNvPicPr>
            <a:picLocks noChangeAspect="1"/>
          </p:cNvPicPr>
          <p:nvPr/>
        </p:nvPicPr>
        <p:blipFill>
          <a:blip r:embed="rId4"/>
          <a:stretch>
            <a:fillRect/>
          </a:stretch>
        </p:blipFill>
        <p:spPr>
          <a:xfrm>
            <a:off x="3419806" y="3658215"/>
            <a:ext cx="1115665" cy="56697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Lust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Gluttony</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Greed</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Sloth</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Rage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Envy</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a:solidFill>
                  <a:srgbClr val="333333"/>
                </a:solidFill>
                <a:latin typeface="Calibri Light"/>
              </a:rPr>
              <a:t>Pride</a:t>
            </a:r>
            <a:endParaRPr lang="de-DE" altLang="de-DE" sz="2400" dirty="0">
              <a:solidFill>
                <a:srgbClr val="333333"/>
              </a:solidFill>
              <a:latin typeface="Calibri Light"/>
            </a:endParaRPr>
          </a:p>
        </p:txBody>
      </p:sp>
      <p:sp>
        <p:nvSpPr>
          <p:cNvPr id="2" name="Title 1"/>
          <p:cNvSpPr>
            <a:spLocks noGrp="1"/>
          </p:cNvSpPr>
          <p:nvPr>
            <p:ph type="title"/>
          </p:nvPr>
        </p:nvSpPr>
        <p:spPr>
          <a:xfrm>
            <a:off x="374039" y="1109236"/>
            <a:ext cx="11376000" cy="498598"/>
          </a:xfrm>
        </p:spPr>
        <p:txBody>
          <a:bodyPr vert="horz" lIns="0" tIns="0" rIns="0" bIns="0" rtlCol="0" anchor="t">
            <a:spAutoFit/>
          </a:bodyPr>
          <a:lstStyle/>
          <a:p>
            <a:pPr defTabSz="914377">
              <a:spcBef>
                <a:spcPts val="0"/>
              </a:spcBef>
            </a:pPr>
            <a:r>
              <a:rPr lang="en-US" sz="3600" dirty="0">
                <a:latin typeface="Calibri Light"/>
              </a:rPr>
              <a:t>The seven deadly sins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45</a:t>
            </a:fld>
            <a:endParaRPr lang="de-DE" altLang="de-DE">
              <a:latin typeface="Calibri Light"/>
            </a:endParaRPr>
          </a:p>
        </p:txBody>
      </p:sp>
      <p:pic>
        <p:nvPicPr>
          <p:cNvPr id="5" name="Grafik 4">
            <a:extLst>
              <a:ext uri="{FF2B5EF4-FFF2-40B4-BE49-F238E27FC236}">
                <a16:creationId xmlns:a16="http://schemas.microsoft.com/office/drawing/2014/main" id="{9BFAF08C-68FE-4777-A368-726DBE385427}"/>
              </a:ext>
            </a:extLst>
          </p:cNvPr>
          <p:cNvPicPr>
            <a:picLocks noChangeAspect="1"/>
          </p:cNvPicPr>
          <p:nvPr/>
        </p:nvPicPr>
        <p:blipFill>
          <a:blip r:embed="rId4"/>
          <a:stretch>
            <a:fillRect/>
          </a:stretch>
        </p:blipFill>
        <p:spPr>
          <a:xfrm>
            <a:off x="915428" y="3671866"/>
            <a:ext cx="1115665" cy="566977"/>
          </a:xfrm>
          <a:prstGeom prst="rect">
            <a:avLst/>
          </a:prstGeom>
        </p:spPr>
      </p:pic>
      <p:pic>
        <p:nvPicPr>
          <p:cNvPr id="6" name="Grafik 5">
            <a:extLst>
              <a:ext uri="{FF2B5EF4-FFF2-40B4-BE49-F238E27FC236}">
                <a16:creationId xmlns:a16="http://schemas.microsoft.com/office/drawing/2014/main" id="{A50A6E5E-527D-4D32-BB1A-5A2C93D883CE}"/>
              </a:ext>
            </a:extLst>
          </p:cNvPr>
          <p:cNvPicPr>
            <a:picLocks noChangeAspect="1"/>
          </p:cNvPicPr>
          <p:nvPr/>
        </p:nvPicPr>
        <p:blipFill>
          <a:blip r:embed="rId4"/>
          <a:stretch>
            <a:fillRect/>
          </a:stretch>
        </p:blipFill>
        <p:spPr>
          <a:xfrm>
            <a:off x="3386612" y="3693453"/>
            <a:ext cx="1115665" cy="566977"/>
          </a:xfrm>
          <a:prstGeom prst="rect">
            <a:avLst/>
          </a:prstGeom>
        </p:spPr>
      </p:pic>
    </p:spTree>
    <p:extLst>
      <p:ext uri="{BB962C8B-B14F-4D97-AF65-F5344CB8AC3E}">
        <p14:creationId xmlns:p14="http://schemas.microsoft.com/office/powerpoint/2010/main" val="1656261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686085" name="Text Box 5"/>
          <p:cNvSpPr txBox="1">
            <a:spLocks noChangeArrowheads="1"/>
          </p:cNvSpPr>
          <p:nvPr/>
        </p:nvSpPr>
        <p:spPr bwMode="auto">
          <a:xfrm>
            <a:off x="6080760" y="2203704"/>
            <a:ext cx="5669280" cy="3817135"/>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Laughing Woman</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Woman was just told that the plane her husband was on is missing </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Woman enjoys someone else</a:t>
            </a:r>
            <a:r>
              <a:rPr lang="en-US" dirty="0">
                <a:solidFill>
                  <a:srgbClr val="333333"/>
                </a:solidFill>
                <a:latin typeface="Calibri Light"/>
                <a:cs typeface="+mn-cs"/>
              </a:rPr>
              <a:t>’</a:t>
            </a:r>
            <a:r>
              <a:rPr lang="de-DE" dirty="0">
                <a:solidFill>
                  <a:srgbClr val="333333"/>
                </a:solidFill>
                <a:latin typeface="Calibri Light"/>
                <a:cs typeface="+mn-cs"/>
              </a:rPr>
              <a:t>s </a:t>
            </a:r>
            <a:r>
              <a:rPr lang="de-DE" dirty="0" err="1">
                <a:solidFill>
                  <a:srgbClr val="333333"/>
                </a:solidFill>
                <a:latin typeface="Calibri Light"/>
                <a:cs typeface="+mn-cs"/>
              </a:rPr>
              <a:t>misfortune</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Woman is told that she failed the exam</a:t>
            </a:r>
          </a:p>
          <a:p>
            <a:pPr eaLnBrk="1" hangingPunct="1">
              <a:lnSpc>
                <a:spcPct val="105000"/>
              </a:lnSpc>
              <a:spcBef>
                <a:spcPts val="1999"/>
              </a:spcBef>
              <a:spcAft>
                <a:spcPts val="0"/>
              </a:spcAft>
              <a:defRPr/>
            </a:pPr>
            <a:endParaRPr lang="en-GB" dirty="0">
              <a:solidFill>
                <a:srgbClr val="333333"/>
              </a:solidFill>
              <a:latin typeface="Calibri Ligh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46</a:t>
            </a:fld>
            <a:endParaRPr lang="de-DE" altLang="de-DE">
              <a:latin typeface="Calibri Light"/>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47</a:t>
            </a:fld>
            <a:endParaRPr lang="de-DE" altLang="de-DE">
              <a:latin typeface="Calibri Light"/>
            </a:endParaRPr>
          </a:p>
        </p:txBody>
      </p:sp>
      <p:pic>
        <p:nvPicPr>
          <p:cNvPr id="9"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6080760" y="2203704"/>
            <a:ext cx="5669280" cy="3817135"/>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dirty="0">
                <a:solidFill>
                  <a:srgbClr val="004992"/>
                </a:solidFill>
                <a:latin typeface="Calibri Light"/>
                <a:cs typeface="+mn-cs"/>
              </a:rPr>
              <a:t>Laughing Woman</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Woman was just told that the plane her husband was on is missing </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Woman enjoys someone else</a:t>
            </a:r>
            <a:r>
              <a:rPr lang="en-US" dirty="0">
                <a:solidFill>
                  <a:srgbClr val="333333"/>
                </a:solidFill>
                <a:latin typeface="Calibri Light"/>
                <a:cs typeface="+mn-cs"/>
              </a:rPr>
              <a:t>’</a:t>
            </a:r>
            <a:r>
              <a:rPr lang="de-DE" dirty="0">
                <a:solidFill>
                  <a:srgbClr val="333333"/>
                </a:solidFill>
                <a:latin typeface="Calibri Light"/>
                <a:cs typeface="+mn-cs"/>
              </a:rPr>
              <a:t>s </a:t>
            </a:r>
            <a:r>
              <a:rPr lang="de-DE" dirty="0" err="1">
                <a:solidFill>
                  <a:srgbClr val="333333"/>
                </a:solidFill>
                <a:latin typeface="Calibri Light"/>
                <a:cs typeface="+mn-cs"/>
              </a:rPr>
              <a:t>misfortune</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Woman is told that she failed the exam</a:t>
            </a:r>
          </a:p>
          <a:p>
            <a:pPr eaLnBrk="1" hangingPunct="1">
              <a:lnSpc>
                <a:spcPct val="105000"/>
              </a:lnSpc>
              <a:spcBef>
                <a:spcPts val="1999"/>
              </a:spcBef>
              <a:spcAft>
                <a:spcPts val="0"/>
              </a:spcAft>
              <a:defRPr/>
            </a:pPr>
            <a:endParaRPr lang="en-GB" dirty="0">
              <a:solidFill>
                <a:srgbClr val="333333"/>
              </a:solidFill>
              <a:latin typeface="Calibri Ligh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a:latin typeface="Calibri Light"/>
            </a:endParaRPr>
          </a:p>
        </p:txBody>
      </p:sp>
      <p:sp>
        <p:nvSpPr>
          <p:cNvPr id="516103" name="Text Box 7"/>
          <p:cNvSpPr txBox="1">
            <a:spLocks noChangeArrowheads="1"/>
          </p:cNvSpPr>
          <p:nvPr/>
        </p:nvSpPr>
        <p:spPr bwMode="auto">
          <a:xfrm>
            <a:off x="6080760" y="2203704"/>
            <a:ext cx="5669280" cy="2397259"/>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Player can</a:t>
            </a:r>
            <a:r>
              <a:rPr lang="en-US" dirty="0">
                <a:solidFill>
                  <a:srgbClr val="333333"/>
                </a:solidFill>
                <a:latin typeface="Calibri Light"/>
                <a:cs typeface="+mn-cs"/>
              </a:rPr>
              <a:t>’</a:t>
            </a:r>
            <a:r>
              <a:rPr lang="de-DE" dirty="0">
                <a:solidFill>
                  <a:srgbClr val="333333"/>
                </a:solidFill>
                <a:latin typeface="Calibri Light"/>
                <a:cs typeface="+mn-cs"/>
              </a:rPr>
              <a:t>t </a:t>
            </a:r>
            <a:r>
              <a:rPr lang="de-DE" dirty="0" err="1">
                <a:solidFill>
                  <a:srgbClr val="333333"/>
                </a:solidFill>
                <a:latin typeface="Calibri Light"/>
                <a:cs typeface="+mn-cs"/>
              </a:rPr>
              <a:t>believe</a:t>
            </a:r>
            <a:r>
              <a:rPr lang="de-DE" dirty="0">
                <a:solidFill>
                  <a:srgbClr val="333333"/>
                </a:solidFill>
                <a:latin typeface="Calibri Light"/>
                <a:cs typeface="+mn-cs"/>
              </a:rPr>
              <a:t> </a:t>
            </a:r>
            <a:r>
              <a:rPr lang="de-DE" dirty="0" err="1">
                <a:solidFill>
                  <a:srgbClr val="333333"/>
                </a:solidFill>
                <a:latin typeface="Calibri Light"/>
                <a:cs typeface="+mn-cs"/>
              </a:rPr>
              <a:t>his</a:t>
            </a:r>
            <a:r>
              <a:rPr lang="de-DE" dirty="0">
                <a:solidFill>
                  <a:srgbClr val="333333"/>
                </a:solidFill>
                <a:latin typeface="Calibri Light"/>
                <a:cs typeface="+mn-cs"/>
              </a:rPr>
              <a:t> lucky </a:t>
            </a:r>
            <a:r>
              <a:rPr lang="de-DE" dirty="0" err="1">
                <a:solidFill>
                  <a:srgbClr val="333333"/>
                </a:solidFill>
                <a:latin typeface="Calibri Light"/>
                <a:cs typeface="+mn-cs"/>
              </a:rPr>
              <a:t>goal</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tabLst>
                <a:tab pos="447675" algn="l"/>
              </a:tabLst>
              <a:defRPr/>
            </a:pPr>
            <a:r>
              <a:rPr lang="de-DE" dirty="0">
                <a:solidFill>
                  <a:srgbClr val="333333"/>
                </a:solidFill>
                <a:latin typeface="Calibri Light"/>
                <a:cs typeface="+mn-cs"/>
              </a:rPr>
              <a:t>Anger about referee</a:t>
            </a:r>
            <a:r>
              <a:rPr lang="en-US" dirty="0">
                <a:solidFill>
                  <a:srgbClr val="333333"/>
                </a:solidFill>
                <a:latin typeface="Calibri Light"/>
                <a:cs typeface="+mn-cs"/>
              </a:rPr>
              <a:t>’</a:t>
            </a:r>
            <a:r>
              <a:rPr lang="de-DE" dirty="0">
                <a:solidFill>
                  <a:srgbClr val="333333"/>
                </a:solidFill>
                <a:latin typeface="Calibri Light"/>
                <a:cs typeface="+mn-cs"/>
              </a:rPr>
              <a:t>s </a:t>
            </a:r>
            <a:r>
              <a:rPr lang="de-DE" dirty="0" err="1">
                <a:solidFill>
                  <a:srgbClr val="333333"/>
                </a:solidFill>
                <a:latin typeface="Calibri Light"/>
                <a:cs typeface="+mn-cs"/>
              </a:rPr>
              <a:t>decision</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Disappointment about failed goal</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Substitute is bored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person feel or do? How confident are you?</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48</a:t>
            </a:fld>
            <a:endParaRPr lang="de-DE" altLang="de-DE">
              <a:latin typeface="Calibri Light"/>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a:solidFill>
                <a:srgbClr val="004992"/>
              </a:solidFill>
              <a:latin typeface="Calibri Light"/>
            </a:endParaRPr>
          </a:p>
        </p:txBody>
      </p:sp>
      <p:sp>
        <p:nvSpPr>
          <p:cNvPr id="7" name="Text Box 7"/>
          <p:cNvSpPr txBox="1">
            <a:spLocks noChangeArrowheads="1"/>
          </p:cNvSpPr>
          <p:nvPr/>
        </p:nvSpPr>
        <p:spPr bwMode="auto">
          <a:xfrm>
            <a:off x="6080760" y="2203704"/>
            <a:ext cx="5669280" cy="2397259"/>
          </a:xfrm>
          <a:prstGeom prst="rect">
            <a:avLst/>
          </a:prstGeom>
          <a:noFill/>
          <a:ln w="9525">
            <a:noFill/>
            <a:miter lim="800000"/>
            <a:headEnd/>
            <a:tailEnd/>
          </a:ln>
          <a:effectLst/>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Player can</a:t>
            </a:r>
            <a:r>
              <a:rPr lang="en-US" dirty="0">
                <a:solidFill>
                  <a:srgbClr val="333333"/>
                </a:solidFill>
                <a:latin typeface="Calibri Light"/>
                <a:cs typeface="+mn-cs"/>
              </a:rPr>
              <a:t>’</a:t>
            </a:r>
            <a:r>
              <a:rPr lang="de-DE" dirty="0">
                <a:solidFill>
                  <a:srgbClr val="333333"/>
                </a:solidFill>
                <a:latin typeface="Calibri Light"/>
                <a:cs typeface="+mn-cs"/>
              </a:rPr>
              <a:t>t </a:t>
            </a:r>
            <a:r>
              <a:rPr lang="de-DE" dirty="0" err="1">
                <a:solidFill>
                  <a:srgbClr val="333333"/>
                </a:solidFill>
                <a:latin typeface="Calibri Light"/>
                <a:cs typeface="+mn-cs"/>
              </a:rPr>
              <a:t>believe</a:t>
            </a:r>
            <a:r>
              <a:rPr lang="de-DE" dirty="0">
                <a:solidFill>
                  <a:srgbClr val="333333"/>
                </a:solidFill>
                <a:latin typeface="Calibri Light"/>
                <a:cs typeface="+mn-cs"/>
              </a:rPr>
              <a:t> </a:t>
            </a:r>
            <a:r>
              <a:rPr lang="de-DE" dirty="0" err="1">
                <a:solidFill>
                  <a:srgbClr val="333333"/>
                </a:solidFill>
                <a:latin typeface="Calibri Light"/>
                <a:cs typeface="+mn-cs"/>
              </a:rPr>
              <a:t>his</a:t>
            </a:r>
            <a:r>
              <a:rPr lang="de-DE" dirty="0">
                <a:solidFill>
                  <a:srgbClr val="333333"/>
                </a:solidFill>
                <a:latin typeface="Calibri Light"/>
                <a:cs typeface="+mn-cs"/>
              </a:rPr>
              <a:t> lucky </a:t>
            </a:r>
            <a:r>
              <a:rPr lang="de-DE" dirty="0" err="1">
                <a:solidFill>
                  <a:srgbClr val="333333"/>
                </a:solidFill>
                <a:latin typeface="Calibri Light"/>
                <a:cs typeface="+mn-cs"/>
              </a:rPr>
              <a:t>goal</a:t>
            </a:r>
            <a:endParaRPr lang="de-DE" dirty="0">
              <a:solidFill>
                <a:srgbClr val="333333"/>
              </a:solidFill>
              <a:latin typeface="Calibri Light"/>
              <a:cs typeface="+mn-cs"/>
            </a:endParaRPr>
          </a:p>
          <a:p>
            <a:pPr marL="342900" indent="-342900" eaLnBrk="1" hangingPunct="1">
              <a:lnSpc>
                <a:spcPct val="105000"/>
              </a:lnSpc>
              <a:spcBef>
                <a:spcPts val="1999"/>
              </a:spcBef>
              <a:spcAft>
                <a:spcPts val="0"/>
              </a:spcAft>
              <a:buClr>
                <a:srgbClr val="004992"/>
              </a:buClr>
              <a:buFont typeface="WingDings"/>
              <a:buAutoNum type="arabicPeriod"/>
              <a:tabLst>
                <a:tab pos="447675" algn="l"/>
              </a:tabLst>
              <a:defRPr/>
            </a:pPr>
            <a:r>
              <a:rPr lang="de-DE" dirty="0">
                <a:solidFill>
                  <a:srgbClr val="004992"/>
                </a:solidFill>
                <a:latin typeface="Calibri Light"/>
                <a:cs typeface="+mn-cs"/>
              </a:rPr>
              <a:t>Anger about referee</a:t>
            </a:r>
            <a:r>
              <a:rPr lang="en-US" dirty="0">
                <a:solidFill>
                  <a:srgbClr val="004992"/>
                </a:solidFill>
                <a:latin typeface="Calibri Light"/>
                <a:cs typeface="+mn-cs"/>
              </a:rPr>
              <a:t>’</a:t>
            </a:r>
            <a:r>
              <a:rPr lang="de-DE" dirty="0">
                <a:solidFill>
                  <a:srgbClr val="004992"/>
                </a:solidFill>
                <a:latin typeface="Calibri Light"/>
                <a:cs typeface="+mn-cs"/>
              </a:rPr>
              <a:t>s </a:t>
            </a:r>
            <a:r>
              <a:rPr lang="de-DE" dirty="0" err="1">
                <a:solidFill>
                  <a:srgbClr val="004992"/>
                </a:solidFill>
                <a:latin typeface="Calibri Light"/>
                <a:cs typeface="+mn-cs"/>
              </a:rPr>
              <a:t>decision</a:t>
            </a:r>
            <a:endParaRPr lang="de-DE" dirty="0">
              <a:solidFill>
                <a:srgbClr val="004992"/>
              </a:solidFill>
              <a:latin typeface="Calibri Light"/>
              <a:cs typeface="+mn-cs"/>
            </a:endParaRP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Disappointment about failed goal</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cs typeface="+mn-cs"/>
              </a:rPr>
              <a:t>Substitute is bored</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49</a:t>
            </a:fld>
            <a:endParaRPr lang="de-DE" altLang="de-DE">
              <a:latin typeface="Calibri Light"/>
            </a:endParaRPr>
          </a:p>
        </p:txBody>
      </p:sp>
      <p:pic>
        <p:nvPicPr>
          <p:cNvPr id="9"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First conclusion!</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50</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First conclusion!</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 </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51</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750898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First conclusion!</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Additional information (situation, prior knowledge about that person, asking the person directly, if possible) should be considered before facial expressions and gestures are interpreted.</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52</a:t>
            </a:fld>
            <a:endParaRPr lang="de-DE" altLang="de-DE">
              <a:latin typeface="Calibri Light"/>
            </a:endParaRPr>
          </a:p>
        </p:txBody>
      </p:sp>
      <p:sp>
        <p:nvSpPr>
          <p:cNvPr id="120835"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Tree>
    <p:extLst>
      <p:ext uri="{BB962C8B-B14F-4D97-AF65-F5344CB8AC3E}">
        <p14:creationId xmlns:p14="http://schemas.microsoft.com/office/powerpoint/2010/main" val="1246293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Task 3</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cs typeface="Times New Roman" panose="02020603050405020304" pitchFamily="18" charset="0"/>
              </a:rPr>
              <a:t> A sequence of pictures is shown to you.</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The pictures 1-3 are shown in reverse order, that is, picture 3 is presented first.</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After each picture is shown, you will be asked which out of 3 alternatives logically completes the sequence.</a:t>
            </a:r>
            <a:endParaRPr lang="de-DE" sz="2400" i="1"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54</a:t>
            </a:fld>
            <a:endParaRPr lang="de-DE" altLang="de-DE">
              <a:latin typeface="Calibri Light"/>
            </a:endParaRPr>
          </a:p>
        </p:txBody>
      </p:sp>
      <p:pic>
        <p:nvPicPr>
          <p:cNvPr id="18" name="Picture 4"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6" name="Text Box 11"/>
          <p:cNvSpPr txBox="1">
            <a:spLocks noChangeArrowheads="1"/>
          </p:cNvSpPr>
          <p:nvPr/>
        </p:nvSpPr>
        <p:spPr bwMode="auto">
          <a:xfrm>
            <a:off x="563880" y="39896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55</a:t>
            </a:fld>
            <a:endParaRPr lang="de-DE" altLang="de-DE">
              <a:latin typeface="Calibri Light"/>
            </a:endParaRPr>
          </a:p>
        </p:txBody>
      </p:sp>
      <p:pic>
        <p:nvPicPr>
          <p:cNvPr id="21" name="Picture 6"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7"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8"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0"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56</a:t>
            </a:fld>
            <a:endParaRPr lang="de-DE" altLang="de-DE">
              <a:latin typeface="Calibri Light"/>
            </a:endParaRPr>
          </a:p>
        </p:txBody>
      </p:sp>
      <p:pic>
        <p:nvPicPr>
          <p:cNvPr id="24" name="Picture 7"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3"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4"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5"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57</a:t>
            </a:fld>
            <a:endParaRPr lang="de-DE" altLang="de-DE">
              <a:latin typeface="Calibri Light"/>
            </a:endParaRPr>
          </a:p>
        </p:txBody>
      </p:sp>
      <p:pic>
        <p:nvPicPr>
          <p:cNvPr id="17" name="Picture 9"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1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2"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3"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4"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58</a:t>
            </a:fld>
            <a:endParaRPr lang="de-DE" altLang="de-DE">
              <a:latin typeface="Calibri Light"/>
            </a:endParaRPr>
          </a:p>
        </p:txBody>
      </p:sp>
      <p:pic>
        <p:nvPicPr>
          <p:cNvPr id="18" name="Picture 4"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59</a:t>
            </a:fld>
            <a:endParaRPr lang="de-DE" altLang="de-DE">
              <a:latin typeface="Calibri Light"/>
            </a:endParaRPr>
          </a:p>
        </p:txBody>
      </p:sp>
      <p:pic>
        <p:nvPicPr>
          <p:cNvPr id="21" name="Picture 10"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7"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9"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0"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60</a:t>
            </a:fld>
            <a:endParaRPr lang="de-DE" altLang="de-DE">
              <a:latin typeface="Calibri Light"/>
            </a:endParaRPr>
          </a:p>
        </p:txBody>
      </p:sp>
      <p:pic>
        <p:nvPicPr>
          <p:cNvPr id="24" name="Picture 7"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1"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3"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4"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5"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61</a:t>
            </a:fld>
            <a:endParaRPr lang="de-DE" altLang="de-DE">
              <a:latin typeface="Calibri Light"/>
            </a:endParaRPr>
          </a:p>
        </p:txBody>
      </p:sp>
      <p:pic>
        <p:nvPicPr>
          <p:cNvPr id="17" name="Picture 6" descr="17-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2"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3"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4"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62</a:t>
            </a:fld>
            <a:endParaRPr lang="de-DE" altLang="de-DE">
              <a:latin typeface="Calibri Light"/>
            </a:endParaRPr>
          </a:p>
        </p:txBody>
      </p:sp>
      <p:pic>
        <p:nvPicPr>
          <p:cNvPr id="18" name="Picture 4" descr="19-c"/>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6"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3"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63</a:t>
            </a:fld>
            <a:endParaRPr lang="de-DE" altLang="de-DE">
              <a:latin typeface="Calibri Light"/>
            </a:endParaRPr>
          </a:p>
        </p:txBody>
      </p:sp>
      <p:pic>
        <p:nvPicPr>
          <p:cNvPr id="21" name="Picture 9"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4" name="Picture 2"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3"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64</a:t>
            </a:fld>
            <a:endParaRPr lang="de-DE" altLang="de-DE">
              <a:latin typeface="Calibri Light"/>
            </a:endParaRPr>
          </a:p>
        </p:txBody>
      </p:sp>
      <p:pic>
        <p:nvPicPr>
          <p:cNvPr id="24" name="Picture 10"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1"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7" name="Picture 3"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4"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1"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65</a:t>
            </a:fld>
            <a:endParaRPr lang="de-DE" altLang="de-DE">
              <a:latin typeface="Calibri Light"/>
            </a:endParaRPr>
          </a:p>
        </p:txBody>
      </p:sp>
      <p:pic>
        <p:nvPicPr>
          <p:cNvPr id="17" name="Picture 9"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1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66</a:t>
            </a:fld>
            <a:endParaRPr lang="de-DE" altLang="de-DE">
              <a:latin typeface="Calibri Light"/>
            </a:endParaRPr>
          </a:p>
        </p:txBody>
      </p:sp>
      <p:pic>
        <p:nvPicPr>
          <p:cNvPr id="18" name="Picture 4"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151562"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151563"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67</a:t>
            </a:fld>
            <a:endParaRPr lang="de-DE" altLang="de-DE">
              <a:latin typeface="Calibri Light"/>
            </a:endParaRPr>
          </a:p>
        </p:txBody>
      </p:sp>
      <p:pic>
        <p:nvPicPr>
          <p:cNvPr id="21"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8"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9"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68</a:t>
            </a:fld>
            <a:endParaRPr lang="de-DE" altLang="de-DE">
              <a:latin typeface="Calibri Light"/>
            </a:endParaRPr>
          </a:p>
        </p:txBody>
      </p:sp>
      <p:pic>
        <p:nvPicPr>
          <p:cNvPr id="24" name="Picture 7"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7" name="Picture 4"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1"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69</a:t>
            </a:fld>
            <a:endParaRPr lang="de-DE" altLang="de-DE">
              <a:latin typeface="Calibri Light"/>
            </a:endParaRPr>
          </a:p>
        </p:txBody>
      </p:sp>
      <p:pic>
        <p:nvPicPr>
          <p:cNvPr id="17"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22"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70</a:t>
            </a:fld>
            <a:endParaRPr lang="de-DE" altLang="de-DE">
              <a:latin typeface="Calibri Light"/>
            </a:endParaRPr>
          </a:p>
        </p:txBody>
      </p:sp>
      <p:pic>
        <p:nvPicPr>
          <p:cNvPr id="18" name="Picture 4"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71</a:t>
            </a:fld>
            <a:endParaRPr lang="de-DE" altLang="de-DE">
              <a:latin typeface="Calibri Light"/>
            </a:endParaRPr>
          </a:p>
        </p:txBody>
      </p:sp>
      <p:pic>
        <p:nvPicPr>
          <p:cNvPr id="21" name="Picture 6"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72</a:t>
            </a:fld>
            <a:endParaRPr lang="de-DE" altLang="de-DE">
              <a:latin typeface="Calibri Light"/>
            </a:endParaRPr>
          </a:p>
        </p:txBody>
      </p:sp>
      <p:pic>
        <p:nvPicPr>
          <p:cNvPr id="24" name="Picture 7"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73</a:t>
            </a:fld>
            <a:endParaRPr lang="de-DE" altLang="de-DE">
              <a:latin typeface="Calibri Light"/>
            </a:endParaRPr>
          </a:p>
        </p:txBody>
      </p:sp>
      <p:pic>
        <p:nvPicPr>
          <p:cNvPr id="17" name="Picture 9" descr="2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3"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4"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74</a:t>
            </a:fld>
            <a:endParaRPr lang="de-DE" altLang="de-DE">
              <a:latin typeface="Calibri Light"/>
            </a:endParaRPr>
          </a:p>
        </p:txBody>
      </p:sp>
      <p:pic>
        <p:nvPicPr>
          <p:cNvPr id="18" name="Picture 4"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75</a:t>
            </a:fld>
            <a:endParaRPr lang="de-DE" altLang="de-DE">
              <a:latin typeface="Calibri Light"/>
            </a:endParaRPr>
          </a:p>
        </p:txBody>
      </p:sp>
      <p:pic>
        <p:nvPicPr>
          <p:cNvPr id="21" name="Picture 6"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76</a:t>
            </a:fld>
            <a:endParaRPr lang="de-DE" altLang="de-DE">
              <a:latin typeface="Calibri Light"/>
            </a:endParaRPr>
          </a:p>
        </p:txBody>
      </p:sp>
      <p:pic>
        <p:nvPicPr>
          <p:cNvPr id="24" name="Picture 7"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77</a:t>
            </a:fld>
            <a:endParaRPr lang="de-DE" altLang="de-DE">
              <a:latin typeface="Calibri Light"/>
            </a:endParaRPr>
          </a:p>
        </p:txBody>
      </p:sp>
      <p:pic>
        <p:nvPicPr>
          <p:cNvPr id="17" name="Picture 8" descr="2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78</a:t>
            </a:fld>
            <a:endParaRPr lang="de-DE" altLang="de-DE">
              <a:latin typeface="Calibri Light"/>
            </a:endParaRPr>
          </a:p>
        </p:txBody>
      </p:sp>
      <p:pic>
        <p:nvPicPr>
          <p:cNvPr id="18" name="Picture 4"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79</a:t>
            </a:fld>
            <a:endParaRPr lang="de-DE" altLang="de-DE">
              <a:latin typeface="Calibri Light"/>
            </a:endParaRPr>
          </a:p>
        </p:txBody>
      </p:sp>
      <p:pic>
        <p:nvPicPr>
          <p:cNvPr id="21"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80</a:t>
            </a:fld>
            <a:endParaRPr lang="de-DE" altLang="de-DE">
              <a:latin typeface="Calibri Light"/>
            </a:endParaRPr>
          </a:p>
        </p:txBody>
      </p:sp>
      <p:pic>
        <p:nvPicPr>
          <p:cNvPr id="24" name="Picture 7"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81</a:t>
            </a:fld>
            <a:endParaRPr lang="de-DE" altLang="de-DE">
              <a:latin typeface="Calibri Light"/>
            </a:endParaRPr>
          </a:p>
        </p:txBody>
      </p:sp>
      <p:pic>
        <p:nvPicPr>
          <p:cNvPr id="17"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82</a:t>
            </a:fld>
            <a:endParaRPr lang="de-DE" altLang="de-DE">
              <a:latin typeface="Calibri Light"/>
            </a:endParaRPr>
          </a:p>
        </p:txBody>
      </p:sp>
      <p:pic>
        <p:nvPicPr>
          <p:cNvPr id="18" name="Picture 4"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5"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2"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83</a:t>
            </a:fld>
            <a:endParaRPr lang="de-DE" altLang="de-DE">
              <a:latin typeface="Calibri Light"/>
            </a:endParaRPr>
          </a:p>
        </p:txBody>
      </p:sp>
      <p:pic>
        <p:nvPicPr>
          <p:cNvPr id="21" name="Picture 6"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7"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84</a:t>
            </a:fld>
            <a:endParaRPr lang="de-DE" altLang="de-DE">
              <a:latin typeface="Calibri Light"/>
            </a:endParaRPr>
          </a:p>
        </p:txBody>
      </p:sp>
      <p:pic>
        <p:nvPicPr>
          <p:cNvPr id="24" name="Picture 7"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8"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3"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85</a:t>
            </a:fld>
            <a:endParaRPr lang="de-DE" altLang="de-DE">
              <a:latin typeface="Calibri Light"/>
            </a:endParaRPr>
          </a:p>
        </p:txBody>
      </p:sp>
      <p:pic>
        <p:nvPicPr>
          <p:cNvPr id="17" name="Picture 5" descr="2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6" descr="24-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9" name="Picture 4" descr="2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86</a:t>
            </a:fld>
            <a:endParaRPr lang="de-DE" altLang="de-DE">
              <a:latin typeface="Calibri Light"/>
            </a:endParaRPr>
          </a:p>
        </p:txBody>
      </p:sp>
      <p:pic>
        <p:nvPicPr>
          <p:cNvPr id="18" name="Picture 4"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87</a:t>
            </a:fld>
            <a:endParaRPr lang="de-DE" altLang="de-DE">
              <a:latin typeface="Calibri Light"/>
            </a:endParaRPr>
          </a:p>
        </p:txBody>
      </p:sp>
      <p:pic>
        <p:nvPicPr>
          <p:cNvPr id="21"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88</a:t>
            </a:fld>
            <a:endParaRPr lang="de-DE" altLang="de-DE">
              <a:latin typeface="Calibri Light"/>
            </a:endParaRPr>
          </a:p>
        </p:txBody>
      </p:sp>
      <p:pic>
        <p:nvPicPr>
          <p:cNvPr id="24" name="Picture 7"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4"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3"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2" descr="2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89</a:t>
            </a:fld>
            <a:endParaRPr lang="de-DE" altLang="de-DE">
              <a:latin typeface="Calibri Light"/>
            </a:endParaRPr>
          </a:p>
        </p:txBody>
      </p:sp>
      <p:pic>
        <p:nvPicPr>
          <p:cNvPr id="17"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90</a:t>
            </a:fld>
            <a:endParaRPr lang="de-DE" altLang="de-DE">
              <a:latin typeface="Calibri Light"/>
            </a:endParaRPr>
          </a:p>
        </p:txBody>
      </p:sp>
      <p:pic>
        <p:nvPicPr>
          <p:cNvPr id="18" name="Picture 4"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2"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2"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3"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5"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91</a:t>
            </a:fld>
            <a:endParaRPr lang="de-DE" altLang="de-DE">
              <a:latin typeface="Calibri Light"/>
            </a:endParaRPr>
          </a:p>
        </p:txBody>
      </p:sp>
      <p:pic>
        <p:nvPicPr>
          <p:cNvPr id="21" name="Picture 6"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2"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7"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9"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0"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1"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92</a:t>
            </a:fld>
            <a:endParaRPr lang="de-DE" altLang="de-DE">
              <a:latin typeface="Calibri Light"/>
            </a:endParaRPr>
          </a:p>
        </p:txBody>
      </p:sp>
      <p:pic>
        <p:nvPicPr>
          <p:cNvPr id="24" name="Picture 7"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6"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7" name="Picture 5"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4"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9" name="Picture 3" descr="2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0"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1"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3"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4"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35"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6" name="Text Box 11"/>
          <p:cNvSpPr txBox="1">
            <a:spLocks noChangeArrowheads="1"/>
          </p:cNvSpPr>
          <p:nvPr/>
        </p:nvSpPr>
        <p:spPr bwMode="auto">
          <a:xfrm>
            <a:off x="411480" y="3837241"/>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e-DE" altLang="de-DE" sz="2000" dirty="0">
                <a:solidFill>
                  <a:srgbClr val="333333"/>
                </a:solidFill>
                <a:latin typeface="Calibri Light"/>
              </a:rPr>
              <a:t>How does the story above proceed?</a:t>
            </a:r>
          </a:p>
          <a:p>
            <a:pPr algn="ctr" eaLnBrk="1" hangingPunct="1">
              <a:spcBef>
                <a:spcPts val="1200"/>
              </a:spcBef>
              <a:spcAft>
                <a:spcPts val="0"/>
              </a:spcAft>
              <a:buClrTx/>
              <a:buNone/>
            </a:pPr>
            <a:r>
              <a:rPr lang="de-DE" altLang="de-DE" sz="2000" dirty="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93</a:t>
            </a:fld>
            <a:endParaRPr lang="de-DE" altLang="de-DE">
              <a:latin typeface="Calibri Light"/>
            </a:endParaRPr>
          </a:p>
        </p:txBody>
      </p:sp>
      <p:pic>
        <p:nvPicPr>
          <p:cNvPr id="17" name="Picture 6" descr="28-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8" name="Picture 5"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2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2"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3"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4"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panose="02020603050405020304" pitchFamily="18" charset="0"/>
              </a:rPr>
              <a:t>You should only draw </a:t>
            </a:r>
            <a:r>
              <a:rPr lang="de-DE" sz="2400" dirty="0">
                <a:solidFill>
                  <a:srgbClr val="333333"/>
                </a:solidFill>
                <a:latin typeface="Calibri Light"/>
                <a:cs typeface="Times New Roman" panose="02020603050405020304" pitchFamily="18" charset="0"/>
              </a:rPr>
              <a:t>firm </a:t>
            </a:r>
            <a:r>
              <a:rPr lang="en-GB" sz="2400" dirty="0">
                <a:solidFill>
                  <a:srgbClr val="333333"/>
                </a:solidFill>
                <a:latin typeface="Calibri Light"/>
                <a:cs typeface="Times New Roman" panose="02020603050405020304" pitchFamily="18" charset="0"/>
              </a:rPr>
              <a:t>conclusions about another person if you know </a:t>
            </a:r>
            <a:r>
              <a:rPr lang="de-DE" sz="2400" dirty="0">
                <a:solidFill>
                  <a:srgbClr val="333333"/>
                </a:solidFill>
                <a:latin typeface="Calibri Light"/>
                <a:cs typeface="Times New Roman" panose="02020603050405020304" pitchFamily="18" charset="0"/>
              </a:rPr>
              <a:t>the person</a:t>
            </a:r>
            <a:r>
              <a:rPr lang="en-GB" sz="2400" dirty="0">
                <a:solidFill>
                  <a:srgbClr val="333333"/>
                </a:solidFill>
                <a:latin typeface="Calibri Light"/>
                <a:cs typeface="Times New Roman" panose="02020603050405020304" pitchFamily="18" charset="0"/>
              </a:rPr>
              <a:t> well or if you have observed the person in different contexts.</a:t>
            </a:r>
            <a:endParaRPr 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a:solidFill>
                  <a:srgbClr val="333333"/>
                </a:solidFill>
                <a:latin typeface="Calibri Light"/>
                <a:cs typeface="Times New Roman" panose="02020603050405020304" pitchFamily="18" charset="0"/>
              </a:rPr>
              <a:t>You should only draw </a:t>
            </a:r>
            <a:r>
              <a:rPr lang="de-DE" sz="2400" dirty="0">
                <a:solidFill>
                  <a:srgbClr val="333333"/>
                </a:solidFill>
                <a:latin typeface="Calibri Light"/>
                <a:cs typeface="Times New Roman" panose="02020603050405020304" pitchFamily="18" charset="0"/>
              </a:rPr>
              <a:t>firm </a:t>
            </a:r>
            <a:r>
              <a:rPr lang="en-GB" sz="2400" dirty="0">
                <a:solidFill>
                  <a:srgbClr val="333333"/>
                </a:solidFill>
                <a:latin typeface="Calibri Light"/>
                <a:cs typeface="Times New Roman" panose="02020603050405020304" pitchFamily="18" charset="0"/>
              </a:rPr>
              <a:t>conclusions about another person if you know </a:t>
            </a:r>
            <a:r>
              <a:rPr lang="de-DE" sz="2400" dirty="0">
                <a:solidFill>
                  <a:srgbClr val="333333"/>
                </a:solidFill>
                <a:latin typeface="Calibri Light"/>
                <a:cs typeface="Times New Roman" panose="02020603050405020304" pitchFamily="18" charset="0"/>
              </a:rPr>
              <a:t>the person</a:t>
            </a:r>
            <a:r>
              <a:rPr lang="en-GB" sz="2400" dirty="0">
                <a:solidFill>
                  <a:srgbClr val="333333"/>
                </a:solidFill>
                <a:latin typeface="Calibri Light"/>
                <a:cs typeface="Times New Roman" panose="02020603050405020304" pitchFamily="18" charset="0"/>
              </a:rPr>
              <a:t> well or if you have observed the person in different contexts.</a:t>
            </a:r>
            <a:endParaRPr 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cs typeface="Times New Roman" panose="02020603050405020304" pitchFamily="18" charset="0"/>
              </a:rPr>
              <a:t>To evaluate complex situations (like the ones just presented), it is crucial to consider all available information.</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4167302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Summary</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a:solidFill>
                  <a:srgbClr val="333333"/>
                </a:solidFill>
                <a:latin typeface="Calibri Light"/>
                <a:cs typeface="Times New Roman" panose="02020603050405020304" pitchFamily="18" charset="0"/>
              </a:rPr>
              <a:t>You should only draw </a:t>
            </a:r>
            <a:r>
              <a:rPr lang="de-DE" sz="2400" dirty="0">
                <a:solidFill>
                  <a:srgbClr val="333333"/>
                </a:solidFill>
                <a:latin typeface="Calibri Light"/>
                <a:cs typeface="Times New Roman" panose="02020603050405020304" pitchFamily="18" charset="0"/>
              </a:rPr>
              <a:t>firm </a:t>
            </a:r>
            <a:r>
              <a:rPr lang="en-GB" sz="2400" dirty="0">
                <a:solidFill>
                  <a:srgbClr val="333333"/>
                </a:solidFill>
                <a:latin typeface="Calibri Light"/>
                <a:cs typeface="Times New Roman" panose="02020603050405020304" pitchFamily="18" charset="0"/>
              </a:rPr>
              <a:t>conclusions about another person if you know </a:t>
            </a:r>
            <a:r>
              <a:rPr lang="de-DE" sz="2400" dirty="0">
                <a:solidFill>
                  <a:srgbClr val="333333"/>
                </a:solidFill>
                <a:latin typeface="Calibri Light"/>
                <a:cs typeface="Times New Roman" panose="02020603050405020304" pitchFamily="18" charset="0"/>
              </a:rPr>
              <a:t>the person</a:t>
            </a:r>
            <a:r>
              <a:rPr lang="en-GB" sz="2400" dirty="0">
                <a:solidFill>
                  <a:srgbClr val="333333"/>
                </a:solidFill>
                <a:latin typeface="Calibri Light"/>
                <a:cs typeface="Times New Roman" panose="02020603050405020304" pitchFamily="18" charset="0"/>
              </a:rPr>
              <a:t> well or if you have observed the person in different contexts.</a:t>
            </a:r>
            <a:endParaRPr 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tabLst>
                <a:tab pos="361950" algn="l"/>
              </a:tabLst>
              <a:defRPr/>
            </a:pPr>
            <a:r>
              <a:rPr lang="en-US" sz="2400">
                <a:solidFill>
                  <a:srgbClr val="333333"/>
                </a:solidFill>
                <a:latin typeface="Calibri Light"/>
                <a:cs typeface="Times New Roman" panose="02020603050405020304" pitchFamily="18" charset="0"/>
              </a:rPr>
              <a:t>To </a:t>
            </a:r>
            <a:r>
              <a:rPr lang="en-US" sz="2400" dirty="0">
                <a:solidFill>
                  <a:srgbClr val="333333"/>
                </a:solidFill>
                <a:latin typeface="Calibri Light"/>
                <a:cs typeface="Times New Roman" panose="02020603050405020304" pitchFamily="18" charset="0"/>
              </a:rPr>
              <a:t>evaluate complex situations (like the ones just presented), it is crucial to consider all available information.</a:t>
            </a:r>
          </a:p>
          <a:p>
            <a:pPr marL="342900" lvl="0" indent="-342900" defTabSz="914400" fontAlgn="base">
              <a:buClr>
                <a:srgbClr val="333333"/>
              </a:buClr>
              <a:buFont typeface="WingDings"/>
              <a:buChar char=""/>
              <a:tabLst>
                <a:tab pos="361950" algn="l"/>
              </a:tabLst>
              <a:defRPr/>
            </a:pPr>
            <a:r>
              <a:rPr lang="en-US" sz="2400">
                <a:solidFill>
                  <a:srgbClr val="333333"/>
                </a:solidFill>
                <a:latin typeface="Calibri Light"/>
                <a:cs typeface="Times New Roman" panose="02020603050405020304" pitchFamily="18" charset="0"/>
              </a:rPr>
              <a:t>The </a:t>
            </a:r>
            <a:r>
              <a:rPr lang="en-US" sz="2400" dirty="0">
                <a:solidFill>
                  <a:srgbClr val="333333"/>
                </a:solidFill>
                <a:latin typeface="Calibri Light"/>
                <a:cs typeface="Times New Roman" panose="02020603050405020304" pitchFamily="18" charset="0"/>
              </a:rPr>
              <a:t>more information is considered, the more likely you are to make a correct judgment.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30884129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Task 4</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You will be shown a sequence of pictures that tell a story.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pictures will be accompanied by three possible outcomes</a:t>
            </a:r>
            <a:r>
              <a:rPr lang="en-US" altLang="de-DE" sz="2400" dirty="0">
                <a:solidFill>
                  <a:srgbClr val="333333"/>
                </a:solidFill>
                <a:latin typeface="Calibri Light"/>
                <a:cs typeface="Times New Roman" panose="02020603050405020304" pitchFamily="18" charset="0"/>
              </a:rPr>
              <a:t>.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Your job is to determine which of the three outcomes is most likely to be the conclusion of the story. </a:t>
            </a:r>
          </a:p>
          <a:p>
            <a:pPr marL="342900" lvl="0" indent="-342900" defTabSz="914400" fontAlgn="base">
              <a:buClr>
                <a:srgbClr val="333333"/>
              </a:buClr>
              <a:buFont typeface="WingDings"/>
              <a:buChar char=""/>
            </a:pP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15043"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learn how to grow a fruit tree.</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5"/>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17091"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To learn how to grow a fruit tree.</a:t>
            </a:r>
          </a:p>
        </p:txBody>
      </p:sp>
      <p:sp>
        <p:nvSpPr>
          <p:cNvPr id="21709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99</a:t>
            </a:fld>
            <a:endParaRPr lang="de-DE" altLang="de-DE">
              <a:latin typeface="Calibri Light"/>
            </a:endParaRPr>
          </a:p>
        </p:txBody>
      </p:sp>
      <p:pic>
        <p:nvPicPr>
          <p:cNvPr id="11"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eschichte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6"/>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19142" name="Rectangle 7"/>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To learn how to grow a fruit tree.</a:t>
            </a:r>
          </a:p>
        </p:txBody>
      </p:sp>
      <p:sp>
        <p:nvSpPr>
          <p:cNvPr id="2191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100</a:t>
            </a:fld>
            <a:endParaRPr lang="de-DE" altLang="de-DE">
              <a:latin typeface="Calibri Light"/>
            </a:endParaRPr>
          </a:p>
        </p:txBody>
      </p:sp>
      <p:pic>
        <p:nvPicPr>
          <p:cNvPr id="13"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1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90" name="Rectangle 7"/>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21191" name="Rectangle 8"/>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ignore his friend.</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To learn how to grow a fruit tree.</a:t>
            </a:r>
          </a:p>
        </p:txBody>
      </p:sp>
      <p:sp>
        <p:nvSpPr>
          <p:cNvPr id="22119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101</a:t>
            </a:fld>
            <a:endParaRPr lang="de-DE" altLang="de-DE">
              <a:latin typeface="Calibri Light"/>
            </a:endParaRPr>
          </a:p>
        </p:txBody>
      </p:sp>
      <p:pic>
        <p:nvPicPr>
          <p:cNvPr id="15" name="Picture 6"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3"/>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2324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intention of the boy in red?</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102</a:t>
            </a:fld>
            <a:endParaRPr lang="de-DE" altLang="de-DE">
              <a:latin typeface="Calibri Light"/>
            </a:endParaRPr>
          </a:p>
        </p:txBody>
      </p:sp>
      <p:pic>
        <p:nvPicPr>
          <p:cNvPr id="15" name="Picture 8"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5"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ignore his friend.</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help his friend.</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learn how to grow a fruit tree.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25283"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Picking some flowers for his girlfriend.</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Capturing a bee to make honey.</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Playing a trick on his girlfriend.</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103</a:t>
            </a:fld>
            <a:endParaRPr lang="de-DE" altLang="de-DE">
              <a:latin typeface="Calibri Light"/>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27331"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Picking some flowers for his girlfriend.</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Capturing a bee to make honey.</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Playing a trick on his girlfriend.</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104</a:t>
            </a:fld>
            <a:endParaRPr lang="de-DE" altLang="de-DE">
              <a:latin typeface="Calibri Light"/>
            </a:endParaRPr>
          </a:p>
        </p:txBody>
      </p:sp>
      <p:pic>
        <p:nvPicPr>
          <p:cNvPr id="10"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29382"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Picking some flowers for his girlfriend.</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Capturing a bee to make honey.</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Playing a trick on his girlfriend.</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105</a:t>
            </a:fld>
            <a:endParaRPr lang="de-DE" altLang="de-DE">
              <a:latin typeface="Calibri Light"/>
            </a:endParaRPr>
          </a:p>
        </p:txBody>
      </p:sp>
      <p:pic>
        <p:nvPicPr>
          <p:cNvPr id="12" name="Picture 4"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31429" name="Rectangle 5"/>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Picking some flowers for his girlfriend.</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Capturing a bee to make honey.</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Playing a trick on his girlfriend.</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106</a:t>
            </a:fld>
            <a:endParaRPr lang="de-DE" altLang="de-DE">
              <a:latin typeface="Calibri Light"/>
            </a:endParaRPr>
          </a:p>
        </p:txBody>
      </p:sp>
      <p:pic>
        <p:nvPicPr>
          <p:cNvPr id="14"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d"/>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is the boy in red doing?</a:t>
            </a:r>
            <a:endParaRPr lang="de-DE" altLang="de-DE" sz="3600">
              <a:latin typeface="Calibri Light"/>
            </a:endParaRPr>
          </a:p>
        </p:txBody>
      </p:sp>
      <p:sp>
        <p:nvSpPr>
          <p:cNvPr id="233475" name="Rectangle 3"/>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Picking some flowers for his girlfriend.</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Capturing a bee to make honey.</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Playing a trick on his girlfriend.</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107</a:t>
            </a:fld>
            <a:endParaRPr lang="de-DE" altLang="de-DE">
              <a:latin typeface="Calibri Light"/>
            </a:endParaRPr>
          </a:p>
        </p:txBody>
      </p:sp>
      <p:pic>
        <p:nvPicPr>
          <p:cNvPr id="14" name="Picture 3" descr="Geschichte 2d"/>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c"/>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35523"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To ask the lady out on a date.</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rob the store.</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108</a:t>
            </a:fld>
            <a:endParaRPr lang="de-DE" altLang="de-DE">
              <a:latin typeface="Calibri Light"/>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37573" name="Rectangle 5"/>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37574"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To ask the lady out on a date.</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rob the store.</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109</a:t>
            </a:fld>
            <a:endParaRPr lang="de-DE" altLang="de-DE">
              <a:latin typeface="Calibri Light"/>
            </a:endParaRPr>
          </a:p>
        </p:txBody>
      </p:sp>
      <p:pic>
        <p:nvPicPr>
          <p:cNvPr id="11"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39622" name="Rectangle 6"/>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To ask the lady out on a date.</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rob the store.</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110</a:t>
            </a:fld>
            <a:endParaRPr lang="de-DE" altLang="de-DE">
              <a:latin typeface="Calibri Light"/>
            </a:endParaRPr>
          </a:p>
        </p:txBody>
      </p:sp>
      <p:pic>
        <p:nvPicPr>
          <p:cNvPr id="12"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6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41671" name="Rectangle 7"/>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41672" name="Rectangle 8"/>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a:solidFill>
                  <a:srgbClr val="333333"/>
                </a:solidFill>
                <a:latin typeface="Calibri Light"/>
              </a:rPr>
              <a:t>To ask the lady out on a date.</a:t>
            </a:r>
            <a:endParaRPr lang="en-CA" altLang="de-DE" sz="240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buy some candy.</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a:solidFill>
                  <a:srgbClr val="333333"/>
                </a:solidFill>
                <a:latin typeface="Calibri Light"/>
              </a:rPr>
              <a:t>To rob the store.</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111</a:t>
            </a:fld>
            <a:endParaRPr lang="de-DE" altLang="de-DE">
              <a:latin typeface="Calibri Light"/>
            </a:endParaRPr>
          </a:p>
        </p:txBody>
      </p:sp>
      <p:pic>
        <p:nvPicPr>
          <p:cNvPr id="15"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43715" name="Rectangle 3"/>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240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112</a:t>
            </a:fld>
            <a:endParaRPr lang="de-DE" altLang="de-DE">
              <a:latin typeface="Calibri Light"/>
            </a:endParaRPr>
          </a:p>
        </p:txBody>
      </p:sp>
      <p:pic>
        <p:nvPicPr>
          <p:cNvPr id="15"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6"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To ask the lady out on a date.</a:t>
            </a:r>
            <a:endParaRPr lang="en-CA"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buy some candy.</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rob the store.</a:t>
            </a:r>
            <a:endParaRPr lang="en-US" altLang="de-DE" sz="24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to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1005145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to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0758553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to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more information is considered, the more likely you are to make a correct judgment.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2639647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Virginia hides in her room for days because she thinks Nazis are after her.</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She met a bald man who had indeed given her a nasty look.</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Maybe the man really gave her a nasty look but that does not mean that he is after her! Caution: Not every man with a bald head is a Nazi. He does not have her address and has no reason to be after her.</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Virginia hides in her room for days because she thinks Nazis are after her.</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She met a bald man who had indeed given her a nasty look.</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Maybe the man really gave her a nasty look but that does not mean that he is after her! Caution: Not every man with a bald head is a Nazi. He does not have her address and has no reason to be after her.</a:t>
            </a:r>
          </a:p>
          <a:p>
            <a:pPr lvl="0" defTabSz="914400" fontAlgn="base"/>
            <a:r>
              <a:rPr lang="en-AU" altLang="de-DE" sz="2400" dirty="0">
                <a:solidFill>
                  <a:srgbClr val="333333"/>
                </a:solidFill>
                <a:latin typeface="Calibri Light"/>
                <a:cs typeface="Times New Roman" panose="02020603050405020304" pitchFamily="18" charset="0"/>
              </a:rPr>
              <a:t>A lot of things are in the eye of the beholder. Our emotions impact our perceptions. Especially when we are afraid or under a lot of pressure, our environment may seem hostile or threatening.</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4276016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4 - To Empathize ...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220029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172" name="Rectangle 76"/>
          <p:cNvSpPr>
            <a:spLocks noChangeArrowheads="1"/>
          </p:cNvSpPr>
          <p:nvPr/>
        </p:nvSpPr>
        <p:spPr bwMode="auto">
          <a:xfrm>
            <a:off x="408955" y="95975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143577779"/>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Mourning (2 women in mourning, black &amp; white)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Kontextbild</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(2 Frauen in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Trauer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Anger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Wut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Kontextbild</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121</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4007324368"/>
              </p:ext>
            </p:extLst>
          </p:nvPr>
        </p:nvGraphicFramePr>
        <p:xfrm>
          <a:off x="408954" y="1988840"/>
          <a:ext cx="11375999" cy="4389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on toilet/Mann auf der Toilette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Calibri Light"/>
              </a:rPr>
              <a:t>Metacognitive Training 4 - To Empathize ... 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276170A-0BC3-4188-AA4D-71EFE971D348}" type="slidenum">
              <a:rPr lang="de-DE" altLang="de-DE" smtClean="0">
                <a:latin typeface="Calibri Light"/>
              </a:rPr>
              <a:pPr>
                <a:defRPr/>
              </a:pPr>
              <a:t>122</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2478757457"/>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coloured sequences:apple tree, bee, burglary/ Verschiedene farbige Bildersequenzen Apfelbaum, Biene, 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6782</Words>
  <Application>Microsoft Office PowerPoint</Application>
  <PresentationFormat>Benutzerdefiniert</PresentationFormat>
  <Paragraphs>1233</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122</vt:i4>
      </vt:variant>
    </vt:vector>
  </HeadingPairs>
  <TitlesOfParts>
    <vt:vector size="133"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4 B – To Empathize ... I</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How can I empathize with another person ...?</vt:lpstr>
      <vt:lpstr>Why are we doing this?</vt:lpstr>
      <vt:lpstr>Why are we doing this?</vt:lpstr>
      <vt:lpstr>How problems with recognizing emotions promote misinterpretation during psychosis – examples</vt:lpstr>
      <vt:lpstr>Task 1</vt:lpstr>
      <vt:lpstr>Please name some human emotions/feelings</vt:lpstr>
      <vt:lpstr>Please name some human emotions/feelings</vt:lpstr>
      <vt:lpstr>Emotions/feelings Sometimes, it is easy to understand how someone else feels, especially when you know the context</vt:lpstr>
      <vt:lpstr>Emotions/feelings Sometimes, it is easy to understand how someone else feels, especially when you know the context</vt:lpstr>
      <vt:lpstr>PowerPoint-Präsentation</vt:lpstr>
      <vt:lpstr>PowerPoint-Präsentation</vt:lpstr>
      <vt:lpstr>Can we make inferences about a person’s character or profession based on their appearance alone?</vt:lpstr>
      <vt:lpstr>Did you know?</vt:lpstr>
      <vt:lpstr>When in Rome, do as the Romans do! Common misinterpretations of gestures</vt:lpstr>
      <vt:lpstr>When in Rome, do as the Romans do! Common misinterpretations of gestures</vt:lpstr>
      <vt:lpstr>When in Rome, do as the Romans do! Common misinterpretations of gestures</vt:lpstr>
      <vt:lpstr>Common misinterpretations of gestures across cultures</vt:lpstr>
      <vt:lpstr>Common misinterpretations of gestures across cultures</vt:lpstr>
      <vt:lpstr>Task 2</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Optional: Videoclip</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The seven deadly sins</vt:lpstr>
      <vt:lpstr>The seven deadly sins</vt:lpstr>
      <vt:lpstr>What does this person feel or do? How confident are you?</vt:lpstr>
      <vt:lpstr>PowerPoint-Präsentation</vt:lpstr>
      <vt:lpstr>What does this person feel or do? How confident are you?</vt:lpstr>
      <vt:lpstr>PowerPoint-Präsentation</vt:lpstr>
      <vt:lpstr>First conclusion!</vt:lpstr>
      <vt:lpstr>First conclusion!</vt:lpstr>
      <vt:lpstr>First conclusion!</vt:lpstr>
      <vt:lpstr>Task 3</vt:lpstr>
      <vt:lpstr>What is the intention of the man?</vt:lpstr>
      <vt:lpstr>What is the intention of the man?</vt:lpstr>
      <vt:lpstr>What is the intention of the man?</vt:lpstr>
      <vt:lpstr>The correct answer is 4b!</vt:lpstr>
      <vt:lpstr>What is the woman planning to do?</vt:lpstr>
      <vt:lpstr>What is the woman planning to do?</vt:lpstr>
      <vt:lpstr>What is the woman planning to do?</vt:lpstr>
      <vt:lpstr>The correct answer is 4c!</vt:lpstr>
      <vt:lpstr>What is the intention of the man?</vt:lpstr>
      <vt:lpstr>What is the intention of the man?</vt:lpstr>
      <vt:lpstr>What is the intention of the man?</vt:lpstr>
      <vt:lpstr>The correct answer is 4a!</vt:lpstr>
      <vt:lpstr>What is the man planning to do??</vt:lpstr>
      <vt:lpstr>What is the man planning to do??</vt:lpstr>
      <vt:lpstr>What is the man planning to do??</vt:lpstr>
      <vt:lpstr>The correct answer is 4b!</vt:lpstr>
      <vt:lpstr>What is the man planning to do?</vt:lpstr>
      <vt:lpstr>What is the man planning to do?</vt:lpstr>
      <vt:lpstr>What is the man planning to do?</vt:lpstr>
      <vt:lpstr>The correct answer is 4a!</vt:lpstr>
      <vt:lpstr>What is the intention of the man?</vt:lpstr>
      <vt:lpstr>What is the intention of the man?</vt:lpstr>
      <vt:lpstr>What is the intention of the man?</vt:lpstr>
      <vt:lpstr>The correct answer is 4c!</vt:lpstr>
      <vt:lpstr>What is the intention of the man?</vt:lpstr>
      <vt:lpstr>What is the intention of the man?</vt:lpstr>
      <vt:lpstr>What is the intention of the man?</vt:lpstr>
      <vt:lpstr>The correct answer is 4b!</vt:lpstr>
      <vt:lpstr>What is the man planning to do?</vt:lpstr>
      <vt:lpstr>What is the man planning to do?</vt:lpstr>
      <vt:lpstr>What is the man planning to do?</vt:lpstr>
      <vt:lpstr>The correct answer is 4a!</vt:lpstr>
      <vt:lpstr>What is the intention of the man?</vt:lpstr>
      <vt:lpstr>What is the intention of the man?</vt:lpstr>
      <vt:lpstr>What is the intention of the man?</vt:lpstr>
      <vt:lpstr>The correct answer is 4b!</vt:lpstr>
      <vt:lpstr>What is the intention of the man?</vt:lpstr>
      <vt:lpstr>What is the intention of the man?</vt:lpstr>
      <vt:lpstr>What is the intention of the man?</vt:lpstr>
      <vt:lpstr>The correct answer is 4c!</vt:lpstr>
      <vt:lpstr>Summary</vt:lpstr>
      <vt:lpstr>Summary</vt:lpstr>
      <vt:lpstr>Summary</vt:lpstr>
      <vt:lpstr>Task 4</vt:lpstr>
      <vt:lpstr>What is the intention of the boy in red?</vt:lpstr>
      <vt:lpstr>What is the intention of the boy in red?</vt:lpstr>
      <vt:lpstr>What is the intention of the boy in red?</vt:lpstr>
      <vt:lpstr>What is the intention of the boy in red?</vt:lpstr>
      <vt:lpstr>What is the intention of the boy in red?</vt:lpstr>
      <vt:lpstr>What is the boy in red doing?</vt:lpstr>
      <vt:lpstr>What is the boy in red doing?</vt:lpstr>
      <vt:lpstr>What is the boy in red doing?</vt:lpstr>
      <vt:lpstr>What is the boy in red doing?</vt:lpstr>
      <vt:lpstr>What is the boy in red doing?</vt:lpstr>
      <vt:lpstr>What are the boys planning?</vt:lpstr>
      <vt:lpstr>What are the boys planning?</vt:lpstr>
      <vt:lpstr>What are the boys planning?</vt:lpstr>
      <vt:lpstr>What are the boys planning?</vt:lpstr>
      <vt:lpstr>What are the boys planning?</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381</cp:revision>
  <dcterms:created xsi:type="dcterms:W3CDTF">2004-07-26T08:39:44Z</dcterms:created>
  <dcterms:modified xsi:type="dcterms:W3CDTF">2022-06-23T09:41:49Z</dcterms:modified>
</cp:coreProperties>
</file>