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66" r:id="rId1"/>
    <p:sldMasterId id="2147483883" r:id="rId2"/>
    <p:sldMasterId id="2147483896" r:id="rId3"/>
  </p:sldMasterIdLst>
  <p:notesMasterIdLst>
    <p:notesMasterId r:id="rId59"/>
  </p:notesMasterIdLst>
  <p:handoutMasterIdLst>
    <p:handoutMasterId r:id="rId60"/>
  </p:handoutMasterIdLst>
  <p:sldIdLst>
    <p:sldId id="433" r:id="rId4"/>
    <p:sldId id="311" r:id="rId5"/>
    <p:sldId id="312" r:id="rId6"/>
    <p:sldId id="374" r:id="rId7"/>
    <p:sldId id="375" r:id="rId8"/>
    <p:sldId id="434" r:id="rId9"/>
    <p:sldId id="321" r:id="rId10"/>
    <p:sldId id="415" r:id="rId11"/>
    <p:sldId id="416" r:id="rId12"/>
    <p:sldId id="417" r:id="rId13"/>
    <p:sldId id="418" r:id="rId14"/>
    <p:sldId id="435" r:id="rId15"/>
    <p:sldId id="423" r:id="rId16"/>
    <p:sldId id="436" r:id="rId17"/>
    <p:sldId id="437" r:id="rId18"/>
    <p:sldId id="438" r:id="rId19"/>
    <p:sldId id="355" r:id="rId20"/>
    <p:sldId id="326" r:id="rId21"/>
    <p:sldId id="327" r:id="rId22"/>
    <p:sldId id="379" r:id="rId23"/>
    <p:sldId id="328" r:id="rId24"/>
    <p:sldId id="426" r:id="rId25"/>
    <p:sldId id="439" r:id="rId26"/>
    <p:sldId id="440" r:id="rId27"/>
    <p:sldId id="388" r:id="rId28"/>
    <p:sldId id="441" r:id="rId29"/>
    <p:sldId id="408" r:id="rId30"/>
    <p:sldId id="442" r:id="rId31"/>
    <p:sldId id="409" r:id="rId32"/>
    <p:sldId id="410" r:id="rId33"/>
    <p:sldId id="411" r:id="rId34"/>
    <p:sldId id="359" r:id="rId35"/>
    <p:sldId id="443" r:id="rId36"/>
    <p:sldId id="444" r:id="rId37"/>
    <p:sldId id="445" r:id="rId38"/>
    <p:sldId id="446" r:id="rId39"/>
    <p:sldId id="447" r:id="rId40"/>
    <p:sldId id="448" r:id="rId41"/>
    <p:sldId id="449" r:id="rId42"/>
    <p:sldId id="450" r:id="rId43"/>
    <p:sldId id="451" r:id="rId44"/>
    <p:sldId id="452" r:id="rId45"/>
    <p:sldId id="453" r:id="rId46"/>
    <p:sldId id="454" r:id="rId47"/>
    <p:sldId id="455" r:id="rId48"/>
    <p:sldId id="456" r:id="rId49"/>
    <p:sldId id="457" r:id="rId50"/>
    <p:sldId id="458" r:id="rId51"/>
    <p:sldId id="459" r:id="rId52"/>
    <p:sldId id="460" r:id="rId53"/>
    <p:sldId id="461" r:id="rId54"/>
    <p:sldId id="462" r:id="rId55"/>
    <p:sldId id="466" r:id="rId56"/>
    <p:sldId id="464" r:id="rId57"/>
    <p:sldId id="465" r:id="rId58"/>
  </p:sldIdLst>
  <p:sldSz cx="12195175" cy="6858000"/>
  <p:notesSz cx="7099300" cy="10234613"/>
  <p:defaultTextStyle>
    <a:defPPr>
      <a:defRPr lang="de-DE"/>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928">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66FF33"/>
    <a:srgbClr val="FFFF00"/>
    <a:srgbClr val="FF0000"/>
    <a:srgbClr val="ADC0CB"/>
    <a:srgbClr val="FFCC99"/>
    <a:srgbClr val="FFFFCC"/>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481" autoAdjust="0"/>
    <p:restoredTop sz="94660"/>
  </p:normalViewPr>
  <p:slideViewPr>
    <p:cSldViewPr>
      <p:cViewPr varScale="1">
        <p:scale>
          <a:sx n="67" d="100"/>
          <a:sy n="67" d="100"/>
        </p:scale>
        <p:origin x="432" y="52"/>
      </p:cViewPr>
      <p:guideLst>
        <p:guide orient="horz" pos="2928"/>
        <p:guide pos="2880"/>
        <p:guide pos="384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657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61"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handoutMaster" Target="handoutMasters/handout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tableStyles" Target="tableStyle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a:extLst>
              <a:ext uri="{FF2B5EF4-FFF2-40B4-BE49-F238E27FC236}">
                <a16:creationId xmlns:a16="http://schemas.microsoft.com/office/drawing/2014/main" id="{FA9EAC7B-1116-4503-8FF7-2A63CA001A03}"/>
              </a:ext>
            </a:extLst>
          </p:cNvPr>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pitchFamily="34" charset="0"/>
              </a:defRPr>
            </a:lvl1pPr>
          </a:lstStyle>
          <a:p>
            <a:pPr>
              <a:defRPr/>
            </a:pPr>
            <a:endParaRPr lang="en-GB"/>
          </a:p>
        </p:txBody>
      </p:sp>
      <p:sp>
        <p:nvSpPr>
          <p:cNvPr id="270339" name="Rectangle 3">
            <a:extLst>
              <a:ext uri="{FF2B5EF4-FFF2-40B4-BE49-F238E27FC236}">
                <a16:creationId xmlns:a16="http://schemas.microsoft.com/office/drawing/2014/main" id="{699A7831-D923-4160-A825-732088CF028C}"/>
              </a:ext>
            </a:extLst>
          </p:cNvPr>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pitchFamily="34" charset="0"/>
              </a:defRPr>
            </a:lvl1pPr>
          </a:lstStyle>
          <a:p>
            <a:pPr>
              <a:defRPr/>
            </a:pPr>
            <a:endParaRPr lang="en-GB"/>
          </a:p>
        </p:txBody>
      </p:sp>
      <p:sp>
        <p:nvSpPr>
          <p:cNvPr id="270340" name="Rectangle 4">
            <a:extLst>
              <a:ext uri="{FF2B5EF4-FFF2-40B4-BE49-F238E27FC236}">
                <a16:creationId xmlns:a16="http://schemas.microsoft.com/office/drawing/2014/main" id="{0F3877BD-0441-4C09-8DE0-F257A03C699F}"/>
              </a:ext>
            </a:extLst>
          </p:cNvPr>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pitchFamily="34" charset="0"/>
              </a:defRPr>
            </a:lvl1pPr>
          </a:lstStyle>
          <a:p>
            <a:pPr>
              <a:defRPr/>
            </a:pPr>
            <a:endParaRPr lang="en-GB"/>
          </a:p>
        </p:txBody>
      </p:sp>
      <p:sp>
        <p:nvSpPr>
          <p:cNvPr id="270341" name="Rectangle 5">
            <a:extLst>
              <a:ext uri="{FF2B5EF4-FFF2-40B4-BE49-F238E27FC236}">
                <a16:creationId xmlns:a16="http://schemas.microsoft.com/office/drawing/2014/main" id="{CFF02D44-6EC1-456E-A07A-900028B9D37E}"/>
              </a:ext>
            </a:extLst>
          </p:cNvPr>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EFF4644C-2D89-4C65-A4B8-706085CA8EE7}" type="slidenum">
              <a:rPr lang="en-GB" altLang="de-DE"/>
              <a:pPr>
                <a:defRPr/>
              </a:pPr>
              <a:t>‹Nr.›</a:t>
            </a:fld>
            <a:endParaRPr lang="en-GB" altLang="de-DE"/>
          </a:p>
        </p:txBody>
      </p:sp>
    </p:spTree>
    <p:extLst>
      <p:ext uri="{BB962C8B-B14F-4D97-AF65-F5344CB8AC3E}">
        <p14:creationId xmlns:p14="http://schemas.microsoft.com/office/powerpoint/2010/main" val="32522755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a:extLst>
              <a:ext uri="{FF2B5EF4-FFF2-40B4-BE49-F238E27FC236}">
                <a16:creationId xmlns:a16="http://schemas.microsoft.com/office/drawing/2014/main" id="{7537FC93-0BD4-492F-B2E6-AEDA6C1BBC79}"/>
              </a:ext>
            </a:extLst>
          </p:cNvPr>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pitchFamily="34" charset="0"/>
              </a:defRPr>
            </a:lvl1pPr>
          </a:lstStyle>
          <a:p>
            <a:pPr>
              <a:defRPr/>
            </a:pPr>
            <a:endParaRPr lang="de-DE"/>
          </a:p>
        </p:txBody>
      </p:sp>
      <p:sp>
        <p:nvSpPr>
          <p:cNvPr id="209923" name="Rectangle 3">
            <a:extLst>
              <a:ext uri="{FF2B5EF4-FFF2-40B4-BE49-F238E27FC236}">
                <a16:creationId xmlns:a16="http://schemas.microsoft.com/office/drawing/2014/main" id="{C266C5C8-A1AD-4C9E-B097-E9FB1891F6F2}"/>
              </a:ext>
            </a:extLst>
          </p:cNvPr>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pitchFamily="34" charset="0"/>
              </a:defRPr>
            </a:lvl1pPr>
          </a:lstStyle>
          <a:p>
            <a:pPr>
              <a:defRPr/>
            </a:pPr>
            <a:endParaRPr lang="de-DE"/>
          </a:p>
        </p:txBody>
      </p:sp>
      <p:sp>
        <p:nvSpPr>
          <p:cNvPr id="15364" name="Rectangle 4">
            <a:extLst>
              <a:ext uri="{FF2B5EF4-FFF2-40B4-BE49-F238E27FC236}">
                <a16:creationId xmlns:a16="http://schemas.microsoft.com/office/drawing/2014/main" id="{0B2BDAF4-4682-46AE-AEA8-3BE00E749242}"/>
              </a:ext>
            </a:extLst>
          </p:cNvPr>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a:extLst>
              <a:ext uri="{FF2B5EF4-FFF2-40B4-BE49-F238E27FC236}">
                <a16:creationId xmlns:a16="http://schemas.microsoft.com/office/drawing/2014/main" id="{8740C450-15E9-4376-85EB-AE7E1B35541E}"/>
              </a:ext>
            </a:extLst>
          </p:cNvPr>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a:extLst>
              <a:ext uri="{FF2B5EF4-FFF2-40B4-BE49-F238E27FC236}">
                <a16:creationId xmlns:a16="http://schemas.microsoft.com/office/drawing/2014/main" id="{8E7F7E65-08FB-4717-BB2A-BDD124CF1FF9}"/>
              </a:ext>
            </a:extLst>
          </p:cNvPr>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pitchFamily="34" charset="0"/>
              </a:defRPr>
            </a:lvl1pPr>
          </a:lstStyle>
          <a:p>
            <a:pPr>
              <a:defRPr/>
            </a:pPr>
            <a:endParaRPr lang="de-DE"/>
          </a:p>
        </p:txBody>
      </p:sp>
      <p:sp>
        <p:nvSpPr>
          <p:cNvPr id="209927" name="Rectangle 7">
            <a:extLst>
              <a:ext uri="{FF2B5EF4-FFF2-40B4-BE49-F238E27FC236}">
                <a16:creationId xmlns:a16="http://schemas.microsoft.com/office/drawing/2014/main" id="{308E8141-3D2C-4ACB-95DB-7F854A1053BC}"/>
              </a:ext>
            </a:extLst>
          </p:cNvPr>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D6123523-6065-4F56-8199-4A5381C5973D}" type="slidenum">
              <a:rPr lang="de-DE" altLang="de-DE"/>
              <a:pPr>
                <a:defRPr/>
              </a:pPr>
              <a:t>‹Nr.›</a:t>
            </a:fld>
            <a:endParaRPr lang="de-DE" altLang="de-DE"/>
          </a:p>
        </p:txBody>
      </p:sp>
    </p:spTree>
    <p:extLst>
      <p:ext uri="{BB962C8B-B14F-4D97-AF65-F5344CB8AC3E}">
        <p14:creationId xmlns:p14="http://schemas.microsoft.com/office/powerpoint/2010/main" val="15888255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id="{4D598503-DFA9-46DE-8FE7-F45869D239F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5815B0A-D615-4037-95AB-8B9051E83C26}" type="slidenum">
              <a:rPr lang="de-DE" altLang="de-DE" sz="1300" smtClean="0"/>
              <a:pPr>
                <a:spcBef>
                  <a:spcPct val="0"/>
                </a:spcBef>
              </a:pPr>
              <a:t>2</a:t>
            </a:fld>
            <a:endParaRPr lang="de-DE" altLang="de-DE" sz="1300"/>
          </a:p>
        </p:txBody>
      </p:sp>
      <p:sp>
        <p:nvSpPr>
          <p:cNvPr id="20483" name="Rectangle 2">
            <a:extLst>
              <a:ext uri="{FF2B5EF4-FFF2-40B4-BE49-F238E27FC236}">
                <a16:creationId xmlns:a16="http://schemas.microsoft.com/office/drawing/2014/main" id="{DFDB6F5D-3F52-400B-9541-1DD8F4D334B9}"/>
              </a:ext>
            </a:extLst>
          </p:cNvPr>
          <p:cNvSpPr>
            <a:spLocks noGrp="1" noRot="1" noChangeAspect="1" noChangeArrowheads="1" noTextEdit="1"/>
          </p:cNvSpPr>
          <p:nvPr>
            <p:ph type="sldImg"/>
          </p:nvPr>
        </p:nvSpPr>
        <p:spPr>
          <a:xfrm>
            <a:off x="138113" y="768350"/>
            <a:ext cx="6823075" cy="3836988"/>
          </a:xfrm>
          <a:ln/>
        </p:spPr>
      </p:sp>
      <p:sp>
        <p:nvSpPr>
          <p:cNvPr id="20484" name="Rectangle 3">
            <a:extLst>
              <a:ext uri="{FF2B5EF4-FFF2-40B4-BE49-F238E27FC236}">
                <a16:creationId xmlns:a16="http://schemas.microsoft.com/office/drawing/2014/main" id="{1FC00B77-437A-4506-B72F-B4EE8F9B637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273631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a:extLst>
              <a:ext uri="{FF2B5EF4-FFF2-40B4-BE49-F238E27FC236}">
                <a16:creationId xmlns:a16="http://schemas.microsoft.com/office/drawing/2014/main" id="{97FC6773-42B2-45A6-B07E-25F65AF1CBD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77EE4B1-1C4C-42BB-8D2D-ACD742BBD75B}" type="slidenum">
              <a:rPr lang="de-DE" altLang="de-DE" sz="1300" smtClean="0"/>
              <a:pPr>
                <a:spcBef>
                  <a:spcPct val="0"/>
                </a:spcBef>
              </a:pPr>
              <a:t>3</a:t>
            </a:fld>
            <a:endParaRPr lang="de-DE" altLang="de-DE" sz="1300"/>
          </a:p>
        </p:txBody>
      </p:sp>
      <p:sp>
        <p:nvSpPr>
          <p:cNvPr id="22531" name="Rectangle 1026">
            <a:extLst>
              <a:ext uri="{FF2B5EF4-FFF2-40B4-BE49-F238E27FC236}">
                <a16:creationId xmlns:a16="http://schemas.microsoft.com/office/drawing/2014/main" id="{0E237907-36AC-48F8-AD5D-CA54785C2762}"/>
              </a:ext>
            </a:extLst>
          </p:cNvPr>
          <p:cNvSpPr>
            <a:spLocks noGrp="1" noRot="1" noChangeAspect="1" noChangeArrowheads="1" noTextEdit="1"/>
          </p:cNvSpPr>
          <p:nvPr>
            <p:ph type="sldImg"/>
          </p:nvPr>
        </p:nvSpPr>
        <p:spPr>
          <a:xfrm>
            <a:off x="138113" y="768350"/>
            <a:ext cx="6823075" cy="3836988"/>
          </a:xfrm>
          <a:ln/>
        </p:spPr>
      </p:sp>
      <p:sp>
        <p:nvSpPr>
          <p:cNvPr id="22532" name="Rectangle 1027">
            <a:extLst>
              <a:ext uri="{FF2B5EF4-FFF2-40B4-BE49-F238E27FC236}">
                <a16:creationId xmlns:a16="http://schemas.microsoft.com/office/drawing/2014/main" id="{936887C7-74D4-4EB0-AE02-6776F893AF9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004630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a:extLst>
              <a:ext uri="{FF2B5EF4-FFF2-40B4-BE49-F238E27FC236}">
                <a16:creationId xmlns:a16="http://schemas.microsoft.com/office/drawing/2014/main" id="{1D684206-C570-4F0A-AC73-F6087711A91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9886343-60A6-4DDE-9ADA-E274A7AD5118}" type="slidenum">
              <a:rPr lang="de-DE" altLang="de-DE" sz="1300" smtClean="0"/>
              <a:pPr>
                <a:spcBef>
                  <a:spcPct val="0"/>
                </a:spcBef>
              </a:pPr>
              <a:t>4</a:t>
            </a:fld>
            <a:endParaRPr lang="de-DE" altLang="de-DE" sz="1300"/>
          </a:p>
        </p:txBody>
      </p:sp>
      <p:sp>
        <p:nvSpPr>
          <p:cNvPr id="24579" name="Rectangle 2">
            <a:extLst>
              <a:ext uri="{FF2B5EF4-FFF2-40B4-BE49-F238E27FC236}">
                <a16:creationId xmlns:a16="http://schemas.microsoft.com/office/drawing/2014/main" id="{4D7B1120-6368-4A81-9549-6B79F5CD8875}"/>
              </a:ext>
            </a:extLst>
          </p:cNvPr>
          <p:cNvSpPr>
            <a:spLocks noGrp="1" noRot="1" noChangeAspect="1" noChangeArrowheads="1" noTextEdit="1"/>
          </p:cNvSpPr>
          <p:nvPr>
            <p:ph type="sldImg"/>
          </p:nvPr>
        </p:nvSpPr>
        <p:spPr>
          <a:xfrm>
            <a:off x="138113" y="768350"/>
            <a:ext cx="6823075" cy="3836988"/>
          </a:xfrm>
          <a:ln/>
        </p:spPr>
      </p:sp>
      <p:sp>
        <p:nvSpPr>
          <p:cNvPr id="24580" name="Rectangle 3">
            <a:extLst>
              <a:ext uri="{FF2B5EF4-FFF2-40B4-BE49-F238E27FC236}">
                <a16:creationId xmlns:a16="http://schemas.microsoft.com/office/drawing/2014/main" id="{700885AE-7117-4F6A-90A5-1E41F771AC6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699618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a:extLst>
              <a:ext uri="{FF2B5EF4-FFF2-40B4-BE49-F238E27FC236}">
                <a16:creationId xmlns:a16="http://schemas.microsoft.com/office/drawing/2014/main" id="{E8E430BE-90EE-462F-8C3C-D1599DD6A9C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DE330EB-23DB-4FEC-8B13-74F65EB42ABE}" type="slidenum">
              <a:rPr lang="de-DE" altLang="de-DE" sz="1300" smtClean="0"/>
              <a:pPr>
                <a:spcBef>
                  <a:spcPct val="0"/>
                </a:spcBef>
              </a:pPr>
              <a:t>5</a:t>
            </a:fld>
            <a:endParaRPr lang="de-DE" altLang="de-DE" sz="1300"/>
          </a:p>
        </p:txBody>
      </p:sp>
      <p:sp>
        <p:nvSpPr>
          <p:cNvPr id="28675" name="Rectangle 2">
            <a:extLst>
              <a:ext uri="{FF2B5EF4-FFF2-40B4-BE49-F238E27FC236}">
                <a16:creationId xmlns:a16="http://schemas.microsoft.com/office/drawing/2014/main" id="{BC62EC34-A15D-4C1F-9492-5F5689698774}"/>
              </a:ext>
            </a:extLst>
          </p:cNvPr>
          <p:cNvSpPr>
            <a:spLocks noGrp="1" noRot="1" noChangeAspect="1" noChangeArrowheads="1" noTextEdit="1"/>
          </p:cNvSpPr>
          <p:nvPr>
            <p:ph type="sldImg"/>
          </p:nvPr>
        </p:nvSpPr>
        <p:spPr>
          <a:xfrm>
            <a:off x="138113" y="768350"/>
            <a:ext cx="6823075" cy="3836988"/>
          </a:xfrm>
          <a:ln/>
        </p:spPr>
      </p:sp>
      <p:sp>
        <p:nvSpPr>
          <p:cNvPr id="28676" name="Rectangle 3">
            <a:extLst>
              <a:ext uri="{FF2B5EF4-FFF2-40B4-BE49-F238E27FC236}">
                <a16:creationId xmlns:a16="http://schemas.microsoft.com/office/drawing/2014/main" id="{6D96C05D-4CC3-4BEC-9F49-A7F68D053CA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284185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a:extLst>
              <a:ext uri="{FF2B5EF4-FFF2-40B4-BE49-F238E27FC236}">
                <a16:creationId xmlns:a16="http://schemas.microsoft.com/office/drawing/2014/main" id="{E8E430BE-90EE-462F-8C3C-D1599DD6A9C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DE330EB-23DB-4FEC-8B13-74F65EB42ABE}" type="slidenum">
              <a:rPr lang="de-DE" altLang="de-DE" sz="1300" smtClean="0"/>
              <a:pPr>
                <a:spcBef>
                  <a:spcPct val="0"/>
                </a:spcBef>
              </a:pPr>
              <a:t>6</a:t>
            </a:fld>
            <a:endParaRPr lang="de-DE" altLang="de-DE" sz="1300"/>
          </a:p>
        </p:txBody>
      </p:sp>
      <p:sp>
        <p:nvSpPr>
          <p:cNvPr id="28675" name="Rectangle 2">
            <a:extLst>
              <a:ext uri="{FF2B5EF4-FFF2-40B4-BE49-F238E27FC236}">
                <a16:creationId xmlns:a16="http://schemas.microsoft.com/office/drawing/2014/main" id="{BC62EC34-A15D-4C1F-9492-5F5689698774}"/>
              </a:ext>
            </a:extLst>
          </p:cNvPr>
          <p:cNvSpPr>
            <a:spLocks noGrp="1" noRot="1" noChangeAspect="1" noChangeArrowheads="1" noTextEdit="1"/>
          </p:cNvSpPr>
          <p:nvPr>
            <p:ph type="sldImg"/>
          </p:nvPr>
        </p:nvSpPr>
        <p:spPr>
          <a:xfrm>
            <a:off x="138113" y="768350"/>
            <a:ext cx="6823075" cy="3836988"/>
          </a:xfrm>
          <a:ln/>
        </p:spPr>
      </p:sp>
      <p:sp>
        <p:nvSpPr>
          <p:cNvPr id="28676" name="Rectangle 3">
            <a:extLst>
              <a:ext uri="{FF2B5EF4-FFF2-40B4-BE49-F238E27FC236}">
                <a16:creationId xmlns:a16="http://schemas.microsoft.com/office/drawing/2014/main" id="{6D96C05D-4CC3-4BEC-9F49-A7F68D053CA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284185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a:extLst>
              <a:ext uri="{FF2B5EF4-FFF2-40B4-BE49-F238E27FC236}">
                <a16:creationId xmlns:a16="http://schemas.microsoft.com/office/drawing/2014/main" id="{F97B70EB-08C1-4DC8-8F36-D4620509B0D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EABAE4D-8CBF-49D5-A0BD-6A25C6D59F58}" type="slidenum">
              <a:rPr lang="de-DE" altLang="de-DE" sz="1300" smtClean="0"/>
              <a:pPr>
                <a:spcBef>
                  <a:spcPct val="0"/>
                </a:spcBef>
              </a:pPr>
              <a:t>7</a:t>
            </a:fld>
            <a:endParaRPr lang="de-DE" altLang="de-DE" sz="1300"/>
          </a:p>
        </p:txBody>
      </p:sp>
      <p:sp>
        <p:nvSpPr>
          <p:cNvPr id="30723" name="Rectangle 1026">
            <a:extLst>
              <a:ext uri="{FF2B5EF4-FFF2-40B4-BE49-F238E27FC236}">
                <a16:creationId xmlns:a16="http://schemas.microsoft.com/office/drawing/2014/main" id="{C1D7740A-C7AC-44E5-9954-CA3F8D3F588D}"/>
              </a:ext>
            </a:extLst>
          </p:cNvPr>
          <p:cNvSpPr>
            <a:spLocks noGrp="1" noRot="1" noChangeAspect="1" noChangeArrowheads="1" noTextEdit="1"/>
          </p:cNvSpPr>
          <p:nvPr>
            <p:ph type="sldImg"/>
          </p:nvPr>
        </p:nvSpPr>
        <p:spPr>
          <a:xfrm>
            <a:off x="138113" y="768350"/>
            <a:ext cx="6823075" cy="3836988"/>
          </a:xfrm>
          <a:ln/>
        </p:spPr>
      </p:sp>
      <p:sp>
        <p:nvSpPr>
          <p:cNvPr id="30724" name="Rectangle 1027">
            <a:extLst>
              <a:ext uri="{FF2B5EF4-FFF2-40B4-BE49-F238E27FC236}">
                <a16:creationId xmlns:a16="http://schemas.microsoft.com/office/drawing/2014/main" id="{D973F92D-C866-4D38-8CE5-FA5BAA9F1F7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261991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E4430E7A-9CB6-4918-B628-D3F7888A0E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C1C2BF0-BBC9-4EAC-A648-966CE7EBC808}" type="slidenum">
              <a:rPr lang="de-DE" altLang="de-DE" sz="1300" smtClean="0"/>
              <a:pPr>
                <a:spcBef>
                  <a:spcPct val="0"/>
                </a:spcBef>
              </a:pPr>
              <a:t>8</a:t>
            </a:fld>
            <a:endParaRPr lang="de-DE" altLang="de-DE" sz="1300"/>
          </a:p>
        </p:txBody>
      </p:sp>
      <p:sp>
        <p:nvSpPr>
          <p:cNvPr id="32771" name="Rectangle 2">
            <a:extLst>
              <a:ext uri="{FF2B5EF4-FFF2-40B4-BE49-F238E27FC236}">
                <a16:creationId xmlns:a16="http://schemas.microsoft.com/office/drawing/2014/main" id="{9DF14F2D-535B-4F19-A766-C8021187BDCD}"/>
              </a:ext>
            </a:extLst>
          </p:cNvPr>
          <p:cNvSpPr>
            <a:spLocks noGrp="1" noRot="1" noChangeAspect="1" noChangeArrowheads="1" noTextEdit="1"/>
          </p:cNvSpPr>
          <p:nvPr>
            <p:ph type="sldImg"/>
          </p:nvPr>
        </p:nvSpPr>
        <p:spPr>
          <a:xfrm>
            <a:off x="138113" y="768350"/>
            <a:ext cx="6823075" cy="3836988"/>
          </a:xfrm>
          <a:ln/>
        </p:spPr>
      </p:sp>
      <p:sp>
        <p:nvSpPr>
          <p:cNvPr id="32772" name="Rectangle 3">
            <a:extLst>
              <a:ext uri="{FF2B5EF4-FFF2-40B4-BE49-F238E27FC236}">
                <a16:creationId xmlns:a16="http://schemas.microsoft.com/office/drawing/2014/main" id="{41457692-75E9-4F3D-B830-D720445DA12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7829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a:extLst>
              <a:ext uri="{FF2B5EF4-FFF2-40B4-BE49-F238E27FC236}">
                <a16:creationId xmlns:a16="http://schemas.microsoft.com/office/drawing/2014/main" id="{14CBCAAF-82D6-4227-9FD2-D5AAD8CF9F1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4E4AECB-5A85-4C4E-8732-0A83972A95D9}" type="slidenum">
              <a:rPr lang="de-DE" altLang="de-DE" sz="1300" smtClean="0"/>
              <a:pPr>
                <a:spcBef>
                  <a:spcPct val="0"/>
                </a:spcBef>
              </a:pPr>
              <a:t>9</a:t>
            </a:fld>
            <a:endParaRPr lang="de-DE" altLang="de-DE" sz="1300"/>
          </a:p>
        </p:txBody>
      </p:sp>
      <p:sp>
        <p:nvSpPr>
          <p:cNvPr id="34819" name="Rectangle 2">
            <a:extLst>
              <a:ext uri="{FF2B5EF4-FFF2-40B4-BE49-F238E27FC236}">
                <a16:creationId xmlns:a16="http://schemas.microsoft.com/office/drawing/2014/main" id="{6FEFEEE8-9B18-4A03-8230-120D9F85EC19}"/>
              </a:ext>
            </a:extLst>
          </p:cNvPr>
          <p:cNvSpPr>
            <a:spLocks noGrp="1" noRot="1" noChangeAspect="1" noChangeArrowheads="1" noTextEdit="1"/>
          </p:cNvSpPr>
          <p:nvPr>
            <p:ph type="sldImg"/>
          </p:nvPr>
        </p:nvSpPr>
        <p:spPr>
          <a:xfrm>
            <a:off x="138113" y="768350"/>
            <a:ext cx="6823075" cy="3836988"/>
          </a:xfrm>
          <a:ln/>
        </p:spPr>
      </p:sp>
      <p:sp>
        <p:nvSpPr>
          <p:cNvPr id="34820" name="Rectangle 3">
            <a:extLst>
              <a:ext uri="{FF2B5EF4-FFF2-40B4-BE49-F238E27FC236}">
                <a16:creationId xmlns:a16="http://schemas.microsoft.com/office/drawing/2014/main" id="{143A8B31-D9A1-4113-A529-D4DE8188833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32994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a:extLst>
              <a:ext uri="{FF2B5EF4-FFF2-40B4-BE49-F238E27FC236}">
                <a16:creationId xmlns:a16="http://schemas.microsoft.com/office/drawing/2014/main" id="{6EBD1F49-E283-4B69-B4A9-5DDD2C3797F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5B2EC0E-250D-43E0-827F-54251A004A27}" type="slidenum">
              <a:rPr lang="de-DE" altLang="de-DE" sz="1300" smtClean="0"/>
              <a:pPr>
                <a:spcBef>
                  <a:spcPct val="0"/>
                </a:spcBef>
              </a:pPr>
              <a:t>10</a:t>
            </a:fld>
            <a:endParaRPr lang="de-DE" altLang="de-DE" sz="1300"/>
          </a:p>
        </p:txBody>
      </p:sp>
      <p:sp>
        <p:nvSpPr>
          <p:cNvPr id="36867" name="Rectangle 2">
            <a:extLst>
              <a:ext uri="{FF2B5EF4-FFF2-40B4-BE49-F238E27FC236}">
                <a16:creationId xmlns:a16="http://schemas.microsoft.com/office/drawing/2014/main" id="{49D1C1F0-B6A5-4DC2-BF42-1CA956E58344}"/>
              </a:ext>
            </a:extLst>
          </p:cNvPr>
          <p:cNvSpPr>
            <a:spLocks noGrp="1" noRot="1" noChangeAspect="1" noChangeArrowheads="1" noTextEdit="1"/>
          </p:cNvSpPr>
          <p:nvPr>
            <p:ph type="sldImg"/>
          </p:nvPr>
        </p:nvSpPr>
        <p:spPr>
          <a:xfrm>
            <a:off x="138113" y="768350"/>
            <a:ext cx="6823075" cy="3836988"/>
          </a:xfrm>
          <a:ln/>
        </p:spPr>
      </p:sp>
      <p:sp>
        <p:nvSpPr>
          <p:cNvPr id="36868" name="Rectangle 3">
            <a:extLst>
              <a:ext uri="{FF2B5EF4-FFF2-40B4-BE49-F238E27FC236}">
                <a16:creationId xmlns:a16="http://schemas.microsoft.com/office/drawing/2014/main" id="{765F6D41-D977-450C-B1CD-0297EFCF122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951550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a:extLst>
              <a:ext uri="{FF2B5EF4-FFF2-40B4-BE49-F238E27FC236}">
                <a16:creationId xmlns:a16="http://schemas.microsoft.com/office/drawing/2014/main" id="{C1D06D91-C670-42ED-BD53-B7AB671A124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56BE9F-B3D8-41C8-A832-617AE87DC7FF}" type="slidenum">
              <a:rPr lang="de-DE" altLang="de-DE" sz="1300" smtClean="0"/>
              <a:pPr>
                <a:spcBef>
                  <a:spcPct val="0"/>
                </a:spcBef>
              </a:pPr>
              <a:t>11</a:t>
            </a:fld>
            <a:endParaRPr lang="de-DE" altLang="de-DE" sz="1300"/>
          </a:p>
        </p:txBody>
      </p:sp>
      <p:sp>
        <p:nvSpPr>
          <p:cNvPr id="38915" name="Rectangle 2">
            <a:extLst>
              <a:ext uri="{FF2B5EF4-FFF2-40B4-BE49-F238E27FC236}">
                <a16:creationId xmlns:a16="http://schemas.microsoft.com/office/drawing/2014/main" id="{A72E09A4-C164-429F-9499-681B74F591CC}"/>
              </a:ext>
            </a:extLst>
          </p:cNvPr>
          <p:cNvSpPr>
            <a:spLocks noGrp="1" noRot="1" noChangeAspect="1" noChangeArrowheads="1" noTextEdit="1"/>
          </p:cNvSpPr>
          <p:nvPr>
            <p:ph type="sldImg"/>
          </p:nvPr>
        </p:nvSpPr>
        <p:spPr>
          <a:xfrm>
            <a:off x="138113" y="768350"/>
            <a:ext cx="6823075" cy="3836988"/>
          </a:xfrm>
          <a:ln/>
        </p:spPr>
      </p:sp>
      <p:sp>
        <p:nvSpPr>
          <p:cNvPr id="38916" name="Rectangle 3">
            <a:extLst>
              <a:ext uri="{FF2B5EF4-FFF2-40B4-BE49-F238E27FC236}">
                <a16:creationId xmlns:a16="http://schemas.microsoft.com/office/drawing/2014/main" id="{ECE9B183-4AB9-41D1-A230-BB12DCE2E40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765821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pPr/>
              <a:t>12</a:t>
            </a:fld>
            <a:endParaRPr lang="de-DE" dirty="0"/>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256315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E10BFE0B-44BB-42F9-BCD1-ECB15BAA11E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9B83F2C-E567-463A-B5DA-6791B3100135}" type="slidenum">
              <a:rPr lang="de-DE" altLang="de-DE" sz="1300" smtClean="0"/>
              <a:pPr>
                <a:spcBef>
                  <a:spcPct val="0"/>
                </a:spcBef>
              </a:pPr>
              <a:t>13</a:t>
            </a:fld>
            <a:endParaRPr lang="de-DE" altLang="de-DE" sz="1300"/>
          </a:p>
        </p:txBody>
      </p:sp>
      <p:sp>
        <p:nvSpPr>
          <p:cNvPr id="49155" name="Rectangle 2">
            <a:extLst>
              <a:ext uri="{FF2B5EF4-FFF2-40B4-BE49-F238E27FC236}">
                <a16:creationId xmlns:a16="http://schemas.microsoft.com/office/drawing/2014/main" id="{DF40CA8F-C4DE-4551-BB40-649E9366D339}"/>
              </a:ext>
            </a:extLst>
          </p:cNvPr>
          <p:cNvSpPr>
            <a:spLocks noGrp="1" noRot="1" noChangeAspect="1" noChangeArrowheads="1" noTextEdit="1"/>
          </p:cNvSpPr>
          <p:nvPr>
            <p:ph type="sldImg"/>
          </p:nvPr>
        </p:nvSpPr>
        <p:spPr>
          <a:xfrm>
            <a:off x="138113" y="768350"/>
            <a:ext cx="6823075" cy="3836988"/>
          </a:xfrm>
          <a:ln/>
        </p:spPr>
      </p:sp>
      <p:sp>
        <p:nvSpPr>
          <p:cNvPr id="49156" name="Rectangle 3">
            <a:extLst>
              <a:ext uri="{FF2B5EF4-FFF2-40B4-BE49-F238E27FC236}">
                <a16:creationId xmlns:a16="http://schemas.microsoft.com/office/drawing/2014/main" id="{C143C133-49B4-4D36-BDE4-9010F13FD0F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415543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E10BFE0B-44BB-42F9-BCD1-ECB15BAA11E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9B83F2C-E567-463A-B5DA-6791B3100135}" type="slidenum">
              <a:rPr lang="de-DE" altLang="de-DE" sz="1300" smtClean="0"/>
              <a:pPr>
                <a:spcBef>
                  <a:spcPct val="0"/>
                </a:spcBef>
              </a:pPr>
              <a:t>14</a:t>
            </a:fld>
            <a:endParaRPr lang="de-DE" altLang="de-DE" sz="1300"/>
          </a:p>
        </p:txBody>
      </p:sp>
      <p:sp>
        <p:nvSpPr>
          <p:cNvPr id="49155" name="Rectangle 2">
            <a:extLst>
              <a:ext uri="{FF2B5EF4-FFF2-40B4-BE49-F238E27FC236}">
                <a16:creationId xmlns:a16="http://schemas.microsoft.com/office/drawing/2014/main" id="{DF40CA8F-C4DE-4551-BB40-649E9366D339}"/>
              </a:ext>
            </a:extLst>
          </p:cNvPr>
          <p:cNvSpPr>
            <a:spLocks noGrp="1" noRot="1" noChangeAspect="1" noChangeArrowheads="1" noTextEdit="1"/>
          </p:cNvSpPr>
          <p:nvPr>
            <p:ph type="sldImg"/>
          </p:nvPr>
        </p:nvSpPr>
        <p:spPr>
          <a:xfrm>
            <a:off x="138113" y="768350"/>
            <a:ext cx="6823075" cy="3836988"/>
          </a:xfrm>
          <a:ln/>
        </p:spPr>
      </p:sp>
      <p:sp>
        <p:nvSpPr>
          <p:cNvPr id="49156" name="Rectangle 3">
            <a:extLst>
              <a:ext uri="{FF2B5EF4-FFF2-40B4-BE49-F238E27FC236}">
                <a16:creationId xmlns:a16="http://schemas.microsoft.com/office/drawing/2014/main" id="{C143C133-49B4-4D36-BDE4-9010F13FD0F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415543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E10BFE0B-44BB-42F9-BCD1-ECB15BAA11E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9B83F2C-E567-463A-B5DA-6791B3100135}" type="slidenum">
              <a:rPr lang="de-DE" altLang="de-DE" sz="1300" smtClean="0"/>
              <a:pPr>
                <a:spcBef>
                  <a:spcPct val="0"/>
                </a:spcBef>
              </a:pPr>
              <a:t>15</a:t>
            </a:fld>
            <a:endParaRPr lang="de-DE" altLang="de-DE" sz="1300"/>
          </a:p>
        </p:txBody>
      </p:sp>
      <p:sp>
        <p:nvSpPr>
          <p:cNvPr id="49155" name="Rectangle 2">
            <a:extLst>
              <a:ext uri="{FF2B5EF4-FFF2-40B4-BE49-F238E27FC236}">
                <a16:creationId xmlns:a16="http://schemas.microsoft.com/office/drawing/2014/main" id="{DF40CA8F-C4DE-4551-BB40-649E9366D339}"/>
              </a:ext>
            </a:extLst>
          </p:cNvPr>
          <p:cNvSpPr>
            <a:spLocks noGrp="1" noRot="1" noChangeAspect="1" noChangeArrowheads="1" noTextEdit="1"/>
          </p:cNvSpPr>
          <p:nvPr>
            <p:ph type="sldImg"/>
          </p:nvPr>
        </p:nvSpPr>
        <p:spPr>
          <a:xfrm>
            <a:off x="138113" y="768350"/>
            <a:ext cx="6823075" cy="3836988"/>
          </a:xfrm>
          <a:ln/>
        </p:spPr>
      </p:sp>
      <p:sp>
        <p:nvSpPr>
          <p:cNvPr id="49156" name="Rectangle 3">
            <a:extLst>
              <a:ext uri="{FF2B5EF4-FFF2-40B4-BE49-F238E27FC236}">
                <a16:creationId xmlns:a16="http://schemas.microsoft.com/office/drawing/2014/main" id="{C143C133-49B4-4D36-BDE4-9010F13FD0F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415543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E10BFE0B-44BB-42F9-BCD1-ECB15BAA11E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9B83F2C-E567-463A-B5DA-6791B3100135}" type="slidenum">
              <a:rPr lang="de-DE" altLang="de-DE" sz="1300" smtClean="0"/>
              <a:pPr>
                <a:spcBef>
                  <a:spcPct val="0"/>
                </a:spcBef>
              </a:pPr>
              <a:t>16</a:t>
            </a:fld>
            <a:endParaRPr lang="de-DE" altLang="de-DE" sz="1300"/>
          </a:p>
        </p:txBody>
      </p:sp>
      <p:sp>
        <p:nvSpPr>
          <p:cNvPr id="49155" name="Rectangle 2">
            <a:extLst>
              <a:ext uri="{FF2B5EF4-FFF2-40B4-BE49-F238E27FC236}">
                <a16:creationId xmlns:a16="http://schemas.microsoft.com/office/drawing/2014/main" id="{DF40CA8F-C4DE-4551-BB40-649E9366D339}"/>
              </a:ext>
            </a:extLst>
          </p:cNvPr>
          <p:cNvSpPr>
            <a:spLocks noGrp="1" noRot="1" noChangeAspect="1" noChangeArrowheads="1" noTextEdit="1"/>
          </p:cNvSpPr>
          <p:nvPr>
            <p:ph type="sldImg"/>
          </p:nvPr>
        </p:nvSpPr>
        <p:spPr>
          <a:xfrm>
            <a:off x="138113" y="768350"/>
            <a:ext cx="6823075" cy="3836988"/>
          </a:xfrm>
          <a:ln/>
        </p:spPr>
      </p:sp>
      <p:sp>
        <p:nvSpPr>
          <p:cNvPr id="49156" name="Rectangle 3">
            <a:extLst>
              <a:ext uri="{FF2B5EF4-FFF2-40B4-BE49-F238E27FC236}">
                <a16:creationId xmlns:a16="http://schemas.microsoft.com/office/drawing/2014/main" id="{C143C133-49B4-4D36-BDE4-9010F13FD0F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415543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a:extLst>
              <a:ext uri="{FF2B5EF4-FFF2-40B4-BE49-F238E27FC236}">
                <a16:creationId xmlns:a16="http://schemas.microsoft.com/office/drawing/2014/main" id="{BF9C151C-05BB-462D-BE15-E7DDEC6217F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DC5AE4D-E1BB-4B12-B57D-4DB1DE62ADC4}" type="slidenum">
              <a:rPr lang="de-DE" altLang="de-DE" sz="1300" smtClean="0"/>
              <a:pPr>
                <a:spcBef>
                  <a:spcPct val="0"/>
                </a:spcBef>
              </a:pPr>
              <a:t>17</a:t>
            </a:fld>
            <a:endParaRPr lang="de-DE" altLang="de-DE" sz="1300"/>
          </a:p>
        </p:txBody>
      </p:sp>
      <p:sp>
        <p:nvSpPr>
          <p:cNvPr id="51203" name="Rectangle 2">
            <a:extLst>
              <a:ext uri="{FF2B5EF4-FFF2-40B4-BE49-F238E27FC236}">
                <a16:creationId xmlns:a16="http://schemas.microsoft.com/office/drawing/2014/main" id="{C7E2E417-D428-407B-89C8-D248EC978C26}"/>
              </a:ext>
            </a:extLst>
          </p:cNvPr>
          <p:cNvSpPr>
            <a:spLocks noGrp="1" noRot="1" noChangeAspect="1" noChangeArrowheads="1" noTextEdit="1"/>
          </p:cNvSpPr>
          <p:nvPr>
            <p:ph type="sldImg"/>
          </p:nvPr>
        </p:nvSpPr>
        <p:spPr>
          <a:xfrm>
            <a:off x="138113" y="768350"/>
            <a:ext cx="6823075" cy="3836988"/>
          </a:xfrm>
          <a:ln/>
        </p:spPr>
      </p:sp>
      <p:sp>
        <p:nvSpPr>
          <p:cNvPr id="51204" name="Rectangle 3">
            <a:extLst>
              <a:ext uri="{FF2B5EF4-FFF2-40B4-BE49-F238E27FC236}">
                <a16:creationId xmlns:a16="http://schemas.microsoft.com/office/drawing/2014/main" id="{30F3AEFC-7F00-405E-8364-E75D55E7494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418385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a:extLst>
              <a:ext uri="{FF2B5EF4-FFF2-40B4-BE49-F238E27FC236}">
                <a16:creationId xmlns:a16="http://schemas.microsoft.com/office/drawing/2014/main" id="{1565243A-CB55-4FD2-89BF-C3B14B11B09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8B94589-C040-434E-AAD3-5083609896A8}" type="slidenum">
              <a:rPr lang="de-DE" altLang="de-DE" sz="1300" smtClean="0"/>
              <a:pPr>
                <a:spcBef>
                  <a:spcPct val="0"/>
                </a:spcBef>
              </a:pPr>
              <a:t>18</a:t>
            </a:fld>
            <a:endParaRPr lang="de-DE" altLang="de-DE" sz="1300"/>
          </a:p>
        </p:txBody>
      </p:sp>
      <p:sp>
        <p:nvSpPr>
          <p:cNvPr id="53251" name="Rectangle 2050">
            <a:extLst>
              <a:ext uri="{FF2B5EF4-FFF2-40B4-BE49-F238E27FC236}">
                <a16:creationId xmlns:a16="http://schemas.microsoft.com/office/drawing/2014/main" id="{D647C9BC-DF0E-4EB2-B310-970A8F38DC47}"/>
              </a:ext>
            </a:extLst>
          </p:cNvPr>
          <p:cNvSpPr>
            <a:spLocks noGrp="1" noRot="1" noChangeAspect="1" noChangeArrowheads="1" noTextEdit="1"/>
          </p:cNvSpPr>
          <p:nvPr>
            <p:ph type="sldImg"/>
          </p:nvPr>
        </p:nvSpPr>
        <p:spPr>
          <a:xfrm>
            <a:off x="138113" y="768350"/>
            <a:ext cx="6823075" cy="3836988"/>
          </a:xfrm>
          <a:ln/>
        </p:spPr>
      </p:sp>
      <p:sp>
        <p:nvSpPr>
          <p:cNvPr id="53252" name="Rectangle 2051">
            <a:extLst>
              <a:ext uri="{FF2B5EF4-FFF2-40B4-BE49-F238E27FC236}">
                <a16:creationId xmlns:a16="http://schemas.microsoft.com/office/drawing/2014/main" id="{E9738249-8D3E-4282-8260-F30C6421160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632844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a:extLst>
              <a:ext uri="{FF2B5EF4-FFF2-40B4-BE49-F238E27FC236}">
                <a16:creationId xmlns:a16="http://schemas.microsoft.com/office/drawing/2014/main" id="{B1636247-7130-4519-B4E1-CC75562D8C0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DBC17D0-A2B3-4E3F-9ECB-ED98B3B96546}" type="slidenum">
              <a:rPr lang="de-DE" altLang="de-DE" sz="1300" smtClean="0"/>
              <a:pPr>
                <a:spcBef>
                  <a:spcPct val="0"/>
                </a:spcBef>
              </a:pPr>
              <a:t>19</a:t>
            </a:fld>
            <a:endParaRPr lang="de-DE" altLang="de-DE" sz="1300"/>
          </a:p>
        </p:txBody>
      </p:sp>
      <p:sp>
        <p:nvSpPr>
          <p:cNvPr id="55299" name="Rectangle 2">
            <a:extLst>
              <a:ext uri="{FF2B5EF4-FFF2-40B4-BE49-F238E27FC236}">
                <a16:creationId xmlns:a16="http://schemas.microsoft.com/office/drawing/2014/main" id="{20461C09-66DB-4E80-AA71-D4B20BD3F99E}"/>
              </a:ext>
            </a:extLst>
          </p:cNvPr>
          <p:cNvSpPr>
            <a:spLocks noGrp="1" noRot="1" noChangeAspect="1" noChangeArrowheads="1" noTextEdit="1"/>
          </p:cNvSpPr>
          <p:nvPr>
            <p:ph type="sldImg"/>
          </p:nvPr>
        </p:nvSpPr>
        <p:spPr>
          <a:xfrm>
            <a:off x="138113" y="768350"/>
            <a:ext cx="6823075" cy="3836988"/>
          </a:xfrm>
          <a:ln/>
        </p:spPr>
      </p:sp>
      <p:sp>
        <p:nvSpPr>
          <p:cNvPr id="55300" name="Rectangle 3">
            <a:extLst>
              <a:ext uri="{FF2B5EF4-FFF2-40B4-BE49-F238E27FC236}">
                <a16:creationId xmlns:a16="http://schemas.microsoft.com/office/drawing/2014/main" id="{48E0E1CE-6999-422C-B735-C64DD5E2C98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215118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a:extLst>
              <a:ext uri="{FF2B5EF4-FFF2-40B4-BE49-F238E27FC236}">
                <a16:creationId xmlns:a16="http://schemas.microsoft.com/office/drawing/2014/main" id="{82C94E72-1769-4334-8D4F-F7D9A59EB67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EB74808-FB7C-4A2E-92E3-20EA5C4451B2}" type="slidenum">
              <a:rPr lang="de-DE" altLang="de-DE" sz="1300" smtClean="0"/>
              <a:pPr>
                <a:spcBef>
                  <a:spcPct val="0"/>
                </a:spcBef>
              </a:pPr>
              <a:t>20</a:t>
            </a:fld>
            <a:endParaRPr lang="de-DE" altLang="de-DE" sz="1300"/>
          </a:p>
        </p:txBody>
      </p:sp>
      <p:sp>
        <p:nvSpPr>
          <p:cNvPr id="57347" name="Rectangle 2050">
            <a:extLst>
              <a:ext uri="{FF2B5EF4-FFF2-40B4-BE49-F238E27FC236}">
                <a16:creationId xmlns:a16="http://schemas.microsoft.com/office/drawing/2014/main" id="{CD3DA511-5EE5-45AB-8990-E77D7C715D5C}"/>
              </a:ext>
            </a:extLst>
          </p:cNvPr>
          <p:cNvSpPr>
            <a:spLocks noGrp="1" noRot="1" noChangeAspect="1" noChangeArrowheads="1" noTextEdit="1"/>
          </p:cNvSpPr>
          <p:nvPr>
            <p:ph type="sldImg"/>
          </p:nvPr>
        </p:nvSpPr>
        <p:spPr>
          <a:xfrm>
            <a:off x="138113" y="768350"/>
            <a:ext cx="6823075" cy="3836988"/>
          </a:xfrm>
          <a:ln/>
        </p:spPr>
      </p:sp>
      <p:sp>
        <p:nvSpPr>
          <p:cNvPr id="57348" name="Rectangle 2051">
            <a:extLst>
              <a:ext uri="{FF2B5EF4-FFF2-40B4-BE49-F238E27FC236}">
                <a16:creationId xmlns:a16="http://schemas.microsoft.com/office/drawing/2014/main" id="{3A50CC7E-01CC-491B-8C61-F860B603D67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933661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a:extLst>
              <a:ext uri="{FF2B5EF4-FFF2-40B4-BE49-F238E27FC236}">
                <a16:creationId xmlns:a16="http://schemas.microsoft.com/office/drawing/2014/main" id="{1B5AB30A-80B3-4A94-BCB6-E72FF2BECCC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5436889-E0C8-4D83-80A7-D11FF16AEA38}" type="slidenum">
              <a:rPr lang="de-DE" altLang="de-DE" sz="1300" smtClean="0"/>
              <a:pPr>
                <a:spcBef>
                  <a:spcPct val="0"/>
                </a:spcBef>
              </a:pPr>
              <a:t>21</a:t>
            </a:fld>
            <a:endParaRPr lang="de-DE" altLang="de-DE" sz="1300"/>
          </a:p>
        </p:txBody>
      </p:sp>
      <p:sp>
        <p:nvSpPr>
          <p:cNvPr id="59395" name="Rectangle 2">
            <a:extLst>
              <a:ext uri="{FF2B5EF4-FFF2-40B4-BE49-F238E27FC236}">
                <a16:creationId xmlns:a16="http://schemas.microsoft.com/office/drawing/2014/main" id="{1EF5B3C4-80AF-4A75-8C3C-EFE0E9B432CD}"/>
              </a:ext>
            </a:extLst>
          </p:cNvPr>
          <p:cNvSpPr>
            <a:spLocks noGrp="1" noRot="1" noChangeAspect="1" noChangeArrowheads="1" noTextEdit="1"/>
          </p:cNvSpPr>
          <p:nvPr>
            <p:ph type="sldImg"/>
          </p:nvPr>
        </p:nvSpPr>
        <p:spPr>
          <a:xfrm>
            <a:off x="138113" y="768350"/>
            <a:ext cx="6823075" cy="3836988"/>
          </a:xfrm>
          <a:ln/>
        </p:spPr>
      </p:sp>
      <p:sp>
        <p:nvSpPr>
          <p:cNvPr id="59396" name="Rectangle 3">
            <a:extLst>
              <a:ext uri="{FF2B5EF4-FFF2-40B4-BE49-F238E27FC236}">
                <a16:creationId xmlns:a16="http://schemas.microsoft.com/office/drawing/2014/main" id="{40ED0BA1-92C4-4161-A03A-659EF1F5808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600575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a:extLst>
              <a:ext uri="{FF2B5EF4-FFF2-40B4-BE49-F238E27FC236}">
                <a16:creationId xmlns:a16="http://schemas.microsoft.com/office/drawing/2014/main" id="{81E1614C-E113-4E52-81AF-F606CE34F37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E164F6B-6C20-41B8-91BE-8CEA89A087FB}" type="slidenum">
              <a:rPr lang="de-DE" altLang="de-DE" sz="1300" smtClean="0"/>
              <a:pPr>
                <a:spcBef>
                  <a:spcPct val="0"/>
                </a:spcBef>
              </a:pPr>
              <a:t>22</a:t>
            </a:fld>
            <a:endParaRPr lang="de-DE" altLang="de-DE" sz="1300"/>
          </a:p>
        </p:txBody>
      </p:sp>
      <p:sp>
        <p:nvSpPr>
          <p:cNvPr id="61443" name="Rectangle 2">
            <a:extLst>
              <a:ext uri="{FF2B5EF4-FFF2-40B4-BE49-F238E27FC236}">
                <a16:creationId xmlns:a16="http://schemas.microsoft.com/office/drawing/2014/main" id="{E9347F56-04B4-4F1C-89D3-D7CCBA95E33E}"/>
              </a:ext>
            </a:extLst>
          </p:cNvPr>
          <p:cNvSpPr>
            <a:spLocks noGrp="1" noRot="1" noChangeAspect="1" noChangeArrowheads="1" noTextEdit="1"/>
          </p:cNvSpPr>
          <p:nvPr>
            <p:ph type="sldImg"/>
          </p:nvPr>
        </p:nvSpPr>
        <p:spPr>
          <a:xfrm>
            <a:off x="138113" y="768350"/>
            <a:ext cx="6823075" cy="3836988"/>
          </a:xfrm>
          <a:ln/>
        </p:spPr>
      </p:sp>
      <p:sp>
        <p:nvSpPr>
          <p:cNvPr id="61444" name="Rectangle 3">
            <a:extLst>
              <a:ext uri="{FF2B5EF4-FFF2-40B4-BE49-F238E27FC236}">
                <a16:creationId xmlns:a16="http://schemas.microsoft.com/office/drawing/2014/main" id="{7AEBA93D-326A-4F9C-8675-971D610C5A2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233944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a:extLst>
              <a:ext uri="{FF2B5EF4-FFF2-40B4-BE49-F238E27FC236}">
                <a16:creationId xmlns:a16="http://schemas.microsoft.com/office/drawing/2014/main" id="{81E1614C-E113-4E52-81AF-F606CE34F37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E164F6B-6C20-41B8-91BE-8CEA89A087FB}" type="slidenum">
              <a:rPr lang="de-DE" altLang="de-DE" sz="1300" smtClean="0"/>
              <a:pPr>
                <a:spcBef>
                  <a:spcPct val="0"/>
                </a:spcBef>
              </a:pPr>
              <a:t>23</a:t>
            </a:fld>
            <a:endParaRPr lang="de-DE" altLang="de-DE" sz="1300"/>
          </a:p>
        </p:txBody>
      </p:sp>
      <p:sp>
        <p:nvSpPr>
          <p:cNvPr id="61443" name="Rectangle 2">
            <a:extLst>
              <a:ext uri="{FF2B5EF4-FFF2-40B4-BE49-F238E27FC236}">
                <a16:creationId xmlns:a16="http://schemas.microsoft.com/office/drawing/2014/main" id="{E9347F56-04B4-4F1C-89D3-D7CCBA95E33E}"/>
              </a:ext>
            </a:extLst>
          </p:cNvPr>
          <p:cNvSpPr>
            <a:spLocks noGrp="1" noRot="1" noChangeAspect="1" noChangeArrowheads="1" noTextEdit="1"/>
          </p:cNvSpPr>
          <p:nvPr>
            <p:ph type="sldImg"/>
          </p:nvPr>
        </p:nvSpPr>
        <p:spPr>
          <a:xfrm>
            <a:off x="138113" y="768350"/>
            <a:ext cx="6823075" cy="3836988"/>
          </a:xfrm>
          <a:ln/>
        </p:spPr>
      </p:sp>
      <p:sp>
        <p:nvSpPr>
          <p:cNvPr id="61444" name="Rectangle 3">
            <a:extLst>
              <a:ext uri="{FF2B5EF4-FFF2-40B4-BE49-F238E27FC236}">
                <a16:creationId xmlns:a16="http://schemas.microsoft.com/office/drawing/2014/main" id="{7AEBA93D-326A-4F9C-8675-971D610C5A2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233944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a:extLst>
              <a:ext uri="{FF2B5EF4-FFF2-40B4-BE49-F238E27FC236}">
                <a16:creationId xmlns:a16="http://schemas.microsoft.com/office/drawing/2014/main" id="{81E1614C-E113-4E52-81AF-F606CE34F37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E164F6B-6C20-41B8-91BE-8CEA89A087FB}" type="slidenum">
              <a:rPr lang="de-DE" altLang="de-DE" sz="1300" smtClean="0"/>
              <a:pPr>
                <a:spcBef>
                  <a:spcPct val="0"/>
                </a:spcBef>
              </a:pPr>
              <a:t>24</a:t>
            </a:fld>
            <a:endParaRPr lang="de-DE" altLang="de-DE" sz="1300"/>
          </a:p>
        </p:txBody>
      </p:sp>
      <p:sp>
        <p:nvSpPr>
          <p:cNvPr id="61443" name="Rectangle 2">
            <a:extLst>
              <a:ext uri="{FF2B5EF4-FFF2-40B4-BE49-F238E27FC236}">
                <a16:creationId xmlns:a16="http://schemas.microsoft.com/office/drawing/2014/main" id="{E9347F56-04B4-4F1C-89D3-D7CCBA95E33E}"/>
              </a:ext>
            </a:extLst>
          </p:cNvPr>
          <p:cNvSpPr>
            <a:spLocks noGrp="1" noRot="1" noChangeAspect="1" noChangeArrowheads="1" noTextEdit="1"/>
          </p:cNvSpPr>
          <p:nvPr>
            <p:ph type="sldImg"/>
          </p:nvPr>
        </p:nvSpPr>
        <p:spPr>
          <a:xfrm>
            <a:off x="138113" y="768350"/>
            <a:ext cx="6823075" cy="3836988"/>
          </a:xfrm>
          <a:ln/>
        </p:spPr>
      </p:sp>
      <p:sp>
        <p:nvSpPr>
          <p:cNvPr id="61444" name="Rectangle 3">
            <a:extLst>
              <a:ext uri="{FF2B5EF4-FFF2-40B4-BE49-F238E27FC236}">
                <a16:creationId xmlns:a16="http://schemas.microsoft.com/office/drawing/2014/main" id="{7AEBA93D-326A-4F9C-8675-971D610C5A2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233944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a:extLst>
              <a:ext uri="{FF2B5EF4-FFF2-40B4-BE49-F238E27FC236}">
                <a16:creationId xmlns:a16="http://schemas.microsoft.com/office/drawing/2014/main" id="{85BFB3A7-222E-4230-A79B-1B0C99E4778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5E86711-BBAC-4C02-AA88-2D2B9620AEC0}" type="slidenum">
              <a:rPr lang="de-DE" altLang="de-DE" sz="1300" smtClean="0"/>
              <a:pPr>
                <a:spcBef>
                  <a:spcPct val="0"/>
                </a:spcBef>
              </a:pPr>
              <a:t>25</a:t>
            </a:fld>
            <a:endParaRPr lang="de-DE" altLang="de-DE" sz="1300"/>
          </a:p>
        </p:txBody>
      </p:sp>
      <p:sp>
        <p:nvSpPr>
          <p:cNvPr id="67587" name="Rectangle 2">
            <a:extLst>
              <a:ext uri="{FF2B5EF4-FFF2-40B4-BE49-F238E27FC236}">
                <a16:creationId xmlns:a16="http://schemas.microsoft.com/office/drawing/2014/main" id="{79E81B7C-4F80-4019-892E-5AE2D86B053D}"/>
              </a:ext>
            </a:extLst>
          </p:cNvPr>
          <p:cNvSpPr>
            <a:spLocks noGrp="1" noRot="1" noChangeAspect="1" noChangeArrowheads="1" noTextEdit="1"/>
          </p:cNvSpPr>
          <p:nvPr>
            <p:ph type="sldImg"/>
          </p:nvPr>
        </p:nvSpPr>
        <p:spPr>
          <a:xfrm>
            <a:off x="138113" y="768350"/>
            <a:ext cx="6823075" cy="3836988"/>
          </a:xfrm>
          <a:ln/>
        </p:spPr>
      </p:sp>
      <p:sp>
        <p:nvSpPr>
          <p:cNvPr id="67588" name="Rectangle 3">
            <a:extLst>
              <a:ext uri="{FF2B5EF4-FFF2-40B4-BE49-F238E27FC236}">
                <a16:creationId xmlns:a16="http://schemas.microsoft.com/office/drawing/2014/main" id="{C33818D5-7325-4723-8EC2-8509E23EBB4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078573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a:extLst>
              <a:ext uri="{FF2B5EF4-FFF2-40B4-BE49-F238E27FC236}">
                <a16:creationId xmlns:a16="http://schemas.microsoft.com/office/drawing/2014/main" id="{85BFB3A7-222E-4230-A79B-1B0C99E4778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5E86711-BBAC-4C02-AA88-2D2B9620AEC0}" type="slidenum">
              <a:rPr lang="de-DE" altLang="de-DE" sz="1300" smtClean="0"/>
              <a:pPr>
                <a:spcBef>
                  <a:spcPct val="0"/>
                </a:spcBef>
              </a:pPr>
              <a:t>26</a:t>
            </a:fld>
            <a:endParaRPr lang="de-DE" altLang="de-DE" sz="1300"/>
          </a:p>
        </p:txBody>
      </p:sp>
      <p:sp>
        <p:nvSpPr>
          <p:cNvPr id="67587" name="Rectangle 2">
            <a:extLst>
              <a:ext uri="{FF2B5EF4-FFF2-40B4-BE49-F238E27FC236}">
                <a16:creationId xmlns:a16="http://schemas.microsoft.com/office/drawing/2014/main" id="{79E81B7C-4F80-4019-892E-5AE2D86B053D}"/>
              </a:ext>
            </a:extLst>
          </p:cNvPr>
          <p:cNvSpPr>
            <a:spLocks noGrp="1" noRot="1" noChangeAspect="1" noChangeArrowheads="1" noTextEdit="1"/>
          </p:cNvSpPr>
          <p:nvPr>
            <p:ph type="sldImg"/>
          </p:nvPr>
        </p:nvSpPr>
        <p:spPr>
          <a:xfrm>
            <a:off x="138113" y="768350"/>
            <a:ext cx="6823075" cy="3836988"/>
          </a:xfrm>
          <a:ln/>
        </p:spPr>
      </p:sp>
      <p:sp>
        <p:nvSpPr>
          <p:cNvPr id="67588" name="Rectangle 3">
            <a:extLst>
              <a:ext uri="{FF2B5EF4-FFF2-40B4-BE49-F238E27FC236}">
                <a16:creationId xmlns:a16="http://schemas.microsoft.com/office/drawing/2014/main" id="{C33818D5-7325-4723-8EC2-8509E23EBB4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078573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a:extLst>
              <a:ext uri="{FF2B5EF4-FFF2-40B4-BE49-F238E27FC236}">
                <a16:creationId xmlns:a16="http://schemas.microsoft.com/office/drawing/2014/main" id="{FB6FFCDC-E200-4697-8CD2-4FB1DBE8E65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619A2D8-53AF-48DB-B367-6ECDF6518789}" type="slidenum">
              <a:rPr lang="de-DE" altLang="de-DE" sz="1300" smtClean="0"/>
              <a:pPr>
                <a:spcBef>
                  <a:spcPct val="0"/>
                </a:spcBef>
              </a:pPr>
              <a:t>27</a:t>
            </a:fld>
            <a:endParaRPr lang="de-DE" altLang="de-DE" sz="1300"/>
          </a:p>
        </p:txBody>
      </p:sp>
      <p:sp>
        <p:nvSpPr>
          <p:cNvPr id="71683" name="Rectangle 2">
            <a:extLst>
              <a:ext uri="{FF2B5EF4-FFF2-40B4-BE49-F238E27FC236}">
                <a16:creationId xmlns:a16="http://schemas.microsoft.com/office/drawing/2014/main" id="{8FA63246-D6B9-45F9-9E3E-898F060340D0}"/>
              </a:ext>
            </a:extLst>
          </p:cNvPr>
          <p:cNvSpPr>
            <a:spLocks noGrp="1" noRot="1" noChangeAspect="1" noChangeArrowheads="1" noTextEdit="1"/>
          </p:cNvSpPr>
          <p:nvPr>
            <p:ph type="sldImg"/>
          </p:nvPr>
        </p:nvSpPr>
        <p:spPr>
          <a:xfrm>
            <a:off x="138113" y="768350"/>
            <a:ext cx="6823075" cy="3836988"/>
          </a:xfrm>
          <a:ln/>
        </p:spPr>
      </p:sp>
      <p:sp>
        <p:nvSpPr>
          <p:cNvPr id="71684" name="Rectangle 3">
            <a:extLst>
              <a:ext uri="{FF2B5EF4-FFF2-40B4-BE49-F238E27FC236}">
                <a16:creationId xmlns:a16="http://schemas.microsoft.com/office/drawing/2014/main" id="{A559DA1E-2903-41E4-8847-BC4E432C424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774584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a:extLst>
              <a:ext uri="{FF2B5EF4-FFF2-40B4-BE49-F238E27FC236}">
                <a16:creationId xmlns:a16="http://schemas.microsoft.com/office/drawing/2014/main" id="{FB6FFCDC-E200-4697-8CD2-4FB1DBE8E65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619A2D8-53AF-48DB-B367-6ECDF6518789}" type="slidenum">
              <a:rPr lang="de-DE" altLang="de-DE" sz="1300" smtClean="0"/>
              <a:pPr>
                <a:spcBef>
                  <a:spcPct val="0"/>
                </a:spcBef>
              </a:pPr>
              <a:t>28</a:t>
            </a:fld>
            <a:endParaRPr lang="de-DE" altLang="de-DE" sz="1300"/>
          </a:p>
        </p:txBody>
      </p:sp>
      <p:sp>
        <p:nvSpPr>
          <p:cNvPr id="71683" name="Rectangle 2">
            <a:extLst>
              <a:ext uri="{FF2B5EF4-FFF2-40B4-BE49-F238E27FC236}">
                <a16:creationId xmlns:a16="http://schemas.microsoft.com/office/drawing/2014/main" id="{8FA63246-D6B9-45F9-9E3E-898F060340D0}"/>
              </a:ext>
            </a:extLst>
          </p:cNvPr>
          <p:cNvSpPr>
            <a:spLocks noGrp="1" noRot="1" noChangeAspect="1" noChangeArrowheads="1" noTextEdit="1"/>
          </p:cNvSpPr>
          <p:nvPr>
            <p:ph type="sldImg"/>
          </p:nvPr>
        </p:nvSpPr>
        <p:spPr>
          <a:xfrm>
            <a:off x="138113" y="768350"/>
            <a:ext cx="6823075" cy="3836988"/>
          </a:xfrm>
          <a:ln/>
        </p:spPr>
      </p:sp>
      <p:sp>
        <p:nvSpPr>
          <p:cNvPr id="71684" name="Rectangle 3">
            <a:extLst>
              <a:ext uri="{FF2B5EF4-FFF2-40B4-BE49-F238E27FC236}">
                <a16:creationId xmlns:a16="http://schemas.microsoft.com/office/drawing/2014/main" id="{A559DA1E-2903-41E4-8847-BC4E432C424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774584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EB34E6EB-E071-415E-8DD1-A4ECEAAD4EB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80D12F-1FCE-47D9-8B21-34C85411FC0B}" type="slidenum">
              <a:rPr lang="de-DE" altLang="de-DE" sz="1300" smtClean="0"/>
              <a:pPr>
                <a:spcBef>
                  <a:spcPct val="0"/>
                </a:spcBef>
              </a:pPr>
              <a:t>29</a:t>
            </a:fld>
            <a:endParaRPr lang="de-DE" altLang="de-DE" sz="1300"/>
          </a:p>
        </p:txBody>
      </p:sp>
      <p:sp>
        <p:nvSpPr>
          <p:cNvPr id="75779" name="Rectangle 2">
            <a:extLst>
              <a:ext uri="{FF2B5EF4-FFF2-40B4-BE49-F238E27FC236}">
                <a16:creationId xmlns:a16="http://schemas.microsoft.com/office/drawing/2014/main" id="{7615B5ED-5B30-4A9F-941E-69CFDA9D1683}"/>
              </a:ext>
            </a:extLst>
          </p:cNvPr>
          <p:cNvSpPr>
            <a:spLocks noGrp="1" noRot="1" noChangeAspect="1" noChangeArrowheads="1" noTextEdit="1"/>
          </p:cNvSpPr>
          <p:nvPr>
            <p:ph type="sldImg"/>
          </p:nvPr>
        </p:nvSpPr>
        <p:spPr>
          <a:xfrm>
            <a:off x="138113" y="768350"/>
            <a:ext cx="6823075" cy="3836988"/>
          </a:xfrm>
          <a:ln/>
        </p:spPr>
      </p:sp>
      <p:sp>
        <p:nvSpPr>
          <p:cNvPr id="75780" name="Rectangle 3">
            <a:extLst>
              <a:ext uri="{FF2B5EF4-FFF2-40B4-BE49-F238E27FC236}">
                <a16:creationId xmlns:a16="http://schemas.microsoft.com/office/drawing/2014/main" id="{2F970A3A-52FF-4CA5-B404-F1DF5ED196E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5433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a:extLst>
              <a:ext uri="{FF2B5EF4-FFF2-40B4-BE49-F238E27FC236}">
                <a16:creationId xmlns:a16="http://schemas.microsoft.com/office/drawing/2014/main" id="{D1DF0A03-B9CB-4B0A-959A-F0EEB2BE2BD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C0EE248-C9CA-4A28-87D5-244ADE77D654}" type="slidenum">
              <a:rPr lang="de-DE" altLang="de-DE" sz="1300" smtClean="0"/>
              <a:pPr>
                <a:spcBef>
                  <a:spcPct val="0"/>
                </a:spcBef>
              </a:pPr>
              <a:t>30</a:t>
            </a:fld>
            <a:endParaRPr lang="de-DE" altLang="de-DE" sz="1300"/>
          </a:p>
        </p:txBody>
      </p:sp>
      <p:sp>
        <p:nvSpPr>
          <p:cNvPr id="77827" name="Rectangle 2">
            <a:extLst>
              <a:ext uri="{FF2B5EF4-FFF2-40B4-BE49-F238E27FC236}">
                <a16:creationId xmlns:a16="http://schemas.microsoft.com/office/drawing/2014/main" id="{EFF29E9A-56EE-424C-89E7-BAB794C2E747}"/>
              </a:ext>
            </a:extLst>
          </p:cNvPr>
          <p:cNvSpPr>
            <a:spLocks noGrp="1" noRot="1" noChangeAspect="1" noChangeArrowheads="1" noTextEdit="1"/>
          </p:cNvSpPr>
          <p:nvPr>
            <p:ph type="sldImg"/>
          </p:nvPr>
        </p:nvSpPr>
        <p:spPr>
          <a:xfrm>
            <a:off x="138113" y="768350"/>
            <a:ext cx="6823075" cy="3836988"/>
          </a:xfrm>
          <a:ln/>
        </p:spPr>
      </p:sp>
      <p:sp>
        <p:nvSpPr>
          <p:cNvPr id="77828" name="Rectangle 3">
            <a:extLst>
              <a:ext uri="{FF2B5EF4-FFF2-40B4-BE49-F238E27FC236}">
                <a16:creationId xmlns:a16="http://schemas.microsoft.com/office/drawing/2014/main" id="{9318FA2D-0902-42FE-97F5-08C6707F51A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554428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a:extLst>
              <a:ext uri="{FF2B5EF4-FFF2-40B4-BE49-F238E27FC236}">
                <a16:creationId xmlns:a16="http://schemas.microsoft.com/office/drawing/2014/main" id="{EC546A8E-5B34-4C41-87E4-020EF51995B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01CE7A9-F064-46F5-9275-7C2CA70D9630}" type="slidenum">
              <a:rPr lang="de-DE" altLang="de-DE" sz="1300" smtClean="0"/>
              <a:pPr>
                <a:spcBef>
                  <a:spcPct val="0"/>
                </a:spcBef>
              </a:pPr>
              <a:t>31</a:t>
            </a:fld>
            <a:endParaRPr lang="de-DE" altLang="de-DE" sz="1300"/>
          </a:p>
        </p:txBody>
      </p:sp>
      <p:sp>
        <p:nvSpPr>
          <p:cNvPr id="79875" name="Rectangle 2">
            <a:extLst>
              <a:ext uri="{FF2B5EF4-FFF2-40B4-BE49-F238E27FC236}">
                <a16:creationId xmlns:a16="http://schemas.microsoft.com/office/drawing/2014/main" id="{A3736407-FDA0-46B7-8A21-20AAD40400A3}"/>
              </a:ext>
            </a:extLst>
          </p:cNvPr>
          <p:cNvSpPr>
            <a:spLocks noGrp="1" noRot="1" noChangeAspect="1" noChangeArrowheads="1" noTextEdit="1"/>
          </p:cNvSpPr>
          <p:nvPr>
            <p:ph type="sldImg"/>
          </p:nvPr>
        </p:nvSpPr>
        <p:spPr>
          <a:xfrm>
            <a:off x="138113" y="768350"/>
            <a:ext cx="6823075" cy="3836988"/>
          </a:xfrm>
          <a:ln/>
        </p:spPr>
      </p:sp>
      <p:sp>
        <p:nvSpPr>
          <p:cNvPr id="79876" name="Rectangle 3">
            <a:extLst>
              <a:ext uri="{FF2B5EF4-FFF2-40B4-BE49-F238E27FC236}">
                <a16:creationId xmlns:a16="http://schemas.microsoft.com/office/drawing/2014/main" id="{699EEB86-FB40-4575-BFB9-F03131E6E84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423638278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a:extLst>
              <a:ext uri="{FF2B5EF4-FFF2-40B4-BE49-F238E27FC236}">
                <a16:creationId xmlns:a16="http://schemas.microsoft.com/office/drawing/2014/main" id="{68586E86-61A8-4752-8BCD-66E65D87DB1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8D995F9-3AE6-4E15-B252-F3C6266FC5F7}" type="slidenum">
              <a:rPr lang="de-DE" altLang="de-DE" sz="1300" smtClean="0"/>
              <a:pPr>
                <a:spcBef>
                  <a:spcPct val="0"/>
                </a:spcBef>
              </a:pPr>
              <a:t>32</a:t>
            </a:fld>
            <a:endParaRPr lang="de-DE" altLang="de-DE" sz="1300"/>
          </a:p>
        </p:txBody>
      </p:sp>
      <p:sp>
        <p:nvSpPr>
          <p:cNvPr id="83971" name="Rectangle 2">
            <a:extLst>
              <a:ext uri="{FF2B5EF4-FFF2-40B4-BE49-F238E27FC236}">
                <a16:creationId xmlns:a16="http://schemas.microsoft.com/office/drawing/2014/main" id="{8B13860F-240F-4B6D-AEAB-4629D3F59306}"/>
              </a:ext>
            </a:extLst>
          </p:cNvPr>
          <p:cNvSpPr>
            <a:spLocks noGrp="1" noRot="1" noChangeAspect="1" noChangeArrowheads="1" noTextEdit="1"/>
          </p:cNvSpPr>
          <p:nvPr>
            <p:ph type="sldImg"/>
          </p:nvPr>
        </p:nvSpPr>
        <p:spPr>
          <a:xfrm>
            <a:off x="138113" y="768350"/>
            <a:ext cx="6823075" cy="3836988"/>
          </a:xfrm>
          <a:ln/>
        </p:spPr>
      </p:sp>
      <p:sp>
        <p:nvSpPr>
          <p:cNvPr id="83972" name="Rectangle 3">
            <a:extLst>
              <a:ext uri="{FF2B5EF4-FFF2-40B4-BE49-F238E27FC236}">
                <a16:creationId xmlns:a16="http://schemas.microsoft.com/office/drawing/2014/main" id="{EC577F91-FE0D-4E44-AF20-A7C7D45661A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365658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a:extLst>
              <a:ext uri="{FF2B5EF4-FFF2-40B4-BE49-F238E27FC236}">
                <a16:creationId xmlns:a16="http://schemas.microsoft.com/office/drawing/2014/main" id="{68586E86-61A8-4752-8BCD-66E65D87DB1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8D995F9-3AE6-4E15-B252-F3C6266FC5F7}" type="slidenum">
              <a:rPr lang="de-DE" altLang="de-DE" sz="1300" smtClean="0"/>
              <a:pPr>
                <a:spcBef>
                  <a:spcPct val="0"/>
                </a:spcBef>
              </a:pPr>
              <a:t>33</a:t>
            </a:fld>
            <a:endParaRPr lang="de-DE" altLang="de-DE" sz="1300"/>
          </a:p>
        </p:txBody>
      </p:sp>
      <p:sp>
        <p:nvSpPr>
          <p:cNvPr id="83971" name="Rectangle 2">
            <a:extLst>
              <a:ext uri="{FF2B5EF4-FFF2-40B4-BE49-F238E27FC236}">
                <a16:creationId xmlns:a16="http://schemas.microsoft.com/office/drawing/2014/main" id="{8B13860F-240F-4B6D-AEAB-4629D3F59306}"/>
              </a:ext>
            </a:extLst>
          </p:cNvPr>
          <p:cNvSpPr>
            <a:spLocks noGrp="1" noRot="1" noChangeAspect="1" noChangeArrowheads="1" noTextEdit="1"/>
          </p:cNvSpPr>
          <p:nvPr>
            <p:ph type="sldImg"/>
          </p:nvPr>
        </p:nvSpPr>
        <p:spPr>
          <a:xfrm>
            <a:off x="138113" y="768350"/>
            <a:ext cx="6823075" cy="3836988"/>
          </a:xfrm>
          <a:ln/>
        </p:spPr>
      </p:sp>
      <p:sp>
        <p:nvSpPr>
          <p:cNvPr id="83972" name="Rectangle 3">
            <a:extLst>
              <a:ext uri="{FF2B5EF4-FFF2-40B4-BE49-F238E27FC236}">
                <a16:creationId xmlns:a16="http://schemas.microsoft.com/office/drawing/2014/main" id="{EC577F91-FE0D-4E44-AF20-A7C7D45661A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365658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7188" y="606425"/>
            <a:ext cx="5722937" cy="3219450"/>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a:extLst>
              <a:ext uri="{FF2B5EF4-FFF2-40B4-BE49-F238E27FC236}">
                <a16:creationId xmlns:a16="http://schemas.microsoft.com/office/drawing/2014/main" id="{2EA23480-3238-485F-90AD-DC88F85E1A7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528FBCB-AB7B-4B63-A49E-C33516E1A29C}" type="slidenum">
              <a:rPr lang="de-DE" altLang="de-DE" sz="1300" smtClean="0"/>
              <a:pPr>
                <a:spcBef>
                  <a:spcPct val="0"/>
                </a:spcBef>
              </a:pPr>
              <a:t>35</a:t>
            </a:fld>
            <a:endParaRPr lang="de-DE" altLang="de-DE" sz="1300"/>
          </a:p>
        </p:txBody>
      </p:sp>
      <p:sp>
        <p:nvSpPr>
          <p:cNvPr id="87043" name="Rectangle 2">
            <a:extLst>
              <a:ext uri="{FF2B5EF4-FFF2-40B4-BE49-F238E27FC236}">
                <a16:creationId xmlns:a16="http://schemas.microsoft.com/office/drawing/2014/main" id="{2E9866E6-24B3-4135-B225-08B6B9E1CCB1}"/>
              </a:ext>
            </a:extLst>
          </p:cNvPr>
          <p:cNvSpPr>
            <a:spLocks noGrp="1" noRot="1" noChangeAspect="1" noChangeArrowheads="1" noTextEdit="1"/>
          </p:cNvSpPr>
          <p:nvPr>
            <p:ph type="sldImg"/>
          </p:nvPr>
        </p:nvSpPr>
        <p:spPr>
          <a:xfrm>
            <a:off x="138113" y="768350"/>
            <a:ext cx="6823075" cy="3836988"/>
          </a:xfrm>
          <a:ln/>
        </p:spPr>
      </p:sp>
      <p:sp>
        <p:nvSpPr>
          <p:cNvPr id="87044" name="Rectangle 3">
            <a:extLst>
              <a:ext uri="{FF2B5EF4-FFF2-40B4-BE49-F238E27FC236}">
                <a16:creationId xmlns:a16="http://schemas.microsoft.com/office/drawing/2014/main" id="{AC68FAD8-6ED0-4395-B8E6-74AA55A849A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1298165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a:extLst>
              <a:ext uri="{FF2B5EF4-FFF2-40B4-BE49-F238E27FC236}">
                <a16:creationId xmlns:a16="http://schemas.microsoft.com/office/drawing/2014/main" id="{579EC216-518E-4A2C-8686-2AE9954E7C5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0CFE69C-7825-433B-B841-DD91CB67D8BD}" type="slidenum">
              <a:rPr lang="de-DE" altLang="de-DE" sz="1300" smtClean="0"/>
              <a:pPr>
                <a:spcBef>
                  <a:spcPct val="0"/>
                </a:spcBef>
              </a:pPr>
              <a:t>36</a:t>
            </a:fld>
            <a:endParaRPr lang="de-DE" altLang="de-DE" sz="1300"/>
          </a:p>
        </p:txBody>
      </p:sp>
      <p:sp>
        <p:nvSpPr>
          <p:cNvPr id="93187" name="Rectangle 2">
            <a:extLst>
              <a:ext uri="{FF2B5EF4-FFF2-40B4-BE49-F238E27FC236}">
                <a16:creationId xmlns:a16="http://schemas.microsoft.com/office/drawing/2014/main" id="{FF6CFDC7-A4EB-47B2-9F8B-BE9941159227}"/>
              </a:ext>
            </a:extLst>
          </p:cNvPr>
          <p:cNvSpPr>
            <a:spLocks noGrp="1" noRot="1" noChangeAspect="1" noChangeArrowheads="1" noTextEdit="1"/>
          </p:cNvSpPr>
          <p:nvPr>
            <p:ph type="sldImg"/>
          </p:nvPr>
        </p:nvSpPr>
        <p:spPr>
          <a:xfrm>
            <a:off x="138113" y="768350"/>
            <a:ext cx="6823075" cy="3836988"/>
          </a:xfrm>
          <a:solidFill>
            <a:srgbClr val="FFFFFF"/>
          </a:solidFill>
          <a:ln/>
        </p:spPr>
      </p:sp>
      <p:sp>
        <p:nvSpPr>
          <p:cNvPr id="93188" name="Rectangle 3">
            <a:extLst>
              <a:ext uri="{FF2B5EF4-FFF2-40B4-BE49-F238E27FC236}">
                <a16:creationId xmlns:a16="http://schemas.microsoft.com/office/drawing/2014/main" id="{0F1AF75C-02F0-498E-A433-832553C23619}"/>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37668129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a:extLst>
              <a:ext uri="{FF2B5EF4-FFF2-40B4-BE49-F238E27FC236}">
                <a16:creationId xmlns:a16="http://schemas.microsoft.com/office/drawing/2014/main" id="{579EC216-518E-4A2C-8686-2AE9954E7C5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0CFE69C-7825-433B-B841-DD91CB67D8BD}" type="slidenum">
              <a:rPr lang="de-DE" altLang="de-DE" sz="1300" smtClean="0"/>
              <a:pPr>
                <a:spcBef>
                  <a:spcPct val="0"/>
                </a:spcBef>
              </a:pPr>
              <a:t>37</a:t>
            </a:fld>
            <a:endParaRPr lang="de-DE" altLang="de-DE" sz="1300"/>
          </a:p>
        </p:txBody>
      </p:sp>
      <p:sp>
        <p:nvSpPr>
          <p:cNvPr id="93187" name="Rectangle 2">
            <a:extLst>
              <a:ext uri="{FF2B5EF4-FFF2-40B4-BE49-F238E27FC236}">
                <a16:creationId xmlns:a16="http://schemas.microsoft.com/office/drawing/2014/main" id="{FF6CFDC7-A4EB-47B2-9F8B-BE9941159227}"/>
              </a:ext>
            </a:extLst>
          </p:cNvPr>
          <p:cNvSpPr>
            <a:spLocks noGrp="1" noRot="1" noChangeAspect="1" noChangeArrowheads="1" noTextEdit="1"/>
          </p:cNvSpPr>
          <p:nvPr>
            <p:ph type="sldImg"/>
          </p:nvPr>
        </p:nvSpPr>
        <p:spPr>
          <a:xfrm>
            <a:off x="138113" y="768350"/>
            <a:ext cx="6823075" cy="3836988"/>
          </a:xfrm>
          <a:solidFill>
            <a:srgbClr val="FFFFFF"/>
          </a:solidFill>
          <a:ln/>
        </p:spPr>
      </p:sp>
      <p:sp>
        <p:nvSpPr>
          <p:cNvPr id="93188" name="Rectangle 3">
            <a:extLst>
              <a:ext uri="{FF2B5EF4-FFF2-40B4-BE49-F238E27FC236}">
                <a16:creationId xmlns:a16="http://schemas.microsoft.com/office/drawing/2014/main" id="{0F1AF75C-02F0-498E-A433-832553C23619}"/>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37668129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a:extLst>
              <a:ext uri="{FF2B5EF4-FFF2-40B4-BE49-F238E27FC236}">
                <a16:creationId xmlns:a16="http://schemas.microsoft.com/office/drawing/2014/main" id="{579EC216-518E-4A2C-8686-2AE9954E7C5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0CFE69C-7825-433B-B841-DD91CB67D8BD}" type="slidenum">
              <a:rPr lang="de-DE" altLang="de-DE" sz="1300" smtClean="0"/>
              <a:pPr>
                <a:spcBef>
                  <a:spcPct val="0"/>
                </a:spcBef>
              </a:pPr>
              <a:t>38</a:t>
            </a:fld>
            <a:endParaRPr lang="de-DE" altLang="de-DE" sz="1300"/>
          </a:p>
        </p:txBody>
      </p:sp>
      <p:sp>
        <p:nvSpPr>
          <p:cNvPr id="93187" name="Rectangle 2">
            <a:extLst>
              <a:ext uri="{FF2B5EF4-FFF2-40B4-BE49-F238E27FC236}">
                <a16:creationId xmlns:a16="http://schemas.microsoft.com/office/drawing/2014/main" id="{FF6CFDC7-A4EB-47B2-9F8B-BE9941159227}"/>
              </a:ext>
            </a:extLst>
          </p:cNvPr>
          <p:cNvSpPr>
            <a:spLocks noGrp="1" noRot="1" noChangeAspect="1" noChangeArrowheads="1" noTextEdit="1"/>
          </p:cNvSpPr>
          <p:nvPr>
            <p:ph type="sldImg"/>
          </p:nvPr>
        </p:nvSpPr>
        <p:spPr>
          <a:xfrm>
            <a:off x="138113" y="768350"/>
            <a:ext cx="6823075" cy="3836988"/>
          </a:xfrm>
          <a:solidFill>
            <a:srgbClr val="FFFFFF"/>
          </a:solidFill>
          <a:ln/>
        </p:spPr>
      </p:sp>
      <p:sp>
        <p:nvSpPr>
          <p:cNvPr id="93188" name="Rectangle 3">
            <a:extLst>
              <a:ext uri="{FF2B5EF4-FFF2-40B4-BE49-F238E27FC236}">
                <a16:creationId xmlns:a16="http://schemas.microsoft.com/office/drawing/2014/main" id="{0F1AF75C-02F0-498E-A433-832553C23619}"/>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37668129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a:extLst>
              <a:ext uri="{FF2B5EF4-FFF2-40B4-BE49-F238E27FC236}">
                <a16:creationId xmlns:a16="http://schemas.microsoft.com/office/drawing/2014/main" id="{99C05CE0-C260-4900-BDF3-EC9755D10A6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F7B1185-30D5-4AE4-B1CE-1D1B902D226E}" type="slidenum">
              <a:rPr lang="de-DE" altLang="de-DE" sz="1300" smtClean="0"/>
              <a:pPr>
                <a:spcBef>
                  <a:spcPct val="0"/>
                </a:spcBef>
              </a:pPr>
              <a:t>39</a:t>
            </a:fld>
            <a:endParaRPr lang="de-DE" altLang="de-DE" sz="1300"/>
          </a:p>
        </p:txBody>
      </p:sp>
      <p:sp>
        <p:nvSpPr>
          <p:cNvPr id="99331" name="Rectangle 1026">
            <a:extLst>
              <a:ext uri="{FF2B5EF4-FFF2-40B4-BE49-F238E27FC236}">
                <a16:creationId xmlns:a16="http://schemas.microsoft.com/office/drawing/2014/main" id="{EAEDAB93-F6E4-4F1D-967D-B01BB9CDAC93}"/>
              </a:ext>
            </a:extLst>
          </p:cNvPr>
          <p:cNvSpPr>
            <a:spLocks noGrp="1" noRot="1" noChangeAspect="1" noChangeArrowheads="1" noTextEdit="1"/>
          </p:cNvSpPr>
          <p:nvPr>
            <p:ph type="sldImg"/>
          </p:nvPr>
        </p:nvSpPr>
        <p:spPr>
          <a:xfrm>
            <a:off x="138113" y="768350"/>
            <a:ext cx="6823075" cy="3836988"/>
          </a:xfrm>
          <a:ln/>
        </p:spPr>
      </p:sp>
      <p:sp>
        <p:nvSpPr>
          <p:cNvPr id="99332" name="Rectangle 1027">
            <a:extLst>
              <a:ext uri="{FF2B5EF4-FFF2-40B4-BE49-F238E27FC236}">
                <a16:creationId xmlns:a16="http://schemas.microsoft.com/office/drawing/2014/main" id="{F0235552-E9C8-46EC-B7C1-309CBA62930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4611747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a:extLst>
              <a:ext uri="{FF2B5EF4-FFF2-40B4-BE49-F238E27FC236}">
                <a16:creationId xmlns:a16="http://schemas.microsoft.com/office/drawing/2014/main" id="{99C05CE0-C260-4900-BDF3-EC9755D10A6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F7B1185-30D5-4AE4-B1CE-1D1B902D226E}" type="slidenum">
              <a:rPr lang="de-DE" altLang="de-DE" sz="1300" smtClean="0"/>
              <a:pPr>
                <a:spcBef>
                  <a:spcPct val="0"/>
                </a:spcBef>
              </a:pPr>
              <a:t>40</a:t>
            </a:fld>
            <a:endParaRPr lang="de-DE" altLang="de-DE" sz="1300"/>
          </a:p>
        </p:txBody>
      </p:sp>
      <p:sp>
        <p:nvSpPr>
          <p:cNvPr id="99331" name="Rectangle 1026">
            <a:extLst>
              <a:ext uri="{FF2B5EF4-FFF2-40B4-BE49-F238E27FC236}">
                <a16:creationId xmlns:a16="http://schemas.microsoft.com/office/drawing/2014/main" id="{EAEDAB93-F6E4-4F1D-967D-B01BB9CDAC93}"/>
              </a:ext>
            </a:extLst>
          </p:cNvPr>
          <p:cNvSpPr>
            <a:spLocks noGrp="1" noRot="1" noChangeAspect="1" noChangeArrowheads="1" noTextEdit="1"/>
          </p:cNvSpPr>
          <p:nvPr>
            <p:ph type="sldImg"/>
          </p:nvPr>
        </p:nvSpPr>
        <p:spPr>
          <a:xfrm>
            <a:off x="138113" y="768350"/>
            <a:ext cx="6823075" cy="3836988"/>
          </a:xfrm>
          <a:ln/>
        </p:spPr>
      </p:sp>
      <p:sp>
        <p:nvSpPr>
          <p:cNvPr id="99332" name="Rectangle 1027">
            <a:extLst>
              <a:ext uri="{FF2B5EF4-FFF2-40B4-BE49-F238E27FC236}">
                <a16:creationId xmlns:a16="http://schemas.microsoft.com/office/drawing/2014/main" id="{F0235552-E9C8-46EC-B7C1-309CBA62930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4611747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a:extLst>
              <a:ext uri="{FF2B5EF4-FFF2-40B4-BE49-F238E27FC236}">
                <a16:creationId xmlns:a16="http://schemas.microsoft.com/office/drawing/2014/main" id="{99C05CE0-C260-4900-BDF3-EC9755D10A6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F7B1185-30D5-4AE4-B1CE-1D1B902D226E}" type="slidenum">
              <a:rPr lang="de-DE" altLang="de-DE" sz="1300" smtClean="0"/>
              <a:pPr>
                <a:spcBef>
                  <a:spcPct val="0"/>
                </a:spcBef>
              </a:pPr>
              <a:t>41</a:t>
            </a:fld>
            <a:endParaRPr lang="de-DE" altLang="de-DE" sz="1300"/>
          </a:p>
        </p:txBody>
      </p:sp>
      <p:sp>
        <p:nvSpPr>
          <p:cNvPr id="99331" name="Rectangle 1026">
            <a:extLst>
              <a:ext uri="{FF2B5EF4-FFF2-40B4-BE49-F238E27FC236}">
                <a16:creationId xmlns:a16="http://schemas.microsoft.com/office/drawing/2014/main" id="{EAEDAB93-F6E4-4F1D-967D-B01BB9CDAC93}"/>
              </a:ext>
            </a:extLst>
          </p:cNvPr>
          <p:cNvSpPr>
            <a:spLocks noGrp="1" noRot="1" noChangeAspect="1" noChangeArrowheads="1" noTextEdit="1"/>
          </p:cNvSpPr>
          <p:nvPr>
            <p:ph type="sldImg"/>
          </p:nvPr>
        </p:nvSpPr>
        <p:spPr>
          <a:xfrm>
            <a:off x="138113" y="768350"/>
            <a:ext cx="6823075" cy="3836988"/>
          </a:xfrm>
          <a:ln/>
        </p:spPr>
      </p:sp>
      <p:sp>
        <p:nvSpPr>
          <p:cNvPr id="99332" name="Rectangle 1027">
            <a:extLst>
              <a:ext uri="{FF2B5EF4-FFF2-40B4-BE49-F238E27FC236}">
                <a16:creationId xmlns:a16="http://schemas.microsoft.com/office/drawing/2014/main" id="{F0235552-E9C8-46EC-B7C1-309CBA62930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4611747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a:extLst>
              <a:ext uri="{FF2B5EF4-FFF2-40B4-BE49-F238E27FC236}">
                <a16:creationId xmlns:a16="http://schemas.microsoft.com/office/drawing/2014/main" id="{106DAEF0-0547-40A0-AE78-54CB9D37F00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98110A1-E9F3-43AC-93EA-E4856D46D3C9}" type="slidenum">
              <a:rPr lang="de-DE" altLang="de-DE" sz="1300" smtClean="0"/>
              <a:pPr>
                <a:spcBef>
                  <a:spcPct val="0"/>
                </a:spcBef>
              </a:pPr>
              <a:t>42</a:t>
            </a:fld>
            <a:endParaRPr lang="de-DE" altLang="de-DE" sz="1300"/>
          </a:p>
        </p:txBody>
      </p:sp>
      <p:sp>
        <p:nvSpPr>
          <p:cNvPr id="107523" name="Rectangle 2">
            <a:extLst>
              <a:ext uri="{FF2B5EF4-FFF2-40B4-BE49-F238E27FC236}">
                <a16:creationId xmlns:a16="http://schemas.microsoft.com/office/drawing/2014/main" id="{07A2DFB2-14CD-4486-B476-D61C3E207108}"/>
              </a:ext>
            </a:extLst>
          </p:cNvPr>
          <p:cNvSpPr>
            <a:spLocks noGrp="1" noRot="1" noChangeAspect="1" noChangeArrowheads="1" noTextEdit="1"/>
          </p:cNvSpPr>
          <p:nvPr>
            <p:ph type="sldImg"/>
          </p:nvPr>
        </p:nvSpPr>
        <p:spPr>
          <a:xfrm>
            <a:off x="138113" y="768350"/>
            <a:ext cx="6823075" cy="3836988"/>
          </a:xfrm>
          <a:ln/>
        </p:spPr>
      </p:sp>
      <p:sp>
        <p:nvSpPr>
          <p:cNvPr id="107524" name="Rectangle 3">
            <a:extLst>
              <a:ext uri="{FF2B5EF4-FFF2-40B4-BE49-F238E27FC236}">
                <a16:creationId xmlns:a16="http://schemas.microsoft.com/office/drawing/2014/main" id="{343240C4-C34F-4C0B-87EC-0F8BF08AE80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9421812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a:extLst>
              <a:ext uri="{FF2B5EF4-FFF2-40B4-BE49-F238E27FC236}">
                <a16:creationId xmlns:a16="http://schemas.microsoft.com/office/drawing/2014/main" id="{106DAEF0-0547-40A0-AE78-54CB9D37F00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98110A1-E9F3-43AC-93EA-E4856D46D3C9}" type="slidenum">
              <a:rPr lang="de-DE" altLang="de-DE" sz="1300" smtClean="0"/>
              <a:pPr>
                <a:spcBef>
                  <a:spcPct val="0"/>
                </a:spcBef>
              </a:pPr>
              <a:t>43</a:t>
            </a:fld>
            <a:endParaRPr lang="de-DE" altLang="de-DE" sz="1300"/>
          </a:p>
        </p:txBody>
      </p:sp>
      <p:sp>
        <p:nvSpPr>
          <p:cNvPr id="107523" name="Rectangle 2">
            <a:extLst>
              <a:ext uri="{FF2B5EF4-FFF2-40B4-BE49-F238E27FC236}">
                <a16:creationId xmlns:a16="http://schemas.microsoft.com/office/drawing/2014/main" id="{07A2DFB2-14CD-4486-B476-D61C3E207108}"/>
              </a:ext>
            </a:extLst>
          </p:cNvPr>
          <p:cNvSpPr>
            <a:spLocks noGrp="1" noRot="1" noChangeAspect="1" noChangeArrowheads="1" noTextEdit="1"/>
          </p:cNvSpPr>
          <p:nvPr>
            <p:ph type="sldImg"/>
          </p:nvPr>
        </p:nvSpPr>
        <p:spPr>
          <a:xfrm>
            <a:off x="138113" y="768350"/>
            <a:ext cx="6823075" cy="3836988"/>
          </a:xfrm>
          <a:ln/>
        </p:spPr>
      </p:sp>
      <p:sp>
        <p:nvSpPr>
          <p:cNvPr id="107524" name="Rectangle 3">
            <a:extLst>
              <a:ext uri="{FF2B5EF4-FFF2-40B4-BE49-F238E27FC236}">
                <a16:creationId xmlns:a16="http://schemas.microsoft.com/office/drawing/2014/main" id="{343240C4-C34F-4C0B-87EC-0F8BF08AE80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9421812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a:extLst>
              <a:ext uri="{FF2B5EF4-FFF2-40B4-BE49-F238E27FC236}">
                <a16:creationId xmlns:a16="http://schemas.microsoft.com/office/drawing/2014/main" id="{106DAEF0-0547-40A0-AE78-54CB9D37F00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98110A1-E9F3-43AC-93EA-E4856D46D3C9}" type="slidenum">
              <a:rPr lang="de-DE" altLang="de-DE" sz="1300" smtClean="0"/>
              <a:pPr>
                <a:spcBef>
                  <a:spcPct val="0"/>
                </a:spcBef>
              </a:pPr>
              <a:t>44</a:t>
            </a:fld>
            <a:endParaRPr lang="de-DE" altLang="de-DE" sz="1300"/>
          </a:p>
        </p:txBody>
      </p:sp>
      <p:sp>
        <p:nvSpPr>
          <p:cNvPr id="107523" name="Rectangle 2">
            <a:extLst>
              <a:ext uri="{FF2B5EF4-FFF2-40B4-BE49-F238E27FC236}">
                <a16:creationId xmlns:a16="http://schemas.microsoft.com/office/drawing/2014/main" id="{07A2DFB2-14CD-4486-B476-D61C3E207108}"/>
              </a:ext>
            </a:extLst>
          </p:cNvPr>
          <p:cNvSpPr>
            <a:spLocks noGrp="1" noRot="1" noChangeAspect="1" noChangeArrowheads="1" noTextEdit="1"/>
          </p:cNvSpPr>
          <p:nvPr>
            <p:ph type="sldImg"/>
          </p:nvPr>
        </p:nvSpPr>
        <p:spPr>
          <a:xfrm>
            <a:off x="138113" y="768350"/>
            <a:ext cx="6823075" cy="3836988"/>
          </a:xfrm>
          <a:ln/>
        </p:spPr>
      </p:sp>
      <p:sp>
        <p:nvSpPr>
          <p:cNvPr id="107524" name="Rectangle 3">
            <a:extLst>
              <a:ext uri="{FF2B5EF4-FFF2-40B4-BE49-F238E27FC236}">
                <a16:creationId xmlns:a16="http://schemas.microsoft.com/office/drawing/2014/main" id="{343240C4-C34F-4C0B-87EC-0F8BF08AE80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9421812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a:extLst>
              <a:ext uri="{FF2B5EF4-FFF2-40B4-BE49-F238E27FC236}">
                <a16:creationId xmlns:a16="http://schemas.microsoft.com/office/drawing/2014/main" id="{106DAEF0-0547-40A0-AE78-54CB9D37F00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98110A1-E9F3-43AC-93EA-E4856D46D3C9}" type="slidenum">
              <a:rPr lang="de-DE" altLang="de-DE" sz="1300" smtClean="0"/>
              <a:pPr>
                <a:spcBef>
                  <a:spcPct val="0"/>
                </a:spcBef>
              </a:pPr>
              <a:t>45</a:t>
            </a:fld>
            <a:endParaRPr lang="de-DE" altLang="de-DE" sz="1300"/>
          </a:p>
        </p:txBody>
      </p:sp>
      <p:sp>
        <p:nvSpPr>
          <p:cNvPr id="107523" name="Rectangle 2">
            <a:extLst>
              <a:ext uri="{FF2B5EF4-FFF2-40B4-BE49-F238E27FC236}">
                <a16:creationId xmlns:a16="http://schemas.microsoft.com/office/drawing/2014/main" id="{07A2DFB2-14CD-4486-B476-D61C3E207108}"/>
              </a:ext>
            </a:extLst>
          </p:cNvPr>
          <p:cNvSpPr>
            <a:spLocks noGrp="1" noRot="1" noChangeAspect="1" noChangeArrowheads="1" noTextEdit="1"/>
          </p:cNvSpPr>
          <p:nvPr>
            <p:ph type="sldImg"/>
          </p:nvPr>
        </p:nvSpPr>
        <p:spPr>
          <a:xfrm>
            <a:off x="138113" y="768350"/>
            <a:ext cx="6823075" cy="3836988"/>
          </a:xfrm>
          <a:ln/>
        </p:spPr>
      </p:sp>
      <p:sp>
        <p:nvSpPr>
          <p:cNvPr id="107524" name="Rectangle 3">
            <a:extLst>
              <a:ext uri="{FF2B5EF4-FFF2-40B4-BE49-F238E27FC236}">
                <a16:creationId xmlns:a16="http://schemas.microsoft.com/office/drawing/2014/main" id="{343240C4-C34F-4C0B-87EC-0F8BF08AE80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9421812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a:extLst>
              <a:ext uri="{FF2B5EF4-FFF2-40B4-BE49-F238E27FC236}">
                <a16:creationId xmlns:a16="http://schemas.microsoft.com/office/drawing/2014/main" id="{ACDBC12C-B7A7-46A0-AA7E-BC06A938C48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8571D14-6425-4083-802C-4793FEF4957A}" type="slidenum">
              <a:rPr lang="de-DE" altLang="de-DE" sz="1300" smtClean="0"/>
              <a:pPr>
                <a:spcBef>
                  <a:spcPct val="0"/>
                </a:spcBef>
              </a:pPr>
              <a:t>46</a:t>
            </a:fld>
            <a:endParaRPr lang="de-DE" altLang="de-DE" sz="1300"/>
          </a:p>
        </p:txBody>
      </p:sp>
      <p:sp>
        <p:nvSpPr>
          <p:cNvPr id="115715" name="Rectangle 2050">
            <a:extLst>
              <a:ext uri="{FF2B5EF4-FFF2-40B4-BE49-F238E27FC236}">
                <a16:creationId xmlns:a16="http://schemas.microsoft.com/office/drawing/2014/main" id="{4F8A72B6-E86D-445D-A31D-87D9136171FB}"/>
              </a:ext>
            </a:extLst>
          </p:cNvPr>
          <p:cNvSpPr>
            <a:spLocks noGrp="1" noRot="1" noChangeAspect="1" noChangeArrowheads="1" noTextEdit="1"/>
          </p:cNvSpPr>
          <p:nvPr>
            <p:ph type="sldImg"/>
          </p:nvPr>
        </p:nvSpPr>
        <p:spPr>
          <a:xfrm>
            <a:off x="138113" y="768350"/>
            <a:ext cx="6823075" cy="3836988"/>
          </a:xfrm>
          <a:ln/>
        </p:spPr>
      </p:sp>
      <p:sp>
        <p:nvSpPr>
          <p:cNvPr id="115716" name="Rectangle 2051">
            <a:extLst>
              <a:ext uri="{FF2B5EF4-FFF2-40B4-BE49-F238E27FC236}">
                <a16:creationId xmlns:a16="http://schemas.microsoft.com/office/drawing/2014/main" id="{DAD23291-92F9-4F0D-9F0D-AC6803841C8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4605387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a:extLst>
              <a:ext uri="{FF2B5EF4-FFF2-40B4-BE49-F238E27FC236}">
                <a16:creationId xmlns:a16="http://schemas.microsoft.com/office/drawing/2014/main" id="{ACDBC12C-B7A7-46A0-AA7E-BC06A938C48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8571D14-6425-4083-802C-4793FEF4957A}" type="slidenum">
              <a:rPr lang="de-DE" altLang="de-DE" sz="1300" smtClean="0"/>
              <a:pPr>
                <a:spcBef>
                  <a:spcPct val="0"/>
                </a:spcBef>
              </a:pPr>
              <a:t>47</a:t>
            </a:fld>
            <a:endParaRPr lang="de-DE" altLang="de-DE" sz="1300"/>
          </a:p>
        </p:txBody>
      </p:sp>
      <p:sp>
        <p:nvSpPr>
          <p:cNvPr id="115715" name="Rectangle 2050">
            <a:extLst>
              <a:ext uri="{FF2B5EF4-FFF2-40B4-BE49-F238E27FC236}">
                <a16:creationId xmlns:a16="http://schemas.microsoft.com/office/drawing/2014/main" id="{4F8A72B6-E86D-445D-A31D-87D9136171FB}"/>
              </a:ext>
            </a:extLst>
          </p:cNvPr>
          <p:cNvSpPr>
            <a:spLocks noGrp="1" noRot="1" noChangeAspect="1" noChangeArrowheads="1" noTextEdit="1"/>
          </p:cNvSpPr>
          <p:nvPr>
            <p:ph type="sldImg"/>
          </p:nvPr>
        </p:nvSpPr>
        <p:spPr>
          <a:xfrm>
            <a:off x="138113" y="768350"/>
            <a:ext cx="6823075" cy="3836988"/>
          </a:xfrm>
          <a:ln/>
        </p:spPr>
      </p:sp>
      <p:sp>
        <p:nvSpPr>
          <p:cNvPr id="115716" name="Rectangle 2051">
            <a:extLst>
              <a:ext uri="{FF2B5EF4-FFF2-40B4-BE49-F238E27FC236}">
                <a16:creationId xmlns:a16="http://schemas.microsoft.com/office/drawing/2014/main" id="{DAD23291-92F9-4F0D-9F0D-AC6803841C8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4605387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a:extLst>
              <a:ext uri="{FF2B5EF4-FFF2-40B4-BE49-F238E27FC236}">
                <a16:creationId xmlns:a16="http://schemas.microsoft.com/office/drawing/2014/main" id="{ACDBC12C-B7A7-46A0-AA7E-BC06A938C48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8571D14-6425-4083-802C-4793FEF4957A}" type="slidenum">
              <a:rPr lang="de-DE" altLang="de-DE" sz="1300" smtClean="0"/>
              <a:pPr>
                <a:spcBef>
                  <a:spcPct val="0"/>
                </a:spcBef>
              </a:pPr>
              <a:t>48</a:t>
            </a:fld>
            <a:endParaRPr lang="de-DE" altLang="de-DE" sz="1300"/>
          </a:p>
        </p:txBody>
      </p:sp>
      <p:sp>
        <p:nvSpPr>
          <p:cNvPr id="115715" name="Rectangle 2050">
            <a:extLst>
              <a:ext uri="{FF2B5EF4-FFF2-40B4-BE49-F238E27FC236}">
                <a16:creationId xmlns:a16="http://schemas.microsoft.com/office/drawing/2014/main" id="{4F8A72B6-E86D-445D-A31D-87D9136171FB}"/>
              </a:ext>
            </a:extLst>
          </p:cNvPr>
          <p:cNvSpPr>
            <a:spLocks noGrp="1" noRot="1" noChangeAspect="1" noChangeArrowheads="1" noTextEdit="1"/>
          </p:cNvSpPr>
          <p:nvPr>
            <p:ph type="sldImg"/>
          </p:nvPr>
        </p:nvSpPr>
        <p:spPr>
          <a:xfrm>
            <a:off x="138113" y="768350"/>
            <a:ext cx="6823075" cy="3836988"/>
          </a:xfrm>
          <a:ln/>
        </p:spPr>
      </p:sp>
      <p:sp>
        <p:nvSpPr>
          <p:cNvPr id="115716" name="Rectangle 2051">
            <a:extLst>
              <a:ext uri="{FF2B5EF4-FFF2-40B4-BE49-F238E27FC236}">
                <a16:creationId xmlns:a16="http://schemas.microsoft.com/office/drawing/2014/main" id="{DAD23291-92F9-4F0D-9F0D-AC6803841C8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4605387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a:extLst>
              <a:ext uri="{FF2B5EF4-FFF2-40B4-BE49-F238E27FC236}">
                <a16:creationId xmlns:a16="http://schemas.microsoft.com/office/drawing/2014/main" id="{ACDBC12C-B7A7-46A0-AA7E-BC06A938C48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8571D14-6425-4083-802C-4793FEF4957A}" type="slidenum">
              <a:rPr lang="de-DE" altLang="de-DE" sz="1300" smtClean="0"/>
              <a:pPr>
                <a:spcBef>
                  <a:spcPct val="0"/>
                </a:spcBef>
              </a:pPr>
              <a:t>49</a:t>
            </a:fld>
            <a:endParaRPr lang="de-DE" altLang="de-DE" sz="1300"/>
          </a:p>
        </p:txBody>
      </p:sp>
      <p:sp>
        <p:nvSpPr>
          <p:cNvPr id="115715" name="Rectangle 2050">
            <a:extLst>
              <a:ext uri="{FF2B5EF4-FFF2-40B4-BE49-F238E27FC236}">
                <a16:creationId xmlns:a16="http://schemas.microsoft.com/office/drawing/2014/main" id="{4F8A72B6-E86D-445D-A31D-87D9136171FB}"/>
              </a:ext>
            </a:extLst>
          </p:cNvPr>
          <p:cNvSpPr>
            <a:spLocks noGrp="1" noRot="1" noChangeAspect="1" noChangeArrowheads="1" noTextEdit="1"/>
          </p:cNvSpPr>
          <p:nvPr>
            <p:ph type="sldImg"/>
          </p:nvPr>
        </p:nvSpPr>
        <p:spPr>
          <a:xfrm>
            <a:off x="138113" y="768350"/>
            <a:ext cx="6823075" cy="3836988"/>
          </a:xfrm>
          <a:ln/>
        </p:spPr>
      </p:sp>
      <p:sp>
        <p:nvSpPr>
          <p:cNvPr id="115716" name="Rectangle 2051">
            <a:extLst>
              <a:ext uri="{FF2B5EF4-FFF2-40B4-BE49-F238E27FC236}">
                <a16:creationId xmlns:a16="http://schemas.microsoft.com/office/drawing/2014/main" id="{DAD23291-92F9-4F0D-9F0D-AC6803841C8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4605387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a:extLst>
              <a:ext uri="{FF2B5EF4-FFF2-40B4-BE49-F238E27FC236}">
                <a16:creationId xmlns:a16="http://schemas.microsoft.com/office/drawing/2014/main" id="{27799262-584F-4142-9676-C2774B0A816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4982F13-8CE0-47B2-8347-0D86DF6ED3CA}" type="slidenum">
              <a:rPr lang="de-DE" altLang="de-DE" sz="1300" smtClean="0"/>
              <a:pPr>
                <a:spcBef>
                  <a:spcPct val="0"/>
                </a:spcBef>
              </a:pPr>
              <a:t>50</a:t>
            </a:fld>
            <a:endParaRPr lang="de-DE" altLang="de-DE" sz="1300"/>
          </a:p>
        </p:txBody>
      </p:sp>
      <p:sp>
        <p:nvSpPr>
          <p:cNvPr id="121859" name="Rectangle 2">
            <a:extLst>
              <a:ext uri="{FF2B5EF4-FFF2-40B4-BE49-F238E27FC236}">
                <a16:creationId xmlns:a16="http://schemas.microsoft.com/office/drawing/2014/main" id="{B7B12821-62A3-425B-A967-A1BDE638C156}"/>
              </a:ext>
            </a:extLst>
          </p:cNvPr>
          <p:cNvSpPr>
            <a:spLocks noGrp="1" noRot="1" noChangeAspect="1" noChangeArrowheads="1" noTextEdit="1"/>
          </p:cNvSpPr>
          <p:nvPr>
            <p:ph type="sldImg"/>
          </p:nvPr>
        </p:nvSpPr>
        <p:spPr>
          <a:xfrm>
            <a:off x="138113" y="768350"/>
            <a:ext cx="6823075" cy="3836988"/>
          </a:xfrm>
          <a:ln/>
        </p:spPr>
      </p:sp>
      <p:sp>
        <p:nvSpPr>
          <p:cNvPr id="121860" name="Rectangle 3">
            <a:extLst>
              <a:ext uri="{FF2B5EF4-FFF2-40B4-BE49-F238E27FC236}">
                <a16:creationId xmlns:a16="http://schemas.microsoft.com/office/drawing/2014/main" id="{1EA920FA-61E1-4C0E-8024-AA76F7EA21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8949908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a:extLst>
              <a:ext uri="{FF2B5EF4-FFF2-40B4-BE49-F238E27FC236}">
                <a16:creationId xmlns:a16="http://schemas.microsoft.com/office/drawing/2014/main" id="{27799262-584F-4142-9676-C2774B0A816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4982F13-8CE0-47B2-8347-0D86DF6ED3CA}" type="slidenum">
              <a:rPr lang="de-DE" altLang="de-DE" sz="1300" smtClean="0"/>
              <a:pPr>
                <a:spcBef>
                  <a:spcPct val="0"/>
                </a:spcBef>
              </a:pPr>
              <a:t>51</a:t>
            </a:fld>
            <a:endParaRPr lang="de-DE" altLang="de-DE" sz="1300"/>
          </a:p>
        </p:txBody>
      </p:sp>
      <p:sp>
        <p:nvSpPr>
          <p:cNvPr id="121859" name="Rectangle 2">
            <a:extLst>
              <a:ext uri="{FF2B5EF4-FFF2-40B4-BE49-F238E27FC236}">
                <a16:creationId xmlns:a16="http://schemas.microsoft.com/office/drawing/2014/main" id="{B7B12821-62A3-425B-A967-A1BDE638C156}"/>
              </a:ext>
            </a:extLst>
          </p:cNvPr>
          <p:cNvSpPr>
            <a:spLocks noGrp="1" noRot="1" noChangeAspect="1" noChangeArrowheads="1" noTextEdit="1"/>
          </p:cNvSpPr>
          <p:nvPr>
            <p:ph type="sldImg"/>
          </p:nvPr>
        </p:nvSpPr>
        <p:spPr>
          <a:xfrm>
            <a:off x="138113" y="768350"/>
            <a:ext cx="6823075" cy="3836988"/>
          </a:xfrm>
          <a:ln/>
        </p:spPr>
      </p:sp>
      <p:sp>
        <p:nvSpPr>
          <p:cNvPr id="121860" name="Rectangle 3">
            <a:extLst>
              <a:ext uri="{FF2B5EF4-FFF2-40B4-BE49-F238E27FC236}">
                <a16:creationId xmlns:a16="http://schemas.microsoft.com/office/drawing/2014/main" id="{1EA920FA-61E1-4C0E-8024-AA76F7EA21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8949908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a:extLst>
              <a:ext uri="{FF2B5EF4-FFF2-40B4-BE49-F238E27FC236}">
                <a16:creationId xmlns:a16="http://schemas.microsoft.com/office/drawing/2014/main" id="{27799262-584F-4142-9676-C2774B0A816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4982F13-8CE0-47B2-8347-0D86DF6ED3CA}" type="slidenum">
              <a:rPr lang="de-DE" altLang="de-DE" sz="1300" smtClean="0"/>
              <a:pPr>
                <a:spcBef>
                  <a:spcPct val="0"/>
                </a:spcBef>
              </a:pPr>
              <a:t>52</a:t>
            </a:fld>
            <a:endParaRPr lang="de-DE" altLang="de-DE" sz="1300"/>
          </a:p>
        </p:txBody>
      </p:sp>
      <p:sp>
        <p:nvSpPr>
          <p:cNvPr id="121859" name="Rectangle 2">
            <a:extLst>
              <a:ext uri="{FF2B5EF4-FFF2-40B4-BE49-F238E27FC236}">
                <a16:creationId xmlns:a16="http://schemas.microsoft.com/office/drawing/2014/main" id="{B7B12821-62A3-425B-A967-A1BDE638C156}"/>
              </a:ext>
            </a:extLst>
          </p:cNvPr>
          <p:cNvSpPr>
            <a:spLocks noGrp="1" noRot="1" noChangeAspect="1" noChangeArrowheads="1" noTextEdit="1"/>
          </p:cNvSpPr>
          <p:nvPr>
            <p:ph type="sldImg"/>
          </p:nvPr>
        </p:nvSpPr>
        <p:spPr>
          <a:xfrm>
            <a:off x="138113" y="768350"/>
            <a:ext cx="6823075" cy="3836988"/>
          </a:xfrm>
          <a:ln/>
        </p:spPr>
      </p:sp>
      <p:sp>
        <p:nvSpPr>
          <p:cNvPr id="121860" name="Rectangle 3">
            <a:extLst>
              <a:ext uri="{FF2B5EF4-FFF2-40B4-BE49-F238E27FC236}">
                <a16:creationId xmlns:a16="http://schemas.microsoft.com/office/drawing/2014/main" id="{1EA920FA-61E1-4C0E-8024-AA76F7EA21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8949908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400">
                <a:latin typeface="Verdana" panose="020B0604030504040204" pitchFamily="34" charset="0"/>
              </a:rPr>
              <a:pPr>
                <a:spcBef>
                  <a:spcPct val="0"/>
                </a:spcBef>
              </a:pPr>
              <a:t>54</a:t>
            </a:fld>
            <a:endParaRPr lang="en-US" altLang="de-DE" sz="14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354013" y="604838"/>
            <a:ext cx="5729287" cy="32226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a:spcBef>
                <a:spcPct val="0"/>
              </a:spcBef>
            </a:pPr>
            <a:fld id="{9EC36014-706C-47D3-A55E-FD8C8F7431F5}" type="slidenum">
              <a:rPr lang="en-US" altLang="de-DE" sz="1400">
                <a:latin typeface="Verdana" panose="020B0604030504040204" pitchFamily="34" charset="0"/>
              </a:rPr>
              <a:pPr>
                <a:spcBef>
                  <a:spcPct val="0"/>
                </a:spcBef>
              </a:pPr>
              <a:t>55</a:t>
            </a:fld>
            <a:endParaRPr lang="en-US" altLang="de-DE" sz="1400">
              <a:latin typeface="Verdana" panose="020B0604030504040204" pitchFamily="34" charset="0"/>
            </a:endParaRPr>
          </a:p>
        </p:txBody>
      </p:sp>
      <p:sp>
        <p:nvSpPr>
          <p:cNvPr id="121859" name="Rectangle 2"/>
          <p:cNvSpPr>
            <a:spLocks noGrp="1" noRot="1" noChangeAspect="1" noChangeArrowheads="1" noTextEdit="1"/>
          </p:cNvSpPr>
          <p:nvPr>
            <p:ph type="sldImg"/>
          </p:nvPr>
        </p:nvSpPr>
        <p:spPr>
          <a:xfrm>
            <a:off x="354013" y="604838"/>
            <a:ext cx="5729287" cy="3222625"/>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1066042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b="0" dirty="0">
                <a:latin typeface="+mj-lt"/>
              </a:rPr>
              <a:t>Permission to use the pictures in this module has been provided by the artists and copyright holders.</a:t>
            </a:r>
            <a:br>
              <a:rPr lang="en-US" altLang="de-DE" sz="1000" b="0" dirty="0">
                <a:latin typeface="+mj-lt"/>
              </a:rPr>
            </a:br>
            <a:r>
              <a:rPr lang="en-US" altLang="de-DE" sz="1000" b="0" dirty="0">
                <a:latin typeface="+mj-lt"/>
              </a:rPr>
              <a:t>For details (artist, title), please refer to the end of this presentation.</a:t>
            </a:r>
          </a:p>
        </p:txBody>
      </p:sp>
      <p:pic>
        <p:nvPicPr>
          <p:cNvPr id="11"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Metacognitive Training 8 - Mood</a:t>
            </a:r>
          </a:p>
        </p:txBody>
      </p:sp>
      <p:sp>
        <p:nvSpPr>
          <p:cNvPr id="4" name="Slide Number Placeholder 3"/>
          <p:cNvSpPr>
            <a:spLocks noGrp="1"/>
          </p:cNvSpPr>
          <p:nvPr>
            <p:ph type="sldNum" sz="quarter" idx="12"/>
          </p:nvPr>
        </p:nvSpPr>
        <p:spPr bwMode="gray"/>
        <p:txBody>
          <a:bodyPr/>
          <a:lstStyle/>
          <a:p>
            <a:pPr>
              <a:defRPr/>
            </a:pPr>
            <a:fld id="{93248F74-1689-49DA-BC08-17F319499683}"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t>Metacognitive Training 8 - Mood</a:t>
            </a:r>
          </a:p>
        </p:txBody>
      </p:sp>
      <p:sp>
        <p:nvSpPr>
          <p:cNvPr id="6" name="Slide Number Placeholder 5"/>
          <p:cNvSpPr>
            <a:spLocks noGrp="1"/>
          </p:cNvSpPr>
          <p:nvPr>
            <p:ph type="sldNum" sz="quarter" idx="12"/>
          </p:nvPr>
        </p:nvSpPr>
        <p:spPr bwMode="gray"/>
        <p:txBody>
          <a:bodyPr>
            <a:noAutofit/>
          </a:bodyPr>
          <a:lstStyle/>
          <a:p>
            <a:pPr>
              <a:defRPr/>
            </a:pPr>
            <a:fld id="{80CE027D-EF64-416E-BF12-DCF93CB718E4}"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Metacognitive Training 8 - Mood</a:t>
            </a:r>
          </a:p>
        </p:txBody>
      </p:sp>
      <p:sp>
        <p:nvSpPr>
          <p:cNvPr id="7" name="Slide Number Placeholder 6"/>
          <p:cNvSpPr>
            <a:spLocks noGrp="1"/>
          </p:cNvSpPr>
          <p:nvPr>
            <p:ph type="sldNum" sz="quarter" idx="12"/>
          </p:nvPr>
        </p:nvSpPr>
        <p:spPr bwMode="gray"/>
        <p:txBody>
          <a:bodyPr/>
          <a:lstStyle/>
          <a:p>
            <a:pPr>
              <a:defRPr/>
            </a:pPr>
            <a:fld id="{98841563-6617-49C9-AD34-81AC8120072C}"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Metacognitive Training 8 - Mood</a:t>
            </a:r>
          </a:p>
        </p:txBody>
      </p:sp>
      <p:sp>
        <p:nvSpPr>
          <p:cNvPr id="7" name="Slide Number Placeholder 6"/>
          <p:cNvSpPr>
            <a:spLocks noGrp="1"/>
          </p:cNvSpPr>
          <p:nvPr>
            <p:ph type="sldNum" sz="quarter" idx="12"/>
          </p:nvPr>
        </p:nvSpPr>
        <p:spPr bwMode="gray"/>
        <p:txBody>
          <a:bodyPr/>
          <a:lstStyle/>
          <a:p>
            <a:pPr>
              <a:defRPr/>
            </a:pPr>
            <a:fld id="{93248F74-1689-49DA-BC08-17F319499683}"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t>Metacognitive Training 8 - Mood</a:t>
            </a:r>
          </a:p>
        </p:txBody>
      </p:sp>
      <p:sp>
        <p:nvSpPr>
          <p:cNvPr id="7" name="Slide Number Placeholder 6"/>
          <p:cNvSpPr>
            <a:spLocks noGrp="1"/>
          </p:cNvSpPr>
          <p:nvPr>
            <p:ph type="sldNum" sz="quarter" idx="12"/>
          </p:nvPr>
        </p:nvSpPr>
        <p:spPr bwMode="gray"/>
        <p:txBody>
          <a:bodyPr/>
          <a:lstStyle/>
          <a:p>
            <a:pPr>
              <a:defRPr/>
            </a:pPr>
            <a:fld id="{93248F74-1689-49DA-BC08-17F319499683}"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t>Metacognitive Training 8 - Mood</a:t>
            </a:r>
          </a:p>
        </p:txBody>
      </p:sp>
      <p:sp>
        <p:nvSpPr>
          <p:cNvPr id="5" name="Slide Number Placeholder 4"/>
          <p:cNvSpPr>
            <a:spLocks noGrp="1"/>
          </p:cNvSpPr>
          <p:nvPr>
            <p:ph type="sldNum" sz="quarter" idx="12"/>
          </p:nvPr>
        </p:nvSpPr>
        <p:spPr bwMode="gray"/>
        <p:txBody>
          <a:bodyPr/>
          <a:lstStyle/>
          <a:p>
            <a:pPr>
              <a:defRPr/>
            </a:pPr>
            <a:fld id="{BDCE1F4F-DFEB-4618-84DC-BB9165E2F7BB}"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Metacognitive Training 8 - Mood</a:t>
            </a:r>
          </a:p>
        </p:txBody>
      </p:sp>
      <p:sp>
        <p:nvSpPr>
          <p:cNvPr id="4" name="Slide Number Placeholder 3"/>
          <p:cNvSpPr>
            <a:spLocks noGrp="1"/>
          </p:cNvSpPr>
          <p:nvPr>
            <p:ph type="sldNum" sz="quarter" idx="12"/>
          </p:nvPr>
        </p:nvSpPr>
        <p:spPr bwMode="gray"/>
        <p:txBody>
          <a:bodyPr/>
          <a:lstStyle/>
          <a:p>
            <a:pPr>
              <a:defRPr/>
            </a:pPr>
            <a:fld id="{C6D95EC8-C0DD-4F9D-BF3A-04A5459F1A23}"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b="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b="0" dirty="0">
                <a:solidFill>
                  <a:srgbClr val="333333"/>
                </a:solidFill>
                <a:latin typeface="Calibri Light"/>
                <a:ea typeface="ＭＳ Ｐゴシック" panose="020B0600070205080204" pitchFamily="34" charset="-128"/>
              </a:rPr>
            </a:br>
            <a:r>
              <a:rPr lang="en-US" altLang="de-DE" sz="1000" b="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Metacognitive Training 8 - Mood</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Metacognitive Training 8 - Mood</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8 - Mood</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8 - Mood</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8 - Mood</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Metacognitive Training 8 - Mood</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Metacognitive Training 8 - Mood</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b="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b="0" dirty="0">
                <a:solidFill>
                  <a:srgbClr val="333333"/>
                </a:solidFill>
                <a:latin typeface="Calibri Light"/>
                <a:ea typeface="ＭＳ Ｐゴシック" panose="020B0600070205080204" pitchFamily="34" charset="-128"/>
              </a:rPr>
            </a:br>
            <a:r>
              <a:rPr lang="en-US" altLang="de-DE" sz="1000" b="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3"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Metacognitive Training 8 - Mood</a:t>
            </a: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Metacognitive Training 8 - Mood</a:t>
            </a: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8 - Mood</a:t>
            </a: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8 - Mood</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8 - Mood</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Metacognitive Training 8 - Mood</a:t>
            </a: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Metacognitive Training 8 - Mood</a:t>
            </a: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e-DE"/>
              <a:t>Metacognitive Training 8 - Mood</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93248F74-1689-49DA-BC08-17F319499683}"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67" r:id="rId1"/>
    <p:sldLayoutId id="2147483868" r:id="rId2"/>
    <p:sldLayoutId id="2147483869" r:id="rId3"/>
    <p:sldLayoutId id="2147483870" r:id="rId4"/>
    <p:sldLayoutId id="2147483871" r:id="rId5"/>
    <p:sldLayoutId id="2147483872" r:id="rId6"/>
    <p:sldLayoutId id="2147483873" r:id="rId7"/>
    <p:sldLayoutId id="2147483874" r:id="rId8"/>
    <p:sldLayoutId id="2147483875" r:id="rId9"/>
    <p:sldLayoutId id="2147483876" r:id="rId10"/>
    <p:sldLayoutId id="2147483877" r:id="rId11"/>
    <p:sldLayoutId id="2147483878"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e-DE">
                <a:solidFill>
                  <a:srgbClr val="333333"/>
                </a:solidFill>
                <a:ea typeface="ＭＳ Ｐゴシック" panose="020B0600070205080204" pitchFamily="34" charset="-128"/>
              </a:rPr>
              <a:t>Metacognitive Training 8 - Mood</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0C71D7B0-72CC-43FA-9C95-59D12C3FBF7C}" type="slidenum">
              <a:rPr lang="de-DE" altLang="de-DE" smtClean="0">
                <a:solidFill>
                  <a:srgbClr val="333333"/>
                </a:solidFill>
                <a:ea typeface="ＭＳ Ｐゴシック" panose="020B0600070205080204" pitchFamily="34" charset="-128"/>
              </a:rPr>
              <a:pPr>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884" r:id="rId1"/>
    <p:sldLayoutId id="2147483885" r:id="rId2"/>
    <p:sldLayoutId id="2147483886" r:id="rId3"/>
    <p:sldLayoutId id="2147483887" r:id="rId4"/>
    <p:sldLayoutId id="2147483888" r:id="rId5"/>
    <p:sldLayoutId id="2147483889" r:id="rId6"/>
    <p:sldLayoutId id="2147483890" r:id="rId7"/>
    <p:sldLayoutId id="2147483891" r:id="rId8"/>
    <p:sldLayoutId id="2147483892" r:id="rId9"/>
    <p:sldLayoutId id="2147483893" r:id="rId10"/>
    <p:sldLayoutId id="2147483894" r:id="rId11"/>
    <p:sldLayoutId id="2147483895"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e-DE">
                <a:solidFill>
                  <a:srgbClr val="333333"/>
                </a:solidFill>
                <a:ea typeface="ＭＳ Ｐゴシック" panose="020B0600070205080204" pitchFamily="34" charset="-128"/>
              </a:rPr>
              <a:t>Metacognitive Training 8 - Mood</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64A9821B-060D-4E5C-B2E0-355E33A2AD6E}" type="slidenum">
              <a:rPr lang="de-DE" smtClean="0">
                <a:solidFill>
                  <a:srgbClr val="333333"/>
                </a:solidFill>
                <a:ea typeface="ＭＳ Ｐゴシック" panose="020B0600070205080204" pitchFamily="34" charset="-128"/>
              </a:rPr>
              <a:pPr>
                <a:defRPr/>
              </a:pPr>
              <a:t>‹Nr.›</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897" r:id="rId1"/>
    <p:sldLayoutId id="2147483898" r:id="rId2"/>
    <p:sldLayoutId id="2147483899" r:id="rId3"/>
    <p:sldLayoutId id="2147483900" r:id="rId4"/>
    <p:sldLayoutId id="2147483901" r:id="rId5"/>
    <p:sldLayoutId id="2147483902" r:id="rId6"/>
    <p:sldLayoutId id="2147483903" r:id="rId7"/>
    <p:sldLayoutId id="2147483904" r:id="rId8"/>
    <p:sldLayoutId id="2147483905" r:id="rId9"/>
    <p:sldLayoutId id="2147483906" r:id="rId10"/>
    <p:sldLayoutId id="2147483907" r:id="rId11"/>
    <p:sldLayoutId id="2147483908"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3.xml"/><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8 B – Mood</a:t>
            </a:r>
            <a:endParaRPr lang="en-US" dirty="0"/>
          </a:p>
        </p:txBody>
      </p:sp>
      <p:sp>
        <p:nvSpPr>
          <p:cNvPr id="3" name="Text Placeholder 2"/>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&amp; Woodward, 12|21</a:t>
            </a:r>
          </a:p>
          <a:p>
            <a:endParaRPr lang="de-DE" dirty="0">
              <a:latin typeface="+mj-lt"/>
            </a:endParaRPr>
          </a:p>
        </p:txBody>
      </p:sp>
    </p:spTree>
    <p:extLst>
      <p:ext uri="{BB962C8B-B14F-4D97-AF65-F5344CB8AC3E}">
        <p14:creationId xmlns:p14="http://schemas.microsoft.com/office/powerpoint/2010/main" val="39664778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Symptoms of depression?</a:t>
            </a:r>
          </a:p>
        </p:txBody>
      </p:sp>
      <p:sp>
        <p:nvSpPr>
          <p:cNvPr id="5" name="Footer Placeholder 4"/>
          <p:cNvSpPr>
            <a:spLocks noGrp="1"/>
          </p:cNvSpPr>
          <p:nvPr>
            <p:ph type="ftr" sz="quarter" idx="11"/>
          </p:nvPr>
        </p:nvSpPr>
        <p:spPr/>
        <p:txBody>
          <a:bodyPr/>
          <a:lstStyle/>
          <a:p>
            <a:pPr>
              <a:defRPr/>
            </a:pPr>
            <a:r>
              <a:rPr lang="de-DE" b="0">
                <a:latin typeface="Calibri Light"/>
              </a:rPr>
              <a:t>Metacognitive Training 8 - Mood</a:t>
            </a:r>
          </a:p>
        </p:txBody>
      </p:sp>
      <p:sp>
        <p:nvSpPr>
          <p:cNvPr id="6" name="Slide Number Placeholder 5"/>
          <p:cNvSpPr>
            <a:spLocks noGrp="1"/>
          </p:cNvSpPr>
          <p:nvPr>
            <p:ph type="sldNum" sz="quarter" idx="12"/>
          </p:nvPr>
        </p:nvSpPr>
        <p:spPr/>
        <p:txBody>
          <a:bodyPr/>
          <a:lstStyle/>
          <a:p>
            <a:pPr>
              <a:defRPr/>
            </a:pPr>
            <a:fld id="{BDCE1F4F-DFEB-4618-84DC-BB9165E2F7BB}" type="slidenum">
              <a:rPr lang="de-DE" altLang="de-DE" b="0" smtClean="0">
                <a:latin typeface="Calibri Light"/>
              </a:rPr>
              <a:pPr>
                <a:defRPr/>
              </a:pPr>
              <a:t>2</a:t>
            </a:fld>
            <a:endParaRPr lang="de-DE" altLang="de-DE" b="0">
              <a:latin typeface="Calibri Light"/>
            </a:endParaRPr>
          </a:p>
        </p:txBody>
      </p:sp>
      <p:pic>
        <p:nvPicPr>
          <p:cNvPr id="11" name="Picture 8">
            <a:extLst>
              <a:ext uri="{FF2B5EF4-FFF2-40B4-BE49-F238E27FC236}">
                <a16:creationId xmlns:a16="http://schemas.microsoft.com/office/drawing/2014/main" id="{97E7A7EA-D2A8-4EB6-8BD8-2C06F947BB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58370" y="2520944"/>
            <a:ext cx="5241172" cy="393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9459">
            <a:extLst>
              <a:ext uri="{FF2B5EF4-FFF2-40B4-BE49-F238E27FC236}">
                <a16:creationId xmlns:a16="http://schemas.microsoft.com/office/drawing/2014/main" id="{836F050D-5D12-4B58-B822-F57ADE429C0D}"/>
              </a:ext>
            </a:extLst>
          </p:cNvPr>
          <p:cNvSpPr txBox="1">
            <a:spLocks noChangeArrowheads="1"/>
          </p:cNvSpPr>
          <p:nvPr/>
        </p:nvSpPr>
        <p:spPr bwMode="auto">
          <a:xfrm>
            <a:off x="3458369" y="2059279"/>
            <a:ext cx="52411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ClrTx/>
              <a:buFontTx/>
              <a:buNone/>
            </a:pPr>
            <a:r>
              <a:rPr lang="de-DE" altLang="de-DE" sz="2400" b="0" dirty="0">
                <a:solidFill>
                  <a:schemeClr val="accent1"/>
                </a:solidFill>
                <a:latin typeface="Calibri Light"/>
              </a:rPr>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dirty="0"/>
              <a:t>Symptoms of depression?</a:t>
            </a:r>
            <a:endParaRPr lang="en-US" sz="3600" dirty="0">
              <a:latin typeface="Calibri Light"/>
            </a:endParaRPr>
          </a:p>
        </p:txBody>
      </p:sp>
      <p:sp>
        <p:nvSpPr>
          <p:cNvPr id="7" name="Content Placeholder 6"/>
          <p:cNvSpPr>
            <a:spLocks noGrp="1"/>
          </p:cNvSpPr>
          <p:nvPr>
            <p:ph idx="1"/>
          </p:nvPr>
        </p:nvSpPr>
        <p:spPr/>
        <p:txBody>
          <a:bodyPr/>
          <a:lstStyle/>
          <a:p>
            <a:pPr marL="457200" lvl="0" indent="-457200" defTabSz="914400" fontAlgn="base">
              <a:buFont typeface="+mj-lt"/>
              <a:buAutoNum type="arabicPeriod"/>
            </a:pPr>
            <a:r>
              <a:rPr lang="de-DE" altLang="de-DE" sz="2400" dirty="0">
                <a:solidFill>
                  <a:srgbClr val="333333"/>
                </a:solidFill>
                <a:latin typeface="Calibri Light"/>
              </a:rPr>
              <a:t>sadness, depressed mood</a:t>
            </a:r>
          </a:p>
          <a:p>
            <a:pPr marL="457200" lvl="0" indent="-457200" defTabSz="914400" fontAlgn="base">
              <a:buFont typeface="+mj-lt"/>
              <a:buAutoNum type="arabicPeriod"/>
            </a:pPr>
            <a:r>
              <a:rPr lang="de-DE" altLang="de-DE" sz="2400" dirty="0">
                <a:solidFill>
                  <a:srgbClr val="333333"/>
                </a:solidFill>
                <a:latin typeface="Calibri Light"/>
              </a:rPr>
              <a:t>poor drive and motivation </a:t>
            </a:r>
          </a:p>
          <a:p>
            <a:pPr marL="457200" lvl="0" indent="-457200" defTabSz="914400" fontAlgn="base">
              <a:buFont typeface="+mj-lt"/>
              <a:buAutoNum type="arabicPeriod"/>
            </a:pPr>
            <a:r>
              <a:rPr lang="de-DE" altLang="de-DE" sz="2400" dirty="0">
                <a:solidFill>
                  <a:srgbClr val="333333"/>
                </a:solidFill>
                <a:latin typeface="Calibri Light"/>
              </a:rPr>
              <a:t>low self-esteem, fear of being rejected </a:t>
            </a:r>
          </a:p>
          <a:p>
            <a:pPr marL="457200" lvl="0" indent="-457200" defTabSz="914400" fontAlgn="base">
              <a:buFont typeface="+mj-lt"/>
              <a:buAutoNum type="arabicPeriod"/>
            </a:pPr>
            <a:r>
              <a:rPr lang="de-DE" altLang="de-DE" sz="2400" dirty="0">
                <a:solidFill>
                  <a:srgbClr val="333333"/>
                </a:solidFill>
                <a:latin typeface="Calibri Light"/>
              </a:rPr>
              <a:t>fears (e.g. regarding future)</a:t>
            </a:r>
          </a:p>
          <a:p>
            <a:pPr marL="457200" lvl="0" indent="-457200" defTabSz="914400" fontAlgn="base">
              <a:buFont typeface="+mj-lt"/>
              <a:buAutoNum type="arabicPeriod"/>
            </a:pPr>
            <a:r>
              <a:rPr lang="de-DE" altLang="de-DE" sz="2400" dirty="0">
                <a:solidFill>
                  <a:srgbClr val="333333"/>
                </a:solidFill>
                <a:latin typeface="Calibri Light"/>
              </a:rPr>
              <a:t>sleep disturbances, pain </a:t>
            </a:r>
          </a:p>
          <a:p>
            <a:pPr marL="457200" lvl="0" indent="-457200" defTabSz="914400" fontAlgn="base">
              <a:buFont typeface="+mj-lt"/>
              <a:buAutoNum type="arabicPeriod"/>
            </a:pPr>
            <a:r>
              <a:rPr lang="de-DE" altLang="de-DE" sz="2400" dirty="0">
                <a:solidFill>
                  <a:srgbClr val="333333"/>
                </a:solidFill>
                <a:latin typeface="Calibri Light"/>
              </a:rPr>
              <a:t>cognitive problems (poor concentration and memory)</a:t>
            </a:r>
          </a:p>
          <a:p>
            <a:pPr lvl="0" defTabSz="914400" fontAlgn="base"/>
            <a:r>
              <a:rPr lang="de-DE" altLang="de-DE" sz="2400" dirty="0">
                <a:solidFill>
                  <a:srgbClr val="333333"/>
                </a:solidFill>
                <a:latin typeface="Calibri Light"/>
              </a:rPr>
              <a:t>...</a:t>
            </a:r>
          </a:p>
          <a:p>
            <a:pPr marL="457200" indent="-457200">
              <a:buFont typeface="+mj-lt"/>
              <a:buAutoNum type="arabicPeriod"/>
            </a:pP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b="0">
                <a:latin typeface="Calibri Light"/>
              </a:rPr>
              <a:t>Metacognitive Training 8 - Mood</a:t>
            </a:r>
          </a:p>
        </p:txBody>
      </p:sp>
      <p:sp>
        <p:nvSpPr>
          <p:cNvPr id="6" name="Slide Number Placeholder 5"/>
          <p:cNvSpPr>
            <a:spLocks noGrp="1"/>
          </p:cNvSpPr>
          <p:nvPr>
            <p:ph type="sldNum" sz="quarter" idx="12"/>
          </p:nvPr>
        </p:nvSpPr>
        <p:spPr/>
        <p:txBody>
          <a:bodyPr/>
          <a:lstStyle/>
          <a:p>
            <a:pPr>
              <a:defRPr/>
            </a:pPr>
            <a:fld id="{BDCE1F4F-DFEB-4618-84DC-BB9165E2F7BB}" type="slidenum">
              <a:rPr lang="de-DE" altLang="de-DE" b="0" smtClean="0">
                <a:latin typeface="Calibri Light"/>
              </a:rPr>
              <a:pPr>
                <a:defRPr/>
              </a:pPr>
              <a:t>3</a:t>
            </a:fld>
            <a:endParaRPr lang="de-DE" altLang="de-DE" b="0">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6" name="Rectangle 11">
            <a:extLst>
              <a:ext uri="{FF2B5EF4-FFF2-40B4-BE49-F238E27FC236}">
                <a16:creationId xmlns:a16="http://schemas.microsoft.com/office/drawing/2014/main" id="{E66C5656-58CE-4084-9767-3FCEB7D6FF68}"/>
              </a:ext>
            </a:extLst>
          </p:cNvPr>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dirty="0"/>
              <a:t>Treatment options for depression?</a:t>
            </a:r>
          </a:p>
        </p:txBody>
      </p:sp>
      <p:sp>
        <p:nvSpPr>
          <p:cNvPr id="4" name="Content Placeholder 3"/>
          <p:cNvSpPr>
            <a:spLocks noGrp="1"/>
          </p:cNvSpPr>
          <p:nvPr>
            <p:ph idx="1"/>
          </p:nvPr>
        </p:nvSpPr>
        <p:spPr/>
        <p:txBody>
          <a:bodyPr/>
          <a:lstStyle/>
          <a:p>
            <a:pPr>
              <a:lnSpc>
                <a:spcPct val="100000"/>
              </a:lnSpc>
              <a:spcBef>
                <a:spcPts val="0"/>
              </a:spcBef>
            </a:pPr>
            <a:r>
              <a:rPr lang="en-US" sz="2400" dirty="0">
                <a:latin typeface="Calibri Light"/>
              </a:rPr>
              <a:t>???</a:t>
            </a:r>
          </a:p>
        </p:txBody>
      </p:sp>
      <p:sp>
        <p:nvSpPr>
          <p:cNvPr id="2" name="Footer Placeholder 1"/>
          <p:cNvSpPr>
            <a:spLocks noGrp="1"/>
          </p:cNvSpPr>
          <p:nvPr>
            <p:ph type="ftr" sz="quarter" idx="11"/>
          </p:nvPr>
        </p:nvSpPr>
        <p:spPr/>
        <p:txBody>
          <a:bodyPr/>
          <a:lstStyle/>
          <a:p>
            <a:pPr>
              <a:defRPr/>
            </a:pPr>
            <a:r>
              <a:rPr lang="de-DE" b="0">
                <a:latin typeface="Calibri Light"/>
              </a:rPr>
              <a:t>Metacognitive Training 8 - Mood</a:t>
            </a:r>
          </a:p>
        </p:txBody>
      </p:sp>
      <p:sp>
        <p:nvSpPr>
          <p:cNvPr id="3" name="Slide Number Placeholder 2"/>
          <p:cNvSpPr>
            <a:spLocks noGrp="1"/>
          </p:cNvSpPr>
          <p:nvPr>
            <p:ph type="sldNum" sz="quarter" idx="12"/>
          </p:nvPr>
        </p:nvSpPr>
        <p:spPr/>
        <p:txBody>
          <a:bodyPr/>
          <a:lstStyle/>
          <a:p>
            <a:pPr>
              <a:defRPr/>
            </a:pPr>
            <a:fld id="{80CE027D-EF64-416E-BF12-DCF93CB718E4}" type="slidenum">
              <a:rPr lang="de-DE" altLang="de-DE" b="0" smtClean="0">
                <a:latin typeface="Calibri Light"/>
              </a:rPr>
              <a:pPr>
                <a:defRPr/>
              </a:pPr>
              <a:t>4</a:t>
            </a:fld>
            <a:endParaRPr lang="de-DE" altLang="de-DE" b="0">
              <a:latin typeface="Calibri Ligh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1" name="Rectangle 11">
            <a:extLst>
              <a:ext uri="{FF2B5EF4-FFF2-40B4-BE49-F238E27FC236}">
                <a16:creationId xmlns:a16="http://schemas.microsoft.com/office/drawing/2014/main" id="{092DFEB1-F99A-4F23-BCF1-18FA67D703AF}"/>
              </a:ext>
            </a:extLst>
          </p:cNvPr>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Treatment options for depression?</a:t>
            </a:r>
          </a:p>
        </p:txBody>
      </p:sp>
      <p:sp>
        <p:nvSpPr>
          <p:cNvPr id="27650" name="Rectangle 2">
            <a:extLst>
              <a:ext uri="{FF2B5EF4-FFF2-40B4-BE49-F238E27FC236}">
                <a16:creationId xmlns:a16="http://schemas.microsoft.com/office/drawing/2014/main" id="{C17008E3-DCC9-4010-9630-0D60DD86949F}"/>
              </a:ext>
            </a:extLst>
          </p:cNvPr>
          <p:cNvSpPr>
            <a:spLocks noGrp="1" noChangeArrowheads="1"/>
          </p:cNvSpPr>
          <p:nvPr>
            <p:ph idx="1"/>
          </p:nvPr>
        </p:nvSpPr>
        <p:spPr>
          <a:xfrm>
            <a:off x="408955" y="2204864"/>
            <a:ext cx="8668512" cy="4248000"/>
          </a:xfrm>
        </p:spPr>
        <p:txBody>
          <a:bodyPr/>
          <a:lstStyle/>
          <a:p>
            <a:pPr marL="342900" indent="-342900" eaLnBrk="1" hangingPunct="1">
              <a:buClr>
                <a:srgbClr val="333333"/>
              </a:buClr>
              <a:buFont typeface="WingDings"/>
              <a:buChar char=""/>
            </a:pPr>
            <a:r>
              <a:rPr lang="de-DE" altLang="de-DE" sz="2400" dirty="0" err="1">
                <a:solidFill>
                  <a:srgbClr val="004992"/>
                </a:solidFill>
                <a:latin typeface="Calibri Light"/>
              </a:rPr>
              <a:t>Psychotherapy</a:t>
            </a:r>
            <a:r>
              <a:rPr lang="de-DE" altLang="de-DE" sz="2400" dirty="0">
                <a:solidFill>
                  <a:srgbClr val="004992"/>
                </a:solidFill>
                <a:latin typeface="Calibri Light"/>
              </a:rPr>
              <a:t>/</a:t>
            </a:r>
            <a:r>
              <a:rPr lang="de-DE" altLang="de-DE" sz="2400" dirty="0" err="1">
                <a:solidFill>
                  <a:srgbClr val="004992"/>
                </a:solidFill>
                <a:latin typeface="Calibri Light"/>
              </a:rPr>
              <a:t>self</a:t>
            </a:r>
            <a:r>
              <a:rPr lang="de-DE" altLang="de-DE" sz="2400" dirty="0">
                <a:solidFill>
                  <a:srgbClr val="004992"/>
                </a:solidFill>
                <a:latin typeface="Calibri Light"/>
              </a:rPr>
              <a:t>: </a:t>
            </a:r>
            <a:br>
              <a:rPr lang="de-DE" altLang="de-DE" sz="2400" dirty="0">
                <a:solidFill>
                  <a:srgbClr val="333333"/>
                </a:solidFill>
                <a:latin typeface="Calibri Light"/>
              </a:rPr>
            </a:br>
            <a:r>
              <a:rPr lang="de-DE" altLang="de-DE" sz="2400" dirty="0" err="1">
                <a:solidFill>
                  <a:srgbClr val="333333"/>
                </a:solidFill>
                <a:latin typeface="Calibri Light"/>
              </a:rPr>
              <a:t>For</a:t>
            </a:r>
            <a:r>
              <a:rPr lang="de-DE" altLang="de-DE" sz="2400" dirty="0">
                <a:solidFill>
                  <a:srgbClr val="333333"/>
                </a:solidFill>
                <a:latin typeface="Calibri Light"/>
              </a:rPr>
              <a:t> </a:t>
            </a:r>
            <a:r>
              <a:rPr lang="de-DE" altLang="de-DE" sz="2400" dirty="0" err="1">
                <a:solidFill>
                  <a:srgbClr val="333333"/>
                </a:solidFill>
                <a:latin typeface="Calibri Light"/>
              </a:rPr>
              <a:t>example</a:t>
            </a:r>
            <a:r>
              <a:rPr lang="de-DE" altLang="de-DE" sz="2400" dirty="0">
                <a:solidFill>
                  <a:srgbClr val="333333"/>
                </a:solidFill>
                <a:latin typeface="Calibri Light"/>
              </a:rPr>
              <a:t>, </a:t>
            </a:r>
            <a:r>
              <a:rPr lang="de-DE" altLang="de-DE" sz="2400" dirty="0" err="1">
                <a:solidFill>
                  <a:srgbClr val="333333"/>
                </a:solidFill>
                <a:latin typeface="Calibri Light"/>
              </a:rPr>
              <a:t>cognitive</a:t>
            </a:r>
            <a:r>
              <a:rPr lang="de-DE" altLang="de-DE" sz="2400" dirty="0">
                <a:solidFill>
                  <a:srgbClr val="333333"/>
                </a:solidFill>
                <a:latin typeface="Calibri Light"/>
              </a:rPr>
              <a:t>-behavioral </a:t>
            </a:r>
            <a:r>
              <a:rPr lang="de-DE" altLang="de-DE" sz="2400" dirty="0" err="1">
                <a:solidFill>
                  <a:srgbClr val="333333"/>
                </a:solidFill>
                <a:latin typeface="Calibri Light"/>
              </a:rPr>
              <a:t>therapy</a:t>
            </a:r>
            <a:r>
              <a:rPr lang="de-DE" altLang="de-DE" sz="2400" dirty="0">
                <a:solidFill>
                  <a:srgbClr val="333333"/>
                </a:solidFill>
                <a:latin typeface="Calibri Light"/>
              </a:rPr>
              <a:t> (CBT) </a:t>
            </a:r>
            <a:r>
              <a:rPr lang="de-DE" altLang="de-DE" sz="2400" dirty="0" err="1">
                <a:solidFill>
                  <a:srgbClr val="333333"/>
                </a:solidFill>
                <a:latin typeface="Calibri Light"/>
              </a:rPr>
              <a:t>targets</a:t>
            </a:r>
            <a:r>
              <a:rPr lang="de-DE" altLang="de-DE" sz="2400" dirty="0">
                <a:solidFill>
                  <a:srgbClr val="333333"/>
                </a:solidFill>
                <a:latin typeface="Calibri Light"/>
              </a:rPr>
              <a:t> </a:t>
            </a:r>
            <a:r>
              <a:rPr lang="de-DE" altLang="de-DE" sz="2400" dirty="0" err="1">
                <a:solidFill>
                  <a:srgbClr val="333333"/>
                </a:solidFill>
                <a:latin typeface="Calibri Light"/>
              </a:rPr>
              <a:t>problems</a:t>
            </a:r>
            <a:r>
              <a:rPr lang="de-DE" altLang="de-DE" sz="2400" dirty="0">
                <a:solidFill>
                  <a:srgbClr val="333333"/>
                </a:solidFill>
                <a:latin typeface="Calibri Light"/>
              </a:rPr>
              <a:t> and </a:t>
            </a:r>
            <a:r>
              <a:rPr lang="de-DE" altLang="de-DE" sz="2400" dirty="0" err="1">
                <a:solidFill>
                  <a:srgbClr val="333333"/>
                </a:solidFill>
                <a:latin typeface="Calibri Light"/>
              </a:rPr>
              <a:t>underlying</a:t>
            </a:r>
            <a:r>
              <a:rPr lang="de-DE" altLang="de-DE" sz="2400" dirty="0">
                <a:solidFill>
                  <a:srgbClr val="333333"/>
                </a:solidFill>
                <a:latin typeface="Calibri Light"/>
              </a:rPr>
              <a:t> </a:t>
            </a:r>
            <a:r>
              <a:rPr lang="de-DE" altLang="de-DE" sz="2400" dirty="0" err="1">
                <a:solidFill>
                  <a:srgbClr val="333333"/>
                </a:solidFill>
                <a:latin typeface="Calibri Light"/>
              </a:rPr>
              <a:t>dysfunctional</a:t>
            </a:r>
            <a:r>
              <a:rPr lang="de-DE" altLang="de-DE" sz="2400" dirty="0">
                <a:solidFill>
                  <a:srgbClr val="333333"/>
                </a:solidFill>
                <a:latin typeface="Calibri Light"/>
              </a:rPr>
              <a:t> </a:t>
            </a:r>
            <a:r>
              <a:rPr lang="de-DE" altLang="de-DE" sz="2400" dirty="0" err="1">
                <a:solidFill>
                  <a:srgbClr val="333333"/>
                </a:solidFill>
                <a:latin typeface="Calibri Light"/>
              </a:rPr>
              <a:t>schemas</a:t>
            </a:r>
            <a:r>
              <a:rPr lang="de-DE" altLang="de-DE" sz="2400" dirty="0">
                <a:solidFill>
                  <a:srgbClr val="333333"/>
                </a:solidFill>
                <a:latin typeface="Calibri Light"/>
              </a:rPr>
              <a:t> (e.g. “I am </a:t>
            </a:r>
            <a:r>
              <a:rPr lang="de-DE" altLang="de-DE" sz="2400" dirty="0" err="1">
                <a:solidFill>
                  <a:srgbClr val="333333"/>
                </a:solidFill>
                <a:latin typeface="Calibri Light"/>
              </a:rPr>
              <a:t>worthless</a:t>
            </a:r>
            <a:r>
              <a:rPr lang="en-US" altLang="de-DE" sz="2400" dirty="0">
                <a:solidFill>
                  <a:srgbClr val="333333"/>
                </a:solidFill>
                <a:latin typeface="Calibri Light"/>
              </a:rPr>
              <a:t>”</a:t>
            </a:r>
            <a:r>
              <a:rPr lang="de-DE" altLang="de-DE" sz="2400" dirty="0">
                <a:solidFill>
                  <a:srgbClr val="333333"/>
                </a:solidFill>
                <a:latin typeface="Calibri Light"/>
              </a:rPr>
              <a:t>), </a:t>
            </a:r>
            <a:r>
              <a:rPr lang="de-DE" altLang="de-DE" sz="2400" dirty="0" err="1">
                <a:solidFill>
                  <a:srgbClr val="333333"/>
                </a:solidFill>
                <a:latin typeface="Calibri Light"/>
              </a:rPr>
              <a:t>which</a:t>
            </a:r>
            <a:r>
              <a:rPr lang="de-DE" altLang="de-DE" sz="2400" dirty="0">
                <a:solidFill>
                  <a:srgbClr val="333333"/>
                </a:solidFill>
                <a:latin typeface="Calibri Light"/>
              </a:rPr>
              <a:t> in turn </a:t>
            </a:r>
            <a:r>
              <a:rPr lang="de-DE" altLang="de-DE" sz="2400" dirty="0" err="1">
                <a:solidFill>
                  <a:srgbClr val="333333"/>
                </a:solidFill>
                <a:latin typeface="Calibri Light"/>
              </a:rPr>
              <a:t>provoke</a:t>
            </a:r>
            <a:r>
              <a:rPr lang="de-DE" altLang="de-DE" sz="2400" dirty="0">
                <a:solidFill>
                  <a:srgbClr val="333333"/>
                </a:solidFill>
                <a:latin typeface="Calibri Light"/>
              </a:rPr>
              <a:t> </a:t>
            </a:r>
            <a:r>
              <a:rPr lang="de-DE" altLang="de-DE" sz="2400" dirty="0" err="1">
                <a:solidFill>
                  <a:srgbClr val="333333"/>
                </a:solidFill>
                <a:latin typeface="Calibri Light"/>
              </a:rPr>
              <a:t>other</a:t>
            </a:r>
            <a:r>
              <a:rPr lang="de-DE" altLang="de-DE" sz="2400" dirty="0">
                <a:solidFill>
                  <a:srgbClr val="333333"/>
                </a:solidFill>
                <a:latin typeface="Calibri Light"/>
              </a:rPr>
              <a:t> negative </a:t>
            </a:r>
            <a:r>
              <a:rPr lang="de-DE" altLang="de-DE" sz="2400" dirty="0" err="1">
                <a:solidFill>
                  <a:srgbClr val="333333"/>
                </a:solidFill>
                <a:latin typeface="Calibri Light"/>
              </a:rPr>
              <a:t>thoughts</a:t>
            </a:r>
            <a:r>
              <a:rPr lang="de-DE" altLang="de-DE" sz="2400" dirty="0">
                <a:solidFill>
                  <a:srgbClr val="333333"/>
                </a:solidFill>
                <a:latin typeface="Calibri Light"/>
              </a:rPr>
              <a:t> (“Nobody </a:t>
            </a:r>
            <a:r>
              <a:rPr lang="de-DE" altLang="de-DE" sz="2400" dirty="0" err="1">
                <a:solidFill>
                  <a:srgbClr val="333333"/>
                </a:solidFill>
                <a:latin typeface="Calibri Light"/>
              </a:rPr>
              <a:t>likes</a:t>
            </a:r>
            <a:r>
              <a:rPr lang="de-DE" altLang="de-DE" sz="2400" dirty="0">
                <a:solidFill>
                  <a:srgbClr val="333333"/>
                </a:solidFill>
                <a:latin typeface="Calibri Light"/>
              </a:rPr>
              <a:t> </a:t>
            </a:r>
            <a:r>
              <a:rPr lang="de-DE" altLang="de-DE" sz="2400" dirty="0" err="1">
                <a:solidFill>
                  <a:srgbClr val="333333"/>
                </a:solidFill>
                <a:latin typeface="Calibri Light"/>
              </a:rPr>
              <a:t>me</a:t>
            </a:r>
            <a:r>
              <a:rPr lang="en-US" altLang="de-DE" sz="2400" dirty="0">
                <a:solidFill>
                  <a:srgbClr val="333333"/>
                </a:solidFill>
                <a:latin typeface="Calibri Light"/>
              </a:rPr>
              <a:t>”</a:t>
            </a:r>
            <a:r>
              <a:rPr lang="de-DE" altLang="de-DE" sz="2400" dirty="0">
                <a:solidFill>
                  <a:srgbClr val="333333"/>
                </a:solidFill>
                <a:latin typeface="Calibri Light"/>
              </a:rPr>
              <a:t>). Re-structuring these ideas has a </a:t>
            </a:r>
            <a:r>
              <a:rPr lang="de-DE" altLang="de-DE" sz="2400" b="1" dirty="0">
                <a:solidFill>
                  <a:srgbClr val="004992"/>
                </a:solidFill>
                <a:latin typeface="Calibri Light"/>
              </a:rPr>
              <a:t>long-term impact</a:t>
            </a:r>
            <a:r>
              <a:rPr lang="de-DE" altLang="de-DE" sz="2400" dirty="0">
                <a:solidFill>
                  <a:srgbClr val="004992"/>
                </a:solidFill>
                <a:latin typeface="Calibri Light"/>
              </a:rPr>
              <a:t>.</a:t>
            </a:r>
          </a:p>
        </p:txBody>
      </p:sp>
      <p:sp>
        <p:nvSpPr>
          <p:cNvPr id="2" name="Footer Placeholder 1"/>
          <p:cNvSpPr>
            <a:spLocks noGrp="1"/>
          </p:cNvSpPr>
          <p:nvPr>
            <p:ph type="ftr" sz="quarter" idx="11"/>
          </p:nvPr>
        </p:nvSpPr>
        <p:spPr/>
        <p:txBody>
          <a:bodyPr/>
          <a:lstStyle/>
          <a:p>
            <a:pPr>
              <a:defRPr/>
            </a:pPr>
            <a:r>
              <a:rPr lang="de-DE" b="0">
                <a:latin typeface="Calibri Light"/>
              </a:rPr>
              <a:t>Metacognitive Training 8 - Mood</a:t>
            </a:r>
          </a:p>
        </p:txBody>
      </p:sp>
      <p:sp>
        <p:nvSpPr>
          <p:cNvPr id="3" name="Slide Number Placeholder 2"/>
          <p:cNvSpPr>
            <a:spLocks noGrp="1"/>
          </p:cNvSpPr>
          <p:nvPr>
            <p:ph type="sldNum" sz="quarter" idx="12"/>
          </p:nvPr>
        </p:nvSpPr>
        <p:spPr/>
        <p:txBody>
          <a:bodyPr/>
          <a:lstStyle/>
          <a:p>
            <a:pPr>
              <a:defRPr/>
            </a:pPr>
            <a:fld id="{80CE027D-EF64-416E-BF12-DCF93CB718E4}" type="slidenum">
              <a:rPr lang="de-DE" altLang="de-DE" b="0" smtClean="0">
                <a:latin typeface="Calibri Light"/>
              </a:rPr>
              <a:pPr>
                <a:defRPr/>
              </a:pPr>
              <a:t>5</a:t>
            </a:fld>
            <a:endParaRPr lang="de-DE" altLang="de-DE" b="0">
              <a:latin typeface="Calibri Light"/>
            </a:endParaRPr>
          </a:p>
        </p:txBody>
      </p:sp>
      <p:pic>
        <p:nvPicPr>
          <p:cNvPr id="8" name="Picture 9" descr="Freud's couch, genuine article - saschapohflepp - flickr - bearbeitet - cc">
            <a:extLst>
              <a:ext uri="{FF2B5EF4-FFF2-40B4-BE49-F238E27FC236}">
                <a16:creationId xmlns:a16="http://schemas.microsoft.com/office/drawing/2014/main" id="{60FC54E7-23A5-4D30-8C2F-DA3D04E884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69095" y="4557996"/>
            <a:ext cx="2926080" cy="2300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1" name="Rectangle 11">
            <a:extLst>
              <a:ext uri="{FF2B5EF4-FFF2-40B4-BE49-F238E27FC236}">
                <a16:creationId xmlns:a16="http://schemas.microsoft.com/office/drawing/2014/main" id="{092DFEB1-F99A-4F23-BCF1-18FA67D703AF}"/>
              </a:ext>
            </a:extLst>
          </p:cNvPr>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Treatment options for depression?</a:t>
            </a:r>
          </a:p>
        </p:txBody>
      </p:sp>
      <p:sp>
        <p:nvSpPr>
          <p:cNvPr id="27650" name="Rectangle 2">
            <a:extLst>
              <a:ext uri="{FF2B5EF4-FFF2-40B4-BE49-F238E27FC236}">
                <a16:creationId xmlns:a16="http://schemas.microsoft.com/office/drawing/2014/main" id="{C17008E3-DCC9-4010-9630-0D60DD86949F}"/>
              </a:ext>
            </a:extLst>
          </p:cNvPr>
          <p:cNvSpPr>
            <a:spLocks noGrp="1" noChangeArrowheads="1"/>
          </p:cNvSpPr>
          <p:nvPr>
            <p:ph idx="1"/>
          </p:nvPr>
        </p:nvSpPr>
        <p:spPr>
          <a:xfrm>
            <a:off x="408955" y="2204864"/>
            <a:ext cx="8668512" cy="4248000"/>
          </a:xfrm>
        </p:spPr>
        <p:txBody>
          <a:bodyPr/>
          <a:lstStyle/>
          <a:p>
            <a:pPr marL="342900" indent="-342900" eaLnBrk="1" hangingPunct="1">
              <a:buClr>
                <a:srgbClr val="333333"/>
              </a:buClr>
              <a:buFont typeface="WingDings"/>
              <a:buChar char=""/>
            </a:pPr>
            <a:r>
              <a:rPr lang="de-DE" altLang="de-DE" sz="2400" dirty="0" err="1">
                <a:solidFill>
                  <a:srgbClr val="004992"/>
                </a:solidFill>
                <a:latin typeface="Calibri Light"/>
              </a:rPr>
              <a:t>Psychotherapy</a:t>
            </a:r>
            <a:r>
              <a:rPr lang="de-DE" altLang="de-DE" sz="2400" dirty="0">
                <a:solidFill>
                  <a:srgbClr val="004992"/>
                </a:solidFill>
                <a:latin typeface="Calibri Light"/>
              </a:rPr>
              <a:t>/</a:t>
            </a:r>
            <a:r>
              <a:rPr lang="de-DE" altLang="de-DE" sz="2400" dirty="0" err="1">
                <a:solidFill>
                  <a:srgbClr val="004992"/>
                </a:solidFill>
                <a:latin typeface="Calibri Light"/>
              </a:rPr>
              <a:t>self</a:t>
            </a:r>
            <a:r>
              <a:rPr lang="de-DE" altLang="de-DE" sz="2400" dirty="0">
                <a:solidFill>
                  <a:srgbClr val="004992"/>
                </a:solidFill>
                <a:latin typeface="Calibri Light"/>
              </a:rPr>
              <a:t>: </a:t>
            </a:r>
            <a:br>
              <a:rPr lang="de-DE" altLang="de-DE" sz="2400" dirty="0">
                <a:solidFill>
                  <a:srgbClr val="333333"/>
                </a:solidFill>
                <a:latin typeface="Calibri Light"/>
              </a:rPr>
            </a:br>
            <a:r>
              <a:rPr lang="de-DE" altLang="de-DE" sz="2400" dirty="0" err="1">
                <a:solidFill>
                  <a:srgbClr val="333333"/>
                </a:solidFill>
                <a:latin typeface="Calibri Light"/>
              </a:rPr>
              <a:t>For</a:t>
            </a:r>
            <a:r>
              <a:rPr lang="de-DE" altLang="de-DE" sz="2400" dirty="0">
                <a:solidFill>
                  <a:srgbClr val="333333"/>
                </a:solidFill>
                <a:latin typeface="Calibri Light"/>
              </a:rPr>
              <a:t> </a:t>
            </a:r>
            <a:r>
              <a:rPr lang="de-DE" altLang="de-DE" sz="2400" dirty="0" err="1">
                <a:solidFill>
                  <a:srgbClr val="333333"/>
                </a:solidFill>
                <a:latin typeface="Calibri Light"/>
              </a:rPr>
              <a:t>example</a:t>
            </a:r>
            <a:r>
              <a:rPr lang="de-DE" altLang="de-DE" sz="2400" dirty="0">
                <a:solidFill>
                  <a:srgbClr val="333333"/>
                </a:solidFill>
                <a:latin typeface="Calibri Light"/>
              </a:rPr>
              <a:t>, </a:t>
            </a:r>
            <a:r>
              <a:rPr lang="de-DE" altLang="de-DE" sz="2400" dirty="0" err="1">
                <a:solidFill>
                  <a:srgbClr val="333333"/>
                </a:solidFill>
                <a:latin typeface="Calibri Light"/>
              </a:rPr>
              <a:t>cognitive</a:t>
            </a:r>
            <a:r>
              <a:rPr lang="de-DE" altLang="de-DE" sz="2400" dirty="0">
                <a:solidFill>
                  <a:srgbClr val="333333"/>
                </a:solidFill>
                <a:latin typeface="Calibri Light"/>
              </a:rPr>
              <a:t>-behavioral </a:t>
            </a:r>
            <a:r>
              <a:rPr lang="de-DE" altLang="de-DE" sz="2400" dirty="0" err="1">
                <a:solidFill>
                  <a:srgbClr val="333333"/>
                </a:solidFill>
                <a:latin typeface="Calibri Light"/>
              </a:rPr>
              <a:t>therapy</a:t>
            </a:r>
            <a:r>
              <a:rPr lang="de-DE" altLang="de-DE" sz="2400" dirty="0">
                <a:solidFill>
                  <a:srgbClr val="333333"/>
                </a:solidFill>
                <a:latin typeface="Calibri Light"/>
              </a:rPr>
              <a:t> (CBT) </a:t>
            </a:r>
            <a:r>
              <a:rPr lang="de-DE" altLang="de-DE" sz="2400" dirty="0" err="1">
                <a:solidFill>
                  <a:srgbClr val="333333"/>
                </a:solidFill>
                <a:latin typeface="Calibri Light"/>
              </a:rPr>
              <a:t>targets</a:t>
            </a:r>
            <a:r>
              <a:rPr lang="de-DE" altLang="de-DE" sz="2400" dirty="0">
                <a:solidFill>
                  <a:srgbClr val="333333"/>
                </a:solidFill>
                <a:latin typeface="Calibri Light"/>
              </a:rPr>
              <a:t> </a:t>
            </a:r>
            <a:r>
              <a:rPr lang="de-DE" altLang="de-DE" sz="2400" dirty="0" err="1">
                <a:solidFill>
                  <a:srgbClr val="333333"/>
                </a:solidFill>
                <a:latin typeface="Calibri Light"/>
              </a:rPr>
              <a:t>problems</a:t>
            </a:r>
            <a:r>
              <a:rPr lang="de-DE" altLang="de-DE" sz="2400" dirty="0">
                <a:solidFill>
                  <a:srgbClr val="333333"/>
                </a:solidFill>
                <a:latin typeface="Calibri Light"/>
              </a:rPr>
              <a:t> and </a:t>
            </a:r>
            <a:r>
              <a:rPr lang="de-DE" altLang="de-DE" sz="2400" dirty="0" err="1">
                <a:solidFill>
                  <a:srgbClr val="333333"/>
                </a:solidFill>
                <a:latin typeface="Calibri Light"/>
              </a:rPr>
              <a:t>underlying</a:t>
            </a:r>
            <a:r>
              <a:rPr lang="de-DE" altLang="de-DE" sz="2400" dirty="0">
                <a:solidFill>
                  <a:srgbClr val="333333"/>
                </a:solidFill>
                <a:latin typeface="Calibri Light"/>
              </a:rPr>
              <a:t> </a:t>
            </a:r>
            <a:r>
              <a:rPr lang="de-DE" altLang="de-DE" sz="2400" dirty="0" err="1">
                <a:solidFill>
                  <a:srgbClr val="333333"/>
                </a:solidFill>
                <a:latin typeface="Calibri Light"/>
              </a:rPr>
              <a:t>dysfunctional</a:t>
            </a:r>
            <a:r>
              <a:rPr lang="de-DE" altLang="de-DE" sz="2400" dirty="0">
                <a:solidFill>
                  <a:srgbClr val="333333"/>
                </a:solidFill>
                <a:latin typeface="Calibri Light"/>
              </a:rPr>
              <a:t> </a:t>
            </a:r>
            <a:r>
              <a:rPr lang="de-DE" altLang="de-DE" sz="2400" dirty="0" err="1">
                <a:solidFill>
                  <a:srgbClr val="333333"/>
                </a:solidFill>
                <a:latin typeface="Calibri Light"/>
              </a:rPr>
              <a:t>schemas</a:t>
            </a:r>
            <a:r>
              <a:rPr lang="de-DE" altLang="de-DE" sz="2400" dirty="0">
                <a:solidFill>
                  <a:srgbClr val="333333"/>
                </a:solidFill>
                <a:latin typeface="Calibri Light"/>
              </a:rPr>
              <a:t> (e.g. “I am </a:t>
            </a:r>
            <a:r>
              <a:rPr lang="de-DE" altLang="de-DE" sz="2400" dirty="0" err="1">
                <a:solidFill>
                  <a:srgbClr val="333333"/>
                </a:solidFill>
                <a:latin typeface="Calibri Light"/>
              </a:rPr>
              <a:t>worthless</a:t>
            </a:r>
            <a:r>
              <a:rPr lang="en-US" altLang="de-DE" sz="2400" dirty="0">
                <a:solidFill>
                  <a:srgbClr val="333333"/>
                </a:solidFill>
                <a:latin typeface="Calibri Light"/>
              </a:rPr>
              <a:t>”</a:t>
            </a:r>
            <a:r>
              <a:rPr lang="de-DE" altLang="de-DE" sz="2400" dirty="0">
                <a:solidFill>
                  <a:srgbClr val="333333"/>
                </a:solidFill>
                <a:latin typeface="Calibri Light"/>
              </a:rPr>
              <a:t>), </a:t>
            </a:r>
            <a:r>
              <a:rPr lang="de-DE" altLang="de-DE" sz="2400" dirty="0" err="1">
                <a:solidFill>
                  <a:srgbClr val="333333"/>
                </a:solidFill>
                <a:latin typeface="Calibri Light"/>
              </a:rPr>
              <a:t>which</a:t>
            </a:r>
            <a:r>
              <a:rPr lang="de-DE" altLang="de-DE" sz="2400" dirty="0">
                <a:solidFill>
                  <a:srgbClr val="333333"/>
                </a:solidFill>
                <a:latin typeface="Calibri Light"/>
              </a:rPr>
              <a:t> in turn </a:t>
            </a:r>
            <a:r>
              <a:rPr lang="de-DE" altLang="de-DE" sz="2400" dirty="0" err="1">
                <a:solidFill>
                  <a:srgbClr val="333333"/>
                </a:solidFill>
                <a:latin typeface="Calibri Light"/>
              </a:rPr>
              <a:t>provoke</a:t>
            </a:r>
            <a:r>
              <a:rPr lang="de-DE" altLang="de-DE" sz="2400" dirty="0">
                <a:solidFill>
                  <a:srgbClr val="333333"/>
                </a:solidFill>
                <a:latin typeface="Calibri Light"/>
              </a:rPr>
              <a:t> </a:t>
            </a:r>
            <a:r>
              <a:rPr lang="de-DE" altLang="de-DE" sz="2400" dirty="0" err="1">
                <a:solidFill>
                  <a:srgbClr val="333333"/>
                </a:solidFill>
                <a:latin typeface="Calibri Light"/>
              </a:rPr>
              <a:t>other</a:t>
            </a:r>
            <a:r>
              <a:rPr lang="de-DE" altLang="de-DE" sz="2400" dirty="0">
                <a:solidFill>
                  <a:srgbClr val="333333"/>
                </a:solidFill>
                <a:latin typeface="Calibri Light"/>
              </a:rPr>
              <a:t> negative </a:t>
            </a:r>
            <a:r>
              <a:rPr lang="de-DE" altLang="de-DE" sz="2400" dirty="0" err="1">
                <a:solidFill>
                  <a:srgbClr val="333333"/>
                </a:solidFill>
                <a:latin typeface="Calibri Light"/>
              </a:rPr>
              <a:t>thoughts</a:t>
            </a:r>
            <a:r>
              <a:rPr lang="de-DE" altLang="de-DE" sz="2400" dirty="0">
                <a:solidFill>
                  <a:srgbClr val="333333"/>
                </a:solidFill>
                <a:latin typeface="Calibri Light"/>
              </a:rPr>
              <a:t> (“Nobody </a:t>
            </a:r>
            <a:r>
              <a:rPr lang="de-DE" altLang="de-DE" sz="2400" dirty="0" err="1">
                <a:solidFill>
                  <a:srgbClr val="333333"/>
                </a:solidFill>
                <a:latin typeface="Calibri Light"/>
              </a:rPr>
              <a:t>likes</a:t>
            </a:r>
            <a:r>
              <a:rPr lang="de-DE" altLang="de-DE" sz="2400" dirty="0">
                <a:solidFill>
                  <a:srgbClr val="333333"/>
                </a:solidFill>
                <a:latin typeface="Calibri Light"/>
              </a:rPr>
              <a:t> </a:t>
            </a:r>
            <a:r>
              <a:rPr lang="de-DE" altLang="de-DE" sz="2400" dirty="0" err="1">
                <a:solidFill>
                  <a:srgbClr val="333333"/>
                </a:solidFill>
                <a:latin typeface="Calibri Light"/>
              </a:rPr>
              <a:t>me</a:t>
            </a:r>
            <a:r>
              <a:rPr lang="en-US" altLang="de-DE" sz="2400" dirty="0">
                <a:solidFill>
                  <a:srgbClr val="333333"/>
                </a:solidFill>
                <a:latin typeface="Calibri Light"/>
              </a:rPr>
              <a:t>”</a:t>
            </a:r>
            <a:r>
              <a:rPr lang="de-DE" altLang="de-DE" sz="2400" dirty="0">
                <a:solidFill>
                  <a:srgbClr val="333333"/>
                </a:solidFill>
                <a:latin typeface="Calibri Light"/>
              </a:rPr>
              <a:t>). Re-</a:t>
            </a:r>
            <a:r>
              <a:rPr lang="de-DE" altLang="de-DE" sz="2400" dirty="0" err="1">
                <a:solidFill>
                  <a:srgbClr val="333333"/>
                </a:solidFill>
                <a:latin typeface="Calibri Light"/>
              </a:rPr>
              <a:t>structuring</a:t>
            </a:r>
            <a:r>
              <a:rPr lang="de-DE" altLang="de-DE" sz="2400" dirty="0">
                <a:solidFill>
                  <a:srgbClr val="333333"/>
                </a:solidFill>
                <a:latin typeface="Calibri Light"/>
              </a:rPr>
              <a:t> </a:t>
            </a:r>
            <a:r>
              <a:rPr lang="de-DE" altLang="de-DE" sz="2400" dirty="0" err="1">
                <a:solidFill>
                  <a:srgbClr val="333333"/>
                </a:solidFill>
                <a:latin typeface="Calibri Light"/>
              </a:rPr>
              <a:t>these</a:t>
            </a:r>
            <a:r>
              <a:rPr lang="de-DE" altLang="de-DE" sz="2400" dirty="0">
                <a:solidFill>
                  <a:srgbClr val="333333"/>
                </a:solidFill>
                <a:latin typeface="Calibri Light"/>
              </a:rPr>
              <a:t> </a:t>
            </a:r>
            <a:r>
              <a:rPr lang="de-DE" altLang="de-DE" sz="2400" dirty="0" err="1">
                <a:solidFill>
                  <a:srgbClr val="333333"/>
                </a:solidFill>
                <a:latin typeface="Calibri Light"/>
              </a:rPr>
              <a:t>ideas</a:t>
            </a:r>
            <a:r>
              <a:rPr lang="de-DE" altLang="de-DE" sz="2400" dirty="0">
                <a:solidFill>
                  <a:srgbClr val="333333"/>
                </a:solidFill>
                <a:latin typeface="Calibri Light"/>
              </a:rPr>
              <a:t> </a:t>
            </a:r>
            <a:r>
              <a:rPr lang="de-DE" altLang="de-DE" sz="2400" dirty="0" err="1">
                <a:solidFill>
                  <a:srgbClr val="333333"/>
                </a:solidFill>
                <a:latin typeface="Calibri Light"/>
              </a:rPr>
              <a:t>has</a:t>
            </a:r>
            <a:r>
              <a:rPr lang="de-DE" altLang="de-DE" sz="2400" dirty="0">
                <a:solidFill>
                  <a:srgbClr val="333333"/>
                </a:solidFill>
                <a:latin typeface="Calibri Light"/>
              </a:rPr>
              <a:t> a </a:t>
            </a:r>
            <a:r>
              <a:rPr lang="de-DE" altLang="de-DE" sz="2400" b="1" dirty="0" err="1">
                <a:solidFill>
                  <a:srgbClr val="004992"/>
                </a:solidFill>
                <a:latin typeface="Calibri Light"/>
              </a:rPr>
              <a:t>long</a:t>
            </a:r>
            <a:r>
              <a:rPr lang="de-DE" altLang="de-DE" sz="2400" b="1" dirty="0">
                <a:solidFill>
                  <a:srgbClr val="004992"/>
                </a:solidFill>
                <a:latin typeface="Calibri Light"/>
              </a:rPr>
              <a:t>-term </a:t>
            </a:r>
            <a:r>
              <a:rPr lang="de-DE" altLang="de-DE" sz="2400" b="1" dirty="0" err="1">
                <a:solidFill>
                  <a:srgbClr val="004992"/>
                </a:solidFill>
                <a:latin typeface="Calibri Light"/>
              </a:rPr>
              <a:t>impact</a:t>
            </a:r>
            <a:r>
              <a:rPr lang="de-DE" altLang="de-DE" sz="2400" dirty="0">
                <a:solidFill>
                  <a:srgbClr val="004992"/>
                </a:solidFill>
                <a:latin typeface="Calibri Light"/>
              </a:rPr>
              <a:t>.</a:t>
            </a:r>
          </a:p>
          <a:p>
            <a:pPr marL="342900" indent="-342900" eaLnBrk="1" hangingPunct="1">
              <a:buClr>
                <a:srgbClr val="333333"/>
              </a:buClr>
              <a:buFont typeface="WingDings"/>
              <a:buChar char=""/>
            </a:pPr>
            <a:r>
              <a:rPr lang="de-DE" altLang="de-DE" sz="2400" dirty="0">
                <a:solidFill>
                  <a:srgbClr val="004992"/>
                </a:solidFill>
                <a:latin typeface="Calibri Light"/>
              </a:rPr>
              <a:t>Medication: </a:t>
            </a:r>
            <a:br>
              <a:rPr lang="de-DE" altLang="de-DE" sz="2400" dirty="0">
                <a:solidFill>
                  <a:srgbClr val="333333"/>
                </a:solidFill>
                <a:latin typeface="Calibri Light"/>
              </a:rPr>
            </a:br>
            <a:r>
              <a:rPr lang="de-DE" altLang="de-DE" sz="2400" dirty="0">
                <a:solidFill>
                  <a:srgbClr val="333333"/>
                </a:solidFill>
                <a:latin typeface="Calibri Light"/>
              </a:rPr>
              <a:t>For example, antidepressants are important for severe depression and may support psychotherapeutic intervention. However, medication only helps as long as it is taken regularly. </a:t>
            </a:r>
          </a:p>
        </p:txBody>
      </p:sp>
      <p:sp>
        <p:nvSpPr>
          <p:cNvPr id="2" name="Footer Placeholder 1"/>
          <p:cNvSpPr>
            <a:spLocks noGrp="1"/>
          </p:cNvSpPr>
          <p:nvPr>
            <p:ph type="ftr" sz="quarter" idx="11"/>
          </p:nvPr>
        </p:nvSpPr>
        <p:spPr/>
        <p:txBody>
          <a:bodyPr/>
          <a:lstStyle/>
          <a:p>
            <a:pPr>
              <a:defRPr/>
            </a:pPr>
            <a:r>
              <a:rPr lang="de-DE" b="0">
                <a:latin typeface="Calibri Light"/>
              </a:rPr>
              <a:t>Metacognitive Training 8 - Mood</a:t>
            </a:r>
          </a:p>
        </p:txBody>
      </p:sp>
      <p:sp>
        <p:nvSpPr>
          <p:cNvPr id="3" name="Slide Number Placeholder 2"/>
          <p:cNvSpPr>
            <a:spLocks noGrp="1"/>
          </p:cNvSpPr>
          <p:nvPr>
            <p:ph type="sldNum" sz="quarter" idx="12"/>
          </p:nvPr>
        </p:nvSpPr>
        <p:spPr/>
        <p:txBody>
          <a:bodyPr/>
          <a:lstStyle/>
          <a:p>
            <a:pPr>
              <a:defRPr/>
            </a:pPr>
            <a:fld id="{80CE027D-EF64-416E-BF12-DCF93CB718E4}" type="slidenum">
              <a:rPr lang="de-DE" altLang="de-DE" b="0" smtClean="0">
                <a:latin typeface="Calibri Light"/>
              </a:rPr>
              <a:pPr>
                <a:defRPr/>
              </a:pPr>
              <a:t>6</a:t>
            </a:fld>
            <a:endParaRPr lang="de-DE" altLang="de-DE" b="0">
              <a:latin typeface="Calibri Light"/>
            </a:endParaRPr>
          </a:p>
        </p:txBody>
      </p:sp>
      <p:pic>
        <p:nvPicPr>
          <p:cNvPr id="8" name="Picture 9" descr="Freud's couch, genuine article - saschapohflepp - flickr - bearbeitet - cc">
            <a:extLst>
              <a:ext uri="{FF2B5EF4-FFF2-40B4-BE49-F238E27FC236}">
                <a16:creationId xmlns:a16="http://schemas.microsoft.com/office/drawing/2014/main" id="{60FC54E7-23A5-4D30-8C2F-DA3D04E884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69095" y="4557996"/>
            <a:ext cx="2926080" cy="2300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97547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38FFB0D1-5691-44B0-B886-C9919C74762C}"/>
              </a:ext>
            </a:extLst>
          </p:cNvPr>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Why are we doing this?</a:t>
            </a:r>
            <a:endParaRPr lang="de-DE" altLang="de-DE" sz="3600">
              <a:latin typeface="Calibri Light"/>
            </a:endParaRPr>
          </a:p>
        </p:txBody>
      </p:sp>
      <p:sp>
        <p:nvSpPr>
          <p:cNvPr id="4" name="Content Placeholder 3"/>
          <p:cNvSpPr>
            <a:spLocks noGrp="1"/>
          </p:cNvSpPr>
          <p:nvPr>
            <p:ph idx="1"/>
          </p:nvPr>
        </p:nvSpPr>
        <p:spPr/>
        <p:txBody>
          <a:bodyPr/>
          <a:lstStyle/>
          <a:p>
            <a:pPr lvl="0" defTabSz="914400" fontAlgn="base"/>
            <a:r>
              <a:rPr lang="en-US" altLang="de-DE" sz="2400" dirty="0">
                <a:solidFill>
                  <a:srgbClr val="333333"/>
                </a:solidFill>
                <a:latin typeface="Calibri Light"/>
              </a:rPr>
              <a:t>Many people with </a:t>
            </a:r>
            <a:r>
              <a:rPr lang="de-DE" altLang="de-DE" sz="2400" dirty="0">
                <a:solidFill>
                  <a:srgbClr val="333333"/>
                </a:solidFill>
                <a:latin typeface="Calibri Light"/>
              </a:rPr>
              <a:t>mental health problems</a:t>
            </a:r>
            <a:r>
              <a:rPr lang="en-US" altLang="de-DE" sz="2400" dirty="0">
                <a:solidFill>
                  <a:srgbClr val="333333"/>
                </a:solidFill>
                <a:latin typeface="Calibri Light"/>
              </a:rPr>
              <a:t> have </a:t>
            </a:r>
            <a:r>
              <a:rPr lang="de-DE" altLang="de-DE" sz="2400" dirty="0">
                <a:solidFill>
                  <a:srgbClr val="333333"/>
                </a:solidFill>
                <a:latin typeface="Calibri Light"/>
              </a:rPr>
              <a:t>thinking </a:t>
            </a:r>
            <a:r>
              <a:rPr lang="en-US" altLang="de-DE" sz="2400" dirty="0">
                <a:solidFill>
                  <a:srgbClr val="333333"/>
                </a:solidFill>
                <a:latin typeface="Calibri Light"/>
              </a:rPr>
              <a:t>distortions that may </a:t>
            </a:r>
            <a:r>
              <a:rPr lang="en-US" altLang="de-DE" sz="2400" dirty="0">
                <a:solidFill>
                  <a:srgbClr val="004992"/>
                </a:solidFill>
                <a:latin typeface="Calibri Light"/>
              </a:rPr>
              <a:t>lead to depression.</a:t>
            </a:r>
          </a:p>
          <a:p>
            <a:pPr lvl="0" defTabSz="914400" fontAlgn="base"/>
            <a:r>
              <a:rPr lang="en-US" altLang="de-DE" sz="2400" dirty="0">
                <a:solidFill>
                  <a:srgbClr val="333333"/>
                </a:solidFill>
                <a:latin typeface="Calibri Light"/>
              </a:rPr>
              <a:t>These thinking distortions can be changed through intensive and continuous training.</a:t>
            </a:r>
          </a:p>
          <a:p>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Metacognitive Training 8 - Mood</a:t>
            </a:r>
          </a:p>
        </p:txBody>
      </p:sp>
      <p:sp>
        <p:nvSpPr>
          <p:cNvPr id="3" name="Slide Number Placeholder 2"/>
          <p:cNvSpPr>
            <a:spLocks noGrp="1"/>
          </p:cNvSpPr>
          <p:nvPr>
            <p:ph type="sldNum" sz="quarter" idx="12"/>
          </p:nvPr>
        </p:nvSpPr>
        <p:spPr/>
        <p:txBody>
          <a:bodyPr/>
          <a:lstStyle/>
          <a:p>
            <a:pPr>
              <a:defRPr/>
            </a:pPr>
            <a:fld id="{80CE027D-EF64-416E-BF12-DCF93CB718E4}" type="slidenum">
              <a:rPr lang="de-DE" altLang="de-DE" b="0" smtClean="0">
                <a:latin typeface="Calibri Light"/>
              </a:rPr>
              <a:pPr>
                <a:defRPr/>
              </a:pPr>
              <a:t>7</a:t>
            </a:fld>
            <a:endParaRPr lang="de-DE" altLang="de-DE" b="0">
              <a:latin typeface="Calibri Light"/>
            </a:endParaRPr>
          </a:p>
        </p:txBody>
      </p:sp>
      <p:sp>
        <p:nvSpPr>
          <p:cNvPr id="29699" name="Rectangle 3">
            <a:extLst>
              <a:ext uri="{FF2B5EF4-FFF2-40B4-BE49-F238E27FC236}">
                <a16:creationId xmlns:a16="http://schemas.microsoft.com/office/drawing/2014/main" id="{68071FDF-B9ED-4511-9911-9DDB2FD75873}"/>
              </a:ext>
            </a:extLst>
          </p:cNvPr>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buClrTx/>
              <a:buFontTx/>
              <a:buChar char="•"/>
            </a:pPr>
            <a:endParaRPr lang="en-GB" altLang="de-DE" sz="2000" b="0">
              <a:latin typeface="Calibri Light"/>
              <a:cs typeface="Times New Roman" panose="0202060305040502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16"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3767776876"/>
              </p:ext>
            </p:extLst>
          </p:nvPr>
        </p:nvGraphicFramePr>
        <p:xfrm>
          <a:off x="408955" y="2795286"/>
          <a:ext cx="8686800" cy="365757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000000"/>
                          </a:solidFill>
                          <a:effectLst/>
                          <a:latin typeface="Calibri Light"/>
                        </a:rPr>
                        <a:t>Negative effects of psychosis on mood</a:t>
                      </a:r>
                      <a:endParaRPr kumimoji="0" lang="de-DE" sz="18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1" u="sng" strike="noStrike" cap="none" normalizeH="0" baseline="0" dirty="0">
                          <a:ln>
                            <a:noFill/>
                          </a:ln>
                          <a:solidFill>
                            <a:srgbClr val="000000"/>
                          </a:solidFill>
                          <a:effectLst/>
                          <a:latin typeface="Calibri Light"/>
                        </a:rPr>
                        <a:t>Short-term </a:t>
                      </a:r>
                      <a:r>
                        <a:rPr kumimoji="0" lang="en-US" sz="1800" b="0" i="0" u="none" strike="noStrike" cap="none" normalizeH="0" baseline="0" dirty="0">
                          <a:ln>
                            <a:noFill/>
                          </a:ln>
                          <a:solidFill>
                            <a:srgbClr val="000000"/>
                          </a:solidFill>
                          <a:effectLst/>
                          <a:latin typeface="Calibri Light"/>
                        </a:rPr>
                        <a:t>positive effects of psychosis on mood</a:t>
                      </a:r>
                      <a:endParaRPr kumimoji="0" lang="de-DE" sz="18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Psychosis &amp; Depression</a:t>
            </a:r>
            <a:br>
              <a:rPr lang="en-US" sz="3600" dirty="0">
                <a:latin typeface="Calibri Light"/>
              </a:rPr>
            </a:br>
            <a:r>
              <a:rPr lang="en-US" sz="3600" dirty="0">
                <a:latin typeface="Calibri Light"/>
              </a:rPr>
              <a:t>Effects of psychosis on self-esteem</a:t>
            </a:r>
          </a:p>
        </p:txBody>
      </p:sp>
      <p:sp>
        <p:nvSpPr>
          <p:cNvPr id="3" name="Footer Placeholder 2"/>
          <p:cNvSpPr>
            <a:spLocks noGrp="1"/>
          </p:cNvSpPr>
          <p:nvPr>
            <p:ph type="ftr" sz="quarter" idx="11"/>
          </p:nvPr>
        </p:nvSpPr>
        <p:spPr/>
        <p:txBody>
          <a:bodyPr/>
          <a:lstStyle/>
          <a:p>
            <a:pPr>
              <a:defRPr/>
            </a:pPr>
            <a:r>
              <a:rPr lang="de-DE" b="0">
                <a:latin typeface="Calibri Light"/>
              </a:rPr>
              <a:t>Metacognitive Training 8 - Mood</a:t>
            </a:r>
          </a:p>
        </p:txBody>
      </p:sp>
      <p:sp>
        <p:nvSpPr>
          <p:cNvPr id="4" name="Slide Number Placeholder 3"/>
          <p:cNvSpPr>
            <a:spLocks noGrp="1"/>
          </p:cNvSpPr>
          <p:nvPr>
            <p:ph type="sldNum" sz="quarter" idx="12"/>
          </p:nvPr>
        </p:nvSpPr>
        <p:spPr/>
        <p:txBody>
          <a:bodyPr/>
          <a:lstStyle/>
          <a:p>
            <a:pPr>
              <a:defRPr/>
            </a:pPr>
            <a:fld id="{BDCE1F4F-DFEB-4618-84DC-BB9165E2F7BB}" type="slidenum">
              <a:rPr lang="de-DE" altLang="de-DE" b="0" smtClean="0">
                <a:latin typeface="Calibri Light"/>
              </a:rPr>
              <a:pPr>
                <a:defRPr/>
              </a:pPr>
              <a:t>8</a:t>
            </a:fld>
            <a:endParaRPr lang="de-DE" altLang="de-DE" b="0">
              <a:latin typeface="Calibri Light"/>
            </a:endParaRPr>
          </a:p>
        </p:txBody>
      </p:sp>
      <p:pic>
        <p:nvPicPr>
          <p:cNvPr id="13"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843784"/>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0361" y="2843784"/>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16"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3188925320"/>
              </p:ext>
            </p:extLst>
          </p:nvPr>
        </p:nvGraphicFramePr>
        <p:xfrm>
          <a:off x="408955" y="2795286"/>
          <a:ext cx="8686800" cy="365757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000000"/>
                          </a:solidFill>
                          <a:effectLst/>
                          <a:latin typeface="Calibri Light"/>
                        </a:rPr>
                        <a:t>Negative effects of psychosis on mood</a:t>
                      </a:r>
                      <a:endParaRPr kumimoji="0" lang="de-DE" sz="18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1" u="sng" strike="noStrike" cap="none" normalizeH="0" baseline="0" dirty="0">
                          <a:ln>
                            <a:noFill/>
                          </a:ln>
                          <a:solidFill>
                            <a:srgbClr val="000000"/>
                          </a:solidFill>
                          <a:effectLst/>
                          <a:latin typeface="Calibri Light"/>
                        </a:rPr>
                        <a:t>Short-term </a:t>
                      </a:r>
                      <a:r>
                        <a:rPr kumimoji="0" lang="en-US" sz="1800" b="0" i="0" u="none" strike="noStrike" cap="none" normalizeH="0" baseline="0" dirty="0">
                          <a:ln>
                            <a:noFill/>
                          </a:ln>
                          <a:solidFill>
                            <a:srgbClr val="000000"/>
                          </a:solidFill>
                          <a:effectLst/>
                          <a:latin typeface="Calibri Light"/>
                        </a:rPr>
                        <a:t>positive effects of psychosis on mood</a:t>
                      </a:r>
                      <a:endParaRPr kumimoji="0" lang="de-DE" sz="18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rPr>
                        <a:t>During psychosis: experiencing constant threat</a:t>
                      </a:r>
                      <a:endParaRPr kumimoji="0" lang="de-DE" sz="18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During psychosis: hearing harassing and insulting voices</a:t>
                      </a:r>
                      <a:endParaRPr kumimoji="0" lang="de-DE" sz="18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After psychosis: feelings of shame, future seems shattered</a:t>
                      </a:r>
                      <a:endParaRPr kumimoji="0" lang="de-DE" sz="18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a:latin typeface="Calibri Light"/>
              </a:rPr>
              <a:t>Psychosis &amp; Depression</a:t>
            </a:r>
            <a:br>
              <a:rPr lang="en-US" sz="3600">
                <a:latin typeface="Calibri Light"/>
              </a:rPr>
            </a:br>
            <a:r>
              <a:rPr lang="en-US" sz="3600">
                <a:latin typeface="Calibri Light"/>
              </a:rPr>
              <a:t>Effects of psychosis on self-esteem</a:t>
            </a:r>
          </a:p>
        </p:txBody>
      </p:sp>
      <p:sp>
        <p:nvSpPr>
          <p:cNvPr id="3" name="Footer Placeholder 2"/>
          <p:cNvSpPr>
            <a:spLocks noGrp="1"/>
          </p:cNvSpPr>
          <p:nvPr>
            <p:ph type="ftr" sz="quarter" idx="11"/>
          </p:nvPr>
        </p:nvSpPr>
        <p:spPr/>
        <p:txBody>
          <a:bodyPr/>
          <a:lstStyle/>
          <a:p>
            <a:pPr>
              <a:defRPr/>
            </a:pPr>
            <a:r>
              <a:rPr lang="de-DE" b="0">
                <a:latin typeface="Calibri Light"/>
              </a:rPr>
              <a:t>Metacognitive Training 8 - Mood</a:t>
            </a:r>
          </a:p>
        </p:txBody>
      </p:sp>
      <p:sp>
        <p:nvSpPr>
          <p:cNvPr id="4" name="Slide Number Placeholder 3"/>
          <p:cNvSpPr>
            <a:spLocks noGrp="1"/>
          </p:cNvSpPr>
          <p:nvPr>
            <p:ph type="sldNum" sz="quarter" idx="12"/>
          </p:nvPr>
        </p:nvSpPr>
        <p:spPr/>
        <p:txBody>
          <a:bodyPr/>
          <a:lstStyle/>
          <a:p>
            <a:pPr>
              <a:defRPr/>
            </a:pPr>
            <a:fld id="{BDCE1F4F-DFEB-4618-84DC-BB9165E2F7BB}" type="slidenum">
              <a:rPr lang="de-DE" altLang="de-DE" b="0" smtClean="0">
                <a:latin typeface="Calibri Light"/>
              </a:rPr>
              <a:pPr>
                <a:defRPr/>
              </a:pPr>
              <a:t>9</a:t>
            </a:fld>
            <a:endParaRPr lang="de-DE" altLang="de-DE" b="0">
              <a:latin typeface="Calibri Light"/>
            </a:endParaRPr>
          </a:p>
        </p:txBody>
      </p:sp>
      <p:pic>
        <p:nvPicPr>
          <p:cNvPr id="13"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843784"/>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0361" y="2843784"/>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16"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1973861770"/>
              </p:ext>
            </p:extLst>
          </p:nvPr>
        </p:nvGraphicFramePr>
        <p:xfrm>
          <a:off x="408955" y="2795286"/>
          <a:ext cx="8686800" cy="365757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000000"/>
                          </a:solidFill>
                          <a:effectLst/>
                          <a:latin typeface="Calibri Light"/>
                        </a:rPr>
                        <a:t>Negative effects of psychosis on mood</a:t>
                      </a:r>
                      <a:endParaRPr kumimoji="0" lang="de-DE" sz="18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1" u="sng" strike="noStrike" cap="none" normalizeH="0" baseline="0" dirty="0">
                          <a:ln>
                            <a:noFill/>
                          </a:ln>
                          <a:solidFill>
                            <a:srgbClr val="000000"/>
                          </a:solidFill>
                          <a:effectLst/>
                          <a:latin typeface="Calibri Light"/>
                        </a:rPr>
                        <a:t>Short-term </a:t>
                      </a:r>
                      <a:r>
                        <a:rPr kumimoji="0" lang="en-US" sz="1800" b="0" i="0" u="none" strike="noStrike" cap="none" normalizeH="0" baseline="0" dirty="0">
                          <a:ln>
                            <a:noFill/>
                          </a:ln>
                          <a:solidFill>
                            <a:srgbClr val="000000"/>
                          </a:solidFill>
                          <a:effectLst/>
                          <a:latin typeface="Calibri Light"/>
                        </a:rPr>
                        <a:t>positive effects of psychosis on mood</a:t>
                      </a:r>
                      <a:endParaRPr kumimoji="0" lang="de-DE" sz="18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rPr>
                        <a:t>During psychosis: experiencing constant threat</a:t>
                      </a:r>
                      <a:endParaRPr kumimoji="0" lang="de-DE" sz="18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rPr>
                        <a:t>During psychosis: rush, excitement, “something happening at last”</a:t>
                      </a:r>
                      <a:endParaRPr kumimoji="0" lang="de-DE" sz="18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During psychosis: hearing harassing and insulting voices</a:t>
                      </a:r>
                      <a:endParaRPr kumimoji="0" lang="de-DE" sz="1800" b="0" i="0" u="none" strike="noStrike" cap="none" normalizeH="0" baseline="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During psychosis: hearing voices that flatter you</a:t>
                      </a:r>
                      <a:endParaRPr kumimoji="0" lang="de-DE" sz="18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After psychosis: feelings of shame, future seems shattered</a:t>
                      </a:r>
                      <a:endParaRPr kumimoji="0" lang="de-DE" sz="1800" b="0" i="0" u="none" strike="noStrike" cap="none" normalizeH="0" baseline="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rPr>
                        <a:t>During delusions (of grandeur): feeling of power, talent, importance (mighty enemies) and destiny </a:t>
                      </a:r>
                      <a:endParaRPr kumimoji="0" lang="de-DE" sz="18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a:latin typeface="Calibri Light"/>
              </a:rPr>
              <a:t>Psychosis &amp; Depression</a:t>
            </a:r>
            <a:br>
              <a:rPr lang="en-US" sz="3600">
                <a:latin typeface="Calibri Light"/>
              </a:rPr>
            </a:br>
            <a:r>
              <a:rPr lang="en-US" sz="3600">
                <a:latin typeface="Calibri Light"/>
              </a:rPr>
              <a:t>Effects of psychosis on self-esteem</a:t>
            </a:r>
          </a:p>
        </p:txBody>
      </p:sp>
      <p:sp>
        <p:nvSpPr>
          <p:cNvPr id="3" name="Footer Placeholder 2"/>
          <p:cNvSpPr>
            <a:spLocks noGrp="1"/>
          </p:cNvSpPr>
          <p:nvPr>
            <p:ph type="ftr" sz="quarter" idx="11"/>
          </p:nvPr>
        </p:nvSpPr>
        <p:spPr/>
        <p:txBody>
          <a:bodyPr/>
          <a:lstStyle/>
          <a:p>
            <a:pPr>
              <a:defRPr/>
            </a:pPr>
            <a:r>
              <a:rPr lang="de-DE" b="0">
                <a:latin typeface="Calibri Light"/>
              </a:rPr>
              <a:t>Metacognitive Training 8 - Mood</a:t>
            </a:r>
          </a:p>
        </p:txBody>
      </p:sp>
      <p:sp>
        <p:nvSpPr>
          <p:cNvPr id="4" name="Slide Number Placeholder 3"/>
          <p:cNvSpPr>
            <a:spLocks noGrp="1"/>
          </p:cNvSpPr>
          <p:nvPr>
            <p:ph type="sldNum" sz="quarter" idx="12"/>
          </p:nvPr>
        </p:nvSpPr>
        <p:spPr/>
        <p:txBody>
          <a:bodyPr/>
          <a:lstStyle/>
          <a:p>
            <a:pPr>
              <a:defRPr/>
            </a:pPr>
            <a:fld id="{BDCE1F4F-DFEB-4618-84DC-BB9165E2F7BB}" type="slidenum">
              <a:rPr lang="de-DE" altLang="de-DE" b="0" smtClean="0">
                <a:latin typeface="Calibri Light"/>
              </a:rPr>
              <a:pPr>
                <a:defRPr/>
              </a:pPr>
              <a:t>10</a:t>
            </a:fld>
            <a:endParaRPr lang="de-DE" altLang="de-DE" b="0">
              <a:latin typeface="Calibri Light"/>
            </a:endParaRPr>
          </a:p>
        </p:txBody>
      </p:sp>
      <p:pic>
        <p:nvPicPr>
          <p:cNvPr id="13"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843784"/>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0361" y="2843784"/>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08955" y="2204864"/>
            <a:ext cx="8668512" cy="4248000"/>
          </a:xfrm>
        </p:spPr>
        <p:txBody>
          <a:bodyPr/>
          <a:lstStyle/>
          <a:p>
            <a:pPr lvl="0" defTabSz="914400" fontAlgn="base">
              <a:lnSpc>
                <a:spcPct val="100000"/>
              </a:lnSpc>
              <a:spcBef>
                <a:spcPts val="1200"/>
              </a:spcBef>
              <a:buClr>
                <a:srgbClr val="004992"/>
              </a:buClr>
              <a:defRPr/>
            </a:pPr>
            <a:r>
              <a:rPr lang="de-DE" sz="2400" dirty="0">
                <a:solidFill>
                  <a:srgbClr val="333333"/>
                </a:solidFill>
                <a:latin typeface="Calibri Light"/>
                <a:cs typeface="Times New Roman" pitchFamily="18" charset="0"/>
              </a:rPr>
              <a:t>The </a:t>
            </a:r>
            <a:r>
              <a:rPr lang="de-DE" sz="2400" b="1" i="1" dirty="0">
                <a:solidFill>
                  <a:srgbClr val="333333"/>
                </a:solidFill>
                <a:latin typeface="Calibri Light"/>
                <a:cs typeface="Times New Roman" pitchFamily="18" charset="0"/>
              </a:rPr>
              <a:t>short-term positive effects</a:t>
            </a:r>
            <a:r>
              <a:rPr lang="de-DE" sz="2400" dirty="0">
                <a:solidFill>
                  <a:srgbClr val="333333"/>
                </a:solidFill>
                <a:latin typeface="Calibri Light"/>
                <a:cs typeface="Times New Roman" pitchFamily="18" charset="0"/>
              </a:rPr>
              <a:t> of psychosis on self-esteem are generally washed out by the </a:t>
            </a:r>
            <a:r>
              <a:rPr lang="de-DE" sz="2400" b="1" i="1" dirty="0">
                <a:solidFill>
                  <a:srgbClr val="333333"/>
                </a:solidFill>
                <a:latin typeface="Calibri Light"/>
                <a:cs typeface="Times New Roman" pitchFamily="18" charset="0"/>
              </a:rPr>
              <a:t>long-term negative consequences</a:t>
            </a:r>
            <a:r>
              <a:rPr lang="de-DE" sz="2400" dirty="0">
                <a:solidFill>
                  <a:srgbClr val="333333"/>
                </a:solidFill>
                <a:latin typeface="Calibri Light"/>
                <a:cs typeface="Times New Roman" pitchFamily="18" charset="0"/>
              </a:rPr>
              <a:t> of psychosis.</a:t>
            </a:r>
          </a:p>
          <a:p>
            <a:pPr lvl="0" defTabSz="914400" fontAlgn="base">
              <a:lnSpc>
                <a:spcPct val="100000"/>
              </a:lnSpc>
              <a:spcBef>
                <a:spcPts val="1200"/>
              </a:spcBef>
              <a:buClr>
                <a:srgbClr val="004992"/>
              </a:buClr>
              <a:defRPr/>
            </a:pPr>
            <a:r>
              <a:rPr lang="de-DE" sz="2400" dirty="0">
                <a:solidFill>
                  <a:srgbClr val="333333"/>
                </a:solidFill>
                <a:latin typeface="Calibri Light"/>
                <a:cs typeface="Times New Roman" pitchFamily="18" charset="0"/>
              </a:rPr>
              <a:t>Examples: </a:t>
            </a:r>
            <a:endParaRPr lang="de-DE" sz="24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debts: when a person with psychosis falsely believed he/she is rich or famous</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loneliness: some friends may have turned their backs on the person</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work situation: loss of work because of inappropriate behavior at the office</a:t>
            </a:r>
            <a:endParaRPr lang="de-DE" sz="2000" dirty="0">
              <a:solidFill>
                <a:srgbClr val="333333"/>
              </a:solidFill>
              <a:latin typeface="Calibri Light"/>
              <a:cs typeface="Times New Roman" pitchFamily="18" charset="0"/>
            </a:endParaRPr>
          </a:p>
          <a:p>
            <a:pPr lvl="0" defTabSz="914400" fontAlgn="base">
              <a:lnSpc>
                <a:spcPct val="100000"/>
              </a:lnSpc>
              <a:spcBef>
                <a:spcPts val="1200"/>
              </a:spcBef>
              <a:defRPr/>
            </a:pPr>
            <a:r>
              <a:rPr lang="de-DE" sz="2400" dirty="0">
                <a:solidFill>
                  <a:srgbClr val="333333"/>
                </a:solidFill>
                <a:latin typeface="Calibri Light"/>
                <a:cs typeface="Times New Roman" pitchFamily="18" charset="0"/>
              </a:rPr>
              <a:t>It is very dangerous to stop taking medication without medical advice in order to revisit the threatening yet exciting world of psychosis, particularly as fear is often predominant during psychosis!</a:t>
            </a:r>
            <a:endParaRPr lang="en-US" sz="2400" dirty="0">
              <a:solidFill>
                <a:srgbClr val="333333"/>
              </a:solidFill>
              <a:latin typeface="Calibri Light"/>
              <a:cs typeface="Times New Roman" pitchFamily="18" charset="0"/>
            </a:endParaRPr>
          </a:p>
          <a:p>
            <a:pPr>
              <a:lnSpc>
                <a:spcPct val="100000"/>
              </a:lnSpc>
              <a:spcBef>
                <a:spcPts val="1200"/>
              </a:spcBef>
            </a:pPr>
            <a:endParaRPr lang="en-US" sz="2400" dirty="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Psychosis &amp; Depression</a:t>
            </a:r>
            <a:br>
              <a:rPr lang="en-US" sz="3600">
                <a:latin typeface="Calibri Light"/>
              </a:rPr>
            </a:br>
            <a:r>
              <a:rPr lang="en-US" sz="3600">
                <a:latin typeface="Calibri Light"/>
              </a:rPr>
              <a:t>Effects of psychosis on self-esteem</a:t>
            </a:r>
          </a:p>
        </p:txBody>
      </p:sp>
      <p:sp>
        <p:nvSpPr>
          <p:cNvPr id="3" name="Footer Placeholder 2"/>
          <p:cNvSpPr>
            <a:spLocks noGrp="1"/>
          </p:cNvSpPr>
          <p:nvPr>
            <p:ph type="ftr" sz="quarter" idx="11"/>
          </p:nvPr>
        </p:nvSpPr>
        <p:spPr/>
        <p:txBody>
          <a:bodyPr/>
          <a:lstStyle/>
          <a:p>
            <a:pPr>
              <a:defRPr/>
            </a:pPr>
            <a:r>
              <a:rPr lang="de-DE" b="0">
                <a:latin typeface="Calibri Light"/>
              </a:rPr>
              <a:t>Metacognitive Training 8 - Mood</a:t>
            </a:r>
          </a:p>
        </p:txBody>
      </p:sp>
      <p:sp>
        <p:nvSpPr>
          <p:cNvPr id="4" name="Slide Number Placeholder 3"/>
          <p:cNvSpPr>
            <a:spLocks noGrp="1"/>
          </p:cNvSpPr>
          <p:nvPr>
            <p:ph type="sldNum" sz="quarter" idx="12"/>
          </p:nvPr>
        </p:nvSpPr>
        <p:spPr/>
        <p:txBody>
          <a:bodyPr/>
          <a:lstStyle/>
          <a:p>
            <a:pPr>
              <a:defRPr/>
            </a:pPr>
            <a:fld id="{BDCE1F4F-DFEB-4618-84DC-BB9165E2F7BB}" type="slidenum">
              <a:rPr lang="de-DE" altLang="de-DE" b="0" smtClean="0">
                <a:latin typeface="Calibri Light"/>
              </a:rPr>
              <a:pPr>
                <a:defRPr/>
              </a:pPr>
              <a:t>11</a:t>
            </a:fld>
            <a:endParaRPr lang="de-DE" altLang="de-DE" b="0">
              <a:latin typeface="Calibri Light"/>
            </a:endParaRPr>
          </a:p>
        </p:txBody>
      </p:sp>
      <p:pic>
        <p:nvPicPr>
          <p:cNvPr id="9"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ußzeilenplatzhalter 6"/>
          <p:cNvSpPr>
            <a:spLocks noGrp="1"/>
          </p:cNvSpPr>
          <p:nvPr>
            <p:ph type="ftr" sz="quarter" idx="11"/>
          </p:nvPr>
        </p:nvSpPr>
        <p:spPr bwMode="gray"/>
        <p:txBody>
          <a:bodyPr/>
          <a:lstStyle/>
          <a:p>
            <a:r>
              <a:rPr lang="de-DE" b="0"/>
              <a:t>Metacognitive Training 8 - Mood</a:t>
            </a:r>
            <a:endParaRPr lang="de-DE" b="0" dirty="0"/>
          </a:p>
        </p:txBody>
      </p:sp>
      <p:sp>
        <p:nvSpPr>
          <p:cNvPr id="8" name="Foliennummernplatzhalter 7"/>
          <p:cNvSpPr>
            <a:spLocks noGrp="1"/>
          </p:cNvSpPr>
          <p:nvPr>
            <p:ph type="sldNum" sz="quarter" idx="12"/>
          </p:nvPr>
        </p:nvSpPr>
        <p:spPr bwMode="gray"/>
        <p:txBody>
          <a:bodyPr/>
          <a:lstStyle/>
          <a:p>
            <a:fld id="{9B00EF49-7894-4F53-A8DD-F7DB3BFC5032}" type="slidenum">
              <a:rPr lang="de-DE" b="0" smtClean="0"/>
              <a:pPr/>
              <a:t>12</a:t>
            </a:fld>
            <a:endParaRPr lang="de-DE" b="0" dirty="0"/>
          </a:p>
        </p:txBody>
      </p:sp>
      <p:sp>
        <p:nvSpPr>
          <p:cNvPr id="16" name="Textfeld 15"/>
          <p:cNvSpPr txBox="1"/>
          <p:nvPr/>
        </p:nvSpPr>
        <p:spPr>
          <a:xfrm>
            <a:off x="3558224" y="5115160"/>
            <a:ext cx="5761584" cy="1292662"/>
          </a:xfrm>
          <a:prstGeom prst="rect">
            <a:avLst/>
          </a:prstGeom>
          <a:noFill/>
        </p:spPr>
        <p:txBody>
          <a:bodyPr wrap="square" rtlCol="0">
            <a:spAutoFit/>
          </a:bodyPr>
          <a:lstStyle/>
          <a:p>
            <a:pPr marL="182558"/>
            <a:r>
              <a:rPr lang="de-DE" dirty="0">
                <a:solidFill>
                  <a:schemeClr val="bg1"/>
                </a:solidFill>
              </a:rPr>
              <a:t>... viele wichtige Erinnerungen gehen ebenfalls verloren </a:t>
            </a:r>
            <a:br>
              <a:rPr lang="de-DE" dirty="0">
                <a:solidFill>
                  <a:schemeClr val="bg1"/>
                </a:solidFill>
              </a:rPr>
            </a:br>
            <a:r>
              <a:rPr lang="de-DE" dirty="0">
                <a:solidFill>
                  <a:schemeClr val="bg1"/>
                </a:solidFill>
              </a:rPr>
              <a:t>(Termine, Urlaubserinnerungen, Schulwissen ...).</a:t>
            </a:r>
            <a:endParaRPr lang="de-DE" b="1" dirty="0">
              <a:solidFill>
                <a:schemeClr val="bg1"/>
              </a:solidFill>
            </a:endParaRPr>
          </a:p>
          <a:p>
            <a:pPr algn="ctr"/>
            <a:endParaRPr lang="de-DE" sz="2400" dirty="0">
              <a:solidFill>
                <a:schemeClr val="bg1"/>
              </a:solidFill>
            </a:endParaRPr>
          </a:p>
        </p:txBody>
      </p:sp>
      <p:sp>
        <p:nvSpPr>
          <p:cNvPr id="21" name="Titel 1">
            <a:extLst>
              <a:ext uri="{FF2B5EF4-FFF2-40B4-BE49-F238E27FC236}">
                <a16:creationId xmlns:a16="http://schemas.microsoft.com/office/drawing/2014/main" id="{2B40BB36-ADDC-7C48-90C6-98C3B159DE6C}"/>
              </a:ext>
            </a:extLst>
          </p:cNvPr>
          <p:cNvSpPr txBox="1">
            <a:spLocks/>
          </p:cNvSpPr>
          <p:nvPr/>
        </p:nvSpPr>
        <p:spPr>
          <a:xfrm>
            <a:off x="0" y="846000"/>
            <a:ext cx="12195175" cy="6012000"/>
          </a:xfrm>
          <a:prstGeom prst="rect">
            <a:avLst/>
          </a:prstGeom>
          <a:solidFill>
            <a:srgbClr val="8BB3CE">
              <a:alpha val="60000"/>
            </a:srgbClr>
          </a:solidFill>
        </p:spPr>
        <p:txBody>
          <a:bodyPr vert="horz" lIns="91440" tIns="45720" rIns="91440" bIns="45720" rtlCol="0" anchor="ctr" anchorCtr="0">
            <a:normAutofit/>
          </a:bodyPr>
          <a:lstStyle/>
          <a:p>
            <a:pPr marL="190500" lvl="0" algn="ctr" defTabSz="914377">
              <a:lnSpc>
                <a:spcPct val="90000"/>
              </a:lnSpc>
              <a:spcBef>
                <a:spcPct val="0"/>
              </a:spcBef>
              <a:defRPr/>
            </a:pPr>
            <a:endParaRPr kumimoji="0" lang="de-DE" sz="3600" b="0" i="0" u="none" strike="noStrike" kern="1200" cap="none" spc="0" normalizeH="0" baseline="0" noProof="0" dirty="0">
              <a:ln>
                <a:noFill/>
              </a:ln>
              <a:effectLst/>
              <a:uLnTx/>
              <a:uFillTx/>
              <a:latin typeface="+mj-lt"/>
              <a:ea typeface="+mj-ea"/>
              <a:cs typeface="+mj-cs"/>
            </a:endParaRPr>
          </a:p>
        </p:txBody>
      </p:sp>
      <p:sp>
        <p:nvSpPr>
          <p:cNvPr id="2" name="Textfeld 1"/>
          <p:cNvSpPr txBox="1"/>
          <p:nvPr/>
        </p:nvSpPr>
        <p:spPr bwMode="gray">
          <a:xfrm>
            <a:off x="8054" y="906432"/>
            <a:ext cx="6809613" cy="5951568"/>
          </a:xfrm>
          <a:prstGeom prst="rect">
            <a:avLst/>
          </a:prstGeom>
          <a:noFill/>
        </p:spPr>
        <p:txBody>
          <a:bodyPr wrap="square" lIns="0" tIns="0" rIns="0" bIns="0" rtlCol="0" anchor="ctr">
            <a:noAutofit/>
          </a:bodyPr>
          <a:lstStyle/>
          <a:p>
            <a:pPr marL="190500" lvl="0" algn="ctr" defTabSz="914377">
              <a:lnSpc>
                <a:spcPct val="90000"/>
              </a:lnSpc>
              <a:defRPr/>
            </a:pPr>
            <a:r>
              <a:rPr lang="en-US" sz="3600" b="0" dirty="0">
                <a:solidFill>
                  <a:srgbClr val="333333"/>
                </a:solidFill>
                <a:latin typeface="Calibri Light"/>
              </a:rPr>
              <a:t>What are characteristic thoughts and thinking styles of people with </a:t>
            </a:r>
            <a:r>
              <a:rPr lang="en-US" sz="3600" b="0" dirty="0">
                <a:solidFill>
                  <a:srgbClr val="004992"/>
                </a:solidFill>
                <a:latin typeface="Calibri Light"/>
              </a:rPr>
              <a:t>depression</a:t>
            </a:r>
            <a:r>
              <a:rPr lang="en-US" sz="3600" b="0" dirty="0">
                <a:solidFill>
                  <a:srgbClr val="333333"/>
                </a:solidFill>
                <a:latin typeface="Calibri Light"/>
              </a:rPr>
              <a:t> and </a:t>
            </a:r>
            <a:r>
              <a:rPr lang="en-US" sz="3600" b="0" dirty="0">
                <a:solidFill>
                  <a:srgbClr val="004992"/>
                </a:solidFill>
                <a:latin typeface="Calibri Light"/>
              </a:rPr>
              <a:t>low self-esteem</a:t>
            </a:r>
            <a:r>
              <a:rPr lang="en-US" sz="3600" b="0" dirty="0">
                <a:solidFill>
                  <a:srgbClr val="333333"/>
                </a:solidFill>
                <a:latin typeface="Calibri Light"/>
              </a:rPr>
              <a:t>?</a:t>
            </a:r>
            <a:endParaRPr lang="de-DE" b="0" dirty="0" err="1">
              <a:solidFill>
                <a:srgbClr val="333333"/>
              </a:solidFill>
              <a:latin typeface="+mj-lt"/>
            </a:endParaRPr>
          </a:p>
        </p:txBody>
      </p:sp>
      <p:pic>
        <p:nvPicPr>
          <p:cNvPr id="11" name="Picture 5" descr="despair ">
            <a:extLst>
              <a:ext uri="{FF2B5EF4-FFF2-40B4-BE49-F238E27FC236}">
                <a16:creationId xmlns:a16="http://schemas.microsoft.com/office/drawing/2014/main" id="{BCED4017-665A-48BD-940C-00F6F69DD8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6617" y="850392"/>
            <a:ext cx="5178558" cy="6007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97541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7BB58F6A-2D7B-4F18-9ADE-A4A76A4CDA09}"/>
              </a:ext>
            </a:extLst>
          </p:cNvPr>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1. Exaggerated generalization</a:t>
            </a:r>
            <a:br>
              <a:rPr lang="en-US" altLang="de-DE" dirty="0">
                <a:latin typeface="Calibri Light"/>
              </a:rPr>
            </a:br>
            <a:r>
              <a:rPr lang="en-US" altLang="de-DE" dirty="0">
                <a:latin typeface="Calibri Light"/>
              </a:rPr>
              <a:t>What would be a more realistic and helpful evaluation?</a:t>
            </a:r>
            <a:endParaRPr lang="de-DE" altLang="de-DE" dirty="0">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Metacognitive Training 8 - Mood</a:t>
            </a:r>
          </a:p>
        </p:txBody>
      </p:sp>
      <p:sp>
        <p:nvSpPr>
          <p:cNvPr id="3" name="Slide Number Placeholder 2"/>
          <p:cNvSpPr>
            <a:spLocks noGrp="1"/>
          </p:cNvSpPr>
          <p:nvPr>
            <p:ph type="sldNum" sz="quarter" idx="12"/>
          </p:nvPr>
        </p:nvSpPr>
        <p:spPr/>
        <p:txBody>
          <a:bodyPr/>
          <a:lstStyle/>
          <a:p>
            <a:pPr>
              <a:defRPr/>
            </a:pPr>
            <a:fld id="{80CE027D-EF64-416E-BF12-DCF93CB718E4}" type="slidenum">
              <a:rPr lang="de-DE" altLang="de-DE" b="0" smtClean="0">
                <a:latin typeface="Calibri Light"/>
              </a:rPr>
              <a:pPr>
                <a:defRPr/>
              </a:pPr>
              <a:t>13</a:t>
            </a:fld>
            <a:endParaRPr lang="de-DE" altLang="de-DE" b="0">
              <a:latin typeface="Calibri Light"/>
            </a:endParaRPr>
          </a:p>
        </p:txBody>
      </p:sp>
      <p:graphicFrame>
        <p:nvGraphicFramePr>
          <p:cNvPr id="9"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3027918861"/>
              </p:ext>
            </p:extLst>
          </p:nvPr>
        </p:nvGraphicFramePr>
        <p:xfrm>
          <a:off x="408955" y="2633472"/>
          <a:ext cx="11376000" cy="2889478"/>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Event</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rgbClr val="333333"/>
                          </a:solidFill>
                          <a:effectLst/>
                          <a:latin typeface="Calibri Light"/>
                          <a:ea typeface="ＭＳ Ｐゴシック" pitchFamily="34" charset="-128"/>
                        </a:rPr>
                        <a:t>False generalization</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Positive/constructive evaluation</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ea typeface="ＭＳ Ｐゴシック" pitchFamily="34" charset="-128"/>
                        </a:rPr>
                        <a:t>“I weigh too much”,</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ea typeface="ＭＳ Ｐゴシック" pitchFamily="34" charset="-128"/>
                        </a:rPr>
                        <a:t>“My nose is crooked”</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dirty="0">
                          <a:ln>
                            <a:noFill/>
                          </a:ln>
                          <a:solidFill>
                            <a:srgbClr val="333333"/>
                          </a:solidFill>
                          <a:effectLst/>
                          <a:latin typeface="Calibri Light"/>
                          <a:ea typeface="ＭＳ Ｐゴシック" pitchFamily="34" charset="-128"/>
                        </a:rPr>
                        <a:t>“I am ugly”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chemeClr val="accent1"/>
                          </a:solidFill>
                          <a:effectLst/>
                          <a:latin typeface="Calibri Light"/>
                          <a:ea typeface="ＭＳ Ｐゴシック" pitchFamily="34" charset="-128"/>
                        </a:rPr>
                        <a:t>???</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a:ln>
                            <a:noFill/>
                          </a:ln>
                          <a:solidFill>
                            <a:srgbClr val="FFFFFF"/>
                          </a:solidFill>
                          <a:effectLst/>
                          <a:latin typeface="Calibri Light"/>
                          <a:ea typeface="ＭＳ Ｐゴシック" pitchFamily="34" charset="-128"/>
                        </a:rPr>
                        <a:t>“I am not ugly just because of one single imperfection; there are some things I like a lot about myself, for example my eyes”</a:t>
                      </a:r>
                      <a:endParaRPr kumimoji="0" lang="de-DE" sz="1800" b="0" i="0" u="none" strike="noStrike" cap="none" normalizeH="0" baseline="0" dirty="0">
                        <a:ln>
                          <a:noFill/>
                        </a:ln>
                        <a:solidFill>
                          <a:srgbClr val="FFFFFF"/>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ea typeface="ＭＳ Ｐゴシック" pitchFamily="34" charset="-128"/>
                        </a:rPr>
                        <a:t>A job interview did not go as expected.</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dirty="0">
                          <a:ln>
                            <a:noFill/>
                          </a:ln>
                          <a:solidFill>
                            <a:srgbClr val="333333"/>
                          </a:solidFill>
                          <a:effectLst/>
                          <a:latin typeface="Calibri Light"/>
                          <a:ea typeface="ＭＳ Ｐゴシック" pitchFamily="34" charset="-128"/>
                        </a:rPr>
                        <a:t>“I will never ever find work again”</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chemeClr val="accent1"/>
                          </a:solidFill>
                          <a:effectLst/>
                          <a:latin typeface="Calibri Light"/>
                          <a:ea typeface="ＭＳ Ｐゴシック" pitchFamily="34" charset="-128"/>
                        </a:rPr>
                        <a:t>???</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a:ln>
                            <a:noFill/>
                          </a:ln>
                          <a:solidFill>
                            <a:srgbClr val="E3EFF8"/>
                          </a:solidFill>
                          <a:effectLst/>
                          <a:latin typeface="Calibri Light"/>
                          <a:ea typeface="ＭＳ Ｐゴシック" pitchFamily="34" charset="-128"/>
                        </a:rPr>
                        <a:t>“How can I improve for my next interview?”</a:t>
                      </a:r>
                      <a:endParaRPr kumimoji="0" lang="de-DE" sz="1800" b="0" i="0" u="none" strike="noStrike" cap="none" normalizeH="0" baseline="0" dirty="0">
                        <a:ln>
                          <a:noFill/>
                        </a:ln>
                        <a:solidFill>
                          <a:srgbClr val="E3EFF8"/>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7BB58F6A-2D7B-4F18-9ADE-A4A76A4CDA09}"/>
              </a:ext>
            </a:extLst>
          </p:cNvPr>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1. Exaggerated generalization</a:t>
            </a:r>
            <a:br>
              <a:rPr lang="en-US" altLang="de-DE" dirty="0">
                <a:latin typeface="Calibri Light"/>
              </a:rPr>
            </a:br>
            <a:r>
              <a:rPr lang="en-US" altLang="de-DE" dirty="0">
                <a:latin typeface="Calibri Light"/>
              </a:rPr>
              <a:t>What would be a more realistic and helpful evaluation?</a:t>
            </a:r>
            <a:endParaRPr lang="de-DE" altLang="de-DE" dirty="0">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Metacognitive Training 8 - Mood</a:t>
            </a:r>
          </a:p>
        </p:txBody>
      </p:sp>
      <p:sp>
        <p:nvSpPr>
          <p:cNvPr id="3" name="Slide Number Placeholder 2"/>
          <p:cNvSpPr>
            <a:spLocks noGrp="1"/>
          </p:cNvSpPr>
          <p:nvPr>
            <p:ph type="sldNum" sz="quarter" idx="12"/>
          </p:nvPr>
        </p:nvSpPr>
        <p:spPr/>
        <p:txBody>
          <a:bodyPr/>
          <a:lstStyle/>
          <a:p>
            <a:pPr>
              <a:defRPr/>
            </a:pPr>
            <a:fld id="{80CE027D-EF64-416E-BF12-DCF93CB718E4}" type="slidenum">
              <a:rPr lang="de-DE" altLang="de-DE" b="0" smtClean="0">
                <a:latin typeface="Calibri Light"/>
              </a:rPr>
              <a:pPr>
                <a:defRPr/>
              </a:pPr>
              <a:t>14</a:t>
            </a:fld>
            <a:endParaRPr lang="de-DE" altLang="de-DE" b="0">
              <a:latin typeface="Calibri Light"/>
            </a:endParaRPr>
          </a:p>
        </p:txBody>
      </p:sp>
      <p:graphicFrame>
        <p:nvGraphicFramePr>
          <p:cNvPr id="9"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2758670646"/>
              </p:ext>
            </p:extLst>
          </p:nvPr>
        </p:nvGraphicFramePr>
        <p:xfrm>
          <a:off x="408955" y="2633472"/>
          <a:ext cx="11376000" cy="2889478"/>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ea typeface="ＭＳ Ｐゴシック" pitchFamily="34" charset="-128"/>
                        </a:rPr>
                        <a:t>Event</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err="1">
                          <a:ln>
                            <a:noFill/>
                          </a:ln>
                          <a:solidFill>
                            <a:srgbClr val="333333"/>
                          </a:solidFill>
                          <a:effectLst/>
                          <a:latin typeface="Calibri Light"/>
                          <a:ea typeface="ＭＳ Ｐゴシック" pitchFamily="34" charset="-128"/>
                        </a:rPr>
                        <a:t>False</a:t>
                      </a:r>
                      <a:r>
                        <a:rPr kumimoji="0" lang="de-DE" sz="1800" b="1" i="1" u="none" strike="noStrike" cap="none" normalizeH="0" baseline="0" dirty="0">
                          <a:ln>
                            <a:noFill/>
                          </a:ln>
                          <a:solidFill>
                            <a:srgbClr val="333333"/>
                          </a:solidFill>
                          <a:effectLst/>
                          <a:latin typeface="Calibri Light"/>
                          <a:ea typeface="ＭＳ Ｐゴシック" pitchFamily="34" charset="-128"/>
                        </a:rPr>
                        <a:t> </a:t>
                      </a:r>
                      <a:r>
                        <a:rPr kumimoji="0" lang="de-DE" sz="1800" b="1" i="1" u="none" strike="noStrike" cap="none" normalizeH="0" baseline="0" dirty="0" err="1">
                          <a:ln>
                            <a:noFill/>
                          </a:ln>
                          <a:solidFill>
                            <a:srgbClr val="333333"/>
                          </a:solidFill>
                          <a:effectLst/>
                          <a:latin typeface="Calibri Light"/>
                          <a:ea typeface="ＭＳ Ｐゴシック" pitchFamily="34" charset="-128"/>
                        </a:rPr>
                        <a:t>generalization</a:t>
                      </a:r>
                      <a:endParaRPr kumimoji="0" lang="de-DE" sz="18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Positive/</a:t>
                      </a:r>
                      <a:r>
                        <a:rPr kumimoji="0" lang="de-DE" sz="1800" b="0" i="0" u="none" strike="noStrike" cap="none" normalizeH="0" baseline="0" dirty="0" err="1">
                          <a:ln>
                            <a:noFill/>
                          </a:ln>
                          <a:solidFill>
                            <a:srgbClr val="333333"/>
                          </a:solidFill>
                          <a:effectLst/>
                          <a:latin typeface="Calibri Light"/>
                          <a:ea typeface="ＭＳ Ｐゴシック" pitchFamily="34" charset="-128"/>
                        </a:rPr>
                        <a:t>constructive</a:t>
                      </a:r>
                      <a:r>
                        <a:rPr kumimoji="0" lang="de-DE" sz="1800" b="0" i="0" u="none" strike="noStrike" cap="none" normalizeH="0" baseline="0" dirty="0">
                          <a:ln>
                            <a:noFill/>
                          </a:ln>
                          <a:solidFill>
                            <a:srgbClr val="333333"/>
                          </a:solidFill>
                          <a:effectLst/>
                          <a:latin typeface="Calibri Light"/>
                          <a:ea typeface="ＭＳ Ｐゴシック" pitchFamily="34" charset="-128"/>
                        </a:rPr>
                        <a:t> </a:t>
                      </a:r>
                      <a:r>
                        <a:rPr kumimoji="0" lang="de-DE" sz="1800" b="0" i="0" u="none" strike="noStrike" cap="none" normalizeH="0" baseline="0" dirty="0" err="1">
                          <a:ln>
                            <a:noFill/>
                          </a:ln>
                          <a:solidFill>
                            <a:srgbClr val="333333"/>
                          </a:solidFill>
                          <a:effectLst/>
                          <a:latin typeface="Calibri Light"/>
                          <a:ea typeface="ＭＳ Ｐゴシック" pitchFamily="34" charset="-128"/>
                        </a:rPr>
                        <a:t>evaluation</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ea typeface="ＭＳ Ｐゴシック" pitchFamily="34" charset="-128"/>
                        </a:rPr>
                        <a:t>“I weigh too much”,</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ea typeface="ＭＳ Ｐゴシック" pitchFamily="34" charset="-128"/>
                        </a:rPr>
                        <a:t>“My nose is crooked”</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dirty="0">
                          <a:ln>
                            <a:noFill/>
                          </a:ln>
                          <a:solidFill>
                            <a:srgbClr val="333333"/>
                          </a:solidFill>
                          <a:effectLst/>
                          <a:latin typeface="Calibri Light"/>
                          <a:ea typeface="ＭＳ Ｐゴシック" pitchFamily="34" charset="-128"/>
                        </a:rPr>
                        <a:t>“I am ugly”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ea typeface="ＭＳ Ｐゴシック" pitchFamily="34" charset="-128"/>
                        </a:rPr>
                        <a:t>“I am not ugly just because of one single imperfection; there are some things I like a lot about myself, for example my eyes”</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ea typeface="ＭＳ Ｐゴシック" pitchFamily="34" charset="-128"/>
                        </a:rPr>
                        <a:t>A job interview did not go as expected.</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dirty="0">
                          <a:ln>
                            <a:noFill/>
                          </a:ln>
                          <a:solidFill>
                            <a:srgbClr val="333333"/>
                          </a:solidFill>
                          <a:effectLst/>
                          <a:latin typeface="Calibri Light"/>
                          <a:ea typeface="ＭＳ Ｐゴシック" pitchFamily="34" charset="-128"/>
                        </a:rPr>
                        <a:t>“I will never ever find work again”</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chemeClr val="accent1"/>
                          </a:solidFill>
                          <a:effectLst/>
                          <a:latin typeface="Calibri Light"/>
                          <a:ea typeface="ＭＳ Ｐゴシック" pitchFamily="34" charset="-128"/>
                        </a:rPr>
                        <a:t>??? </a:t>
                      </a:r>
                      <a:r>
                        <a:rPr kumimoji="0" lang="en-US" sz="1800" b="0" i="0" u="none" strike="noStrike" cap="none" normalizeH="0" baseline="0" dirty="0">
                          <a:ln>
                            <a:noFill/>
                          </a:ln>
                          <a:solidFill>
                            <a:srgbClr val="E3EFF8"/>
                          </a:solidFill>
                          <a:effectLst/>
                          <a:latin typeface="Calibri Light"/>
                          <a:ea typeface="ＭＳ Ｐゴシック" pitchFamily="34" charset="-128"/>
                        </a:rPr>
                        <a:t>“How can I improve for my next interview?”</a:t>
                      </a:r>
                      <a:endParaRPr kumimoji="0" lang="de-DE" sz="1800" b="0" i="0" u="none" strike="noStrike" cap="none" normalizeH="0" baseline="0" dirty="0">
                        <a:ln>
                          <a:noFill/>
                        </a:ln>
                        <a:solidFill>
                          <a:srgbClr val="E3EFF8"/>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577771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7BB58F6A-2D7B-4F18-9ADE-A4A76A4CDA09}"/>
              </a:ext>
            </a:extLst>
          </p:cNvPr>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1. Exaggerated generalization</a:t>
            </a:r>
            <a:br>
              <a:rPr lang="en-US" altLang="de-DE" dirty="0">
                <a:latin typeface="Calibri Light"/>
              </a:rPr>
            </a:br>
            <a:r>
              <a:rPr lang="en-US" altLang="de-DE" dirty="0">
                <a:latin typeface="Calibri Light"/>
              </a:rPr>
              <a:t>What would be a more realistic and helpful evaluation?</a:t>
            </a:r>
            <a:endParaRPr lang="de-DE" altLang="de-DE" dirty="0">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Metacognitive Training 8 - Mood</a:t>
            </a:r>
          </a:p>
        </p:txBody>
      </p:sp>
      <p:sp>
        <p:nvSpPr>
          <p:cNvPr id="3" name="Slide Number Placeholder 2"/>
          <p:cNvSpPr>
            <a:spLocks noGrp="1"/>
          </p:cNvSpPr>
          <p:nvPr>
            <p:ph type="sldNum" sz="quarter" idx="12"/>
          </p:nvPr>
        </p:nvSpPr>
        <p:spPr/>
        <p:txBody>
          <a:bodyPr/>
          <a:lstStyle/>
          <a:p>
            <a:pPr>
              <a:defRPr/>
            </a:pPr>
            <a:fld id="{80CE027D-EF64-416E-BF12-DCF93CB718E4}" type="slidenum">
              <a:rPr lang="de-DE" altLang="de-DE" b="0" smtClean="0">
                <a:latin typeface="Calibri Light"/>
              </a:rPr>
              <a:pPr>
                <a:defRPr/>
              </a:pPr>
              <a:t>15</a:t>
            </a:fld>
            <a:endParaRPr lang="de-DE" altLang="de-DE" b="0">
              <a:latin typeface="Calibri Light"/>
            </a:endParaRPr>
          </a:p>
        </p:txBody>
      </p:sp>
      <p:graphicFrame>
        <p:nvGraphicFramePr>
          <p:cNvPr id="9"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3135927591"/>
              </p:ext>
            </p:extLst>
          </p:nvPr>
        </p:nvGraphicFramePr>
        <p:xfrm>
          <a:off x="408955" y="2633472"/>
          <a:ext cx="11376000" cy="2889478"/>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Event</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err="1">
                          <a:ln>
                            <a:noFill/>
                          </a:ln>
                          <a:solidFill>
                            <a:srgbClr val="333333"/>
                          </a:solidFill>
                          <a:effectLst/>
                          <a:latin typeface="Calibri Light"/>
                          <a:ea typeface="ＭＳ Ｐゴシック" pitchFamily="34" charset="-128"/>
                        </a:rPr>
                        <a:t>False</a:t>
                      </a:r>
                      <a:r>
                        <a:rPr kumimoji="0" lang="de-DE" sz="1800" b="1" i="1" u="none" strike="noStrike" cap="none" normalizeH="0" baseline="0" dirty="0">
                          <a:ln>
                            <a:noFill/>
                          </a:ln>
                          <a:solidFill>
                            <a:srgbClr val="333333"/>
                          </a:solidFill>
                          <a:effectLst/>
                          <a:latin typeface="Calibri Light"/>
                          <a:ea typeface="ＭＳ Ｐゴシック" pitchFamily="34" charset="-128"/>
                        </a:rPr>
                        <a:t> </a:t>
                      </a:r>
                      <a:r>
                        <a:rPr kumimoji="0" lang="de-DE" sz="1800" b="1" i="1" u="none" strike="noStrike" cap="none" normalizeH="0" baseline="0" dirty="0" err="1">
                          <a:ln>
                            <a:noFill/>
                          </a:ln>
                          <a:solidFill>
                            <a:srgbClr val="333333"/>
                          </a:solidFill>
                          <a:effectLst/>
                          <a:latin typeface="Calibri Light"/>
                          <a:ea typeface="ＭＳ Ｐゴシック" pitchFamily="34" charset="-128"/>
                        </a:rPr>
                        <a:t>generalization</a:t>
                      </a:r>
                      <a:endParaRPr kumimoji="0" lang="de-DE" sz="18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Positive/</a:t>
                      </a:r>
                      <a:r>
                        <a:rPr kumimoji="0" lang="de-DE" sz="1800" b="0" i="0" u="none" strike="noStrike" cap="none" normalizeH="0" baseline="0" dirty="0" err="1">
                          <a:ln>
                            <a:noFill/>
                          </a:ln>
                          <a:solidFill>
                            <a:srgbClr val="333333"/>
                          </a:solidFill>
                          <a:effectLst/>
                          <a:latin typeface="Calibri Light"/>
                          <a:ea typeface="ＭＳ Ｐゴシック" pitchFamily="34" charset="-128"/>
                        </a:rPr>
                        <a:t>constructive</a:t>
                      </a:r>
                      <a:r>
                        <a:rPr kumimoji="0" lang="de-DE" sz="1800" b="0" i="0" u="none" strike="noStrike" cap="none" normalizeH="0" baseline="0" dirty="0">
                          <a:ln>
                            <a:noFill/>
                          </a:ln>
                          <a:solidFill>
                            <a:srgbClr val="333333"/>
                          </a:solidFill>
                          <a:effectLst/>
                          <a:latin typeface="Calibri Light"/>
                          <a:ea typeface="ＭＳ Ｐゴシック" pitchFamily="34" charset="-128"/>
                        </a:rPr>
                        <a:t> </a:t>
                      </a:r>
                      <a:r>
                        <a:rPr kumimoji="0" lang="de-DE" sz="1800" b="0" i="0" u="none" strike="noStrike" cap="none" normalizeH="0" baseline="0" dirty="0" err="1">
                          <a:ln>
                            <a:noFill/>
                          </a:ln>
                          <a:solidFill>
                            <a:srgbClr val="333333"/>
                          </a:solidFill>
                          <a:effectLst/>
                          <a:latin typeface="Calibri Light"/>
                          <a:ea typeface="ＭＳ Ｐゴシック" pitchFamily="34" charset="-128"/>
                        </a:rPr>
                        <a:t>evaluation</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ea typeface="ＭＳ Ｐゴシック" pitchFamily="34" charset="-128"/>
                        </a:rPr>
                        <a:t>“I weigh too much”,</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ea typeface="ＭＳ Ｐゴシック" pitchFamily="34" charset="-128"/>
                        </a:rPr>
                        <a:t>“My nose is crooked”</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dirty="0">
                          <a:ln>
                            <a:noFill/>
                          </a:ln>
                          <a:solidFill>
                            <a:srgbClr val="333333"/>
                          </a:solidFill>
                          <a:effectLst/>
                          <a:latin typeface="Calibri Light"/>
                          <a:ea typeface="ＭＳ Ｐゴシック" pitchFamily="34" charset="-128"/>
                        </a:rPr>
                        <a:t>“I am ugly”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ea typeface="ＭＳ Ｐゴシック" pitchFamily="34" charset="-128"/>
                        </a:rPr>
                        <a:t>“I am not ugly just because of one single imperfection; there are some things I like a lot about myself, for example my eyes”</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ea typeface="ＭＳ Ｐゴシック" pitchFamily="34" charset="-128"/>
                        </a:rPr>
                        <a:t>A job interview did not go as expected.</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dirty="0">
                          <a:ln>
                            <a:noFill/>
                          </a:ln>
                          <a:solidFill>
                            <a:srgbClr val="333333"/>
                          </a:solidFill>
                          <a:effectLst/>
                          <a:latin typeface="Calibri Light"/>
                          <a:ea typeface="ＭＳ Ｐゴシック" pitchFamily="34" charset="-128"/>
                        </a:rPr>
                        <a:t>“I will never ever find work again”</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ea typeface="ＭＳ Ｐゴシック" pitchFamily="34" charset="-128"/>
                        </a:rPr>
                        <a:t>“How can I improve for my next interview?”</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0730930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7BB58F6A-2D7B-4F18-9ADE-A4A76A4CDA09}"/>
              </a:ext>
            </a:extLst>
          </p:cNvPr>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1. Exaggerated generalization</a:t>
            </a:r>
            <a:br>
              <a:rPr lang="en-US" altLang="de-DE" dirty="0">
                <a:latin typeface="Calibri Light"/>
              </a:rPr>
            </a:br>
            <a:r>
              <a:rPr lang="en-US" altLang="de-DE" dirty="0">
                <a:latin typeface="Calibri Light"/>
              </a:rPr>
              <a:t>What would be a more realistic and helpful evaluation?</a:t>
            </a:r>
            <a:endParaRPr lang="de-DE" altLang="de-DE" dirty="0">
              <a:latin typeface="Calibri Light"/>
            </a:endParaRPr>
          </a:p>
        </p:txBody>
      </p:sp>
      <p:sp>
        <p:nvSpPr>
          <p:cNvPr id="48145" name="Rectangle 19">
            <a:extLst>
              <a:ext uri="{FF2B5EF4-FFF2-40B4-BE49-F238E27FC236}">
                <a16:creationId xmlns:a16="http://schemas.microsoft.com/office/drawing/2014/main" id="{4B4335FF-583B-42A5-93DB-6FECD1838F55}"/>
              </a:ext>
            </a:extLst>
          </p:cNvPr>
          <p:cNvSpPr>
            <a:spLocks noChangeArrowheads="1"/>
          </p:cNvSpPr>
          <p:nvPr/>
        </p:nvSpPr>
        <p:spPr bwMode="auto">
          <a:xfrm>
            <a:off x="408955" y="5662989"/>
            <a:ext cx="11376000" cy="662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4013" indent="-354013">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lnSpc>
                <a:spcPct val="105000"/>
              </a:lnSpc>
              <a:spcBef>
                <a:spcPts val="1999"/>
              </a:spcBef>
              <a:buClr>
                <a:srgbClr val="000000"/>
              </a:buClr>
              <a:buFont typeface="WingDings"/>
              <a:buChar char=""/>
            </a:pPr>
            <a:r>
              <a:rPr lang="en-US" altLang="de-DE" sz="1800" b="0" dirty="0">
                <a:solidFill>
                  <a:srgbClr val="004992"/>
                </a:solidFill>
                <a:latin typeface="Calibri Light"/>
              </a:rPr>
              <a:t>Allow errors: </a:t>
            </a:r>
            <a:r>
              <a:rPr lang="en-US" altLang="de-DE" sz="1800" b="0" dirty="0">
                <a:solidFill>
                  <a:srgbClr val="333333"/>
                </a:solidFill>
                <a:latin typeface="Calibri Light"/>
              </a:rPr>
              <a:t>Nobody’s perfect! If you </a:t>
            </a:r>
            <a:r>
              <a:rPr lang="de-DE" altLang="de-DE" sz="1800" b="0" dirty="0" err="1">
                <a:solidFill>
                  <a:srgbClr val="333333"/>
                </a:solidFill>
                <a:latin typeface="Calibri Light"/>
              </a:rPr>
              <a:t>stutter</a:t>
            </a:r>
            <a:r>
              <a:rPr lang="en-US" altLang="de-DE" sz="1800" b="0" dirty="0">
                <a:solidFill>
                  <a:srgbClr val="333333"/>
                </a:solidFill>
                <a:latin typeface="Calibri Light"/>
              </a:rPr>
              <a:t> from time to time, this does not mean that you cannot express yourself. If occasionally you </a:t>
            </a:r>
            <a:r>
              <a:rPr lang="de-DE" altLang="de-DE" sz="1800" b="0" dirty="0" err="1">
                <a:solidFill>
                  <a:srgbClr val="333333"/>
                </a:solidFill>
                <a:latin typeface="Calibri Light"/>
              </a:rPr>
              <a:t>make</a:t>
            </a:r>
            <a:r>
              <a:rPr lang="de-DE" altLang="de-DE" sz="1800" b="0" dirty="0">
                <a:solidFill>
                  <a:srgbClr val="333333"/>
                </a:solidFill>
                <a:latin typeface="Calibri Light"/>
              </a:rPr>
              <a:t> a </a:t>
            </a:r>
            <a:r>
              <a:rPr lang="de-DE" altLang="de-DE" sz="1800" b="0" dirty="0" err="1">
                <a:solidFill>
                  <a:srgbClr val="333333"/>
                </a:solidFill>
                <a:latin typeface="Calibri Light"/>
              </a:rPr>
              <a:t>mistake</a:t>
            </a:r>
            <a:r>
              <a:rPr lang="en-US" altLang="de-DE" sz="1800" b="0" dirty="0">
                <a:solidFill>
                  <a:srgbClr val="333333"/>
                </a:solidFill>
                <a:latin typeface="Calibri Light"/>
              </a:rPr>
              <a:t>, this does not mean you are sloppy.</a:t>
            </a:r>
          </a:p>
        </p:txBody>
      </p:sp>
      <p:sp>
        <p:nvSpPr>
          <p:cNvPr id="2" name="Footer Placeholder 1"/>
          <p:cNvSpPr>
            <a:spLocks noGrp="1"/>
          </p:cNvSpPr>
          <p:nvPr>
            <p:ph type="ftr" sz="quarter" idx="11"/>
          </p:nvPr>
        </p:nvSpPr>
        <p:spPr/>
        <p:txBody>
          <a:bodyPr/>
          <a:lstStyle/>
          <a:p>
            <a:pPr>
              <a:defRPr/>
            </a:pPr>
            <a:r>
              <a:rPr lang="de-DE" b="0">
                <a:latin typeface="Calibri Light"/>
              </a:rPr>
              <a:t>Metacognitive Training 8 - Mood</a:t>
            </a:r>
          </a:p>
        </p:txBody>
      </p:sp>
      <p:sp>
        <p:nvSpPr>
          <p:cNvPr id="3" name="Slide Number Placeholder 2"/>
          <p:cNvSpPr>
            <a:spLocks noGrp="1"/>
          </p:cNvSpPr>
          <p:nvPr>
            <p:ph type="sldNum" sz="quarter" idx="12"/>
          </p:nvPr>
        </p:nvSpPr>
        <p:spPr/>
        <p:txBody>
          <a:bodyPr/>
          <a:lstStyle/>
          <a:p>
            <a:pPr>
              <a:defRPr/>
            </a:pPr>
            <a:fld id="{80CE027D-EF64-416E-BF12-DCF93CB718E4}" type="slidenum">
              <a:rPr lang="de-DE" altLang="de-DE" b="0" smtClean="0">
                <a:latin typeface="Calibri Light"/>
              </a:rPr>
              <a:pPr>
                <a:defRPr/>
              </a:pPr>
              <a:t>16</a:t>
            </a:fld>
            <a:endParaRPr lang="de-DE" altLang="de-DE" b="0">
              <a:latin typeface="Calibri Light"/>
            </a:endParaRPr>
          </a:p>
        </p:txBody>
      </p:sp>
      <p:graphicFrame>
        <p:nvGraphicFramePr>
          <p:cNvPr id="9"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3935809065"/>
              </p:ext>
            </p:extLst>
          </p:nvPr>
        </p:nvGraphicFramePr>
        <p:xfrm>
          <a:off x="408955" y="2633472"/>
          <a:ext cx="11376000" cy="2889478"/>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Event</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rgbClr val="333333"/>
                          </a:solidFill>
                          <a:effectLst/>
                          <a:latin typeface="Calibri Light"/>
                          <a:ea typeface="ＭＳ Ｐゴシック" pitchFamily="34" charset="-128"/>
                        </a:rPr>
                        <a:t>False generalization</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Positive/constructive evaluation</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ea typeface="ＭＳ Ｐゴシック" pitchFamily="34" charset="-128"/>
                        </a:rPr>
                        <a:t>“I weigh too much”,</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ea typeface="ＭＳ Ｐゴシック" pitchFamily="34" charset="-128"/>
                        </a:rPr>
                        <a:t>“My nose is crooked”</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dirty="0">
                          <a:ln>
                            <a:noFill/>
                          </a:ln>
                          <a:solidFill>
                            <a:srgbClr val="333333"/>
                          </a:solidFill>
                          <a:effectLst/>
                          <a:latin typeface="Calibri Light"/>
                          <a:ea typeface="ＭＳ Ｐゴシック" pitchFamily="34" charset="-128"/>
                        </a:rPr>
                        <a:t>“I am ugly”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ea typeface="ＭＳ Ｐゴシック" pitchFamily="34" charset="-128"/>
                        </a:rPr>
                        <a:t>“I am not ugly just because of one single imperfection; there are some things I like a lot about myself, for example my eyes”</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ea typeface="ＭＳ Ｐゴシック" pitchFamily="34" charset="-128"/>
                        </a:rPr>
                        <a:t>A job interview did not go as expected.</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dirty="0">
                          <a:ln>
                            <a:noFill/>
                          </a:ln>
                          <a:solidFill>
                            <a:srgbClr val="333333"/>
                          </a:solidFill>
                          <a:effectLst/>
                          <a:latin typeface="Calibri Light"/>
                          <a:ea typeface="ＭＳ Ｐゴシック" pitchFamily="34" charset="-128"/>
                        </a:rPr>
                        <a:t>“I will never ever find work again”</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ea typeface="ＭＳ Ｐゴシック" pitchFamily="34" charset="-128"/>
                        </a:rPr>
                        <a:t>“How can I improve for my next interview?”</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7959317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Instead: Do not generalize from one imperfection to everything!</a:t>
            </a:r>
          </a:p>
        </p:txBody>
      </p:sp>
      <p:sp>
        <p:nvSpPr>
          <p:cNvPr id="5" name="Content Placeholder 4"/>
          <p:cNvSpPr>
            <a:spLocks noGrp="1"/>
          </p:cNvSpPr>
          <p:nvPr>
            <p:ph idx="1"/>
          </p:nvPr>
        </p:nvSpPr>
        <p:spPr/>
        <p:txBody>
          <a:bodyPr/>
          <a:lstStyle/>
          <a:p>
            <a:pPr lvl="0" defTabSz="914400" fontAlgn="base"/>
            <a:r>
              <a:rPr lang="en-GB" altLang="de-DE" sz="2400" dirty="0">
                <a:solidFill>
                  <a:srgbClr val="333333"/>
                </a:solidFill>
                <a:latin typeface="Calibri Light"/>
                <a:cs typeface="Times New Roman" panose="02020603050405020304" pitchFamily="18" charset="0"/>
              </a:rPr>
              <a:t>Every human is complex – like a mosaic: we are made up of many small parts that are both good and bad.</a:t>
            </a:r>
            <a:endParaRPr lang="de-DE" altLang="de-DE" sz="2400" dirty="0">
              <a:solidFill>
                <a:srgbClr val="333333"/>
              </a:solidFill>
              <a:latin typeface="Calibri Light"/>
              <a:cs typeface="Times New Roman" panose="02020603050405020304" pitchFamily="18" charset="0"/>
            </a:endParaRPr>
          </a:p>
          <a:p>
            <a:pPr lvl="0" defTabSz="914400" fontAlgn="base"/>
            <a:r>
              <a:rPr lang="en-GB" altLang="de-DE" sz="2400" dirty="0">
                <a:solidFill>
                  <a:srgbClr val="333333"/>
                </a:solidFill>
                <a:latin typeface="Calibri Light"/>
                <a:cs typeface="Times New Roman" panose="02020603050405020304" pitchFamily="18" charset="0"/>
              </a:rPr>
              <a:t>Moreover, there are very different ways to define human characteristics</a:t>
            </a:r>
            <a:r>
              <a:rPr lang="de-DE" altLang="de-DE" sz="2400" dirty="0">
                <a:solidFill>
                  <a:srgbClr val="333333"/>
                </a:solidFill>
                <a:latin typeface="Calibri Light"/>
                <a:cs typeface="Times New Roman" panose="02020603050405020304" pitchFamily="18" charset="0"/>
              </a:rPr>
              <a:t>:</a:t>
            </a:r>
          </a:p>
          <a:p>
            <a:pPr lvl="0" defTabSz="914400" fontAlgn="base"/>
            <a:r>
              <a:rPr lang="en-GB" altLang="de-DE" sz="2400" dirty="0">
                <a:solidFill>
                  <a:srgbClr val="004992"/>
                </a:solidFill>
                <a:latin typeface="Calibri Light"/>
                <a:cs typeface="Times New Roman" panose="02020603050405020304" pitchFamily="18" charset="0"/>
              </a:rPr>
              <a:t>What is happiness? </a:t>
            </a:r>
            <a:r>
              <a:rPr lang="en-GB" altLang="de-DE" sz="2400" dirty="0">
                <a:solidFill>
                  <a:srgbClr val="333333"/>
                </a:solidFill>
                <a:latin typeface="Calibri Light"/>
                <a:cs typeface="Times New Roman" panose="02020603050405020304" pitchFamily="18" charset="0"/>
              </a:rPr>
              <a:t>Being rich, having many friends, good health, success, feeling content???</a:t>
            </a:r>
          </a:p>
          <a:p>
            <a:pPr lvl="0" defTabSz="914400" fontAlgn="base"/>
            <a:r>
              <a:rPr lang="en-GB" altLang="de-DE" sz="2400" dirty="0">
                <a:solidFill>
                  <a:srgbClr val="004992"/>
                </a:solidFill>
                <a:latin typeface="Calibri Light"/>
                <a:cs typeface="Times New Roman" panose="02020603050405020304" pitchFamily="18" charset="0"/>
              </a:rPr>
              <a:t>What is intelligence? </a:t>
            </a:r>
            <a:r>
              <a:rPr lang="en-GB" altLang="de-DE" sz="2400" dirty="0">
                <a:solidFill>
                  <a:srgbClr val="333333"/>
                </a:solidFill>
                <a:latin typeface="Calibri Light"/>
                <a:cs typeface="Times New Roman" panose="02020603050405020304" pitchFamily="18" charset="0"/>
              </a:rPr>
              <a:t>Brilliant school performance, having a </a:t>
            </a:r>
            <a:br>
              <a:rPr lang="en-GB" altLang="de-DE" sz="2400" dirty="0">
                <a:solidFill>
                  <a:srgbClr val="333333"/>
                </a:solidFill>
                <a:latin typeface="Calibri Light"/>
                <a:cs typeface="Times New Roman" panose="02020603050405020304" pitchFamily="18" charset="0"/>
              </a:rPr>
            </a:br>
            <a:r>
              <a:rPr lang="en-GB" altLang="de-DE" sz="2400" dirty="0">
                <a:solidFill>
                  <a:srgbClr val="333333"/>
                </a:solidFill>
                <a:latin typeface="Calibri Light"/>
                <a:cs typeface="Times New Roman" panose="02020603050405020304" pitchFamily="18" charset="0"/>
              </a:rPr>
              <a:t>university degree, getting on well with others socially???</a:t>
            </a: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Metacognitive Training 8 - Mood</a:t>
            </a:r>
          </a:p>
        </p:txBody>
      </p:sp>
      <p:sp>
        <p:nvSpPr>
          <p:cNvPr id="4" name="Slide Number Placeholder 3"/>
          <p:cNvSpPr>
            <a:spLocks noGrp="1"/>
          </p:cNvSpPr>
          <p:nvPr>
            <p:ph type="sldNum" sz="quarter" idx="12"/>
          </p:nvPr>
        </p:nvSpPr>
        <p:spPr/>
        <p:txBody>
          <a:bodyPr/>
          <a:lstStyle/>
          <a:p>
            <a:pPr>
              <a:defRPr/>
            </a:pPr>
            <a:fld id="{BDCE1F4F-DFEB-4618-84DC-BB9165E2F7BB}" type="slidenum">
              <a:rPr lang="de-DE" altLang="de-DE" b="0" smtClean="0">
                <a:latin typeface="Calibri Light"/>
              </a:rPr>
              <a:pPr>
                <a:defRPr/>
              </a:pPr>
              <a:t>17</a:t>
            </a:fld>
            <a:endParaRPr lang="de-DE" altLang="de-DE" b="0">
              <a:latin typeface="Calibri Light"/>
            </a:endParaRPr>
          </a:p>
        </p:txBody>
      </p:sp>
      <p:pic>
        <p:nvPicPr>
          <p:cNvPr id="10" name="Picture 9"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775"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a:extLst>
              <a:ext uri="{FF2B5EF4-FFF2-40B4-BE49-F238E27FC236}">
                <a16:creationId xmlns:a16="http://schemas.microsoft.com/office/drawing/2014/main" id="{8F5F4518-3F14-4C93-8E5C-1ACEF951908C}"/>
              </a:ext>
            </a:extLst>
          </p:cNvPr>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2. Selective perception</a:t>
            </a:r>
            <a:br>
              <a:rPr lang="en-US" altLang="de-DE" dirty="0">
                <a:latin typeface="Calibri Light"/>
              </a:rPr>
            </a:br>
            <a:r>
              <a:rPr lang="en-US" altLang="de-DE" dirty="0">
                <a:latin typeface="Calibri Light"/>
              </a:rPr>
              <a:t>What would be a more realistic and helpful evaluation?</a:t>
            </a:r>
            <a:endParaRPr lang="de-DE" altLang="de-DE" dirty="0">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Metacognitive Training 8 - Mood</a:t>
            </a:r>
          </a:p>
        </p:txBody>
      </p:sp>
      <p:sp>
        <p:nvSpPr>
          <p:cNvPr id="3" name="Slide Number Placeholder 2"/>
          <p:cNvSpPr>
            <a:spLocks noGrp="1"/>
          </p:cNvSpPr>
          <p:nvPr>
            <p:ph type="sldNum" sz="quarter" idx="12"/>
          </p:nvPr>
        </p:nvSpPr>
        <p:spPr/>
        <p:txBody>
          <a:bodyPr/>
          <a:lstStyle/>
          <a:p>
            <a:pPr>
              <a:defRPr/>
            </a:pPr>
            <a:fld id="{80CE027D-EF64-416E-BF12-DCF93CB718E4}" type="slidenum">
              <a:rPr lang="de-DE" altLang="de-DE" b="0" smtClean="0">
                <a:latin typeface="Calibri Light"/>
              </a:rPr>
              <a:pPr>
                <a:defRPr/>
              </a:pPr>
              <a:t>18</a:t>
            </a:fld>
            <a:endParaRPr lang="de-DE" altLang="de-DE" b="0">
              <a:latin typeface="Calibri Light"/>
            </a:endParaRPr>
          </a:p>
        </p:txBody>
      </p:sp>
      <p:pic>
        <p:nvPicPr>
          <p:cNvPr id="10"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185655481"/>
              </p:ext>
            </p:extLst>
          </p:nvPr>
        </p:nvGraphicFramePr>
        <p:xfrm>
          <a:off x="408955" y="2834640"/>
          <a:ext cx="11375105" cy="246888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rPr>
                        <a:t>Event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rPr>
                        <a:t>Selective appraisal</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rPr>
                        <a:t>Holistic evaluation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ea typeface="ＭＳ Ｐゴシック" pitchFamily="34" charset="-128"/>
                        </a:rPr>
                        <a:t>You stutter during a discussion</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Angry at yourself</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chemeClr val="accent1"/>
                          </a:solidFill>
                          <a:effectLst/>
                          <a:latin typeface="Calibri Light"/>
                          <a:ea typeface="ＭＳ Ｐゴシック" pitchFamily="34" charset="-128"/>
                        </a:rPr>
                        <a:t>???</a:t>
                      </a:r>
                      <a:endParaRPr kumimoji="0" lang="de-DE" sz="1800" b="0" i="0" u="none" strike="noStrike" cap="none" normalizeH="0" baseline="0" dirty="0">
                        <a:ln>
                          <a:noFill/>
                        </a:ln>
                        <a:solidFill>
                          <a:schemeClr val="accent1"/>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ea typeface="ＭＳ Ｐゴシック" pitchFamily="34" charset="-128"/>
                        </a:rPr>
                        <a:t>You have prepared a dessert, which did not taste good</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ea typeface="ＭＳ Ｐゴシック" pitchFamily="34" charset="-128"/>
                        </a:rPr>
                        <a:t>“This would have to happen to me!”</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chemeClr val="accent1"/>
                          </a:solidFill>
                          <a:effectLst/>
                          <a:latin typeface="Calibri Light"/>
                          <a:ea typeface="ＭＳ Ｐゴシック" pitchFamily="34" charset="-128"/>
                        </a:rPr>
                        <a:t>???</a:t>
                      </a:r>
                      <a:endParaRPr kumimoji="0" lang="de-DE" sz="1800" b="0" i="0" u="none" strike="noStrike" cap="none" normalizeH="0" baseline="0" dirty="0">
                        <a:ln>
                          <a:noFill/>
                        </a:ln>
                        <a:solidFill>
                          <a:schemeClr val="accent1"/>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924FA54E-F0CA-4807-AE99-238088CB4DE0}"/>
              </a:ext>
            </a:extLst>
          </p:cNvPr>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2. Selective perception</a:t>
            </a:r>
            <a:br>
              <a:rPr lang="en-US" altLang="de-DE" dirty="0">
                <a:latin typeface="Calibri Light"/>
              </a:rPr>
            </a:br>
            <a:r>
              <a:rPr lang="en-US" altLang="de-DE" dirty="0">
                <a:latin typeface="Calibri Light"/>
              </a:rPr>
              <a:t>What would be a more realistic and helpful evaluation?</a:t>
            </a:r>
            <a:endParaRPr lang="de-DE" altLang="de-DE" dirty="0">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Metacognitive Training 8 - Mood</a:t>
            </a:r>
          </a:p>
        </p:txBody>
      </p:sp>
      <p:sp>
        <p:nvSpPr>
          <p:cNvPr id="3" name="Slide Number Placeholder 2"/>
          <p:cNvSpPr>
            <a:spLocks noGrp="1"/>
          </p:cNvSpPr>
          <p:nvPr>
            <p:ph type="sldNum" sz="quarter" idx="12"/>
          </p:nvPr>
        </p:nvSpPr>
        <p:spPr/>
        <p:txBody>
          <a:bodyPr/>
          <a:lstStyle/>
          <a:p>
            <a:pPr>
              <a:defRPr/>
            </a:pPr>
            <a:fld id="{80CE027D-EF64-416E-BF12-DCF93CB718E4}" type="slidenum">
              <a:rPr lang="de-DE" altLang="de-DE" b="0" smtClean="0">
                <a:latin typeface="Calibri Light"/>
              </a:rPr>
              <a:pPr>
                <a:defRPr/>
              </a:pPr>
              <a:t>19</a:t>
            </a:fld>
            <a:endParaRPr lang="de-DE" altLang="de-DE" b="0">
              <a:latin typeface="Calibri Light"/>
            </a:endParaRPr>
          </a:p>
        </p:txBody>
      </p:sp>
      <p:pic>
        <p:nvPicPr>
          <p:cNvPr id="10"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189662678"/>
              </p:ext>
            </p:extLst>
          </p:nvPr>
        </p:nvGraphicFramePr>
        <p:xfrm>
          <a:off x="408955" y="2834640"/>
          <a:ext cx="11375105" cy="246888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rPr>
                        <a:t>Event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000000"/>
                          </a:solidFill>
                          <a:effectLst/>
                          <a:latin typeface="Calibri Light"/>
                        </a:rPr>
                        <a:t>Selective appraisal</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rPr>
                        <a:t>Holistic evaluation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ea typeface="ＭＳ Ｐゴシック" pitchFamily="34" charset="-128"/>
                        </a:rPr>
                        <a:t>You stutter during a discussion</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Angry at yourself</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ea typeface="ＭＳ Ｐゴシック" pitchFamily="34" charset="-128"/>
                        </a:rPr>
                        <a:t>“This also happens to others and apart from the stuttering my contribution was appreciated.”</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ea typeface="ＭＳ Ｐゴシック" pitchFamily="34" charset="-128"/>
                        </a:rPr>
                        <a:t>You have prepared a dessert, which did not taste good</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ea typeface="ＭＳ Ｐゴシック" pitchFamily="34" charset="-128"/>
                        </a:rPr>
                        <a:t>“This would have to happen to me!”</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chemeClr val="accent1"/>
                          </a:solidFill>
                          <a:effectLst/>
                          <a:latin typeface="Calibri Light"/>
                          <a:ea typeface="ＭＳ Ｐゴシック" pitchFamily="34" charset="-128"/>
                        </a:rPr>
                        <a:t>???</a:t>
                      </a:r>
                      <a:endParaRPr kumimoji="0" lang="de-DE" sz="1800" b="0" i="0" u="none" strike="noStrike" cap="none" normalizeH="0" baseline="0" dirty="0">
                        <a:ln>
                          <a:noFill/>
                        </a:ln>
                        <a:solidFill>
                          <a:schemeClr val="accent1"/>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BD0D48B8-E4C2-4AC5-B333-2EC2F9B105C9}"/>
              </a:ext>
            </a:extLst>
          </p:cNvPr>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2. Selective perception</a:t>
            </a:r>
            <a:br>
              <a:rPr lang="en-US" altLang="de-DE" dirty="0">
                <a:latin typeface="Calibri Light"/>
              </a:rPr>
            </a:br>
            <a:r>
              <a:rPr lang="en-US" altLang="de-DE" dirty="0">
                <a:latin typeface="Calibri Light"/>
              </a:rPr>
              <a:t>What would be a more realistic and helpful evaluation?</a:t>
            </a:r>
            <a:endParaRPr lang="de-DE" altLang="de-DE" dirty="0">
              <a:latin typeface="Calibri Light"/>
            </a:endParaRPr>
          </a:p>
        </p:txBody>
      </p:sp>
      <p:sp>
        <p:nvSpPr>
          <p:cNvPr id="56341" name="Rectangle 31">
            <a:extLst>
              <a:ext uri="{FF2B5EF4-FFF2-40B4-BE49-F238E27FC236}">
                <a16:creationId xmlns:a16="http://schemas.microsoft.com/office/drawing/2014/main" id="{CB413498-3FDA-4DB3-9CB6-E15BF874D5DD}"/>
              </a:ext>
            </a:extLst>
          </p:cNvPr>
          <p:cNvSpPr>
            <a:spLocks noChangeArrowheads="1"/>
          </p:cNvSpPr>
          <p:nvPr/>
        </p:nvSpPr>
        <p:spPr bwMode="auto">
          <a:xfrm>
            <a:off x="408955" y="5426640"/>
            <a:ext cx="113760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4013" indent="-354013">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lnSpc>
                <a:spcPct val="105000"/>
              </a:lnSpc>
              <a:spcBef>
                <a:spcPts val="1999"/>
              </a:spcBef>
              <a:spcAft>
                <a:spcPts val="0"/>
              </a:spcAft>
              <a:buClr>
                <a:srgbClr val="333333"/>
              </a:buClr>
              <a:buFont typeface="WingDings"/>
              <a:buChar char=""/>
            </a:pPr>
            <a:r>
              <a:rPr lang="en-US" altLang="de-DE" sz="2000" b="0" dirty="0">
                <a:solidFill>
                  <a:srgbClr val="004992"/>
                </a:solidFill>
                <a:latin typeface="Calibri Light"/>
              </a:rPr>
              <a:t>“Mind-reading”: </a:t>
            </a:r>
            <a:r>
              <a:rPr lang="en-US" altLang="de-DE" sz="2000" b="0" dirty="0">
                <a:solidFill>
                  <a:srgbClr val="333333"/>
                </a:solidFill>
                <a:latin typeface="Calibri Light"/>
              </a:rPr>
              <a:t>Avoid over-interpreting other peoples’ behavior.</a:t>
            </a:r>
            <a:r>
              <a:rPr lang="de-DE" altLang="de-DE" sz="2000" b="0" dirty="0">
                <a:solidFill>
                  <a:srgbClr val="333333"/>
                </a:solidFill>
                <a:latin typeface="Calibri Light"/>
              </a:rPr>
              <a:t> There can be many possibilities to explain a situation!</a:t>
            </a:r>
            <a:r>
              <a:rPr lang="en-US" altLang="de-DE" sz="2000" b="0" dirty="0">
                <a:solidFill>
                  <a:srgbClr val="333333"/>
                </a:solidFill>
                <a:latin typeface="Calibri Light"/>
              </a:rPr>
              <a:t> </a:t>
            </a:r>
          </a:p>
        </p:txBody>
      </p:sp>
      <p:sp>
        <p:nvSpPr>
          <p:cNvPr id="2" name="Footer Placeholder 1"/>
          <p:cNvSpPr>
            <a:spLocks noGrp="1"/>
          </p:cNvSpPr>
          <p:nvPr>
            <p:ph type="ftr" sz="quarter" idx="11"/>
          </p:nvPr>
        </p:nvSpPr>
        <p:spPr/>
        <p:txBody>
          <a:bodyPr/>
          <a:lstStyle/>
          <a:p>
            <a:pPr>
              <a:defRPr/>
            </a:pPr>
            <a:r>
              <a:rPr lang="de-DE" b="0">
                <a:latin typeface="Calibri Light"/>
              </a:rPr>
              <a:t>Metacognitive Training 8 - Mood</a:t>
            </a:r>
          </a:p>
        </p:txBody>
      </p:sp>
      <p:sp>
        <p:nvSpPr>
          <p:cNvPr id="3" name="Slide Number Placeholder 2"/>
          <p:cNvSpPr>
            <a:spLocks noGrp="1"/>
          </p:cNvSpPr>
          <p:nvPr>
            <p:ph type="sldNum" sz="quarter" idx="12"/>
          </p:nvPr>
        </p:nvSpPr>
        <p:spPr/>
        <p:txBody>
          <a:bodyPr/>
          <a:lstStyle/>
          <a:p>
            <a:pPr>
              <a:defRPr/>
            </a:pPr>
            <a:fld id="{80CE027D-EF64-416E-BF12-DCF93CB718E4}" type="slidenum">
              <a:rPr lang="de-DE" altLang="de-DE" b="0" smtClean="0">
                <a:latin typeface="Calibri Light"/>
              </a:rPr>
              <a:pPr>
                <a:defRPr/>
              </a:pPr>
              <a:t>20</a:t>
            </a:fld>
            <a:endParaRPr lang="de-DE" altLang="de-DE" b="0">
              <a:latin typeface="Calibri Light"/>
            </a:endParaRPr>
          </a:p>
        </p:txBody>
      </p:sp>
      <p:graphicFrame>
        <p:nvGraphicFramePr>
          <p:cNvPr id="12"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2991403652"/>
              </p:ext>
            </p:extLst>
          </p:nvPr>
        </p:nvGraphicFramePr>
        <p:xfrm>
          <a:off x="408955" y="2834640"/>
          <a:ext cx="11375105" cy="246888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000000"/>
                          </a:solidFill>
                          <a:effectLst/>
                          <a:latin typeface="Calibri Light"/>
                        </a:rPr>
                        <a:t>Event</a:t>
                      </a:r>
                      <a:endParaRPr kumimoji="0" lang="de-DE" sz="1800" b="0" i="0" u="none" strike="noStrike" cap="none" normalizeH="0" baseline="0" dirty="0">
                        <a:ln>
                          <a:noFill/>
                        </a:ln>
                        <a:solidFill>
                          <a:srgbClr val="000000"/>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000000"/>
                          </a:solidFill>
                          <a:effectLst/>
                          <a:latin typeface="Calibri Light"/>
                        </a:rPr>
                        <a:t>Selective appraisal</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000000"/>
                          </a:solidFill>
                          <a:effectLst/>
                          <a:latin typeface="Calibri Light"/>
                        </a:rPr>
                        <a:t>Holistic evaluation</a:t>
                      </a:r>
                      <a:endParaRPr kumimoji="0" lang="de-DE" sz="1800" b="0" i="0" u="none" strike="noStrike" cap="none" normalizeH="0" baseline="0" dirty="0">
                        <a:ln>
                          <a:noFill/>
                        </a:ln>
                        <a:solidFill>
                          <a:srgbClr val="000000"/>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ea typeface="ＭＳ Ｐゴシック" pitchFamily="34" charset="-128"/>
                        </a:rPr>
                        <a:t>You stutter during a discussion</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Angry at yourself</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ea typeface="ＭＳ Ｐゴシック" pitchFamily="34" charset="-128"/>
                        </a:rPr>
                        <a:t>“This also happens to others and apart from the stuttering my contribution was appreciated.”</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ea typeface="ＭＳ Ｐゴシック" pitchFamily="34" charset="-128"/>
                        </a:rPr>
                        <a:t>You have prepared a dessert, which did not taste good</a:t>
                      </a:r>
                      <a:endParaRPr kumimoji="0" lang="de-DE" sz="1800" b="0" i="0" u="none" strike="noStrike" cap="none" normalizeH="0" baseline="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ea typeface="ＭＳ Ｐゴシック" pitchFamily="34" charset="-128"/>
                        </a:rPr>
                        <a:t>“This would have to happen to me!”</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ea typeface="ＭＳ Ｐゴシック" pitchFamily="34" charset="-128"/>
                        </a:rPr>
                        <a:t>The main dish tasted very good, good conversation during meal</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8"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a:extLst>
              <a:ext uri="{FF2B5EF4-FFF2-40B4-BE49-F238E27FC236}">
                <a16:creationId xmlns:a16="http://schemas.microsoft.com/office/drawing/2014/main" id="{0D4DB545-4365-494A-8B47-5F1FA660261A}"/>
              </a:ext>
            </a:extLst>
          </p:cNvPr>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dirty="0">
                <a:latin typeface="Calibri Light"/>
              </a:rPr>
              <a:t>3. Applying your own standards as the ultimate measurement</a:t>
            </a:r>
            <a:endParaRPr lang="de-DE" altLang="de-DE" sz="3600" dirty="0">
              <a:latin typeface="Calibri Light"/>
            </a:endParaRPr>
          </a:p>
        </p:txBody>
      </p:sp>
      <p:sp>
        <p:nvSpPr>
          <p:cNvPr id="4" name="Content Placeholder 3"/>
          <p:cNvSpPr>
            <a:spLocks noGrp="1"/>
          </p:cNvSpPr>
          <p:nvPr>
            <p:ph idx="1"/>
          </p:nvPr>
        </p:nvSpPr>
        <p:spPr/>
        <p:txBody>
          <a:bodyPr/>
          <a:lstStyle/>
          <a:p>
            <a:r>
              <a:rPr lang="en-US" sz="2400" dirty="0">
                <a:solidFill>
                  <a:srgbClr val="004992"/>
                </a:solidFill>
                <a:latin typeface="Calibri Light"/>
              </a:rPr>
              <a:t>There is a difference between how I judge myself and how others judge me!</a:t>
            </a:r>
          </a:p>
          <a:p>
            <a:pPr marL="342900" indent="-342900">
              <a:buClr>
                <a:srgbClr val="333333"/>
              </a:buClr>
              <a:buFont typeface="WingDings"/>
              <a:buChar char=""/>
            </a:pPr>
            <a:r>
              <a:rPr lang="en-US" sz="2400" dirty="0">
                <a:solidFill>
                  <a:srgbClr val="333333"/>
                </a:solidFill>
                <a:latin typeface="Calibri Light"/>
              </a:rPr>
              <a:t>If I consider myself worthless, ugly etc., others do not necessarily share this view.</a:t>
            </a:r>
          </a:p>
          <a:p>
            <a:pPr marL="342900" indent="-342900">
              <a:buClr>
                <a:srgbClr val="333333"/>
              </a:buClr>
              <a:buFont typeface="WingDings"/>
              <a:buChar char=""/>
            </a:pPr>
            <a:r>
              <a:rPr lang="en-US" sz="2400" dirty="0">
                <a:solidFill>
                  <a:srgbClr val="333333"/>
                </a:solidFill>
                <a:latin typeface="Calibri Light"/>
              </a:rPr>
              <a:t>There are often multiple opinions/judgments/preferences. Others may not agree with my understanding of intelligence or looks, etc.</a:t>
            </a:r>
            <a:br>
              <a:rPr lang="en-US" sz="2400" dirty="0">
                <a:solidFill>
                  <a:srgbClr val="333333"/>
                </a:solidFill>
                <a:latin typeface="Calibri Light"/>
              </a:rPr>
            </a:br>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Metacognitive Training 8 - Mood</a:t>
            </a:r>
          </a:p>
        </p:txBody>
      </p:sp>
      <p:sp>
        <p:nvSpPr>
          <p:cNvPr id="3" name="Slide Number Placeholder 2"/>
          <p:cNvSpPr>
            <a:spLocks noGrp="1"/>
          </p:cNvSpPr>
          <p:nvPr>
            <p:ph type="sldNum" sz="quarter" idx="12"/>
          </p:nvPr>
        </p:nvSpPr>
        <p:spPr/>
        <p:txBody>
          <a:bodyPr/>
          <a:lstStyle/>
          <a:p>
            <a:pPr>
              <a:defRPr/>
            </a:pPr>
            <a:fld id="{80CE027D-EF64-416E-BF12-DCF93CB718E4}" type="slidenum">
              <a:rPr lang="de-DE" altLang="de-DE" b="0" smtClean="0">
                <a:latin typeface="Calibri Light"/>
              </a:rPr>
              <a:pPr>
                <a:defRPr/>
              </a:pPr>
              <a:t>21</a:t>
            </a:fld>
            <a:endParaRPr lang="de-DE" altLang="de-DE" b="0">
              <a:latin typeface="Calibri Ligh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677793734"/>
              </p:ext>
            </p:extLst>
          </p:nvPr>
        </p:nvGraphicFramePr>
        <p:xfrm>
          <a:off x="411480" y="2612383"/>
          <a:ext cx="11375136" cy="3840481"/>
        </p:xfrm>
        <a:graphic>
          <a:graphicData uri="http://schemas.openxmlformats.org/drawingml/2006/table">
            <a:tbl>
              <a:tblPr>
                <a:tableStyleId>{21E4AEA4-8DFA-4A89-87EB-49C32662AFE0}</a:tableStyleId>
              </a:tblPr>
              <a:tblGrid>
                <a:gridCol w="3739764">
                  <a:extLst>
                    <a:ext uri="{9D8B030D-6E8A-4147-A177-3AD203B41FA5}">
                      <a16:colId xmlns:a16="http://schemas.microsoft.com/office/drawing/2014/main" val="20000"/>
                    </a:ext>
                  </a:extLst>
                </a:gridCol>
                <a:gridCol w="7635372">
                  <a:extLst>
                    <a:ext uri="{9D8B030D-6E8A-4147-A177-3AD203B41FA5}">
                      <a16:colId xmlns:a16="http://schemas.microsoft.com/office/drawing/2014/main" val="20001"/>
                    </a:ext>
                  </a:extLst>
                </a:gridCol>
              </a:tblGrid>
              <a:tr h="708663">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Event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rgbClr val="333333"/>
                          </a:solidFill>
                          <a:effectLst/>
                          <a:latin typeface="Calibri Light"/>
                        </a:rPr>
                        <a:t>Depressive </a:t>
                      </a:r>
                      <a:r>
                        <a:rPr kumimoji="0" lang="de-DE" sz="1800" b="1" i="1" u="none" strike="noStrike" cap="none" normalizeH="0" baseline="0" dirty="0" err="1">
                          <a:ln>
                            <a:noFill/>
                          </a:ln>
                          <a:solidFill>
                            <a:srgbClr val="333333"/>
                          </a:solidFill>
                          <a:effectLst/>
                          <a:latin typeface="Calibri Light"/>
                        </a:rPr>
                        <a:t>evaluation</a:t>
                      </a:r>
                      <a:endParaRPr kumimoji="0" lang="de-DE"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Positive/</a:t>
                      </a:r>
                      <a:r>
                        <a:rPr kumimoji="0" lang="de-DE" sz="1800" b="0" i="0" u="none" strike="noStrike" cap="none" normalizeH="0" baseline="0" dirty="0" err="1">
                          <a:ln>
                            <a:noFill/>
                          </a:ln>
                          <a:solidFill>
                            <a:srgbClr val="333333"/>
                          </a:solidFill>
                          <a:effectLst/>
                          <a:latin typeface="Calibri Light"/>
                        </a:rPr>
                        <a:t>constructive</a:t>
                      </a:r>
                      <a:r>
                        <a:rPr kumimoji="0" lang="de-DE" sz="1800" b="0" i="0" u="none" strike="noStrike" cap="none" normalizeH="0" baseline="0" dirty="0">
                          <a:ln>
                            <a:noFill/>
                          </a:ln>
                          <a:solidFill>
                            <a:srgbClr val="333333"/>
                          </a:solidFill>
                          <a:effectLst/>
                          <a:latin typeface="Calibri Light"/>
                        </a:rPr>
                        <a:t> </a:t>
                      </a:r>
                      <a:r>
                        <a:rPr kumimoji="0" lang="de-DE" sz="1800" b="0" i="0" u="none" strike="noStrike" cap="none" normalizeH="0" baseline="0" dirty="0" err="1">
                          <a:ln>
                            <a:noFill/>
                          </a:ln>
                          <a:solidFill>
                            <a:srgbClr val="333333"/>
                          </a:solidFill>
                          <a:effectLst/>
                          <a:latin typeface="Calibri Light"/>
                        </a:rPr>
                        <a:t>evaluation</a:t>
                      </a:r>
                      <a:endParaRPr kumimoji="0" lang="de-DE" sz="18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65909">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rPr>
                        <a:t>You receive compliments </a:t>
                      </a:r>
                      <a:br>
                        <a:rPr kumimoji="0" lang="en-US" sz="1800" b="0" i="0" u="none" strike="noStrike" cap="none" normalizeH="0" baseline="0" dirty="0">
                          <a:ln>
                            <a:noFill/>
                          </a:ln>
                          <a:solidFill>
                            <a:srgbClr val="333333"/>
                          </a:solidFill>
                          <a:effectLst/>
                          <a:latin typeface="Calibri Light"/>
                        </a:rPr>
                      </a:br>
                      <a:r>
                        <a:rPr kumimoji="0" lang="en-US" sz="1800" b="0" i="0" u="none" strike="noStrike" cap="none" normalizeH="0" baseline="0" dirty="0">
                          <a:ln>
                            <a:noFill/>
                          </a:ln>
                          <a:solidFill>
                            <a:srgbClr val="333333"/>
                          </a:solidFill>
                          <a:effectLst/>
                          <a:latin typeface="Calibri Light"/>
                        </a:rPr>
                        <a:t>for your performance.</a:t>
                      </a:r>
                      <a:endParaRPr kumimoji="0" lang="de-DE" sz="18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dirty="0">
                          <a:ln>
                            <a:noFill/>
                          </a:ln>
                          <a:solidFill>
                            <a:srgbClr val="333333"/>
                          </a:solidFill>
                          <a:effectLst/>
                          <a:latin typeface="Calibri Light"/>
                        </a:rPr>
                        <a:t>“That person only tries to flatter me … he/she is dishonest.”; “Only he/she thinks that way ...” </a:t>
                      </a:r>
                      <a:br>
                        <a:rPr kumimoji="0" lang="en-US" sz="1800" b="1" i="1" u="none" strike="noStrike" cap="none" normalizeH="0" baseline="0" dirty="0">
                          <a:ln>
                            <a:noFill/>
                          </a:ln>
                          <a:solidFill>
                            <a:srgbClr val="333333"/>
                          </a:solidFill>
                          <a:effectLst/>
                          <a:latin typeface="Calibri Light"/>
                        </a:rPr>
                      </a:br>
                      <a:r>
                        <a:rPr kumimoji="0" lang="en-US" sz="1800" b="0" i="0" u="none" strike="noStrike" cap="none" normalizeH="0" baseline="0" dirty="0">
                          <a:ln>
                            <a:noFill/>
                          </a:ln>
                          <a:solidFill>
                            <a:schemeClr val="accent1"/>
                          </a:solidFill>
                          <a:effectLst/>
                          <a:latin typeface="Calibri Light"/>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FFFFFF"/>
                          </a:solidFill>
                          <a:effectLst/>
                          <a:latin typeface="Calibri Light"/>
                        </a:rPr>
                        <a:t>“Great that someone acknowledges my achievement!”</a:t>
                      </a:r>
                      <a:endParaRPr kumimoji="0" lang="de-DE" sz="1800" b="0" i="0" u="none" strike="noStrike" cap="none" normalizeH="0" baseline="0" dirty="0">
                        <a:ln>
                          <a:noFill/>
                        </a:ln>
                        <a:solidFill>
                          <a:srgbClr val="FFFFFF"/>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65909">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rPr>
                        <a:t>You are criticized!</a:t>
                      </a:r>
                      <a:endParaRPr kumimoji="0" lang="de-DE" sz="18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dirty="0">
                          <a:ln>
                            <a:noFill/>
                          </a:ln>
                          <a:solidFill>
                            <a:srgbClr val="333333"/>
                          </a:solidFill>
                          <a:effectLst/>
                          <a:latin typeface="Calibri Light"/>
                        </a:rPr>
                        <a:t>“I’ve been exposed,</a:t>
                      </a:r>
                      <a:br>
                        <a:rPr kumimoji="0" lang="en-US" sz="1800" b="1" i="1" u="none" strike="noStrike" cap="none" normalizeH="0" baseline="0" dirty="0">
                          <a:ln>
                            <a:noFill/>
                          </a:ln>
                          <a:solidFill>
                            <a:srgbClr val="333333"/>
                          </a:solidFill>
                          <a:effectLst/>
                          <a:latin typeface="Calibri Light"/>
                        </a:rPr>
                      </a:br>
                      <a:r>
                        <a:rPr kumimoji="0" lang="en-US" sz="1800" b="1" i="1" u="none" strike="noStrike" cap="none" normalizeH="0" baseline="0" dirty="0">
                          <a:ln>
                            <a:noFill/>
                          </a:ln>
                          <a:solidFill>
                            <a:srgbClr val="333333"/>
                          </a:solidFill>
                          <a:effectLst/>
                          <a:latin typeface="Calibri Light"/>
                        </a:rPr>
                        <a:t> I am worthless ...” </a:t>
                      </a:r>
                      <a:br>
                        <a:rPr kumimoji="0" lang="en-US" sz="1800" b="1" i="1" u="none" strike="noStrike" cap="none" normalizeH="0" baseline="0" dirty="0">
                          <a:ln>
                            <a:noFill/>
                          </a:ln>
                          <a:solidFill>
                            <a:srgbClr val="333333"/>
                          </a:solidFill>
                          <a:effectLst/>
                          <a:latin typeface="Calibri Light"/>
                        </a:rPr>
                      </a:br>
                      <a:r>
                        <a:rPr kumimoji="0" lang="en-US" sz="1800" b="0" i="0" u="none" strike="noStrike" cap="none" normalizeH="0" baseline="0" dirty="0">
                          <a:ln>
                            <a:noFill/>
                          </a:ln>
                          <a:solidFill>
                            <a:schemeClr val="accent1"/>
                          </a:solidFill>
                          <a:effectLst/>
                          <a:latin typeface="Calibri Light"/>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E3EFF8"/>
                          </a:solidFill>
                          <a:effectLst/>
                          <a:latin typeface="Calibri Light"/>
                        </a:rPr>
                        <a:t>“The other person might have had a bad day.”; “Can I benefit from the feedback?” </a:t>
                      </a:r>
                      <a:endParaRPr kumimoji="0" lang="de-DE" sz="1800" b="0" i="0" u="none" strike="noStrike" cap="none" normalizeH="0" baseline="0" dirty="0">
                        <a:ln>
                          <a:noFill/>
                        </a:ln>
                        <a:solidFill>
                          <a:srgbClr val="E3EFF8"/>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60418" name="Rectangle 2">
            <a:extLst>
              <a:ext uri="{FF2B5EF4-FFF2-40B4-BE49-F238E27FC236}">
                <a16:creationId xmlns:a16="http://schemas.microsoft.com/office/drawing/2014/main" id="{22FAEF22-9B0F-4808-A037-40D33759820E}"/>
              </a:ext>
            </a:extLst>
          </p:cNvPr>
          <p:cNvSpPr>
            <a:spLocks noGrp="1" noChangeArrowheads="1"/>
          </p:cNvSpPr>
          <p:nvPr>
            <p:ph type="title"/>
          </p:nvPr>
        </p:nvSpPr>
        <p:spPr/>
        <p:txBody>
          <a:bodyPr vert="horz" lIns="0" tIns="0" rIns="0" bIns="0" rtlCol="0" anchor="t">
            <a:spAutoFit/>
          </a:bodyPr>
          <a:lstStyle/>
          <a:p>
            <a:pPr marL="190500" defTabSz="914377">
              <a:spcBef>
                <a:spcPts val="0"/>
              </a:spcBef>
            </a:pPr>
            <a:r>
              <a:rPr lang="en-US" altLang="de-DE" sz="3600" dirty="0">
                <a:latin typeface="Calibri Light"/>
              </a:rPr>
              <a:t>4. Denial of positive feedback, but uncritical acceptance of negative feedback!</a:t>
            </a:r>
            <a:br>
              <a:rPr lang="en-US" altLang="de-DE" sz="3600" dirty="0">
                <a:latin typeface="Calibri Light"/>
              </a:rPr>
            </a:br>
            <a:r>
              <a:rPr lang="en-US" altLang="de-DE" dirty="0">
                <a:latin typeface="Calibri Light"/>
              </a:rPr>
              <a:t>What would be a more realistic and helpful evaluation?</a:t>
            </a:r>
            <a:endParaRPr lang="de-DE" altLang="de-DE" dirty="0">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Metacognitive Training 8 - Mood</a:t>
            </a:r>
          </a:p>
        </p:txBody>
      </p:sp>
      <p:sp>
        <p:nvSpPr>
          <p:cNvPr id="3" name="Slide Number Placeholder 2"/>
          <p:cNvSpPr>
            <a:spLocks noGrp="1"/>
          </p:cNvSpPr>
          <p:nvPr>
            <p:ph type="sldNum" sz="quarter" idx="12"/>
          </p:nvPr>
        </p:nvSpPr>
        <p:spPr/>
        <p:txBody>
          <a:bodyPr/>
          <a:lstStyle/>
          <a:p>
            <a:pPr>
              <a:defRPr/>
            </a:pPr>
            <a:fld id="{80CE027D-EF64-416E-BF12-DCF93CB718E4}" type="slidenum">
              <a:rPr lang="de-DE" altLang="de-DE" b="0" smtClean="0">
                <a:latin typeface="Calibri Light"/>
              </a:rPr>
              <a:pPr>
                <a:defRPr/>
              </a:pPr>
              <a:t>22</a:t>
            </a:fld>
            <a:endParaRPr lang="de-DE" altLang="de-DE" b="0">
              <a:latin typeface="Calibri Light"/>
            </a:endParaRPr>
          </a:p>
        </p:txBody>
      </p:sp>
      <p:pic>
        <p:nvPicPr>
          <p:cNvPr id="12" name="Picture 39" descr="Austin says thumbs up!-studio 520 - flickr-zugeschnitten">
            <a:extLst>
              <a:ext uri="{FF2B5EF4-FFF2-40B4-BE49-F238E27FC236}">
                <a16:creationId xmlns:a16="http://schemas.microsoft.com/office/drawing/2014/main" id="{C0CB83A3-6A53-443A-A6FF-A4CF07188AC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90756" y="3429000"/>
            <a:ext cx="64008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8" descr="Austin says thumbs down!-studio 520 - flickr-zugeschnitten">
            <a:extLst>
              <a:ext uri="{FF2B5EF4-FFF2-40B4-BE49-F238E27FC236}">
                <a16:creationId xmlns:a16="http://schemas.microsoft.com/office/drawing/2014/main" id="{8E03AA8F-7511-4120-8109-5BDE3D7DD65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28262" y="5009728"/>
            <a:ext cx="96506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136049574"/>
              </p:ext>
            </p:extLst>
          </p:nvPr>
        </p:nvGraphicFramePr>
        <p:xfrm>
          <a:off x="411480" y="2612383"/>
          <a:ext cx="11375136" cy="3840481"/>
        </p:xfrm>
        <a:graphic>
          <a:graphicData uri="http://schemas.openxmlformats.org/drawingml/2006/table">
            <a:tbl>
              <a:tblPr>
                <a:tableStyleId>{21E4AEA4-8DFA-4A89-87EB-49C32662AFE0}</a:tableStyleId>
              </a:tblPr>
              <a:tblGrid>
                <a:gridCol w="3739764">
                  <a:extLst>
                    <a:ext uri="{9D8B030D-6E8A-4147-A177-3AD203B41FA5}">
                      <a16:colId xmlns:a16="http://schemas.microsoft.com/office/drawing/2014/main" val="20000"/>
                    </a:ext>
                  </a:extLst>
                </a:gridCol>
                <a:gridCol w="7635372">
                  <a:extLst>
                    <a:ext uri="{9D8B030D-6E8A-4147-A177-3AD203B41FA5}">
                      <a16:colId xmlns:a16="http://schemas.microsoft.com/office/drawing/2014/main" val="20001"/>
                    </a:ext>
                  </a:extLst>
                </a:gridCol>
              </a:tblGrid>
              <a:tr h="708663">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Event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rgbClr val="333333"/>
                          </a:solidFill>
                          <a:effectLst/>
                          <a:latin typeface="Calibri Light"/>
                        </a:rPr>
                        <a:t>Depressive </a:t>
                      </a:r>
                      <a:r>
                        <a:rPr kumimoji="0" lang="de-DE" sz="1800" b="1" i="1" u="none" strike="noStrike" cap="none" normalizeH="0" baseline="0" dirty="0" err="1">
                          <a:ln>
                            <a:noFill/>
                          </a:ln>
                          <a:solidFill>
                            <a:srgbClr val="333333"/>
                          </a:solidFill>
                          <a:effectLst/>
                          <a:latin typeface="Calibri Light"/>
                        </a:rPr>
                        <a:t>evaluation</a:t>
                      </a:r>
                      <a:endParaRPr kumimoji="0" lang="de-DE"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Positive/</a:t>
                      </a:r>
                      <a:r>
                        <a:rPr kumimoji="0" lang="de-DE" sz="1800" b="0" i="0" u="none" strike="noStrike" cap="none" normalizeH="0" baseline="0" dirty="0" err="1">
                          <a:ln>
                            <a:noFill/>
                          </a:ln>
                          <a:solidFill>
                            <a:srgbClr val="333333"/>
                          </a:solidFill>
                          <a:effectLst/>
                          <a:latin typeface="Calibri Light"/>
                        </a:rPr>
                        <a:t>constructive</a:t>
                      </a:r>
                      <a:r>
                        <a:rPr kumimoji="0" lang="de-DE" sz="1800" b="0" i="0" u="none" strike="noStrike" cap="none" normalizeH="0" baseline="0" dirty="0">
                          <a:ln>
                            <a:noFill/>
                          </a:ln>
                          <a:solidFill>
                            <a:srgbClr val="333333"/>
                          </a:solidFill>
                          <a:effectLst/>
                          <a:latin typeface="Calibri Light"/>
                        </a:rPr>
                        <a:t> </a:t>
                      </a:r>
                      <a:r>
                        <a:rPr kumimoji="0" lang="de-DE" sz="1800" b="0" i="0" u="none" strike="noStrike" cap="none" normalizeH="0" baseline="0" dirty="0" err="1">
                          <a:ln>
                            <a:noFill/>
                          </a:ln>
                          <a:solidFill>
                            <a:srgbClr val="333333"/>
                          </a:solidFill>
                          <a:effectLst/>
                          <a:latin typeface="Calibri Light"/>
                        </a:rPr>
                        <a:t>evaluation</a:t>
                      </a:r>
                      <a:endParaRPr kumimoji="0" lang="de-DE" sz="18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65909">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rPr>
                        <a:t>You receive compliments </a:t>
                      </a:r>
                      <a:br>
                        <a:rPr kumimoji="0" lang="en-US" sz="1800" b="0" i="0" u="none" strike="noStrike" cap="none" normalizeH="0" baseline="0" dirty="0">
                          <a:ln>
                            <a:noFill/>
                          </a:ln>
                          <a:solidFill>
                            <a:srgbClr val="333333"/>
                          </a:solidFill>
                          <a:effectLst/>
                          <a:latin typeface="Calibri Light"/>
                        </a:rPr>
                      </a:br>
                      <a:r>
                        <a:rPr kumimoji="0" lang="en-US" sz="1800" b="0" i="0" u="none" strike="noStrike" cap="none" normalizeH="0" baseline="0" dirty="0">
                          <a:ln>
                            <a:noFill/>
                          </a:ln>
                          <a:solidFill>
                            <a:srgbClr val="333333"/>
                          </a:solidFill>
                          <a:effectLst/>
                          <a:latin typeface="Calibri Light"/>
                        </a:rPr>
                        <a:t>for your performance.</a:t>
                      </a:r>
                      <a:endParaRPr kumimoji="0" lang="de-DE" sz="18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dirty="0">
                          <a:ln>
                            <a:noFill/>
                          </a:ln>
                          <a:solidFill>
                            <a:srgbClr val="333333"/>
                          </a:solidFill>
                          <a:effectLst/>
                          <a:latin typeface="Calibri Light"/>
                        </a:rPr>
                        <a:t>“That person only tries to flatter me … he/she is dishonest.”; “Only he/she thinks that way ...”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rPr>
                        <a:t>“Great that someone acknowledges my achievement!”</a:t>
                      </a:r>
                      <a:endParaRPr kumimoji="0" lang="de-DE" sz="18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65909">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rPr>
                        <a:t>You are criticized!</a:t>
                      </a:r>
                      <a:endParaRPr kumimoji="0" lang="de-DE" sz="18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dirty="0">
                          <a:ln>
                            <a:noFill/>
                          </a:ln>
                          <a:solidFill>
                            <a:srgbClr val="333333"/>
                          </a:solidFill>
                          <a:effectLst/>
                          <a:latin typeface="Calibri Light"/>
                        </a:rPr>
                        <a:t>“I’ve been exposed,</a:t>
                      </a:r>
                      <a:br>
                        <a:rPr kumimoji="0" lang="en-US" sz="1800" b="1" i="1" u="none" strike="noStrike" cap="none" normalizeH="0" baseline="0" dirty="0">
                          <a:ln>
                            <a:noFill/>
                          </a:ln>
                          <a:solidFill>
                            <a:srgbClr val="333333"/>
                          </a:solidFill>
                          <a:effectLst/>
                          <a:latin typeface="Calibri Light"/>
                        </a:rPr>
                      </a:br>
                      <a:r>
                        <a:rPr kumimoji="0" lang="en-US" sz="1800" b="1" i="1" u="none" strike="noStrike" cap="none" normalizeH="0" baseline="0" dirty="0">
                          <a:ln>
                            <a:noFill/>
                          </a:ln>
                          <a:solidFill>
                            <a:srgbClr val="333333"/>
                          </a:solidFill>
                          <a:effectLst/>
                          <a:latin typeface="Calibri Light"/>
                        </a:rPr>
                        <a:t> I am worthless ...” </a:t>
                      </a:r>
                      <a:br>
                        <a:rPr kumimoji="0" lang="en-US" sz="1800" b="1" i="1" u="none" strike="noStrike" cap="none" normalizeH="0" baseline="0" dirty="0">
                          <a:ln>
                            <a:noFill/>
                          </a:ln>
                          <a:solidFill>
                            <a:srgbClr val="333333"/>
                          </a:solidFill>
                          <a:effectLst/>
                          <a:latin typeface="Calibri Light"/>
                        </a:rPr>
                      </a:br>
                      <a:r>
                        <a:rPr kumimoji="0" lang="en-US" sz="1800" b="0" i="0" u="none" strike="noStrike" cap="none" normalizeH="0" baseline="0" dirty="0">
                          <a:ln>
                            <a:noFill/>
                          </a:ln>
                          <a:solidFill>
                            <a:schemeClr val="accent1"/>
                          </a:solidFill>
                          <a:effectLst/>
                          <a:latin typeface="Calibri Light"/>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E3EFF8"/>
                          </a:solidFill>
                          <a:effectLst/>
                          <a:latin typeface="Calibri Light"/>
                        </a:rPr>
                        <a:t>“The other person might have had a bad day.”; “Can I benefit from the feedback?” </a:t>
                      </a:r>
                      <a:endParaRPr kumimoji="0" lang="de-DE" sz="1800" b="0" i="0" u="none" strike="noStrike" cap="none" normalizeH="0" baseline="0" dirty="0">
                        <a:ln>
                          <a:noFill/>
                        </a:ln>
                        <a:solidFill>
                          <a:srgbClr val="E3EFF8"/>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60418" name="Rectangle 2">
            <a:extLst>
              <a:ext uri="{FF2B5EF4-FFF2-40B4-BE49-F238E27FC236}">
                <a16:creationId xmlns:a16="http://schemas.microsoft.com/office/drawing/2014/main" id="{22FAEF22-9B0F-4808-A037-40D33759820E}"/>
              </a:ext>
            </a:extLst>
          </p:cNvPr>
          <p:cNvSpPr>
            <a:spLocks noGrp="1" noChangeArrowheads="1"/>
          </p:cNvSpPr>
          <p:nvPr>
            <p:ph type="title"/>
          </p:nvPr>
        </p:nvSpPr>
        <p:spPr/>
        <p:txBody>
          <a:bodyPr vert="horz" lIns="0" tIns="0" rIns="0" bIns="0" rtlCol="0" anchor="t">
            <a:spAutoFit/>
          </a:bodyPr>
          <a:lstStyle/>
          <a:p>
            <a:pPr marL="190500" defTabSz="914377">
              <a:spcBef>
                <a:spcPts val="0"/>
              </a:spcBef>
            </a:pPr>
            <a:r>
              <a:rPr lang="en-US" altLang="de-DE" sz="3600" dirty="0">
                <a:latin typeface="Calibri Light"/>
              </a:rPr>
              <a:t>4. Denial of positive feedback, but uncritical acceptance of negative feedback!</a:t>
            </a:r>
            <a:br>
              <a:rPr lang="en-US" altLang="de-DE" sz="3600" dirty="0">
                <a:latin typeface="Calibri Light"/>
              </a:rPr>
            </a:br>
            <a:r>
              <a:rPr lang="en-US" altLang="de-DE" dirty="0">
                <a:latin typeface="Calibri Light"/>
              </a:rPr>
              <a:t>What would be a more realistic and helpful evaluation?</a:t>
            </a:r>
            <a:endParaRPr lang="de-DE" altLang="de-DE" dirty="0">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Metacognitive Training 8 - Mood</a:t>
            </a:r>
          </a:p>
        </p:txBody>
      </p:sp>
      <p:sp>
        <p:nvSpPr>
          <p:cNvPr id="3" name="Slide Number Placeholder 2"/>
          <p:cNvSpPr>
            <a:spLocks noGrp="1"/>
          </p:cNvSpPr>
          <p:nvPr>
            <p:ph type="sldNum" sz="quarter" idx="12"/>
          </p:nvPr>
        </p:nvSpPr>
        <p:spPr/>
        <p:txBody>
          <a:bodyPr/>
          <a:lstStyle/>
          <a:p>
            <a:pPr>
              <a:defRPr/>
            </a:pPr>
            <a:fld id="{80CE027D-EF64-416E-BF12-DCF93CB718E4}" type="slidenum">
              <a:rPr lang="de-DE" altLang="de-DE" b="0" smtClean="0">
                <a:latin typeface="Calibri Light"/>
              </a:rPr>
              <a:pPr>
                <a:defRPr/>
              </a:pPr>
              <a:t>23</a:t>
            </a:fld>
            <a:endParaRPr lang="de-DE" altLang="de-DE" b="0">
              <a:latin typeface="Calibri Light"/>
            </a:endParaRPr>
          </a:p>
        </p:txBody>
      </p:sp>
      <p:pic>
        <p:nvPicPr>
          <p:cNvPr id="12" name="Picture 39" descr="Austin says thumbs up!-studio 520 - flickr-zugeschnitten">
            <a:extLst>
              <a:ext uri="{FF2B5EF4-FFF2-40B4-BE49-F238E27FC236}">
                <a16:creationId xmlns:a16="http://schemas.microsoft.com/office/drawing/2014/main" id="{C0CB83A3-6A53-443A-A6FF-A4CF07188AC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90756" y="3429000"/>
            <a:ext cx="64008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8" descr="Austin says thumbs down!-studio 520 - flickr-zugeschnitten">
            <a:extLst>
              <a:ext uri="{FF2B5EF4-FFF2-40B4-BE49-F238E27FC236}">
                <a16:creationId xmlns:a16="http://schemas.microsoft.com/office/drawing/2014/main" id="{8E03AA8F-7511-4120-8109-5BDE3D7DD65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28262" y="5009728"/>
            <a:ext cx="96506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59041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3234464373"/>
              </p:ext>
            </p:extLst>
          </p:nvPr>
        </p:nvGraphicFramePr>
        <p:xfrm>
          <a:off x="411480" y="2612383"/>
          <a:ext cx="11375136" cy="3840481"/>
        </p:xfrm>
        <a:graphic>
          <a:graphicData uri="http://schemas.openxmlformats.org/drawingml/2006/table">
            <a:tbl>
              <a:tblPr>
                <a:tableStyleId>{21E4AEA4-8DFA-4A89-87EB-49C32662AFE0}</a:tableStyleId>
              </a:tblPr>
              <a:tblGrid>
                <a:gridCol w="3739764">
                  <a:extLst>
                    <a:ext uri="{9D8B030D-6E8A-4147-A177-3AD203B41FA5}">
                      <a16:colId xmlns:a16="http://schemas.microsoft.com/office/drawing/2014/main" val="20000"/>
                    </a:ext>
                  </a:extLst>
                </a:gridCol>
                <a:gridCol w="7635372">
                  <a:extLst>
                    <a:ext uri="{9D8B030D-6E8A-4147-A177-3AD203B41FA5}">
                      <a16:colId xmlns:a16="http://schemas.microsoft.com/office/drawing/2014/main" val="20001"/>
                    </a:ext>
                  </a:extLst>
                </a:gridCol>
              </a:tblGrid>
              <a:tr h="708663">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rPr>
                        <a:t>Event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rgbClr val="000000"/>
                          </a:solidFill>
                          <a:effectLst/>
                          <a:latin typeface="Calibri Light"/>
                        </a:rPr>
                        <a:t>Depressive </a:t>
                      </a:r>
                      <a:r>
                        <a:rPr kumimoji="0" lang="de-DE" sz="1800" b="1" i="1" u="none" strike="noStrike" cap="none" normalizeH="0" baseline="0" dirty="0" err="1">
                          <a:ln>
                            <a:noFill/>
                          </a:ln>
                          <a:solidFill>
                            <a:srgbClr val="000000"/>
                          </a:solidFill>
                          <a:effectLst/>
                          <a:latin typeface="Calibri Light"/>
                        </a:rPr>
                        <a:t>evaluation</a:t>
                      </a:r>
                      <a:endParaRPr kumimoji="0" lang="de-DE" sz="1800" b="1" i="1" u="none" strike="noStrike" cap="none" normalizeH="0" baseline="0" dirty="0">
                        <a:ln>
                          <a:noFill/>
                        </a:ln>
                        <a:solidFill>
                          <a:srgbClr val="000000"/>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rPr>
                        <a:t>Positive/</a:t>
                      </a:r>
                      <a:r>
                        <a:rPr kumimoji="0" lang="de-DE" sz="1800" b="0" i="0" u="none" strike="noStrike" cap="none" normalizeH="0" baseline="0" dirty="0" err="1">
                          <a:ln>
                            <a:noFill/>
                          </a:ln>
                          <a:solidFill>
                            <a:srgbClr val="000000"/>
                          </a:solidFill>
                          <a:effectLst/>
                          <a:latin typeface="Calibri Light"/>
                        </a:rPr>
                        <a:t>constructive</a:t>
                      </a:r>
                      <a:r>
                        <a:rPr kumimoji="0" lang="de-DE" sz="1800" b="0" i="0" u="none" strike="noStrike" cap="none" normalizeH="0" baseline="0" dirty="0">
                          <a:ln>
                            <a:noFill/>
                          </a:ln>
                          <a:solidFill>
                            <a:srgbClr val="000000"/>
                          </a:solidFill>
                          <a:effectLst/>
                          <a:latin typeface="Calibri Light"/>
                        </a:rPr>
                        <a:t> </a:t>
                      </a:r>
                      <a:r>
                        <a:rPr kumimoji="0" lang="de-DE" sz="1800" b="0" i="0" u="none" strike="noStrike" cap="none" normalizeH="0" baseline="0" dirty="0" err="1">
                          <a:ln>
                            <a:noFill/>
                          </a:ln>
                          <a:solidFill>
                            <a:srgbClr val="000000"/>
                          </a:solidFill>
                          <a:effectLst/>
                          <a:latin typeface="Calibri Light"/>
                        </a:rPr>
                        <a:t>evaluation</a:t>
                      </a:r>
                      <a:endParaRPr kumimoji="0" lang="de-DE" sz="18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65909">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rPr>
                        <a:t>You receive compliments </a:t>
                      </a:r>
                      <a:br>
                        <a:rPr kumimoji="0" lang="en-US" sz="1800" b="0" i="0" u="none" strike="noStrike" cap="none" normalizeH="0" baseline="0" dirty="0">
                          <a:ln>
                            <a:noFill/>
                          </a:ln>
                          <a:solidFill>
                            <a:srgbClr val="333333"/>
                          </a:solidFill>
                          <a:effectLst/>
                          <a:latin typeface="Calibri Light"/>
                        </a:rPr>
                      </a:br>
                      <a:r>
                        <a:rPr kumimoji="0" lang="en-US" sz="1800" b="0" i="0" u="none" strike="noStrike" cap="none" normalizeH="0" baseline="0" dirty="0">
                          <a:ln>
                            <a:noFill/>
                          </a:ln>
                          <a:solidFill>
                            <a:srgbClr val="333333"/>
                          </a:solidFill>
                          <a:effectLst/>
                          <a:latin typeface="Calibri Light"/>
                        </a:rPr>
                        <a:t>for your performance.</a:t>
                      </a:r>
                      <a:endParaRPr kumimoji="0" lang="de-DE" sz="18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dirty="0">
                          <a:ln>
                            <a:noFill/>
                          </a:ln>
                          <a:solidFill>
                            <a:srgbClr val="333333"/>
                          </a:solidFill>
                          <a:effectLst/>
                          <a:latin typeface="Calibri Light"/>
                        </a:rPr>
                        <a:t>“That person only tries to flatter me … he/she is dishonest.”; “Only he/she thinks that way ...”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rPr>
                        <a:t>“Great that someone acknowledges my achievement!”</a:t>
                      </a:r>
                      <a:endParaRPr kumimoji="0" lang="de-DE" sz="18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65909">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rPr>
                        <a:t>You are criticized!</a:t>
                      </a:r>
                      <a:endParaRPr kumimoji="0" lang="de-DE" sz="18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dirty="0">
                          <a:ln>
                            <a:noFill/>
                          </a:ln>
                          <a:solidFill>
                            <a:srgbClr val="333333"/>
                          </a:solidFill>
                          <a:effectLst/>
                          <a:latin typeface="Calibri Light"/>
                        </a:rPr>
                        <a:t>“I’ve been exposed,</a:t>
                      </a:r>
                      <a:br>
                        <a:rPr kumimoji="0" lang="en-US" sz="1800" b="1" i="1" u="none" strike="noStrike" cap="none" normalizeH="0" baseline="0" dirty="0">
                          <a:ln>
                            <a:noFill/>
                          </a:ln>
                          <a:solidFill>
                            <a:srgbClr val="333333"/>
                          </a:solidFill>
                          <a:effectLst/>
                          <a:latin typeface="Calibri Light"/>
                        </a:rPr>
                      </a:br>
                      <a:r>
                        <a:rPr kumimoji="0" lang="en-US" sz="1800" b="1" i="1" u="none" strike="noStrike" cap="none" normalizeH="0" baseline="0" dirty="0">
                          <a:ln>
                            <a:noFill/>
                          </a:ln>
                          <a:solidFill>
                            <a:srgbClr val="333333"/>
                          </a:solidFill>
                          <a:effectLst/>
                          <a:latin typeface="Calibri Light"/>
                        </a:rPr>
                        <a:t> I am worthless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rPr>
                        <a:t>“The other person might have had a bad day.”; “Can I benefit from the feedback?” </a:t>
                      </a:r>
                      <a:endParaRPr kumimoji="0" lang="de-DE" sz="18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60418" name="Rectangle 2">
            <a:extLst>
              <a:ext uri="{FF2B5EF4-FFF2-40B4-BE49-F238E27FC236}">
                <a16:creationId xmlns:a16="http://schemas.microsoft.com/office/drawing/2014/main" id="{22FAEF22-9B0F-4808-A037-40D33759820E}"/>
              </a:ext>
            </a:extLst>
          </p:cNvPr>
          <p:cNvSpPr>
            <a:spLocks noGrp="1" noChangeArrowheads="1"/>
          </p:cNvSpPr>
          <p:nvPr>
            <p:ph type="title"/>
          </p:nvPr>
        </p:nvSpPr>
        <p:spPr/>
        <p:txBody>
          <a:bodyPr vert="horz" lIns="0" tIns="0" rIns="0" bIns="0" rtlCol="0" anchor="t">
            <a:spAutoFit/>
          </a:bodyPr>
          <a:lstStyle/>
          <a:p>
            <a:pPr marL="190500" defTabSz="914377">
              <a:spcBef>
                <a:spcPts val="0"/>
              </a:spcBef>
            </a:pPr>
            <a:r>
              <a:rPr lang="en-US" altLang="de-DE" sz="3600" dirty="0">
                <a:latin typeface="Calibri Light"/>
              </a:rPr>
              <a:t>4. Denial of positive feedback, but uncritical acceptance of negative feedback!</a:t>
            </a:r>
            <a:br>
              <a:rPr lang="en-US" altLang="de-DE" sz="3600" dirty="0">
                <a:latin typeface="Calibri Light"/>
              </a:rPr>
            </a:br>
            <a:r>
              <a:rPr lang="en-US" altLang="de-DE" dirty="0">
                <a:latin typeface="Calibri Light"/>
              </a:rPr>
              <a:t>What would be a more realistic and helpful evaluation?</a:t>
            </a:r>
            <a:endParaRPr lang="de-DE" altLang="de-DE" dirty="0">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Metacognitive Training 8 - Mood</a:t>
            </a:r>
          </a:p>
        </p:txBody>
      </p:sp>
      <p:sp>
        <p:nvSpPr>
          <p:cNvPr id="3" name="Slide Number Placeholder 2"/>
          <p:cNvSpPr>
            <a:spLocks noGrp="1"/>
          </p:cNvSpPr>
          <p:nvPr>
            <p:ph type="sldNum" sz="quarter" idx="12"/>
          </p:nvPr>
        </p:nvSpPr>
        <p:spPr/>
        <p:txBody>
          <a:bodyPr/>
          <a:lstStyle/>
          <a:p>
            <a:pPr>
              <a:defRPr/>
            </a:pPr>
            <a:fld id="{80CE027D-EF64-416E-BF12-DCF93CB718E4}" type="slidenum">
              <a:rPr lang="de-DE" altLang="de-DE" b="0" smtClean="0">
                <a:latin typeface="Calibri Light"/>
              </a:rPr>
              <a:pPr>
                <a:defRPr/>
              </a:pPr>
              <a:t>24</a:t>
            </a:fld>
            <a:endParaRPr lang="de-DE" altLang="de-DE" b="0">
              <a:latin typeface="Calibri Light"/>
            </a:endParaRPr>
          </a:p>
        </p:txBody>
      </p:sp>
      <p:pic>
        <p:nvPicPr>
          <p:cNvPr id="12" name="Picture 39" descr="Austin says thumbs up!-studio 520 - flickr-zugeschnitten">
            <a:extLst>
              <a:ext uri="{FF2B5EF4-FFF2-40B4-BE49-F238E27FC236}">
                <a16:creationId xmlns:a16="http://schemas.microsoft.com/office/drawing/2014/main" id="{C0CB83A3-6A53-443A-A6FF-A4CF07188AC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90756" y="3429000"/>
            <a:ext cx="64008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8" descr="Austin says thumbs down!-studio 520 - flickr-zugeschnitten">
            <a:extLst>
              <a:ext uri="{FF2B5EF4-FFF2-40B4-BE49-F238E27FC236}">
                <a16:creationId xmlns:a16="http://schemas.microsoft.com/office/drawing/2014/main" id="{8E03AA8F-7511-4120-8109-5BDE3D7DD65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28262" y="5009728"/>
            <a:ext cx="96506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09952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1026">
            <a:extLst>
              <a:ext uri="{FF2B5EF4-FFF2-40B4-BE49-F238E27FC236}">
                <a16:creationId xmlns:a16="http://schemas.microsoft.com/office/drawing/2014/main" id="{F6661070-A41B-4583-83D5-5B8BD9C761F6}"/>
              </a:ext>
            </a:extLst>
          </p:cNvPr>
          <p:cNvSpPr>
            <a:spLocks noGrp="1" noChangeArrowheads="1"/>
          </p:cNvSpPr>
          <p:nvPr>
            <p:ph type="title"/>
          </p:nvPr>
        </p:nvSpPr>
        <p:spPr/>
        <p:txBody>
          <a:bodyPr vert="horz" lIns="0" tIns="0" rIns="0" bIns="0" rtlCol="0" anchor="t">
            <a:spAutoFit/>
          </a:bodyPr>
          <a:lstStyle/>
          <a:p>
            <a:pPr marL="190500" defTabSz="914377">
              <a:spcBef>
                <a:spcPts val="0"/>
              </a:spcBef>
            </a:pPr>
            <a:r>
              <a:rPr lang="de-DE" altLang="de-DE" sz="3600" dirty="0"/>
              <a:t>5. “All-or-Nothing-Thinking</a:t>
            </a:r>
            <a:r>
              <a:rPr lang="en-US" altLang="de-DE" sz="3600" dirty="0"/>
              <a:t>”</a:t>
            </a:r>
            <a:r>
              <a:rPr lang="de-DE" altLang="de-DE" sz="3600" dirty="0"/>
              <a:t>/ Catastrophic thinking</a:t>
            </a:r>
            <a:br>
              <a:rPr lang="en-US" altLang="de-DE" dirty="0">
                <a:latin typeface="Calibri Light"/>
              </a:rPr>
            </a:br>
            <a:r>
              <a:rPr lang="en-US" altLang="de-DE" dirty="0">
                <a:latin typeface="Calibri Light"/>
              </a:rPr>
              <a:t>What could be a more realistic and helpful evaluation?</a:t>
            </a:r>
            <a:endParaRPr lang="de-DE" altLang="de-DE" dirty="0">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Metacognitive Training 8 - Mood</a:t>
            </a:r>
          </a:p>
        </p:txBody>
      </p:sp>
      <p:sp>
        <p:nvSpPr>
          <p:cNvPr id="3" name="Slide Number Placeholder 2"/>
          <p:cNvSpPr>
            <a:spLocks noGrp="1"/>
          </p:cNvSpPr>
          <p:nvPr>
            <p:ph type="sldNum" sz="quarter" idx="12"/>
          </p:nvPr>
        </p:nvSpPr>
        <p:spPr/>
        <p:txBody>
          <a:bodyPr/>
          <a:lstStyle/>
          <a:p>
            <a:pPr>
              <a:defRPr/>
            </a:pPr>
            <a:fld id="{80CE027D-EF64-416E-BF12-DCF93CB718E4}" type="slidenum">
              <a:rPr lang="de-DE" altLang="de-DE" b="0" smtClean="0">
                <a:latin typeface="Calibri Light"/>
              </a:rPr>
              <a:pPr>
                <a:defRPr/>
              </a:pPr>
              <a:t>25</a:t>
            </a:fld>
            <a:endParaRPr lang="de-DE" altLang="de-DE" b="0">
              <a:latin typeface="Calibri Light"/>
            </a:endParaRPr>
          </a:p>
        </p:txBody>
      </p:sp>
      <p:pic>
        <p:nvPicPr>
          <p:cNvPr id="10" name="Picture 21" descr="sadness - P Keigan - flickr - ccc - nicht bearbeitbar">
            <a:extLst>
              <a:ext uri="{FF2B5EF4-FFF2-40B4-BE49-F238E27FC236}">
                <a16:creationId xmlns:a16="http://schemas.microsoft.com/office/drawing/2014/main" id="{A9BA137A-964C-4F10-8F66-8CF39A9C21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4175" y="4667250"/>
            <a:ext cx="2921000"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48">
            <a:extLst>
              <a:ext uri="{FF2B5EF4-FFF2-40B4-BE49-F238E27FC236}">
                <a16:creationId xmlns:a16="http://schemas.microsoft.com/office/drawing/2014/main" id="{0A2BD3DC-2A04-4616-A60C-E921AAEC851E}"/>
              </a:ext>
            </a:extLst>
          </p:cNvPr>
          <p:cNvGraphicFramePr>
            <a:graphicFrameLocks noGrp="1"/>
          </p:cNvGraphicFramePr>
          <p:nvPr>
            <p:extLst>
              <p:ext uri="{D42A27DB-BD31-4B8C-83A1-F6EECF244321}">
                <p14:modId xmlns:p14="http://schemas.microsoft.com/office/powerpoint/2010/main" val="1643285969"/>
              </p:ext>
            </p:extLst>
          </p:nvPr>
        </p:nvGraphicFramePr>
        <p:xfrm>
          <a:off x="408955" y="2204864"/>
          <a:ext cx="11376000" cy="1700784"/>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Event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rgbClr val="333333"/>
                          </a:solidFill>
                          <a:effectLst/>
                          <a:latin typeface="Calibri Light"/>
                        </a:rPr>
                        <a:t>Depressive </a:t>
                      </a:r>
                      <a:r>
                        <a:rPr kumimoji="0" lang="de-DE" sz="1800" b="1" i="1" u="none" strike="noStrike" cap="none" normalizeH="0" baseline="0" dirty="0" err="1">
                          <a:ln>
                            <a:noFill/>
                          </a:ln>
                          <a:solidFill>
                            <a:srgbClr val="333333"/>
                          </a:solidFill>
                          <a:effectLst/>
                          <a:latin typeface="Calibri Light"/>
                        </a:rPr>
                        <a:t>appraisal</a:t>
                      </a:r>
                      <a:endParaRPr kumimoji="0" lang="de-DE"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Positive/</a:t>
                      </a:r>
                      <a:r>
                        <a:rPr kumimoji="0" lang="de-DE" sz="1800" b="0" i="0" u="none" strike="noStrike" cap="none" normalizeH="0" baseline="0" dirty="0" err="1">
                          <a:ln>
                            <a:noFill/>
                          </a:ln>
                          <a:solidFill>
                            <a:srgbClr val="333333"/>
                          </a:solidFill>
                          <a:effectLst/>
                          <a:latin typeface="Calibri Light"/>
                        </a:rPr>
                        <a:t>constructive</a:t>
                      </a:r>
                      <a:r>
                        <a:rPr kumimoji="0" lang="de-DE" sz="1800" b="0" i="0" u="none" strike="noStrike" cap="none" normalizeH="0" baseline="0" dirty="0">
                          <a:ln>
                            <a:noFill/>
                          </a:ln>
                          <a:solidFill>
                            <a:srgbClr val="333333"/>
                          </a:solidFill>
                          <a:effectLst/>
                          <a:latin typeface="Calibri Light"/>
                        </a:rPr>
                        <a:t> </a:t>
                      </a:r>
                      <a:r>
                        <a:rPr kumimoji="0" lang="de-DE" sz="1800" b="0" i="0" u="none" strike="noStrike" cap="none" normalizeH="0" baseline="0" dirty="0" err="1">
                          <a:ln>
                            <a:noFill/>
                          </a:ln>
                          <a:solidFill>
                            <a:srgbClr val="333333"/>
                          </a:solidFill>
                          <a:effectLst/>
                          <a:latin typeface="Calibri Light"/>
                        </a:rPr>
                        <a:t>evaluation</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ea typeface="ＭＳ Ｐゴシック" pitchFamily="34" charset="-128"/>
                        </a:rPr>
                        <a:t>Your boss does not say hello to you. </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dirty="0">
                          <a:ln>
                            <a:noFill/>
                          </a:ln>
                          <a:solidFill>
                            <a:srgbClr val="333333"/>
                          </a:solidFill>
                          <a:effectLst/>
                          <a:latin typeface="Calibri Light"/>
                          <a:ea typeface="ＭＳ Ｐゴシック" pitchFamily="34" charset="-128"/>
                        </a:rPr>
                        <a:t>“I’m going to be fired” </a:t>
                      </a:r>
                      <a:br>
                        <a:rPr kumimoji="0" lang="en-US" sz="1800" b="1" i="1" u="none" strike="noStrike" cap="none" normalizeH="0" baseline="0" dirty="0">
                          <a:ln>
                            <a:noFill/>
                          </a:ln>
                          <a:solidFill>
                            <a:srgbClr val="333333"/>
                          </a:solidFill>
                          <a:effectLst/>
                          <a:latin typeface="Calibri Light"/>
                          <a:ea typeface="ＭＳ Ｐゴシック" pitchFamily="34" charset="-128"/>
                        </a:rPr>
                      </a:br>
                      <a:r>
                        <a:rPr kumimoji="0" lang="en-US" sz="1800" b="0" i="0" u="none" strike="noStrike" cap="none" normalizeH="0" baseline="0" dirty="0">
                          <a:ln>
                            <a:noFill/>
                          </a:ln>
                          <a:solidFill>
                            <a:schemeClr val="accent1"/>
                          </a:solidFill>
                          <a:effectLst/>
                          <a:latin typeface="Calibri Light"/>
                          <a:ea typeface="ＭＳ Ｐゴシック" pitchFamily="34" charset="-128"/>
                        </a:rPr>
                        <a:t>???</a:t>
                      </a:r>
                      <a:endParaRPr kumimoji="0" lang="de-DE" sz="1800" b="0" i="0" u="none" strike="noStrike" cap="none" normalizeH="0" baseline="0" dirty="0">
                        <a:ln>
                          <a:noFill/>
                        </a:ln>
                        <a:solidFill>
                          <a:schemeClr val="accent1"/>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1026">
            <a:extLst>
              <a:ext uri="{FF2B5EF4-FFF2-40B4-BE49-F238E27FC236}">
                <a16:creationId xmlns:a16="http://schemas.microsoft.com/office/drawing/2014/main" id="{F6661070-A41B-4583-83D5-5B8BD9C761F6}"/>
              </a:ext>
            </a:extLst>
          </p:cNvPr>
          <p:cNvSpPr>
            <a:spLocks noGrp="1" noChangeArrowheads="1"/>
          </p:cNvSpPr>
          <p:nvPr>
            <p:ph type="title"/>
          </p:nvPr>
        </p:nvSpPr>
        <p:spPr/>
        <p:txBody>
          <a:bodyPr vert="horz" lIns="0" tIns="0" rIns="0" bIns="0" rtlCol="0" anchor="t">
            <a:spAutoFit/>
          </a:bodyPr>
          <a:lstStyle/>
          <a:p>
            <a:pPr marL="190500" defTabSz="914377">
              <a:spcBef>
                <a:spcPts val="0"/>
              </a:spcBef>
            </a:pPr>
            <a:r>
              <a:rPr lang="de-DE" altLang="de-DE" sz="3600" dirty="0"/>
              <a:t>5. “All-or-Nothing-Thinking</a:t>
            </a:r>
            <a:r>
              <a:rPr lang="en-US" altLang="de-DE" sz="3600" dirty="0"/>
              <a:t>”</a:t>
            </a:r>
            <a:r>
              <a:rPr lang="de-DE" altLang="de-DE" sz="3600" dirty="0"/>
              <a:t>/ Catastrophic thinking</a:t>
            </a:r>
            <a:br>
              <a:rPr lang="en-US" altLang="de-DE" dirty="0">
                <a:latin typeface="Calibri Light"/>
              </a:rPr>
            </a:br>
            <a:r>
              <a:rPr lang="en-US" altLang="de-DE" dirty="0">
                <a:latin typeface="Calibri Light"/>
              </a:rPr>
              <a:t>What could be a more realistic and helpful evaluation?</a:t>
            </a:r>
            <a:endParaRPr lang="de-DE" altLang="de-DE" dirty="0">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Metacognitive Training 8 - Mood</a:t>
            </a:r>
          </a:p>
        </p:txBody>
      </p:sp>
      <p:sp>
        <p:nvSpPr>
          <p:cNvPr id="3" name="Slide Number Placeholder 2"/>
          <p:cNvSpPr>
            <a:spLocks noGrp="1"/>
          </p:cNvSpPr>
          <p:nvPr>
            <p:ph type="sldNum" sz="quarter" idx="12"/>
          </p:nvPr>
        </p:nvSpPr>
        <p:spPr/>
        <p:txBody>
          <a:bodyPr/>
          <a:lstStyle/>
          <a:p>
            <a:pPr>
              <a:defRPr/>
            </a:pPr>
            <a:fld id="{80CE027D-EF64-416E-BF12-DCF93CB718E4}" type="slidenum">
              <a:rPr lang="de-DE" altLang="de-DE" b="0" smtClean="0">
                <a:latin typeface="Calibri Light"/>
              </a:rPr>
              <a:pPr>
                <a:defRPr/>
              </a:pPr>
              <a:t>26</a:t>
            </a:fld>
            <a:endParaRPr lang="de-DE" altLang="de-DE" b="0">
              <a:latin typeface="Calibri Light"/>
            </a:endParaRPr>
          </a:p>
        </p:txBody>
      </p:sp>
      <p:pic>
        <p:nvPicPr>
          <p:cNvPr id="10" name="Picture 21" descr="sadness - P Keigan - flickr - ccc - nicht bearbeitbar">
            <a:extLst>
              <a:ext uri="{FF2B5EF4-FFF2-40B4-BE49-F238E27FC236}">
                <a16:creationId xmlns:a16="http://schemas.microsoft.com/office/drawing/2014/main" id="{A9BA137A-964C-4F10-8F66-8CF39A9C21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4175" y="4667250"/>
            <a:ext cx="2921000"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48">
            <a:extLst>
              <a:ext uri="{FF2B5EF4-FFF2-40B4-BE49-F238E27FC236}">
                <a16:creationId xmlns:a16="http://schemas.microsoft.com/office/drawing/2014/main" id="{0A2BD3DC-2A04-4616-A60C-E921AAEC851E}"/>
              </a:ext>
            </a:extLst>
          </p:cNvPr>
          <p:cNvGraphicFramePr>
            <a:graphicFrameLocks noGrp="1"/>
          </p:cNvGraphicFramePr>
          <p:nvPr>
            <p:extLst>
              <p:ext uri="{D42A27DB-BD31-4B8C-83A1-F6EECF244321}">
                <p14:modId xmlns:p14="http://schemas.microsoft.com/office/powerpoint/2010/main" val="3405099168"/>
              </p:ext>
            </p:extLst>
          </p:nvPr>
        </p:nvGraphicFramePr>
        <p:xfrm>
          <a:off x="408955" y="2204864"/>
          <a:ext cx="11376000" cy="1700784"/>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Event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rgbClr val="333333"/>
                          </a:solidFill>
                          <a:effectLst/>
                          <a:latin typeface="Calibri Light"/>
                        </a:rPr>
                        <a:t>Depressive </a:t>
                      </a:r>
                      <a:r>
                        <a:rPr kumimoji="0" lang="de-DE" sz="1800" b="1" i="1" u="none" strike="noStrike" cap="none" normalizeH="0" baseline="0" dirty="0" err="1">
                          <a:ln>
                            <a:noFill/>
                          </a:ln>
                          <a:solidFill>
                            <a:srgbClr val="333333"/>
                          </a:solidFill>
                          <a:effectLst/>
                          <a:latin typeface="Calibri Light"/>
                        </a:rPr>
                        <a:t>appraisal</a:t>
                      </a:r>
                      <a:endParaRPr kumimoji="0" lang="de-DE"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Positive/</a:t>
                      </a:r>
                      <a:r>
                        <a:rPr kumimoji="0" lang="de-DE" sz="1800" b="0" i="0" u="none" strike="noStrike" cap="none" normalizeH="0" baseline="0" dirty="0" err="1">
                          <a:ln>
                            <a:noFill/>
                          </a:ln>
                          <a:solidFill>
                            <a:srgbClr val="333333"/>
                          </a:solidFill>
                          <a:effectLst/>
                          <a:latin typeface="Calibri Light"/>
                        </a:rPr>
                        <a:t>constructive</a:t>
                      </a:r>
                      <a:r>
                        <a:rPr kumimoji="0" lang="de-DE" sz="1800" b="0" i="0" u="none" strike="noStrike" cap="none" normalizeH="0" baseline="0" dirty="0">
                          <a:ln>
                            <a:noFill/>
                          </a:ln>
                          <a:solidFill>
                            <a:srgbClr val="333333"/>
                          </a:solidFill>
                          <a:effectLst/>
                          <a:latin typeface="Calibri Light"/>
                        </a:rPr>
                        <a:t> </a:t>
                      </a:r>
                      <a:r>
                        <a:rPr kumimoji="0" lang="de-DE" sz="1800" b="0" i="0" u="none" strike="noStrike" cap="none" normalizeH="0" baseline="0" dirty="0" err="1">
                          <a:ln>
                            <a:noFill/>
                          </a:ln>
                          <a:solidFill>
                            <a:srgbClr val="333333"/>
                          </a:solidFill>
                          <a:effectLst/>
                          <a:latin typeface="Calibri Light"/>
                        </a:rPr>
                        <a:t>evaluation</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ea typeface="ＭＳ Ｐゴシック" pitchFamily="34" charset="-128"/>
                        </a:rPr>
                        <a:t>Your boss does not say hello to you. </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dirty="0">
                          <a:ln>
                            <a:noFill/>
                          </a:ln>
                          <a:solidFill>
                            <a:srgbClr val="333333"/>
                          </a:solidFill>
                          <a:effectLst/>
                          <a:latin typeface="Calibri Light"/>
                          <a:ea typeface="ＭＳ Ｐゴシック" pitchFamily="34" charset="-128"/>
                        </a:rPr>
                        <a:t>“I’m going to be fired”</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ea typeface="ＭＳ Ｐゴシック" pitchFamily="34" charset="-128"/>
                        </a:rPr>
                        <a:t>“Did he see me at all; perhaps he has had a bad day?”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6600455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F3202F36-8237-4FBA-B14B-00A648355719}"/>
              </a:ext>
            </a:extLst>
          </p:cNvPr>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dirty="0">
                <a:latin typeface="Calibri Light"/>
              </a:rPr>
              <a:t>6. Suppression of negative thoughts</a:t>
            </a:r>
            <a:br>
              <a:rPr lang="en-US" altLang="de-DE" dirty="0">
                <a:latin typeface="Calibri Light"/>
              </a:rPr>
            </a:br>
            <a:r>
              <a:rPr lang="en-US" altLang="de-DE" dirty="0">
                <a:latin typeface="Calibri Light"/>
              </a:rPr>
              <a:t>What would be a more realistic evaluation?</a:t>
            </a:r>
            <a:endParaRPr lang="de-DE" altLang="de-DE" dirty="0">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Metacognitive Training 8 - Mood</a:t>
            </a:r>
          </a:p>
        </p:txBody>
      </p:sp>
      <p:sp>
        <p:nvSpPr>
          <p:cNvPr id="3" name="Slide Number Placeholder 2"/>
          <p:cNvSpPr>
            <a:spLocks noGrp="1"/>
          </p:cNvSpPr>
          <p:nvPr>
            <p:ph type="sldNum" sz="quarter" idx="12"/>
          </p:nvPr>
        </p:nvSpPr>
        <p:spPr/>
        <p:txBody>
          <a:bodyPr/>
          <a:lstStyle/>
          <a:p>
            <a:pPr>
              <a:defRPr/>
            </a:pPr>
            <a:fld id="{80CE027D-EF64-416E-BF12-DCF93CB718E4}" type="slidenum">
              <a:rPr lang="de-DE" altLang="de-DE" b="0" smtClean="0">
                <a:latin typeface="Calibri Light"/>
              </a:rPr>
              <a:pPr>
                <a:defRPr/>
              </a:pPr>
              <a:t>27</a:t>
            </a:fld>
            <a:endParaRPr lang="de-DE" altLang="de-DE" b="0">
              <a:latin typeface="Calibri Light"/>
            </a:endParaRPr>
          </a:p>
        </p:txBody>
      </p:sp>
      <p:pic>
        <p:nvPicPr>
          <p:cNvPr id="10" name="Picture 42" descr="Coulrophobia - Tarnishedrose - flickr - cc_noncommercial">
            <a:extLst>
              <a:ext uri="{FF2B5EF4-FFF2-40B4-BE49-F238E27FC236}">
                <a16:creationId xmlns:a16="http://schemas.microsoft.com/office/drawing/2014/main" id="{FD87A611-EAA5-477D-A7DE-8E57DCC78E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11652" y="4663440"/>
            <a:ext cx="148352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2953116238"/>
              </p:ext>
            </p:extLst>
          </p:nvPr>
        </p:nvGraphicFramePr>
        <p:xfrm>
          <a:off x="408955" y="2204864"/>
          <a:ext cx="11376000" cy="2340864"/>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Event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err="1">
                          <a:ln>
                            <a:noFill/>
                          </a:ln>
                          <a:solidFill>
                            <a:srgbClr val="333333"/>
                          </a:solidFill>
                          <a:effectLst/>
                          <a:latin typeface="Calibri Light"/>
                        </a:rPr>
                        <a:t>Problematic</a:t>
                      </a:r>
                      <a:r>
                        <a:rPr kumimoji="0" lang="de-DE" sz="1800" b="1" i="1" u="none" strike="noStrike" cap="none" normalizeH="0" baseline="0" dirty="0">
                          <a:ln>
                            <a:noFill/>
                          </a:ln>
                          <a:solidFill>
                            <a:srgbClr val="333333"/>
                          </a:solidFill>
                          <a:effectLst/>
                          <a:latin typeface="Calibri Light"/>
                        </a:rPr>
                        <a:t> </a:t>
                      </a:r>
                      <a:r>
                        <a:rPr kumimoji="0" lang="de-DE" sz="1800" b="1" i="1" u="none" strike="noStrike" cap="none" normalizeH="0" baseline="0" dirty="0" err="1">
                          <a:ln>
                            <a:noFill/>
                          </a:ln>
                          <a:solidFill>
                            <a:srgbClr val="333333"/>
                          </a:solidFill>
                          <a:effectLst/>
                          <a:latin typeface="Calibri Light"/>
                        </a:rPr>
                        <a:t>evaluation</a:t>
                      </a:r>
                      <a:endParaRPr kumimoji="0" lang="de-DE"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Positive/</a:t>
                      </a:r>
                      <a:r>
                        <a:rPr kumimoji="0" lang="de-DE" sz="1800" b="0" i="0" u="none" strike="noStrike" cap="none" normalizeH="0" baseline="0" dirty="0" err="1">
                          <a:ln>
                            <a:noFill/>
                          </a:ln>
                          <a:solidFill>
                            <a:srgbClr val="333333"/>
                          </a:solidFill>
                          <a:effectLst/>
                          <a:latin typeface="Calibri Light"/>
                        </a:rPr>
                        <a:t>constructive</a:t>
                      </a:r>
                      <a:r>
                        <a:rPr kumimoji="0" lang="de-DE" sz="1800" b="0" i="0" u="none" strike="noStrike" cap="none" normalizeH="0" baseline="0" dirty="0">
                          <a:ln>
                            <a:noFill/>
                          </a:ln>
                          <a:solidFill>
                            <a:srgbClr val="333333"/>
                          </a:solidFill>
                          <a:effectLst/>
                          <a:latin typeface="Calibri Light"/>
                        </a:rPr>
                        <a:t> </a:t>
                      </a:r>
                      <a:r>
                        <a:rPr kumimoji="0" lang="de-DE" sz="1800" b="0" i="0" u="none" strike="noStrike" cap="none" normalizeH="0" baseline="0" dirty="0" err="1">
                          <a:ln>
                            <a:noFill/>
                          </a:ln>
                          <a:solidFill>
                            <a:srgbClr val="333333"/>
                          </a:solidFill>
                          <a:effectLst/>
                          <a:latin typeface="Calibri Light"/>
                        </a:rPr>
                        <a:t>evaluation</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You have recurrent negative thoughts (e.g. “idiot”, “fool”, “You are so ugly”).</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dirty="0">
                          <a:ln>
                            <a:noFill/>
                          </a:ln>
                          <a:solidFill>
                            <a:srgbClr val="333333"/>
                          </a:solidFill>
                          <a:effectLst/>
                          <a:latin typeface="Calibri Light"/>
                        </a:rPr>
                        <a:t>“I mustn’t think those negative thoughts” … but this does not work (</a:t>
                      </a:r>
                      <a:r>
                        <a:rPr kumimoji="0" lang="en-US" sz="1800" b="1" i="1" u="none" strike="noStrike" cap="none" normalizeH="0" baseline="0" dirty="0">
                          <a:ln>
                            <a:noFill/>
                          </a:ln>
                          <a:solidFill>
                            <a:srgbClr val="333333"/>
                          </a:solidFill>
                          <a:effectLst/>
                          <a:latin typeface="Times New Roman"/>
                          <a:sym typeface="Wingdings" panose="05000000000000000000" pitchFamily="2" charset="2"/>
                        </a:rPr>
                        <a:t>→</a:t>
                      </a:r>
                      <a:r>
                        <a:rPr kumimoji="0" lang="en-US" sz="1800" b="1" i="1" u="none" strike="noStrike" cap="none" normalizeH="0" baseline="0" dirty="0">
                          <a:ln>
                            <a:noFill/>
                          </a:ln>
                          <a:solidFill>
                            <a:srgbClr val="333333"/>
                          </a:solidFill>
                          <a:effectLst/>
                          <a:latin typeface="Calibri Light"/>
                        </a:rPr>
                        <a:t> see next exercise).</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chemeClr val="accent1"/>
                          </a:solidFill>
                          <a:effectLst/>
                          <a:latin typeface="Calibri Light"/>
                        </a:rPr>
                        <a:t>???</a:t>
                      </a:r>
                      <a:endParaRPr kumimoji="0" lang="de-DE" sz="1800" b="0" i="0" u="none" strike="noStrike" cap="none" normalizeH="0" baseline="0" dirty="0">
                        <a:ln>
                          <a:noFill/>
                        </a:ln>
                        <a:solidFill>
                          <a:schemeClr val="accent1"/>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F3202F36-8237-4FBA-B14B-00A648355719}"/>
              </a:ext>
            </a:extLst>
          </p:cNvPr>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dirty="0">
                <a:latin typeface="Calibri Light"/>
              </a:rPr>
              <a:t>6. Suppression of negative thoughts</a:t>
            </a:r>
            <a:br>
              <a:rPr lang="en-US" altLang="de-DE" dirty="0">
                <a:latin typeface="Calibri Light"/>
              </a:rPr>
            </a:br>
            <a:r>
              <a:rPr lang="en-US" altLang="de-DE" dirty="0">
                <a:latin typeface="Calibri Light"/>
              </a:rPr>
              <a:t>What would be a more realistic evaluation?</a:t>
            </a:r>
            <a:endParaRPr lang="de-DE" altLang="de-DE" dirty="0">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Metacognitive Training 8 - Mood</a:t>
            </a:r>
          </a:p>
        </p:txBody>
      </p:sp>
      <p:sp>
        <p:nvSpPr>
          <p:cNvPr id="3" name="Slide Number Placeholder 2"/>
          <p:cNvSpPr>
            <a:spLocks noGrp="1"/>
          </p:cNvSpPr>
          <p:nvPr>
            <p:ph type="sldNum" sz="quarter" idx="12"/>
          </p:nvPr>
        </p:nvSpPr>
        <p:spPr/>
        <p:txBody>
          <a:bodyPr/>
          <a:lstStyle/>
          <a:p>
            <a:pPr>
              <a:defRPr/>
            </a:pPr>
            <a:fld id="{80CE027D-EF64-416E-BF12-DCF93CB718E4}" type="slidenum">
              <a:rPr lang="de-DE" altLang="de-DE" b="0" smtClean="0">
                <a:latin typeface="Calibri Light"/>
              </a:rPr>
              <a:pPr>
                <a:defRPr/>
              </a:pPr>
              <a:t>28</a:t>
            </a:fld>
            <a:endParaRPr lang="de-DE" altLang="de-DE" b="0">
              <a:latin typeface="Calibri Light"/>
            </a:endParaRPr>
          </a:p>
        </p:txBody>
      </p:sp>
      <p:graphicFrame>
        <p:nvGraphicFramePr>
          <p:cNvPr id="11"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3024154591"/>
              </p:ext>
            </p:extLst>
          </p:nvPr>
        </p:nvGraphicFramePr>
        <p:xfrm>
          <a:off x="408955" y="2204864"/>
          <a:ext cx="11376000" cy="2340864"/>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Event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err="1">
                          <a:ln>
                            <a:noFill/>
                          </a:ln>
                          <a:solidFill>
                            <a:srgbClr val="333333"/>
                          </a:solidFill>
                          <a:effectLst/>
                          <a:latin typeface="Calibri Light"/>
                        </a:rPr>
                        <a:t>Problematic</a:t>
                      </a:r>
                      <a:r>
                        <a:rPr kumimoji="0" lang="de-DE" sz="1800" b="1" i="1" u="none" strike="noStrike" cap="none" normalizeH="0" baseline="0" dirty="0">
                          <a:ln>
                            <a:noFill/>
                          </a:ln>
                          <a:solidFill>
                            <a:srgbClr val="333333"/>
                          </a:solidFill>
                          <a:effectLst/>
                          <a:latin typeface="Calibri Light"/>
                        </a:rPr>
                        <a:t> </a:t>
                      </a:r>
                      <a:r>
                        <a:rPr kumimoji="0" lang="de-DE" sz="1800" b="1" i="1" u="none" strike="noStrike" cap="none" normalizeH="0" baseline="0" dirty="0" err="1">
                          <a:ln>
                            <a:noFill/>
                          </a:ln>
                          <a:solidFill>
                            <a:srgbClr val="333333"/>
                          </a:solidFill>
                          <a:effectLst/>
                          <a:latin typeface="Calibri Light"/>
                        </a:rPr>
                        <a:t>evaluation</a:t>
                      </a:r>
                      <a:endParaRPr kumimoji="0" lang="de-DE"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Positive/</a:t>
                      </a:r>
                      <a:r>
                        <a:rPr kumimoji="0" lang="de-DE" sz="1800" b="0" i="0" u="none" strike="noStrike" cap="none" normalizeH="0" baseline="0" dirty="0" err="1">
                          <a:ln>
                            <a:noFill/>
                          </a:ln>
                          <a:solidFill>
                            <a:srgbClr val="333333"/>
                          </a:solidFill>
                          <a:effectLst/>
                          <a:latin typeface="Calibri Light"/>
                        </a:rPr>
                        <a:t>constructive</a:t>
                      </a:r>
                      <a:r>
                        <a:rPr kumimoji="0" lang="de-DE" sz="1800" b="0" i="0" u="none" strike="noStrike" cap="none" normalizeH="0" baseline="0" dirty="0">
                          <a:ln>
                            <a:noFill/>
                          </a:ln>
                          <a:solidFill>
                            <a:srgbClr val="333333"/>
                          </a:solidFill>
                          <a:effectLst/>
                          <a:latin typeface="Calibri Light"/>
                        </a:rPr>
                        <a:t> </a:t>
                      </a:r>
                      <a:r>
                        <a:rPr kumimoji="0" lang="de-DE" sz="1800" b="0" i="0" u="none" strike="noStrike" cap="none" normalizeH="0" baseline="0" dirty="0" err="1">
                          <a:ln>
                            <a:noFill/>
                          </a:ln>
                          <a:solidFill>
                            <a:srgbClr val="333333"/>
                          </a:solidFill>
                          <a:effectLst/>
                          <a:latin typeface="Calibri Light"/>
                        </a:rPr>
                        <a:t>evaluation</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You have recurrent negative thoughts (e.g. “idiot”, “fool”, “You are so ugly”).</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dirty="0">
                          <a:ln>
                            <a:noFill/>
                          </a:ln>
                          <a:solidFill>
                            <a:srgbClr val="333333"/>
                          </a:solidFill>
                          <a:effectLst/>
                          <a:latin typeface="Calibri Light"/>
                        </a:rPr>
                        <a:t>“I mustn’t think those negative thoughts” … but this does not work (</a:t>
                      </a:r>
                      <a:r>
                        <a:rPr kumimoji="0" lang="en-US" sz="1800" b="1" i="1" u="none" strike="noStrike" cap="none" normalizeH="0" baseline="0" dirty="0">
                          <a:ln>
                            <a:noFill/>
                          </a:ln>
                          <a:solidFill>
                            <a:srgbClr val="333333"/>
                          </a:solidFill>
                          <a:effectLst/>
                          <a:latin typeface="Times New Roman"/>
                          <a:sym typeface="Wingdings" panose="05000000000000000000" pitchFamily="2" charset="2"/>
                        </a:rPr>
                        <a:t>→</a:t>
                      </a:r>
                      <a:r>
                        <a:rPr kumimoji="0" lang="en-US" sz="1800" b="1" i="1" u="none" strike="noStrike" cap="none" normalizeH="0" baseline="0" dirty="0">
                          <a:ln>
                            <a:noFill/>
                          </a:ln>
                          <a:solidFill>
                            <a:srgbClr val="333333"/>
                          </a:solidFill>
                          <a:effectLst/>
                          <a:latin typeface="Calibri Light"/>
                        </a:rPr>
                        <a:t> see next exercise).</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rPr>
                        <a:t>Ask yourself whether the thoughts are justified. What contradicts these thoughts?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rPr>
                        <a:t>Distract yourself by pursuing pleasant activities!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54142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3C6BD603-CBF1-46C9-9BD6-1FFCF3C5CCFB}"/>
              </a:ext>
            </a:extLst>
          </p:cNvPr>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dirty="0">
                <a:latin typeface="Calibri Light"/>
              </a:rPr>
              <a:t>6. Suppression of negative thoughts</a:t>
            </a:r>
            <a:br>
              <a:rPr lang="en-US" altLang="de-DE" dirty="0">
                <a:latin typeface="Calibri Light"/>
              </a:rPr>
            </a:br>
            <a:r>
              <a:rPr lang="en-US" altLang="de-DE" dirty="0">
                <a:latin typeface="Calibri Light"/>
              </a:rPr>
              <a:t>Exercise</a:t>
            </a:r>
            <a:endParaRPr lang="de-DE" altLang="de-DE" dirty="0">
              <a:latin typeface="Calibri Light"/>
            </a:endParaRPr>
          </a:p>
        </p:txBody>
      </p:sp>
      <p:sp>
        <p:nvSpPr>
          <p:cNvPr id="4" name="Content Placeholder 3"/>
          <p:cNvSpPr>
            <a:spLocks noGrp="1"/>
          </p:cNvSpPr>
          <p:nvPr>
            <p:ph idx="1"/>
          </p:nvPr>
        </p:nvSpPr>
        <p:spPr/>
        <p:txBody>
          <a:bodyPr/>
          <a:lstStyle/>
          <a:p>
            <a:r>
              <a:rPr lang="en-US" sz="2400" dirty="0">
                <a:solidFill>
                  <a:srgbClr val="333333"/>
                </a:solidFill>
                <a:latin typeface="Calibri Light"/>
              </a:rPr>
              <a:t>It is not possible to deliberately suppress upsetting thoughts.</a:t>
            </a:r>
          </a:p>
          <a:p>
            <a:r>
              <a:rPr lang="en-US" sz="2400" dirty="0">
                <a:solidFill>
                  <a:srgbClr val="333333"/>
                </a:solidFill>
                <a:latin typeface="Calibri Light"/>
              </a:rPr>
              <a:t>Trying not to think of something leads to an increase in those thoughts.</a:t>
            </a:r>
          </a:p>
          <a:p>
            <a:r>
              <a:rPr lang="en-US" sz="2400" dirty="0">
                <a:solidFill>
                  <a:srgbClr val="333333"/>
                </a:solidFill>
                <a:latin typeface="Calibri Light"/>
              </a:rPr>
              <a:t>Have a go! </a:t>
            </a:r>
            <a:br>
              <a:rPr lang="en-US" sz="2400" dirty="0">
                <a:solidFill>
                  <a:srgbClr val="333333"/>
                </a:solidFill>
                <a:latin typeface="Calibri Light"/>
              </a:rPr>
            </a:br>
            <a:r>
              <a:rPr lang="en-US" sz="2400" dirty="0">
                <a:solidFill>
                  <a:srgbClr val="004992"/>
                </a:solidFill>
                <a:latin typeface="Calibri Light"/>
              </a:rPr>
              <a:t>Do not think of a polar bear in the next minute!</a:t>
            </a:r>
          </a:p>
        </p:txBody>
      </p:sp>
      <p:sp>
        <p:nvSpPr>
          <p:cNvPr id="2" name="Footer Placeholder 1"/>
          <p:cNvSpPr>
            <a:spLocks noGrp="1"/>
          </p:cNvSpPr>
          <p:nvPr>
            <p:ph type="ftr" sz="quarter" idx="11"/>
          </p:nvPr>
        </p:nvSpPr>
        <p:spPr/>
        <p:txBody>
          <a:bodyPr/>
          <a:lstStyle/>
          <a:p>
            <a:pPr>
              <a:defRPr/>
            </a:pPr>
            <a:r>
              <a:rPr lang="de-DE" b="0">
                <a:latin typeface="Calibri Light"/>
              </a:rPr>
              <a:t>Metacognitive Training 8 - Mood</a:t>
            </a:r>
          </a:p>
        </p:txBody>
      </p:sp>
      <p:sp>
        <p:nvSpPr>
          <p:cNvPr id="3" name="Slide Number Placeholder 2"/>
          <p:cNvSpPr>
            <a:spLocks noGrp="1"/>
          </p:cNvSpPr>
          <p:nvPr>
            <p:ph type="sldNum" sz="quarter" idx="12"/>
          </p:nvPr>
        </p:nvSpPr>
        <p:spPr/>
        <p:txBody>
          <a:bodyPr/>
          <a:lstStyle/>
          <a:p>
            <a:pPr>
              <a:defRPr/>
            </a:pPr>
            <a:fld id="{BDCE1F4F-DFEB-4618-84DC-BB9165E2F7BB}" type="slidenum">
              <a:rPr lang="de-DE" altLang="de-DE" b="0" smtClean="0">
                <a:latin typeface="Calibri Light"/>
              </a:rPr>
              <a:pPr>
                <a:defRPr/>
              </a:pPr>
              <a:t>29</a:t>
            </a:fld>
            <a:endParaRPr lang="de-DE" altLang="de-DE" b="0">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Rectangle 3">
            <a:extLst>
              <a:ext uri="{FF2B5EF4-FFF2-40B4-BE49-F238E27FC236}">
                <a16:creationId xmlns:a16="http://schemas.microsoft.com/office/drawing/2014/main" id="{5A9A2537-EB1A-43F5-88F6-5FC3BBABAF88}"/>
              </a:ext>
            </a:extLst>
          </p:cNvPr>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dirty="0">
                <a:solidFill>
                  <a:srgbClr val="004992"/>
                </a:solidFill>
                <a:latin typeface="Calibri Light"/>
              </a:rPr>
              <a:t>6. Suppression of negative thoughts</a:t>
            </a:r>
            <a:br>
              <a:rPr lang="en-US" altLang="de-DE" sz="3600" dirty="0">
                <a:solidFill>
                  <a:srgbClr val="004992"/>
                </a:solidFill>
                <a:latin typeface="Calibri Light"/>
              </a:rPr>
            </a:br>
            <a:r>
              <a:rPr lang="en-US" dirty="0">
                <a:solidFill>
                  <a:srgbClr val="004992"/>
                </a:solidFill>
              </a:rPr>
              <a:t>Does it work? No!</a:t>
            </a:r>
            <a:endParaRPr lang="de-DE" altLang="de-DE" dirty="0">
              <a:solidFill>
                <a:srgbClr val="004992"/>
              </a:solidFill>
              <a:latin typeface="Calibri Light"/>
            </a:endParaRPr>
          </a:p>
        </p:txBody>
      </p:sp>
      <p:sp>
        <p:nvSpPr>
          <p:cNvPr id="4" name="Content Placeholder 3"/>
          <p:cNvSpPr>
            <a:spLocks noGrp="1"/>
          </p:cNvSpPr>
          <p:nvPr>
            <p:ph idx="1"/>
          </p:nvPr>
        </p:nvSpPr>
        <p:spPr/>
        <p:txBody>
          <a:bodyPr/>
          <a:lstStyle/>
          <a:p>
            <a:r>
              <a:rPr lang="en-US" sz="2400" dirty="0">
                <a:solidFill>
                  <a:srgbClr val="333333"/>
                </a:solidFill>
                <a:latin typeface="Calibri Light"/>
              </a:rPr>
              <a:t>Most of you had probably thought of a polar bear and/or of something which has to do with a polar bear (e.g. zoo, snow, Arctic etc.).</a:t>
            </a:r>
          </a:p>
          <a:p>
            <a:r>
              <a:rPr lang="en-US" sz="2400" dirty="0">
                <a:solidFill>
                  <a:srgbClr val="333333"/>
                </a:solidFill>
                <a:latin typeface="Calibri Light"/>
              </a:rPr>
              <a:t>This effect grows even stronger if one tries to deliberately suppress upsetting thoughts (“I am a loser” etc.). Those thoughts can then become so strong that they seem strange or out of one’s control!</a:t>
            </a:r>
          </a:p>
        </p:txBody>
      </p:sp>
      <p:sp>
        <p:nvSpPr>
          <p:cNvPr id="2" name="Footer Placeholder 1"/>
          <p:cNvSpPr>
            <a:spLocks noGrp="1"/>
          </p:cNvSpPr>
          <p:nvPr>
            <p:ph type="ftr" sz="quarter" idx="11"/>
          </p:nvPr>
        </p:nvSpPr>
        <p:spPr/>
        <p:txBody>
          <a:bodyPr/>
          <a:lstStyle/>
          <a:p>
            <a:pPr>
              <a:defRPr/>
            </a:pPr>
            <a:r>
              <a:rPr lang="de-DE" b="0">
                <a:latin typeface="Calibri Light"/>
              </a:rPr>
              <a:t>Metacognitive Training 8 - Mood</a:t>
            </a:r>
          </a:p>
        </p:txBody>
      </p:sp>
      <p:sp>
        <p:nvSpPr>
          <p:cNvPr id="3" name="Slide Number Placeholder 2"/>
          <p:cNvSpPr>
            <a:spLocks noGrp="1"/>
          </p:cNvSpPr>
          <p:nvPr>
            <p:ph type="sldNum" sz="quarter" idx="12"/>
          </p:nvPr>
        </p:nvSpPr>
        <p:spPr/>
        <p:txBody>
          <a:bodyPr/>
          <a:lstStyle/>
          <a:p>
            <a:pPr>
              <a:defRPr/>
            </a:pPr>
            <a:fld id="{BDCE1F4F-DFEB-4618-84DC-BB9165E2F7BB}" type="slidenum">
              <a:rPr lang="de-DE" altLang="de-DE" b="0" smtClean="0">
                <a:latin typeface="Calibri Light"/>
              </a:rPr>
              <a:pPr>
                <a:defRPr/>
              </a:pPr>
              <a:t>30</a:t>
            </a:fld>
            <a:endParaRPr lang="de-DE" altLang="de-DE" b="0">
              <a:latin typeface="Calibri Light"/>
            </a:endParaRPr>
          </a:p>
        </p:txBody>
      </p:sp>
      <p:pic>
        <p:nvPicPr>
          <p:cNvPr id="9" name="Picture 5" descr="Polar Bear - Itshears - flickr - ccc_bearbeitbar">
            <a:extLst>
              <a:ext uri="{FF2B5EF4-FFF2-40B4-BE49-F238E27FC236}">
                <a16:creationId xmlns:a16="http://schemas.microsoft.com/office/drawing/2014/main" id="{FCCDD657-37AE-4BE5-A6DE-54E816AFDE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91015" y="4754880"/>
            <a:ext cx="2804160" cy="2103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3" name="Rectangle 5">
            <a:extLst>
              <a:ext uri="{FF2B5EF4-FFF2-40B4-BE49-F238E27FC236}">
                <a16:creationId xmlns:a16="http://schemas.microsoft.com/office/drawing/2014/main" id="{8F1301EC-C396-44A1-AD1A-83B8067922C1}"/>
              </a:ext>
            </a:extLst>
          </p:cNvPr>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Instead:</a:t>
            </a:r>
          </a:p>
        </p:txBody>
      </p:sp>
      <p:sp>
        <p:nvSpPr>
          <p:cNvPr id="78850" name="Rectangle 2">
            <a:extLst>
              <a:ext uri="{FF2B5EF4-FFF2-40B4-BE49-F238E27FC236}">
                <a16:creationId xmlns:a16="http://schemas.microsoft.com/office/drawing/2014/main" id="{F59F4503-8D28-4B42-90A3-9084512E84BE}"/>
              </a:ext>
            </a:extLst>
          </p:cNvPr>
          <p:cNvSpPr>
            <a:spLocks noGrp="1" noChangeArrowheads="1"/>
          </p:cNvSpPr>
          <p:nvPr>
            <p:ph idx="1"/>
          </p:nvPr>
        </p:nvSpPr>
        <p:spPr/>
        <p:txBody>
          <a:bodyPr/>
          <a:lstStyle/>
          <a:p>
            <a:pPr eaLnBrk="1" hangingPunct="1"/>
            <a:r>
              <a:rPr lang="de-DE" altLang="de-DE" sz="2400" dirty="0">
                <a:solidFill>
                  <a:srgbClr val="333333"/>
                </a:solidFill>
                <a:latin typeface="Calibri Light"/>
              </a:rPr>
              <a:t>If you are bothered by strong negative thoughts, do not try to actively suppress them (this only increases them), but observe the inner events without intervening - just like a storm outside, that one can watch securely through the window.</a:t>
            </a:r>
          </a:p>
          <a:p>
            <a:pPr eaLnBrk="1" hangingPunct="1"/>
            <a:r>
              <a:rPr lang="de-DE" altLang="de-DE" sz="2400" dirty="0">
                <a:solidFill>
                  <a:srgbClr val="004992"/>
                </a:solidFill>
                <a:latin typeface="Calibri Light"/>
              </a:rPr>
              <a:t>The thoughts will pass by, just like heavy thunder clouds.</a:t>
            </a:r>
          </a:p>
          <a:p>
            <a:pPr eaLnBrk="1" hangingPunct="1"/>
            <a:r>
              <a:rPr lang="de-DE" altLang="de-DE" sz="2400" dirty="0">
                <a:solidFill>
                  <a:srgbClr val="333333"/>
                </a:solidFill>
                <a:latin typeface="Calibri Light"/>
              </a:rPr>
              <a:t> </a:t>
            </a:r>
          </a:p>
        </p:txBody>
      </p:sp>
      <p:sp>
        <p:nvSpPr>
          <p:cNvPr id="2" name="Footer Placeholder 1"/>
          <p:cNvSpPr>
            <a:spLocks noGrp="1"/>
          </p:cNvSpPr>
          <p:nvPr>
            <p:ph type="ftr" sz="quarter" idx="11"/>
          </p:nvPr>
        </p:nvSpPr>
        <p:spPr/>
        <p:txBody>
          <a:bodyPr/>
          <a:lstStyle/>
          <a:p>
            <a:pPr>
              <a:defRPr/>
            </a:pPr>
            <a:r>
              <a:rPr lang="de-DE" b="0">
                <a:latin typeface="Calibri Light"/>
              </a:rPr>
              <a:t>Metacognitive Training 8 - Mood</a:t>
            </a:r>
          </a:p>
        </p:txBody>
      </p:sp>
      <p:sp>
        <p:nvSpPr>
          <p:cNvPr id="3" name="Slide Number Placeholder 2"/>
          <p:cNvSpPr>
            <a:spLocks noGrp="1"/>
          </p:cNvSpPr>
          <p:nvPr>
            <p:ph type="sldNum" sz="quarter" idx="12"/>
          </p:nvPr>
        </p:nvSpPr>
        <p:spPr/>
        <p:txBody>
          <a:bodyPr/>
          <a:lstStyle/>
          <a:p>
            <a:pPr>
              <a:defRPr/>
            </a:pPr>
            <a:fld id="{BDCE1F4F-DFEB-4618-84DC-BB9165E2F7BB}" type="slidenum">
              <a:rPr lang="de-DE" altLang="de-DE" b="0" smtClean="0">
                <a:latin typeface="Calibri Light"/>
              </a:rPr>
              <a:pPr>
                <a:defRPr/>
              </a:pPr>
              <a:t>31</a:t>
            </a:fld>
            <a:endParaRPr lang="de-DE" altLang="de-DE" b="0">
              <a:latin typeface="Calibri Light"/>
            </a:endParaRPr>
          </a:p>
        </p:txBody>
      </p:sp>
      <p:pic>
        <p:nvPicPr>
          <p:cNvPr id="9" name="Picture 5" descr="sorm through a dirty window - Brenda Anderson - flickr - cc_bearbeitba_3r">
            <a:extLst>
              <a:ext uri="{FF2B5EF4-FFF2-40B4-BE49-F238E27FC236}">
                <a16:creationId xmlns:a16="http://schemas.microsoft.com/office/drawing/2014/main" id="{6219FAA4-DB72-4A25-9DF2-A8760F4DC5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84923" y="4114800"/>
            <a:ext cx="241025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7. Further distortions of thinking</a:t>
            </a:r>
          </a:p>
        </p:txBody>
      </p:sp>
      <p:sp>
        <p:nvSpPr>
          <p:cNvPr id="5" name="Content Placeholder 4"/>
          <p:cNvSpPr>
            <a:spLocks noGrp="1"/>
          </p:cNvSpPr>
          <p:nvPr>
            <p:ph idx="1"/>
          </p:nvPr>
        </p:nvSpPr>
        <p:spPr/>
        <p:txBody>
          <a:bodyPr/>
          <a:lstStyle/>
          <a:p>
            <a:pPr lvl="0" defTabSz="914400" eaLnBrk="0" hangingPunct="0"/>
            <a:r>
              <a:rPr lang="en-US" altLang="de-DE" b="1" dirty="0">
                <a:solidFill>
                  <a:srgbClr val="333333"/>
                </a:solidFill>
                <a:latin typeface="Calibri Light"/>
              </a:rPr>
              <a:t>Comparison with other people:</a:t>
            </a:r>
            <a:endParaRPr lang="de-DE" altLang="de-DE" b="1" dirty="0">
              <a:solidFill>
                <a:srgbClr val="333333"/>
              </a:solidFill>
              <a:latin typeface="Calibri Light"/>
            </a:endParaRPr>
          </a:p>
          <a:p>
            <a:pPr marL="285750" lvl="1" indent="-285750" defTabSz="914400" eaLnBrk="0" hangingPunct="0">
              <a:lnSpc>
                <a:spcPct val="100000"/>
              </a:lnSpc>
              <a:spcBef>
                <a:spcPts val="1200"/>
              </a:spcBef>
              <a:spcAft>
                <a:spcPts val="0"/>
              </a:spcAft>
              <a:buClr>
                <a:srgbClr val="333333"/>
              </a:buClr>
              <a:buFont typeface="WingDings"/>
              <a:buChar char=""/>
            </a:pPr>
            <a:r>
              <a:rPr lang="en-US" altLang="de-DE" dirty="0">
                <a:solidFill>
                  <a:srgbClr val="333333"/>
                </a:solidFill>
                <a:latin typeface="Calibri Light"/>
              </a:rPr>
              <a:t>Do not compare yourself too much with others! </a:t>
            </a:r>
            <a:endParaRPr lang="de-DE" altLang="de-DE" dirty="0">
              <a:solidFill>
                <a:srgbClr val="333333"/>
              </a:solidFill>
              <a:latin typeface="Calibri Light"/>
            </a:endParaRPr>
          </a:p>
          <a:p>
            <a:pPr marL="285750" lvl="1" indent="-285750" defTabSz="914400" eaLnBrk="0" hangingPunct="0">
              <a:lnSpc>
                <a:spcPct val="100000"/>
              </a:lnSpc>
              <a:spcBef>
                <a:spcPts val="1200"/>
              </a:spcBef>
              <a:spcAft>
                <a:spcPts val="0"/>
              </a:spcAft>
              <a:buClr>
                <a:srgbClr val="333333"/>
              </a:buClr>
              <a:buFont typeface="WingDings"/>
              <a:buChar char=""/>
            </a:pPr>
            <a:r>
              <a:rPr lang="en-US" altLang="de-DE" dirty="0">
                <a:solidFill>
                  <a:srgbClr val="333333"/>
                </a:solidFill>
                <a:latin typeface="Calibri Light"/>
              </a:rPr>
              <a:t>There will always be people who are more attractive, more successful, and </a:t>
            </a:r>
            <a:r>
              <a:rPr lang="de-DE" altLang="de-DE" dirty="0">
                <a:solidFill>
                  <a:srgbClr val="333333"/>
                </a:solidFill>
                <a:latin typeface="Calibri Light"/>
              </a:rPr>
              <a:t>m</a:t>
            </a:r>
            <a:r>
              <a:rPr lang="en-US" altLang="de-DE" dirty="0">
                <a:solidFill>
                  <a:srgbClr val="333333"/>
                </a:solidFill>
                <a:latin typeface="Calibri Light"/>
              </a:rPr>
              <a:t>ore popular. However, if you look at these “lucky devils” closely, you will recognize that even these people have their </a:t>
            </a:r>
            <a:r>
              <a:rPr lang="en-US" altLang="de-DE" dirty="0" err="1">
                <a:solidFill>
                  <a:srgbClr val="333333"/>
                </a:solidFill>
                <a:latin typeface="Calibri Light"/>
              </a:rPr>
              <a:t>weaknes</a:t>
            </a:r>
            <a:r>
              <a:rPr lang="de-DE" altLang="de-DE" dirty="0">
                <a:solidFill>
                  <a:srgbClr val="333333"/>
                </a:solidFill>
                <a:latin typeface="Calibri Light"/>
              </a:rPr>
              <a:t>s</a:t>
            </a:r>
            <a:r>
              <a:rPr lang="en-US" altLang="de-DE" dirty="0" err="1">
                <a:solidFill>
                  <a:srgbClr val="333333"/>
                </a:solidFill>
                <a:latin typeface="Calibri Light"/>
              </a:rPr>
              <a:t>es</a:t>
            </a:r>
            <a:r>
              <a:rPr lang="en-US" altLang="de-DE" dirty="0">
                <a:solidFill>
                  <a:srgbClr val="333333"/>
                </a:solidFill>
                <a:latin typeface="Calibri Light"/>
              </a:rPr>
              <a:t> and problems. </a:t>
            </a:r>
          </a:p>
        </p:txBody>
      </p:sp>
      <p:sp>
        <p:nvSpPr>
          <p:cNvPr id="3" name="Footer Placeholder 2"/>
          <p:cNvSpPr>
            <a:spLocks noGrp="1"/>
          </p:cNvSpPr>
          <p:nvPr>
            <p:ph type="ftr" sz="quarter" idx="11"/>
          </p:nvPr>
        </p:nvSpPr>
        <p:spPr/>
        <p:txBody>
          <a:bodyPr/>
          <a:lstStyle/>
          <a:p>
            <a:pPr>
              <a:defRPr/>
            </a:pPr>
            <a:r>
              <a:rPr lang="de-DE" b="0">
                <a:latin typeface="Calibri Light"/>
              </a:rPr>
              <a:t>Metacognitive Training 8 - Mood</a:t>
            </a:r>
          </a:p>
        </p:txBody>
      </p:sp>
      <p:sp>
        <p:nvSpPr>
          <p:cNvPr id="4" name="Slide Number Placeholder 3"/>
          <p:cNvSpPr>
            <a:spLocks noGrp="1"/>
          </p:cNvSpPr>
          <p:nvPr>
            <p:ph type="sldNum" sz="quarter" idx="12"/>
          </p:nvPr>
        </p:nvSpPr>
        <p:spPr/>
        <p:txBody>
          <a:bodyPr/>
          <a:lstStyle/>
          <a:p>
            <a:pPr>
              <a:defRPr/>
            </a:pPr>
            <a:fld id="{BDCE1F4F-DFEB-4618-84DC-BB9165E2F7BB}" type="slidenum">
              <a:rPr lang="de-DE" altLang="de-DE" b="0" smtClean="0">
                <a:latin typeface="Calibri Light"/>
              </a:rPr>
              <a:pPr>
                <a:defRPr/>
              </a:pPr>
              <a:t>32</a:t>
            </a:fld>
            <a:endParaRPr lang="de-DE" altLang="de-DE" b="0">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7. Further distortions of thinking</a:t>
            </a:r>
          </a:p>
        </p:txBody>
      </p:sp>
      <p:sp>
        <p:nvSpPr>
          <p:cNvPr id="5" name="Content Placeholder 4"/>
          <p:cNvSpPr>
            <a:spLocks noGrp="1"/>
          </p:cNvSpPr>
          <p:nvPr>
            <p:ph idx="1"/>
          </p:nvPr>
        </p:nvSpPr>
        <p:spPr/>
        <p:txBody>
          <a:bodyPr/>
          <a:lstStyle/>
          <a:p>
            <a:pPr lvl="0" defTabSz="914400" eaLnBrk="0" hangingPunct="0"/>
            <a:r>
              <a:rPr lang="en-US" altLang="de-DE" b="1" dirty="0">
                <a:solidFill>
                  <a:srgbClr val="333333"/>
                </a:solidFill>
                <a:latin typeface="Calibri Light"/>
              </a:rPr>
              <a:t>Comparison with other people:</a:t>
            </a:r>
            <a:endParaRPr lang="de-DE" altLang="de-DE" b="1" dirty="0">
              <a:solidFill>
                <a:srgbClr val="333333"/>
              </a:solidFill>
              <a:latin typeface="Calibri Light"/>
            </a:endParaRPr>
          </a:p>
          <a:p>
            <a:pPr marL="285750" lvl="1" indent="-285750" defTabSz="914400" eaLnBrk="0" hangingPunct="0">
              <a:lnSpc>
                <a:spcPct val="100000"/>
              </a:lnSpc>
              <a:spcBef>
                <a:spcPts val="1200"/>
              </a:spcBef>
              <a:spcAft>
                <a:spcPts val="0"/>
              </a:spcAft>
              <a:buClr>
                <a:srgbClr val="333333"/>
              </a:buClr>
              <a:buFont typeface="WingDings"/>
              <a:buChar char=""/>
            </a:pPr>
            <a:r>
              <a:rPr lang="en-US" altLang="de-DE" dirty="0">
                <a:solidFill>
                  <a:srgbClr val="333333"/>
                </a:solidFill>
                <a:latin typeface="Calibri Light"/>
              </a:rPr>
              <a:t>Do not compare yourself too much with others! </a:t>
            </a:r>
            <a:endParaRPr lang="de-DE" altLang="de-DE" dirty="0">
              <a:solidFill>
                <a:srgbClr val="333333"/>
              </a:solidFill>
              <a:latin typeface="Calibri Light"/>
            </a:endParaRPr>
          </a:p>
          <a:p>
            <a:pPr marL="285750" lvl="1" indent="-285750" defTabSz="914400" eaLnBrk="0" hangingPunct="0">
              <a:lnSpc>
                <a:spcPct val="100000"/>
              </a:lnSpc>
              <a:spcBef>
                <a:spcPts val="1200"/>
              </a:spcBef>
              <a:spcAft>
                <a:spcPts val="0"/>
              </a:spcAft>
              <a:buClr>
                <a:srgbClr val="333333"/>
              </a:buClr>
              <a:buFont typeface="WingDings"/>
              <a:buChar char=""/>
            </a:pPr>
            <a:r>
              <a:rPr lang="en-US" altLang="de-DE" dirty="0">
                <a:solidFill>
                  <a:srgbClr val="333333"/>
                </a:solidFill>
                <a:latin typeface="Calibri Light"/>
              </a:rPr>
              <a:t>There will always be people who are more attractive, more successful, and </a:t>
            </a:r>
            <a:r>
              <a:rPr lang="de-DE" altLang="de-DE" dirty="0">
                <a:solidFill>
                  <a:srgbClr val="333333"/>
                </a:solidFill>
                <a:latin typeface="Calibri Light"/>
              </a:rPr>
              <a:t>m</a:t>
            </a:r>
            <a:r>
              <a:rPr lang="en-US" altLang="de-DE" dirty="0">
                <a:solidFill>
                  <a:srgbClr val="333333"/>
                </a:solidFill>
                <a:latin typeface="Calibri Light"/>
              </a:rPr>
              <a:t>ore popular. However, if you look at these “lucky devils” closely, you will recognize that even these people have their </a:t>
            </a:r>
            <a:r>
              <a:rPr lang="en-US" altLang="de-DE" dirty="0" err="1">
                <a:solidFill>
                  <a:srgbClr val="333333"/>
                </a:solidFill>
                <a:latin typeface="Calibri Light"/>
              </a:rPr>
              <a:t>weaknes</a:t>
            </a:r>
            <a:r>
              <a:rPr lang="de-DE" altLang="de-DE" dirty="0">
                <a:solidFill>
                  <a:srgbClr val="333333"/>
                </a:solidFill>
                <a:latin typeface="Calibri Light"/>
              </a:rPr>
              <a:t>s</a:t>
            </a:r>
            <a:r>
              <a:rPr lang="en-US" altLang="de-DE" dirty="0" err="1">
                <a:solidFill>
                  <a:srgbClr val="333333"/>
                </a:solidFill>
                <a:latin typeface="Calibri Light"/>
              </a:rPr>
              <a:t>es</a:t>
            </a:r>
            <a:r>
              <a:rPr lang="en-US" altLang="de-DE" dirty="0">
                <a:solidFill>
                  <a:srgbClr val="333333"/>
                </a:solidFill>
                <a:latin typeface="Calibri Light"/>
              </a:rPr>
              <a:t> and problems. </a:t>
            </a:r>
          </a:p>
          <a:p>
            <a:pPr lvl="0" defTabSz="914400" eaLnBrk="0" hangingPunct="0"/>
            <a:r>
              <a:rPr lang="en-US" altLang="de-DE" b="1" dirty="0">
                <a:solidFill>
                  <a:srgbClr val="333333"/>
                </a:solidFill>
                <a:latin typeface="Calibri Light"/>
              </a:rPr>
              <a:t>Absolute demands: </a:t>
            </a:r>
            <a:endParaRPr lang="de-DE" altLang="de-DE" b="1" dirty="0">
              <a:solidFill>
                <a:srgbClr val="333333"/>
              </a:solidFill>
              <a:latin typeface="Calibri Light"/>
            </a:endParaRPr>
          </a:p>
          <a:p>
            <a:pPr marL="285750" lvl="1" indent="-285750" defTabSz="914400" eaLnBrk="0" hangingPunct="0">
              <a:lnSpc>
                <a:spcPct val="100000"/>
              </a:lnSpc>
              <a:spcBef>
                <a:spcPts val="1200"/>
              </a:spcBef>
              <a:spcAft>
                <a:spcPts val="0"/>
              </a:spcAft>
              <a:buClr>
                <a:srgbClr val="333333"/>
              </a:buClr>
              <a:buFont typeface="WingDings"/>
              <a:buChar char=""/>
            </a:pPr>
            <a:r>
              <a:rPr lang="en-US" altLang="de-DE" b="1" dirty="0">
                <a:solidFill>
                  <a:srgbClr val="333333"/>
                </a:solidFill>
                <a:latin typeface="Calibri Light"/>
              </a:rPr>
              <a:t>Do not</a:t>
            </a:r>
            <a:r>
              <a:rPr lang="en-US" altLang="de-DE" dirty="0">
                <a:solidFill>
                  <a:srgbClr val="333333"/>
                </a:solidFill>
                <a:latin typeface="Calibri Light"/>
              </a:rPr>
              <a:t> place too high demands on yourself such as </a:t>
            </a:r>
          </a:p>
          <a:p>
            <a:pPr lvl="2" defTabSz="914400" eaLnBrk="0" hangingPunct="0">
              <a:lnSpc>
                <a:spcPct val="100000"/>
              </a:lnSpc>
              <a:spcBef>
                <a:spcPts val="1200"/>
              </a:spcBef>
              <a:spcAft>
                <a:spcPts val="0"/>
              </a:spcAft>
              <a:buClr>
                <a:schemeClr val="bg1"/>
              </a:buClr>
              <a:buFont typeface="WingDings"/>
              <a:buChar char=""/>
            </a:pPr>
            <a:r>
              <a:rPr lang="en-US" altLang="de-DE" dirty="0">
                <a:solidFill>
                  <a:srgbClr val="333333"/>
                </a:solidFill>
                <a:latin typeface="Calibri Light"/>
              </a:rPr>
              <a:t> “I must always look good” </a:t>
            </a:r>
            <a:endParaRPr lang="de-DE" altLang="de-DE" dirty="0">
              <a:solidFill>
                <a:srgbClr val="333333"/>
              </a:solidFill>
              <a:latin typeface="Calibri Light"/>
            </a:endParaRPr>
          </a:p>
          <a:p>
            <a:pPr lvl="2" defTabSz="914400" eaLnBrk="0" hangingPunct="0">
              <a:lnSpc>
                <a:spcPct val="100000"/>
              </a:lnSpc>
              <a:spcBef>
                <a:spcPts val="1200"/>
              </a:spcBef>
              <a:spcAft>
                <a:spcPts val="0"/>
              </a:spcAft>
              <a:buClr>
                <a:schemeClr val="bg1"/>
              </a:buClr>
              <a:buFont typeface="WingDings"/>
              <a:buChar char=""/>
            </a:pPr>
            <a:r>
              <a:rPr lang="en-US" altLang="de-DE" dirty="0">
                <a:solidFill>
                  <a:srgbClr val="333333"/>
                </a:solidFill>
                <a:latin typeface="Calibri Light"/>
              </a:rPr>
              <a:t> “I must always appear smart”</a:t>
            </a:r>
            <a:endParaRPr lang="de-DE" altLang="de-DE" dirty="0">
              <a:solidFill>
                <a:srgbClr val="333333"/>
              </a:solidFill>
              <a:latin typeface="Calibri Light"/>
            </a:endParaRPr>
          </a:p>
          <a:p>
            <a:pPr lvl="2" defTabSz="914400" eaLnBrk="0" hangingPunct="0">
              <a:lnSpc>
                <a:spcPct val="100000"/>
              </a:lnSpc>
              <a:spcBef>
                <a:spcPts val="1200"/>
              </a:spcBef>
              <a:spcAft>
                <a:spcPts val="0"/>
              </a:spcAft>
              <a:buClr>
                <a:schemeClr val="bg1"/>
              </a:buClr>
              <a:buFont typeface="WingDings"/>
              <a:buChar char=""/>
            </a:pPr>
            <a:r>
              <a:rPr lang="en-US" altLang="de-DE" dirty="0">
                <a:solidFill>
                  <a:srgbClr val="333333"/>
                </a:solidFill>
                <a:latin typeface="Calibri Light"/>
              </a:rPr>
              <a:t> “I must always be most entertaining”</a:t>
            </a:r>
          </a:p>
          <a:p>
            <a:endParaRPr lang="en-US"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Metacognitive Training 8 - Mood</a:t>
            </a:r>
          </a:p>
        </p:txBody>
      </p:sp>
      <p:sp>
        <p:nvSpPr>
          <p:cNvPr id="4" name="Slide Number Placeholder 3"/>
          <p:cNvSpPr>
            <a:spLocks noGrp="1"/>
          </p:cNvSpPr>
          <p:nvPr>
            <p:ph type="sldNum" sz="quarter" idx="12"/>
          </p:nvPr>
        </p:nvSpPr>
        <p:spPr/>
        <p:txBody>
          <a:bodyPr/>
          <a:lstStyle/>
          <a:p>
            <a:pPr>
              <a:defRPr/>
            </a:pPr>
            <a:fld id="{BDCE1F4F-DFEB-4618-84DC-BB9165E2F7BB}" type="slidenum">
              <a:rPr lang="de-DE" altLang="de-DE" b="0" smtClean="0">
                <a:latin typeface="Calibri Light"/>
              </a:rPr>
              <a:pPr>
                <a:defRPr/>
              </a:pPr>
              <a:t>33</a:t>
            </a:fld>
            <a:endParaRPr lang="de-DE" altLang="de-DE" b="0">
              <a:latin typeface="Calibri Light"/>
            </a:endParaRPr>
          </a:p>
        </p:txBody>
      </p:sp>
      <p:pic>
        <p:nvPicPr>
          <p:cNvPr id="10" name="Picture 8" descr="goodbye dandelion">
            <a:extLst>
              <a:ext uri="{FF2B5EF4-FFF2-40B4-BE49-F238E27FC236}">
                <a16:creationId xmlns:a16="http://schemas.microsoft.com/office/drawing/2014/main" id="{9DBA6EB9-79B0-4957-BD74-E54C035BB6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16834" y="4114798"/>
            <a:ext cx="1978341" cy="2743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65477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en-US" sz="2400" dirty="0">
                <a:solidFill>
                  <a:srgbClr val="004992"/>
                </a:solidFill>
                <a:latin typeface="Calibri Light"/>
                <a:ea typeface="ＭＳ Ｐゴシック" panose="020B0600070205080204" pitchFamily="34" charset="-128"/>
              </a:rPr>
              <a:t>Video clip presentations that address today‘s topic are available </a:t>
            </a:r>
            <a:br>
              <a:rPr lang="en-US" sz="2400" dirty="0">
                <a:solidFill>
                  <a:srgbClr val="004992"/>
                </a:solidFill>
                <a:latin typeface="Calibri Light"/>
                <a:ea typeface="ＭＳ Ｐゴシック" panose="020B0600070205080204" pitchFamily="34" charset="-128"/>
              </a:rPr>
            </a:br>
            <a:r>
              <a:rPr lang="en-US" sz="2400" dirty="0">
                <a:solidFill>
                  <a:srgbClr val="004992"/>
                </a:solidFill>
                <a:latin typeface="Calibri Light"/>
                <a:ea typeface="ＭＳ Ｐゴシック" panose="020B0600070205080204" pitchFamily="34" charset="-128"/>
              </a:rPr>
              <a:t>at the following web site: </a:t>
            </a:r>
            <a:r>
              <a:rPr lang="de-DE" sz="2400" dirty="0">
                <a:solidFill>
                  <a:srgbClr val="004992"/>
                </a:solidFill>
                <a:latin typeface="Calibri Light"/>
                <a:ea typeface="ＭＳ Ｐゴシック" panose="020B0600070205080204" pitchFamily="34" charset="-128"/>
              </a:rPr>
              <a:t>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en-US" sz="2400" dirty="0">
                <a:solidFill>
                  <a:srgbClr val="333333"/>
                </a:solidFill>
                <a:latin typeface="Calibri Light"/>
                <a:ea typeface="ＭＳ Ｐゴシック" panose="020B0600070205080204" pitchFamily="34" charset="-128"/>
              </a:rPr>
              <a:t>After the video, you may discuss how it is related to today’s topic.</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26" name="Titel 4"/>
          <p:cNvSpPr>
            <a:spLocks noGrp="1"/>
          </p:cNvSpPr>
          <p:nvPr>
            <p:ph type="title"/>
          </p:nvPr>
        </p:nvSpPr>
        <p:spPr bwMode="gray"/>
        <p:txBody>
          <a:bodyPr/>
          <a:lstStyle/>
          <a:p>
            <a:r>
              <a:rPr lang="de-DE" sz="3600" spc="-5" dirty="0"/>
              <a:t>Optional: Videoclip</a:t>
            </a:r>
            <a:endParaRPr lang="de-DE" sz="3600" dirty="0"/>
          </a:p>
        </p:txBody>
      </p:sp>
      <p:sp>
        <p:nvSpPr>
          <p:cNvPr id="7" name="Fußzeilenplatzhalter 6"/>
          <p:cNvSpPr>
            <a:spLocks noGrp="1"/>
          </p:cNvSpPr>
          <p:nvPr>
            <p:ph type="ftr" sz="quarter" idx="11"/>
          </p:nvPr>
        </p:nvSpPr>
        <p:spPr bwMode="gray"/>
        <p:txBody>
          <a:bodyPr/>
          <a:lstStyle/>
          <a:p>
            <a:r>
              <a:rPr lang="en-US">
                <a:solidFill>
                  <a:srgbClr val="333333"/>
                </a:solidFill>
              </a:rPr>
              <a:t>Metacognitive Training 8 - Mood</a:t>
            </a:r>
            <a:endParaRPr lang="de-DE" dirty="0">
              <a:solidFill>
                <a:srgbClr val="333333"/>
              </a:solidFill>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smtClean="0">
                <a:solidFill>
                  <a:srgbClr val="333333"/>
                </a:solidFill>
              </a:rPr>
              <a:pPr/>
              <a:t>34</a:t>
            </a:fld>
            <a:endParaRPr lang="de-DE"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a:spcBef>
                <a:spcPts val="894"/>
              </a:spcBef>
            </a:pPr>
            <a:r>
              <a:rPr lang="en-US" b="0" i="1" spc="-5" dirty="0">
                <a:solidFill>
                  <a:srgbClr val="333333"/>
                </a:solidFill>
                <a:latin typeface="Calibri Light"/>
                <a:ea typeface="ＭＳ Ｐゴシック" panose="020B0600070205080204" pitchFamily="34" charset="-128"/>
                <a:cs typeface="Verdana"/>
              </a:rPr>
              <a:t>[for trainers:</a:t>
            </a:r>
            <a:endParaRPr b="0" dirty="0">
              <a:solidFill>
                <a:srgbClr val="333333"/>
              </a:solidFill>
              <a:latin typeface="Calibri Light"/>
              <a:ea typeface="ＭＳ Ｐゴシック" panose="020B0600070205080204" pitchFamily="34" charset="-128"/>
              <a:cs typeface="Verdana"/>
            </a:endParaRPr>
          </a:p>
          <a:p>
            <a:pPr marL="12700" marR="5080">
              <a:spcBef>
                <a:spcPts val="800"/>
              </a:spcBef>
            </a:pPr>
            <a:r>
              <a:rPr lang="en-US" b="0" dirty="0">
                <a:solidFill>
                  <a:srgbClr val="333333"/>
                </a:solidFill>
                <a:latin typeface="Calibri Light"/>
                <a:ea typeface="ＭＳ Ｐゴシック" panose="020B0600070205080204" pitchFamily="34" charset="-128"/>
              </a:rPr>
              <a:t>Some movie clips contain language that may not be appropriate for all audiences and across all cultures. Please carefully pre-screen videos before showing</a:t>
            </a:r>
            <a:r>
              <a:rPr lang="de-DE" b="0"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33171104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9" name="Rectangle 1033">
            <a:extLst>
              <a:ext uri="{FF2B5EF4-FFF2-40B4-BE49-F238E27FC236}">
                <a16:creationId xmlns:a16="http://schemas.microsoft.com/office/drawing/2014/main" id="{6541F014-E6DD-4FA4-9316-A5E7BF8542BB}"/>
              </a:ext>
            </a:extLst>
          </p:cNvPr>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Be aware of your strengths</a:t>
            </a:r>
            <a:endParaRPr lang="en-US" altLang="de-DE" sz="3600" dirty="0">
              <a:latin typeface="Calibri Light"/>
            </a:endParaRPr>
          </a:p>
        </p:txBody>
      </p:sp>
      <p:sp>
        <p:nvSpPr>
          <p:cNvPr id="338947" name="Rectangle 1027">
            <a:extLst>
              <a:ext uri="{FF2B5EF4-FFF2-40B4-BE49-F238E27FC236}">
                <a16:creationId xmlns:a16="http://schemas.microsoft.com/office/drawing/2014/main" id="{3CF87A7B-6392-4CC9-A772-C7737DCBAFC0}"/>
              </a:ext>
            </a:extLst>
          </p:cNvPr>
          <p:cNvSpPr>
            <a:spLocks noGrp="1" noChangeArrowheads="1"/>
          </p:cNvSpPr>
          <p:nvPr>
            <p:ph idx="1"/>
          </p:nvPr>
        </p:nvSpPr>
        <p:spPr/>
        <p:txBody>
          <a:bodyPr/>
          <a:lstStyle/>
          <a:p>
            <a:pPr marL="342900" indent="-342900" eaLnBrk="1" hangingPunct="1">
              <a:buClr>
                <a:srgbClr val="333333"/>
              </a:buClr>
              <a:buFont typeface="WingDings"/>
              <a:buChar char=""/>
              <a:defRPr/>
            </a:pPr>
            <a:r>
              <a:rPr lang="en-US" sz="2400" dirty="0">
                <a:solidFill>
                  <a:srgbClr val="333333"/>
                </a:solidFill>
                <a:latin typeface="Calibri Light"/>
              </a:rPr>
              <a:t>Instead of focusing on your </a:t>
            </a:r>
            <a:r>
              <a:rPr lang="de-DE" sz="2400" dirty="0">
                <a:solidFill>
                  <a:srgbClr val="333333"/>
                </a:solidFill>
                <a:latin typeface="Calibri Light"/>
              </a:rPr>
              <a:t>weaknesses</a:t>
            </a:r>
            <a:r>
              <a:rPr lang="en-US" sz="2400" dirty="0">
                <a:solidFill>
                  <a:srgbClr val="333333"/>
                </a:solidFill>
                <a:latin typeface="Calibri Light"/>
              </a:rPr>
              <a:t>,</a:t>
            </a:r>
            <a:br>
              <a:rPr lang="en-US" sz="2400" dirty="0">
                <a:solidFill>
                  <a:srgbClr val="333333"/>
                </a:solidFill>
                <a:latin typeface="Calibri Light"/>
              </a:rPr>
            </a:br>
            <a:r>
              <a:rPr lang="en-US" sz="2400" dirty="0">
                <a:solidFill>
                  <a:srgbClr val="333333"/>
                </a:solidFill>
                <a:latin typeface="Calibri Light"/>
              </a:rPr>
              <a:t>emphasize your strengths. </a:t>
            </a:r>
          </a:p>
          <a:p>
            <a:pPr marL="342900" indent="-342900" eaLnBrk="1" hangingPunct="1">
              <a:buClr>
                <a:srgbClr val="333333"/>
              </a:buClr>
              <a:buFont typeface="WingDings"/>
              <a:buChar char=""/>
              <a:tabLst>
                <a:tab pos="90488" algn="l"/>
                <a:tab pos="180975" algn="l"/>
              </a:tabLst>
              <a:defRPr/>
            </a:pPr>
            <a:r>
              <a:rPr lang="en-US" sz="2400" dirty="0">
                <a:solidFill>
                  <a:srgbClr val="333333"/>
                </a:solidFill>
                <a:latin typeface="Calibri Light"/>
              </a:rPr>
              <a:t>Every human being has strengths </a:t>
            </a:r>
            <a:r>
              <a:rPr lang="de-DE" sz="2400" dirty="0" err="1">
                <a:solidFill>
                  <a:srgbClr val="333333"/>
                </a:solidFill>
                <a:latin typeface="Calibri Light"/>
              </a:rPr>
              <a:t>that</a:t>
            </a:r>
            <a:r>
              <a:rPr lang="de-DE" sz="2400" dirty="0">
                <a:solidFill>
                  <a:srgbClr val="333333"/>
                </a:solidFill>
                <a:latin typeface="Calibri Light"/>
              </a:rPr>
              <a:t> </a:t>
            </a:r>
            <a:r>
              <a:rPr lang="en-US" sz="2400" dirty="0">
                <a:solidFill>
                  <a:srgbClr val="333333"/>
                </a:solidFill>
                <a:latin typeface="Calibri Light"/>
              </a:rPr>
              <a:t>he or she can take pride in </a:t>
            </a:r>
            <a:br>
              <a:rPr lang="en-US" sz="2400" dirty="0">
                <a:solidFill>
                  <a:srgbClr val="333333"/>
                </a:solidFill>
                <a:latin typeface="Calibri Light"/>
              </a:rPr>
            </a:br>
            <a:r>
              <a:rPr lang="en-US" sz="2400" dirty="0">
                <a:solidFill>
                  <a:srgbClr val="333333"/>
                </a:solidFill>
                <a:latin typeface="Calibri Light"/>
              </a:rPr>
              <a:t>and are not shared by everyone</a:t>
            </a:r>
            <a:br>
              <a:rPr lang="en-US" sz="2400" dirty="0">
                <a:solidFill>
                  <a:srgbClr val="333333"/>
                </a:solidFill>
                <a:latin typeface="Calibri Light"/>
              </a:rPr>
            </a:br>
            <a:r>
              <a:rPr lang="en-US" sz="2400" i="1" dirty="0">
                <a:solidFill>
                  <a:srgbClr val="004992"/>
                </a:solidFill>
                <a:latin typeface="Calibri Light"/>
              </a:rPr>
              <a:t>… these do not have to be world records or famous inventions</a:t>
            </a:r>
            <a:endParaRPr lang="en-US" sz="2400" dirty="0">
              <a:solidFill>
                <a:srgbClr val="004992"/>
              </a:solidFill>
              <a:latin typeface="Calibri Light"/>
            </a:endParaRPr>
          </a:p>
          <a:p>
            <a:pPr eaLnBrk="1" hangingPunct="1">
              <a:defRPr/>
            </a:pPr>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Metacognitive Training 8 - Mood</a:t>
            </a:r>
          </a:p>
        </p:txBody>
      </p:sp>
      <p:sp>
        <p:nvSpPr>
          <p:cNvPr id="3" name="Slide Number Placeholder 2"/>
          <p:cNvSpPr>
            <a:spLocks noGrp="1"/>
          </p:cNvSpPr>
          <p:nvPr>
            <p:ph type="sldNum" sz="quarter" idx="12"/>
          </p:nvPr>
        </p:nvSpPr>
        <p:spPr/>
        <p:txBody>
          <a:bodyPr/>
          <a:lstStyle/>
          <a:p>
            <a:pPr>
              <a:defRPr/>
            </a:pPr>
            <a:fld id="{D2EDECAC-2C2F-4D3E-9210-A1EFB8547AEF}" type="slidenum">
              <a:rPr lang="de-DE" altLang="de-DE" b="0" smtClean="0">
                <a:latin typeface="Calibri Light"/>
              </a:rPr>
              <a:pPr>
                <a:defRPr/>
              </a:pPr>
              <a:t>35</a:t>
            </a:fld>
            <a:endParaRPr lang="de-DE" altLang="de-DE" b="0">
              <a:latin typeface="Calibri Light"/>
            </a:endParaRPr>
          </a:p>
        </p:txBody>
      </p:sp>
      <p:pic>
        <p:nvPicPr>
          <p:cNvPr id="8"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31349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4" name="Rectangle 1033">
            <a:extLst>
              <a:ext uri="{FF2B5EF4-FFF2-40B4-BE49-F238E27FC236}">
                <a16:creationId xmlns:a16="http://schemas.microsoft.com/office/drawing/2014/main" id="{5D5C9F62-ED94-45D1-8036-26A4F33A5CA6}"/>
              </a:ext>
            </a:extLst>
          </p:cNvPr>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a:latin typeface="Calibri Light"/>
              </a:rPr>
              <a:t>Be aware of your strengths</a:t>
            </a:r>
            <a:endParaRPr lang="en-US" altLang="de-DE" sz="3600" dirty="0">
              <a:latin typeface="Calibri Light"/>
            </a:endParaRPr>
          </a:p>
        </p:txBody>
      </p:sp>
      <p:sp>
        <p:nvSpPr>
          <p:cNvPr id="92162" name="Rectangle 2">
            <a:extLst>
              <a:ext uri="{FF2B5EF4-FFF2-40B4-BE49-F238E27FC236}">
                <a16:creationId xmlns:a16="http://schemas.microsoft.com/office/drawing/2014/main" id="{24C7A578-AA3F-4547-B37A-EF1DAEDE6965}"/>
              </a:ext>
            </a:extLst>
          </p:cNvPr>
          <p:cNvSpPr>
            <a:spLocks noGrp="1" noChangeArrowheads="1"/>
          </p:cNvSpPr>
          <p:nvPr>
            <p:ph idx="1"/>
          </p:nvPr>
        </p:nvSpPr>
        <p:spPr>
          <a:xfrm>
            <a:off x="408955" y="1989138"/>
            <a:ext cx="11376000" cy="4495800"/>
          </a:xfrm>
        </p:spPr>
        <p:txBody>
          <a:bodyPr/>
          <a:lstStyle/>
          <a:p>
            <a:pPr marL="609600" indent="-609600" eaLnBrk="1" hangingPunct="1">
              <a:buFont typeface="Wingdings" panose="05000000000000000000" pitchFamily="2" charset="2"/>
              <a:buAutoNum type="arabicPeriod"/>
            </a:pPr>
            <a:r>
              <a:rPr lang="de-DE" altLang="de-DE" sz="2400" dirty="0">
                <a:solidFill>
                  <a:srgbClr val="004992"/>
                </a:solidFill>
                <a:latin typeface="Calibri Light"/>
              </a:rPr>
              <a:t>Think </a:t>
            </a:r>
            <a:r>
              <a:rPr lang="de-DE" altLang="de-DE" sz="2400" dirty="0" err="1">
                <a:solidFill>
                  <a:srgbClr val="004992"/>
                </a:solidFill>
                <a:latin typeface="Calibri Light"/>
              </a:rPr>
              <a:t>about</a:t>
            </a:r>
            <a:r>
              <a:rPr lang="de-DE" altLang="de-DE" sz="2400" dirty="0">
                <a:solidFill>
                  <a:srgbClr val="004992"/>
                </a:solidFill>
                <a:latin typeface="Calibri Light"/>
              </a:rPr>
              <a:t> </a:t>
            </a:r>
            <a:r>
              <a:rPr lang="de-DE" altLang="de-DE" sz="2400" dirty="0" err="1">
                <a:solidFill>
                  <a:srgbClr val="004992"/>
                </a:solidFill>
                <a:latin typeface="Calibri Light"/>
              </a:rPr>
              <a:t>your</a:t>
            </a:r>
            <a:r>
              <a:rPr lang="en-US" altLang="de-DE" sz="2400" dirty="0">
                <a:solidFill>
                  <a:srgbClr val="004992"/>
                </a:solidFill>
                <a:latin typeface="Calibri Light"/>
              </a:rPr>
              <a:t> own strengths. </a:t>
            </a:r>
            <a:br>
              <a:rPr lang="en-US" altLang="de-DE" sz="2400" dirty="0">
                <a:solidFill>
                  <a:srgbClr val="004992"/>
                </a:solidFill>
                <a:latin typeface="Calibri Light"/>
              </a:rPr>
            </a:br>
            <a:r>
              <a:rPr lang="en-US" altLang="de-DE" sz="2400" i="1" dirty="0">
                <a:solidFill>
                  <a:srgbClr val="333333"/>
                </a:solidFill>
                <a:latin typeface="Calibri Light"/>
              </a:rPr>
              <a:t>What abilities do I have? What have I received compliments </a:t>
            </a:r>
            <a:br>
              <a:rPr lang="en-US" altLang="de-DE" sz="2400" i="1" dirty="0">
                <a:solidFill>
                  <a:srgbClr val="333333"/>
                </a:solidFill>
                <a:latin typeface="Calibri Light"/>
              </a:rPr>
            </a:br>
            <a:r>
              <a:rPr lang="de-DE" altLang="de-DE" sz="2400" i="1" dirty="0">
                <a:solidFill>
                  <a:srgbClr val="333333"/>
                </a:solidFill>
                <a:latin typeface="Calibri Light"/>
              </a:rPr>
              <a:t>for </a:t>
            </a:r>
            <a:r>
              <a:rPr lang="en-US" altLang="de-DE" sz="2400" i="1" dirty="0">
                <a:solidFill>
                  <a:srgbClr val="333333"/>
                </a:solidFill>
                <a:latin typeface="Calibri Light"/>
              </a:rPr>
              <a:t>in the past?</a:t>
            </a:r>
            <a:br>
              <a:rPr lang="en-US" altLang="de-DE" sz="2400" i="1" dirty="0">
                <a:solidFill>
                  <a:srgbClr val="333333"/>
                </a:solidFill>
                <a:latin typeface="Calibri Light"/>
              </a:rPr>
            </a:br>
            <a:r>
              <a:rPr lang="de-DE" altLang="de-DE" sz="1600" i="1" dirty="0">
                <a:solidFill>
                  <a:srgbClr val="333333"/>
                </a:solidFill>
                <a:latin typeface="Calibri Light"/>
              </a:rPr>
              <a:t>e.g. I am technically talented ...</a:t>
            </a:r>
            <a:endParaRPr lang="en-US" altLang="de-DE" sz="1600" i="1" dirty="0">
              <a:solidFill>
                <a:srgbClr val="004992"/>
              </a:solidFill>
              <a:latin typeface="Calibri Light"/>
            </a:endParaRPr>
          </a:p>
          <a:p>
            <a:pPr marL="609600" indent="-609600" eaLnBrk="1" hangingPunct="1"/>
            <a:endParaRPr lang="en-US"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Metacognitive Training 8 - Mood</a:t>
            </a:r>
          </a:p>
        </p:txBody>
      </p:sp>
      <p:sp>
        <p:nvSpPr>
          <p:cNvPr id="3" name="Slide Number Placeholder 2"/>
          <p:cNvSpPr>
            <a:spLocks noGrp="1"/>
          </p:cNvSpPr>
          <p:nvPr>
            <p:ph type="sldNum" sz="quarter" idx="12"/>
          </p:nvPr>
        </p:nvSpPr>
        <p:spPr/>
        <p:txBody>
          <a:bodyPr/>
          <a:lstStyle/>
          <a:p>
            <a:pPr>
              <a:defRPr/>
            </a:pPr>
            <a:fld id="{D2EDECAC-2C2F-4D3E-9210-A1EFB8547AEF}" type="slidenum">
              <a:rPr lang="de-DE" altLang="de-DE" b="0" smtClean="0">
                <a:latin typeface="Calibri Light"/>
              </a:rPr>
              <a:pPr>
                <a:defRPr/>
              </a:pPr>
              <a:t>36</a:t>
            </a:fld>
            <a:endParaRPr lang="de-DE" altLang="de-DE" b="0">
              <a:latin typeface="Calibri Light"/>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08453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4" name="Rectangle 1033">
            <a:extLst>
              <a:ext uri="{FF2B5EF4-FFF2-40B4-BE49-F238E27FC236}">
                <a16:creationId xmlns:a16="http://schemas.microsoft.com/office/drawing/2014/main" id="{5D5C9F62-ED94-45D1-8036-26A4F33A5CA6}"/>
              </a:ext>
            </a:extLst>
          </p:cNvPr>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a:latin typeface="Calibri Light"/>
              </a:rPr>
              <a:t>Be aware of your strengths</a:t>
            </a:r>
            <a:endParaRPr lang="en-US" altLang="de-DE" sz="3600" dirty="0">
              <a:latin typeface="Calibri Light"/>
            </a:endParaRPr>
          </a:p>
        </p:txBody>
      </p:sp>
      <p:sp>
        <p:nvSpPr>
          <p:cNvPr id="92162" name="Rectangle 2">
            <a:extLst>
              <a:ext uri="{FF2B5EF4-FFF2-40B4-BE49-F238E27FC236}">
                <a16:creationId xmlns:a16="http://schemas.microsoft.com/office/drawing/2014/main" id="{24C7A578-AA3F-4547-B37A-EF1DAEDE6965}"/>
              </a:ext>
            </a:extLst>
          </p:cNvPr>
          <p:cNvSpPr>
            <a:spLocks noGrp="1" noChangeArrowheads="1"/>
          </p:cNvSpPr>
          <p:nvPr>
            <p:ph idx="1"/>
          </p:nvPr>
        </p:nvSpPr>
        <p:spPr>
          <a:xfrm>
            <a:off x="408955" y="1989138"/>
            <a:ext cx="11376000" cy="4495800"/>
          </a:xfrm>
        </p:spPr>
        <p:txBody>
          <a:bodyPr/>
          <a:lstStyle/>
          <a:p>
            <a:pPr marL="609600" indent="-609600" eaLnBrk="1" hangingPunct="1">
              <a:buFont typeface="Wingdings" panose="05000000000000000000" pitchFamily="2" charset="2"/>
              <a:buAutoNum type="arabicPeriod"/>
            </a:pPr>
            <a:r>
              <a:rPr lang="de-DE" altLang="de-DE" sz="2400" dirty="0">
                <a:solidFill>
                  <a:srgbClr val="004992"/>
                </a:solidFill>
                <a:latin typeface="Calibri Light"/>
              </a:rPr>
              <a:t>Think </a:t>
            </a:r>
            <a:r>
              <a:rPr lang="de-DE" altLang="de-DE" sz="2400" dirty="0" err="1">
                <a:solidFill>
                  <a:srgbClr val="004992"/>
                </a:solidFill>
                <a:latin typeface="Calibri Light"/>
              </a:rPr>
              <a:t>about</a:t>
            </a:r>
            <a:r>
              <a:rPr lang="de-DE" altLang="de-DE" sz="2400" dirty="0">
                <a:solidFill>
                  <a:srgbClr val="004992"/>
                </a:solidFill>
                <a:latin typeface="Calibri Light"/>
              </a:rPr>
              <a:t> </a:t>
            </a:r>
            <a:r>
              <a:rPr lang="de-DE" altLang="de-DE" sz="2400" dirty="0" err="1">
                <a:solidFill>
                  <a:srgbClr val="004992"/>
                </a:solidFill>
                <a:latin typeface="Calibri Light"/>
              </a:rPr>
              <a:t>your</a:t>
            </a:r>
            <a:r>
              <a:rPr lang="en-US" altLang="de-DE" sz="2400" dirty="0">
                <a:solidFill>
                  <a:srgbClr val="004992"/>
                </a:solidFill>
                <a:latin typeface="Calibri Light"/>
              </a:rPr>
              <a:t> own strengths. </a:t>
            </a:r>
            <a:br>
              <a:rPr lang="en-US" altLang="de-DE" sz="2400" dirty="0">
                <a:solidFill>
                  <a:srgbClr val="004992"/>
                </a:solidFill>
                <a:latin typeface="Calibri Light"/>
              </a:rPr>
            </a:br>
            <a:r>
              <a:rPr lang="en-US" altLang="de-DE" sz="2400" i="1" dirty="0">
                <a:solidFill>
                  <a:srgbClr val="333333"/>
                </a:solidFill>
                <a:latin typeface="Calibri Light"/>
              </a:rPr>
              <a:t>What abilities do I have? What have I received compliments </a:t>
            </a:r>
            <a:br>
              <a:rPr lang="en-US" altLang="de-DE" sz="2400" i="1" dirty="0">
                <a:solidFill>
                  <a:srgbClr val="333333"/>
                </a:solidFill>
                <a:latin typeface="Calibri Light"/>
              </a:rPr>
            </a:br>
            <a:r>
              <a:rPr lang="de-DE" altLang="de-DE" sz="2400" i="1" dirty="0">
                <a:solidFill>
                  <a:srgbClr val="333333"/>
                </a:solidFill>
                <a:latin typeface="Calibri Light"/>
              </a:rPr>
              <a:t>for </a:t>
            </a:r>
            <a:r>
              <a:rPr lang="en-US" altLang="de-DE" sz="2400" i="1" dirty="0">
                <a:solidFill>
                  <a:srgbClr val="333333"/>
                </a:solidFill>
                <a:latin typeface="Calibri Light"/>
              </a:rPr>
              <a:t>in the past?</a:t>
            </a:r>
            <a:br>
              <a:rPr lang="en-US" altLang="de-DE" sz="2400" i="1" dirty="0">
                <a:solidFill>
                  <a:srgbClr val="333333"/>
                </a:solidFill>
                <a:latin typeface="Calibri Light"/>
              </a:rPr>
            </a:br>
            <a:r>
              <a:rPr lang="de-DE" altLang="de-DE" sz="1600" i="1" dirty="0">
                <a:solidFill>
                  <a:srgbClr val="333333"/>
                </a:solidFill>
                <a:latin typeface="Calibri Light"/>
              </a:rPr>
              <a:t>e.g. I am </a:t>
            </a:r>
            <a:r>
              <a:rPr lang="de-DE" altLang="de-DE" sz="1600" i="1" dirty="0" err="1">
                <a:solidFill>
                  <a:srgbClr val="333333"/>
                </a:solidFill>
                <a:latin typeface="Calibri Light"/>
              </a:rPr>
              <a:t>technically</a:t>
            </a:r>
            <a:r>
              <a:rPr lang="de-DE" altLang="de-DE" sz="1600" i="1" dirty="0">
                <a:solidFill>
                  <a:srgbClr val="333333"/>
                </a:solidFill>
                <a:latin typeface="Calibri Light"/>
              </a:rPr>
              <a:t> </a:t>
            </a:r>
            <a:r>
              <a:rPr lang="de-DE" altLang="de-DE" sz="1600" i="1" dirty="0" err="1">
                <a:solidFill>
                  <a:srgbClr val="333333"/>
                </a:solidFill>
                <a:latin typeface="Calibri Light"/>
              </a:rPr>
              <a:t>talented</a:t>
            </a:r>
            <a:r>
              <a:rPr lang="de-DE" altLang="de-DE" sz="1600" i="1" dirty="0">
                <a:solidFill>
                  <a:srgbClr val="333333"/>
                </a:solidFill>
                <a:latin typeface="Calibri Light"/>
              </a:rPr>
              <a:t> ...</a:t>
            </a:r>
            <a:endParaRPr lang="en-US" altLang="de-DE" sz="2400" i="1" dirty="0">
              <a:solidFill>
                <a:srgbClr val="333333"/>
              </a:solidFill>
              <a:latin typeface="Calibri Light"/>
            </a:endParaRPr>
          </a:p>
          <a:p>
            <a:pPr marL="609600" indent="-609600" eaLnBrk="1" hangingPunct="1">
              <a:buFont typeface="Wingdings" panose="05000000000000000000" pitchFamily="2" charset="2"/>
              <a:buAutoNum type="arabicPeriod" startAt="2"/>
            </a:pPr>
            <a:r>
              <a:rPr lang="en-US" altLang="de-DE" sz="2400" dirty="0">
                <a:solidFill>
                  <a:srgbClr val="004992"/>
                </a:solidFill>
                <a:latin typeface="Calibri Light"/>
              </a:rPr>
              <a:t>Imagine </a:t>
            </a:r>
            <a:r>
              <a:rPr lang="de-DE" altLang="de-DE" sz="2400" dirty="0" err="1">
                <a:solidFill>
                  <a:srgbClr val="004992"/>
                </a:solidFill>
                <a:latin typeface="Calibri Light"/>
              </a:rPr>
              <a:t>specific</a:t>
            </a:r>
            <a:r>
              <a:rPr lang="en-US" altLang="de-DE" sz="2400" dirty="0">
                <a:solidFill>
                  <a:srgbClr val="004992"/>
                </a:solidFill>
                <a:latin typeface="Calibri Light"/>
              </a:rPr>
              <a:t> situations. </a:t>
            </a:r>
            <a:br>
              <a:rPr lang="en-US" altLang="de-DE" sz="2400" dirty="0">
                <a:solidFill>
                  <a:srgbClr val="004992"/>
                </a:solidFill>
                <a:latin typeface="Calibri Light"/>
              </a:rPr>
            </a:br>
            <a:r>
              <a:rPr lang="en-US" altLang="de-DE" sz="2400" i="1" dirty="0">
                <a:solidFill>
                  <a:srgbClr val="333333"/>
                </a:solidFill>
                <a:latin typeface="Calibri Light"/>
              </a:rPr>
              <a:t>When and where? What have I done and who has provided feedback?</a:t>
            </a:r>
            <a:br>
              <a:rPr lang="de-DE" altLang="de-DE" sz="2400" i="1" dirty="0">
                <a:solidFill>
                  <a:srgbClr val="333333"/>
                </a:solidFill>
                <a:latin typeface="Calibri Light"/>
              </a:rPr>
            </a:br>
            <a:r>
              <a:rPr lang="de-DE" altLang="de-DE" sz="1600" i="1" dirty="0">
                <a:solidFill>
                  <a:srgbClr val="333333"/>
                </a:solidFill>
                <a:latin typeface="Calibri Light"/>
              </a:rPr>
              <a:t>e.g. Last </a:t>
            </a:r>
            <a:r>
              <a:rPr lang="de-DE" altLang="de-DE" sz="1600" i="1" dirty="0" err="1">
                <a:solidFill>
                  <a:srgbClr val="333333"/>
                </a:solidFill>
                <a:latin typeface="Calibri Light"/>
              </a:rPr>
              <a:t>week</a:t>
            </a:r>
            <a:r>
              <a:rPr lang="de-DE" altLang="de-DE" sz="1600" i="1" dirty="0">
                <a:solidFill>
                  <a:srgbClr val="333333"/>
                </a:solidFill>
                <a:latin typeface="Calibri Light"/>
              </a:rPr>
              <a:t>, I </a:t>
            </a:r>
            <a:r>
              <a:rPr lang="de-DE" altLang="de-DE" sz="1600" i="1" dirty="0" err="1">
                <a:solidFill>
                  <a:srgbClr val="333333"/>
                </a:solidFill>
                <a:latin typeface="Calibri Light"/>
              </a:rPr>
              <a:t>helped</a:t>
            </a:r>
            <a:r>
              <a:rPr lang="de-DE" altLang="de-DE" sz="1600" i="1" dirty="0">
                <a:solidFill>
                  <a:srgbClr val="333333"/>
                </a:solidFill>
                <a:latin typeface="Calibri Light"/>
              </a:rPr>
              <a:t> a </a:t>
            </a:r>
            <a:r>
              <a:rPr lang="de-DE" altLang="de-DE" sz="1600" i="1" dirty="0" err="1">
                <a:solidFill>
                  <a:srgbClr val="333333"/>
                </a:solidFill>
                <a:latin typeface="Calibri Light"/>
              </a:rPr>
              <a:t>friend</a:t>
            </a:r>
            <a:r>
              <a:rPr lang="de-DE" altLang="de-DE" sz="1600" i="1" dirty="0">
                <a:solidFill>
                  <a:srgbClr val="333333"/>
                </a:solidFill>
                <a:latin typeface="Calibri Light"/>
              </a:rPr>
              <a:t> </a:t>
            </a:r>
            <a:r>
              <a:rPr lang="de-DE" altLang="de-DE" sz="1600" i="1" dirty="0" err="1">
                <a:solidFill>
                  <a:srgbClr val="333333"/>
                </a:solidFill>
                <a:latin typeface="Calibri Light"/>
              </a:rPr>
              <a:t>decorating</a:t>
            </a:r>
            <a:r>
              <a:rPr lang="de-DE" altLang="de-DE" sz="1600" i="1" dirty="0">
                <a:solidFill>
                  <a:srgbClr val="333333"/>
                </a:solidFill>
                <a:latin typeface="Calibri Light"/>
              </a:rPr>
              <a:t> her </a:t>
            </a:r>
            <a:r>
              <a:rPr lang="de-DE" altLang="de-DE" sz="1600" i="1" dirty="0" err="1">
                <a:solidFill>
                  <a:srgbClr val="333333"/>
                </a:solidFill>
                <a:latin typeface="Calibri Light"/>
              </a:rPr>
              <a:t>apartment</a:t>
            </a:r>
            <a:r>
              <a:rPr lang="de-DE" altLang="de-DE" sz="1600" i="1" dirty="0">
                <a:solidFill>
                  <a:srgbClr val="333333"/>
                </a:solidFill>
                <a:latin typeface="Calibri Light"/>
              </a:rPr>
              <a:t>. I was a great help to her ...</a:t>
            </a:r>
            <a:endParaRPr lang="en-US" altLang="de-DE" sz="1600" i="1" dirty="0">
              <a:solidFill>
                <a:srgbClr val="004992"/>
              </a:solidFill>
              <a:latin typeface="Calibri Light"/>
            </a:endParaRPr>
          </a:p>
          <a:p>
            <a:pPr marL="609600" indent="-609600" eaLnBrk="1" hangingPunct="1"/>
            <a:endParaRPr lang="en-US"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Metacognitive Training 8 - Mood</a:t>
            </a:r>
          </a:p>
        </p:txBody>
      </p:sp>
      <p:sp>
        <p:nvSpPr>
          <p:cNvPr id="3" name="Slide Number Placeholder 2"/>
          <p:cNvSpPr>
            <a:spLocks noGrp="1"/>
          </p:cNvSpPr>
          <p:nvPr>
            <p:ph type="sldNum" sz="quarter" idx="12"/>
          </p:nvPr>
        </p:nvSpPr>
        <p:spPr/>
        <p:txBody>
          <a:bodyPr/>
          <a:lstStyle/>
          <a:p>
            <a:pPr>
              <a:defRPr/>
            </a:pPr>
            <a:fld id="{D2EDECAC-2C2F-4D3E-9210-A1EFB8547AEF}" type="slidenum">
              <a:rPr lang="de-DE" altLang="de-DE" b="0" smtClean="0">
                <a:latin typeface="Calibri Light"/>
              </a:rPr>
              <a:pPr>
                <a:defRPr/>
              </a:pPr>
              <a:t>37</a:t>
            </a:fld>
            <a:endParaRPr lang="de-DE" altLang="de-DE" b="0">
              <a:latin typeface="Calibri Light"/>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5949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4" name="Rectangle 1033">
            <a:extLst>
              <a:ext uri="{FF2B5EF4-FFF2-40B4-BE49-F238E27FC236}">
                <a16:creationId xmlns:a16="http://schemas.microsoft.com/office/drawing/2014/main" id="{5D5C9F62-ED94-45D1-8036-26A4F33A5CA6}"/>
              </a:ext>
            </a:extLst>
          </p:cNvPr>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a:latin typeface="Calibri Light"/>
              </a:rPr>
              <a:t>Be aware of your strengths</a:t>
            </a:r>
            <a:endParaRPr lang="en-US" altLang="de-DE" sz="3600" dirty="0">
              <a:latin typeface="Calibri Light"/>
            </a:endParaRPr>
          </a:p>
        </p:txBody>
      </p:sp>
      <p:sp>
        <p:nvSpPr>
          <p:cNvPr id="92162" name="Rectangle 2">
            <a:extLst>
              <a:ext uri="{FF2B5EF4-FFF2-40B4-BE49-F238E27FC236}">
                <a16:creationId xmlns:a16="http://schemas.microsoft.com/office/drawing/2014/main" id="{24C7A578-AA3F-4547-B37A-EF1DAEDE6965}"/>
              </a:ext>
            </a:extLst>
          </p:cNvPr>
          <p:cNvSpPr>
            <a:spLocks noGrp="1" noChangeArrowheads="1"/>
          </p:cNvSpPr>
          <p:nvPr>
            <p:ph idx="1"/>
          </p:nvPr>
        </p:nvSpPr>
        <p:spPr>
          <a:xfrm>
            <a:off x="408955" y="1989138"/>
            <a:ext cx="11376000" cy="4495800"/>
          </a:xfrm>
        </p:spPr>
        <p:txBody>
          <a:bodyPr/>
          <a:lstStyle/>
          <a:p>
            <a:pPr marL="609600" indent="-609600" eaLnBrk="1" hangingPunct="1">
              <a:buFont typeface="Wingdings" panose="05000000000000000000" pitchFamily="2" charset="2"/>
              <a:buAutoNum type="arabicPeriod"/>
            </a:pPr>
            <a:r>
              <a:rPr lang="de-DE" altLang="de-DE" sz="2400" dirty="0">
                <a:solidFill>
                  <a:srgbClr val="004992"/>
                </a:solidFill>
                <a:latin typeface="Calibri Light"/>
              </a:rPr>
              <a:t>Think </a:t>
            </a:r>
            <a:r>
              <a:rPr lang="de-DE" altLang="de-DE" sz="2400" dirty="0" err="1">
                <a:solidFill>
                  <a:srgbClr val="004992"/>
                </a:solidFill>
                <a:latin typeface="Calibri Light"/>
              </a:rPr>
              <a:t>about</a:t>
            </a:r>
            <a:r>
              <a:rPr lang="de-DE" altLang="de-DE" sz="2400" dirty="0">
                <a:solidFill>
                  <a:srgbClr val="004992"/>
                </a:solidFill>
                <a:latin typeface="Calibri Light"/>
              </a:rPr>
              <a:t> </a:t>
            </a:r>
            <a:r>
              <a:rPr lang="de-DE" altLang="de-DE" sz="2400" dirty="0" err="1">
                <a:solidFill>
                  <a:srgbClr val="004992"/>
                </a:solidFill>
                <a:latin typeface="Calibri Light"/>
              </a:rPr>
              <a:t>your</a:t>
            </a:r>
            <a:r>
              <a:rPr lang="en-US" altLang="de-DE" sz="2400" dirty="0">
                <a:solidFill>
                  <a:srgbClr val="004992"/>
                </a:solidFill>
                <a:latin typeface="Calibri Light"/>
              </a:rPr>
              <a:t> own strengths. </a:t>
            </a:r>
            <a:br>
              <a:rPr lang="en-US" altLang="de-DE" sz="2400" dirty="0">
                <a:solidFill>
                  <a:srgbClr val="004992"/>
                </a:solidFill>
                <a:latin typeface="Calibri Light"/>
              </a:rPr>
            </a:br>
            <a:r>
              <a:rPr lang="en-US" altLang="de-DE" sz="2400" i="1" dirty="0">
                <a:solidFill>
                  <a:srgbClr val="333333"/>
                </a:solidFill>
                <a:latin typeface="Calibri Light"/>
              </a:rPr>
              <a:t>What abilities do I have? What have I received compliments </a:t>
            </a:r>
            <a:br>
              <a:rPr lang="en-US" altLang="de-DE" sz="2400" i="1" dirty="0">
                <a:solidFill>
                  <a:srgbClr val="333333"/>
                </a:solidFill>
                <a:latin typeface="Calibri Light"/>
              </a:rPr>
            </a:br>
            <a:r>
              <a:rPr lang="de-DE" altLang="de-DE" sz="2400" i="1" dirty="0">
                <a:solidFill>
                  <a:srgbClr val="333333"/>
                </a:solidFill>
                <a:latin typeface="Calibri Light"/>
              </a:rPr>
              <a:t>for </a:t>
            </a:r>
            <a:r>
              <a:rPr lang="en-US" altLang="de-DE" sz="2400" i="1" dirty="0">
                <a:solidFill>
                  <a:srgbClr val="333333"/>
                </a:solidFill>
                <a:latin typeface="Calibri Light"/>
              </a:rPr>
              <a:t>in the past?</a:t>
            </a:r>
            <a:br>
              <a:rPr lang="en-US" altLang="de-DE" sz="2400" i="1" dirty="0">
                <a:solidFill>
                  <a:srgbClr val="333333"/>
                </a:solidFill>
                <a:latin typeface="Calibri Light"/>
              </a:rPr>
            </a:br>
            <a:r>
              <a:rPr lang="de-DE" altLang="de-DE" sz="1600" i="1" dirty="0">
                <a:solidFill>
                  <a:srgbClr val="333333"/>
                </a:solidFill>
                <a:latin typeface="Calibri Light"/>
              </a:rPr>
              <a:t>e.g. I am </a:t>
            </a:r>
            <a:r>
              <a:rPr lang="de-DE" altLang="de-DE" sz="1600" i="1" dirty="0" err="1">
                <a:solidFill>
                  <a:srgbClr val="333333"/>
                </a:solidFill>
                <a:latin typeface="Calibri Light"/>
              </a:rPr>
              <a:t>technically</a:t>
            </a:r>
            <a:r>
              <a:rPr lang="de-DE" altLang="de-DE" sz="1600" i="1" dirty="0">
                <a:solidFill>
                  <a:srgbClr val="333333"/>
                </a:solidFill>
                <a:latin typeface="Calibri Light"/>
              </a:rPr>
              <a:t> </a:t>
            </a:r>
            <a:r>
              <a:rPr lang="de-DE" altLang="de-DE" sz="1600" i="1" dirty="0" err="1">
                <a:solidFill>
                  <a:srgbClr val="333333"/>
                </a:solidFill>
                <a:latin typeface="Calibri Light"/>
              </a:rPr>
              <a:t>talented</a:t>
            </a:r>
            <a:r>
              <a:rPr lang="de-DE" altLang="de-DE" sz="1600" i="1" dirty="0">
                <a:solidFill>
                  <a:srgbClr val="333333"/>
                </a:solidFill>
                <a:latin typeface="Calibri Light"/>
              </a:rPr>
              <a:t> ...</a:t>
            </a:r>
            <a:endParaRPr lang="en-US" altLang="de-DE" sz="2400" i="1" dirty="0">
              <a:solidFill>
                <a:srgbClr val="333333"/>
              </a:solidFill>
              <a:latin typeface="Calibri Light"/>
            </a:endParaRPr>
          </a:p>
          <a:p>
            <a:pPr marL="609600" indent="-609600" eaLnBrk="1" hangingPunct="1">
              <a:buFont typeface="Wingdings" panose="05000000000000000000" pitchFamily="2" charset="2"/>
              <a:buAutoNum type="arabicPeriod" startAt="2"/>
            </a:pPr>
            <a:r>
              <a:rPr lang="en-US" altLang="de-DE" sz="2400" dirty="0">
                <a:solidFill>
                  <a:srgbClr val="004992"/>
                </a:solidFill>
                <a:latin typeface="Calibri Light"/>
              </a:rPr>
              <a:t>Imagine </a:t>
            </a:r>
            <a:r>
              <a:rPr lang="de-DE" altLang="de-DE" sz="2400" dirty="0" err="1">
                <a:solidFill>
                  <a:srgbClr val="004992"/>
                </a:solidFill>
                <a:latin typeface="Calibri Light"/>
              </a:rPr>
              <a:t>specific</a:t>
            </a:r>
            <a:r>
              <a:rPr lang="en-US" altLang="de-DE" sz="2400" dirty="0">
                <a:solidFill>
                  <a:srgbClr val="004992"/>
                </a:solidFill>
                <a:latin typeface="Calibri Light"/>
              </a:rPr>
              <a:t> situations. </a:t>
            </a:r>
            <a:br>
              <a:rPr lang="en-US" altLang="de-DE" sz="2400" dirty="0">
                <a:solidFill>
                  <a:srgbClr val="004992"/>
                </a:solidFill>
                <a:latin typeface="Calibri Light"/>
              </a:rPr>
            </a:br>
            <a:r>
              <a:rPr lang="en-US" altLang="de-DE" sz="2400" i="1" dirty="0">
                <a:solidFill>
                  <a:srgbClr val="333333"/>
                </a:solidFill>
                <a:latin typeface="Calibri Light"/>
              </a:rPr>
              <a:t>When and where? What have I done and who has provided feedback?</a:t>
            </a:r>
            <a:br>
              <a:rPr lang="de-DE" altLang="de-DE" sz="2400" i="1" dirty="0">
                <a:solidFill>
                  <a:srgbClr val="333333"/>
                </a:solidFill>
                <a:latin typeface="Calibri Light"/>
              </a:rPr>
            </a:br>
            <a:r>
              <a:rPr lang="de-DE" altLang="de-DE" sz="1600" i="1" dirty="0">
                <a:solidFill>
                  <a:srgbClr val="333333"/>
                </a:solidFill>
                <a:latin typeface="Calibri Light"/>
              </a:rPr>
              <a:t>e.g. Last </a:t>
            </a:r>
            <a:r>
              <a:rPr lang="de-DE" altLang="de-DE" sz="1600" i="1" dirty="0" err="1">
                <a:solidFill>
                  <a:srgbClr val="333333"/>
                </a:solidFill>
                <a:latin typeface="Calibri Light"/>
              </a:rPr>
              <a:t>week</a:t>
            </a:r>
            <a:r>
              <a:rPr lang="de-DE" altLang="de-DE" sz="1600" i="1" dirty="0">
                <a:solidFill>
                  <a:srgbClr val="333333"/>
                </a:solidFill>
                <a:latin typeface="Calibri Light"/>
              </a:rPr>
              <a:t>, I </a:t>
            </a:r>
            <a:r>
              <a:rPr lang="de-DE" altLang="de-DE" sz="1600" i="1" dirty="0" err="1">
                <a:solidFill>
                  <a:srgbClr val="333333"/>
                </a:solidFill>
                <a:latin typeface="Calibri Light"/>
              </a:rPr>
              <a:t>helped</a:t>
            </a:r>
            <a:r>
              <a:rPr lang="de-DE" altLang="de-DE" sz="1600" i="1" dirty="0">
                <a:solidFill>
                  <a:srgbClr val="333333"/>
                </a:solidFill>
                <a:latin typeface="Calibri Light"/>
              </a:rPr>
              <a:t> a </a:t>
            </a:r>
            <a:r>
              <a:rPr lang="de-DE" altLang="de-DE" sz="1600" i="1" dirty="0" err="1">
                <a:solidFill>
                  <a:srgbClr val="333333"/>
                </a:solidFill>
                <a:latin typeface="Calibri Light"/>
              </a:rPr>
              <a:t>friend</a:t>
            </a:r>
            <a:r>
              <a:rPr lang="de-DE" altLang="de-DE" sz="1600" i="1" dirty="0">
                <a:solidFill>
                  <a:srgbClr val="333333"/>
                </a:solidFill>
                <a:latin typeface="Calibri Light"/>
              </a:rPr>
              <a:t> </a:t>
            </a:r>
            <a:r>
              <a:rPr lang="de-DE" altLang="de-DE" sz="1600" i="1" dirty="0" err="1">
                <a:solidFill>
                  <a:srgbClr val="333333"/>
                </a:solidFill>
                <a:latin typeface="Calibri Light"/>
              </a:rPr>
              <a:t>decorating</a:t>
            </a:r>
            <a:r>
              <a:rPr lang="de-DE" altLang="de-DE" sz="1600" i="1" dirty="0">
                <a:solidFill>
                  <a:srgbClr val="333333"/>
                </a:solidFill>
                <a:latin typeface="Calibri Light"/>
              </a:rPr>
              <a:t> her </a:t>
            </a:r>
            <a:r>
              <a:rPr lang="de-DE" altLang="de-DE" sz="1600" i="1" dirty="0" err="1">
                <a:solidFill>
                  <a:srgbClr val="333333"/>
                </a:solidFill>
                <a:latin typeface="Calibri Light"/>
              </a:rPr>
              <a:t>apartment</a:t>
            </a:r>
            <a:r>
              <a:rPr lang="de-DE" altLang="de-DE" sz="1600" i="1" dirty="0">
                <a:solidFill>
                  <a:srgbClr val="333333"/>
                </a:solidFill>
                <a:latin typeface="Calibri Light"/>
              </a:rPr>
              <a:t>. I was a </a:t>
            </a:r>
            <a:r>
              <a:rPr lang="de-DE" altLang="de-DE" sz="1600" i="1" dirty="0" err="1">
                <a:solidFill>
                  <a:srgbClr val="333333"/>
                </a:solidFill>
                <a:latin typeface="Calibri Light"/>
              </a:rPr>
              <a:t>great</a:t>
            </a:r>
            <a:r>
              <a:rPr lang="de-DE" altLang="de-DE" sz="1600" i="1" dirty="0">
                <a:solidFill>
                  <a:srgbClr val="333333"/>
                </a:solidFill>
                <a:latin typeface="Calibri Light"/>
              </a:rPr>
              <a:t> </a:t>
            </a:r>
            <a:r>
              <a:rPr lang="de-DE" altLang="de-DE" sz="1600" i="1" dirty="0" err="1">
                <a:solidFill>
                  <a:srgbClr val="333333"/>
                </a:solidFill>
                <a:latin typeface="Calibri Light"/>
              </a:rPr>
              <a:t>help</a:t>
            </a:r>
            <a:r>
              <a:rPr lang="de-DE" altLang="de-DE" sz="1600" i="1" dirty="0">
                <a:solidFill>
                  <a:srgbClr val="333333"/>
                </a:solidFill>
                <a:latin typeface="Calibri Light"/>
              </a:rPr>
              <a:t> </a:t>
            </a:r>
            <a:r>
              <a:rPr lang="de-DE" altLang="de-DE" sz="1600" i="1" dirty="0" err="1">
                <a:solidFill>
                  <a:srgbClr val="333333"/>
                </a:solidFill>
                <a:latin typeface="Calibri Light"/>
              </a:rPr>
              <a:t>to</a:t>
            </a:r>
            <a:r>
              <a:rPr lang="de-DE" altLang="de-DE" sz="1600" i="1" dirty="0">
                <a:solidFill>
                  <a:srgbClr val="333333"/>
                </a:solidFill>
                <a:latin typeface="Calibri Light"/>
              </a:rPr>
              <a:t> her ...</a:t>
            </a:r>
            <a:endParaRPr lang="en-US" altLang="de-DE" sz="2400" i="1" dirty="0">
              <a:solidFill>
                <a:srgbClr val="333333"/>
              </a:solidFill>
              <a:latin typeface="Calibri Light"/>
            </a:endParaRPr>
          </a:p>
          <a:p>
            <a:pPr marL="609600" indent="-609600" eaLnBrk="1" hangingPunct="1">
              <a:buFont typeface="Wingdings" panose="05000000000000000000" pitchFamily="2" charset="2"/>
              <a:buAutoNum type="arabicPeriod" startAt="3"/>
            </a:pPr>
            <a:r>
              <a:rPr lang="en-US" altLang="de-DE" sz="2400" dirty="0">
                <a:solidFill>
                  <a:srgbClr val="004992"/>
                </a:solidFill>
                <a:latin typeface="Calibri Light"/>
              </a:rPr>
              <a:t>Write it down!</a:t>
            </a:r>
            <a:br>
              <a:rPr lang="en-US" altLang="de-DE" sz="2400" dirty="0">
                <a:solidFill>
                  <a:srgbClr val="004992"/>
                </a:solidFill>
                <a:latin typeface="Calibri Light"/>
              </a:rPr>
            </a:br>
            <a:r>
              <a:rPr lang="en-US" altLang="de-DE" sz="2400" i="1" dirty="0">
                <a:solidFill>
                  <a:srgbClr val="333333"/>
                </a:solidFill>
                <a:latin typeface="Calibri Light"/>
              </a:rPr>
              <a:t>Read </a:t>
            </a:r>
            <a:r>
              <a:rPr lang="de-DE" altLang="de-DE" sz="2400" i="1" dirty="0" err="1">
                <a:solidFill>
                  <a:srgbClr val="333333"/>
                </a:solidFill>
                <a:latin typeface="Calibri Light"/>
              </a:rPr>
              <a:t>this</a:t>
            </a:r>
            <a:r>
              <a:rPr lang="de-DE" altLang="de-DE" sz="2400" i="1" dirty="0">
                <a:solidFill>
                  <a:srgbClr val="333333"/>
                </a:solidFill>
                <a:latin typeface="Calibri Light"/>
              </a:rPr>
              <a:t> </a:t>
            </a:r>
            <a:r>
              <a:rPr lang="en-US" altLang="de-DE" sz="2400" i="1" dirty="0">
                <a:solidFill>
                  <a:srgbClr val="333333"/>
                </a:solidFill>
                <a:latin typeface="Calibri Light"/>
              </a:rPr>
              <a:t>regularly and expand. In case of </a:t>
            </a:r>
            <a:r>
              <a:rPr lang="de-DE" altLang="de-DE" sz="2400" i="1" dirty="0">
                <a:solidFill>
                  <a:srgbClr val="333333"/>
                </a:solidFill>
                <a:latin typeface="Calibri Light"/>
              </a:rPr>
              <a:t>a </a:t>
            </a:r>
            <a:r>
              <a:rPr lang="en-US" altLang="de-DE" sz="2400" i="1" dirty="0">
                <a:solidFill>
                  <a:srgbClr val="333333"/>
                </a:solidFill>
                <a:latin typeface="Calibri Light"/>
              </a:rPr>
              <a:t>crisis, go back to these memories</a:t>
            </a:r>
            <a:br>
              <a:rPr lang="en-US" altLang="de-DE" sz="2400" i="1" dirty="0">
                <a:solidFill>
                  <a:srgbClr val="333333"/>
                </a:solidFill>
                <a:latin typeface="Calibri Light"/>
              </a:rPr>
            </a:br>
            <a:r>
              <a:rPr lang="en-US" altLang="de-DE" sz="2400" i="1" dirty="0">
                <a:solidFill>
                  <a:srgbClr val="333333"/>
                </a:solidFill>
                <a:latin typeface="Calibri Light"/>
              </a:rPr>
              <a:t>(e.g. when you think you are worthless).</a:t>
            </a:r>
            <a:br>
              <a:rPr lang="de-DE" altLang="de-DE" sz="2400" i="1" dirty="0">
                <a:solidFill>
                  <a:srgbClr val="333333"/>
                </a:solidFill>
                <a:latin typeface="Calibri Light"/>
              </a:rPr>
            </a:br>
            <a:r>
              <a:rPr lang="de-DE" altLang="de-DE" sz="1600" i="1" dirty="0">
                <a:solidFill>
                  <a:srgbClr val="333333"/>
                </a:solidFill>
                <a:latin typeface="Calibri Light"/>
              </a:rPr>
              <a:t>e.g. Write down </a:t>
            </a:r>
            <a:r>
              <a:rPr lang="de-DE" altLang="de-DE" sz="1600" i="1" dirty="0" err="1">
                <a:solidFill>
                  <a:srgbClr val="333333"/>
                </a:solidFill>
                <a:latin typeface="Calibri Light"/>
              </a:rPr>
              <a:t>things</a:t>
            </a:r>
            <a:r>
              <a:rPr lang="de-DE" altLang="de-DE" sz="1600" i="1" dirty="0">
                <a:solidFill>
                  <a:srgbClr val="333333"/>
                </a:solidFill>
                <a:latin typeface="Calibri Light"/>
              </a:rPr>
              <a:t> </a:t>
            </a:r>
            <a:r>
              <a:rPr lang="de-DE" altLang="de-DE" sz="1600" i="1" dirty="0" err="1">
                <a:solidFill>
                  <a:srgbClr val="333333"/>
                </a:solidFill>
                <a:latin typeface="Calibri Light"/>
              </a:rPr>
              <a:t>that</a:t>
            </a:r>
            <a:r>
              <a:rPr lang="de-DE" altLang="de-DE" sz="1600" i="1" dirty="0">
                <a:solidFill>
                  <a:srgbClr val="333333"/>
                </a:solidFill>
                <a:latin typeface="Calibri Light"/>
              </a:rPr>
              <a:t> </a:t>
            </a:r>
            <a:r>
              <a:rPr lang="de-DE" altLang="de-DE" sz="1600" i="1" dirty="0" err="1">
                <a:solidFill>
                  <a:srgbClr val="333333"/>
                </a:solidFill>
                <a:latin typeface="Calibri Light"/>
              </a:rPr>
              <a:t>went</a:t>
            </a:r>
            <a:r>
              <a:rPr lang="de-DE" altLang="de-DE" sz="1600" i="1" dirty="0">
                <a:solidFill>
                  <a:srgbClr val="333333"/>
                </a:solidFill>
                <a:latin typeface="Calibri Light"/>
              </a:rPr>
              <a:t> </a:t>
            </a:r>
            <a:r>
              <a:rPr lang="de-DE" altLang="de-DE" sz="1600" i="1" dirty="0" err="1">
                <a:solidFill>
                  <a:srgbClr val="333333"/>
                </a:solidFill>
                <a:latin typeface="Calibri Light"/>
              </a:rPr>
              <a:t>well</a:t>
            </a:r>
            <a:r>
              <a:rPr lang="de-DE" altLang="de-DE" sz="1600" i="1" dirty="0">
                <a:solidFill>
                  <a:srgbClr val="333333"/>
                </a:solidFill>
                <a:latin typeface="Calibri Light"/>
              </a:rPr>
              <a:t>, </a:t>
            </a:r>
            <a:r>
              <a:rPr lang="de-DE" altLang="de-DE" sz="1600" i="1" dirty="0" err="1">
                <a:solidFill>
                  <a:srgbClr val="333333"/>
                </a:solidFill>
                <a:latin typeface="Calibri Light"/>
              </a:rPr>
              <a:t>or</a:t>
            </a:r>
            <a:r>
              <a:rPr lang="de-DE" altLang="de-DE" sz="1600" i="1" dirty="0">
                <a:solidFill>
                  <a:srgbClr val="333333"/>
                </a:solidFill>
                <a:latin typeface="Calibri Light"/>
              </a:rPr>
              <a:t> </a:t>
            </a:r>
            <a:r>
              <a:rPr lang="de-DE" altLang="de-DE" sz="1600" i="1" dirty="0" err="1">
                <a:solidFill>
                  <a:srgbClr val="333333"/>
                </a:solidFill>
                <a:latin typeface="Calibri Light"/>
              </a:rPr>
              <a:t>compliments</a:t>
            </a:r>
            <a:r>
              <a:rPr lang="de-DE" altLang="de-DE" sz="1600" i="1" dirty="0">
                <a:solidFill>
                  <a:srgbClr val="333333"/>
                </a:solidFill>
                <a:latin typeface="Calibri Light"/>
              </a:rPr>
              <a:t> </a:t>
            </a:r>
            <a:r>
              <a:rPr lang="de-DE" altLang="de-DE" sz="1600" i="1" dirty="0" err="1">
                <a:solidFill>
                  <a:srgbClr val="333333"/>
                </a:solidFill>
                <a:latin typeface="Calibri Light"/>
              </a:rPr>
              <a:t>you</a:t>
            </a:r>
            <a:r>
              <a:rPr lang="de-DE" altLang="de-DE" sz="1600" i="1" dirty="0">
                <a:solidFill>
                  <a:srgbClr val="333333"/>
                </a:solidFill>
                <a:latin typeface="Calibri Light"/>
              </a:rPr>
              <a:t> </a:t>
            </a:r>
            <a:r>
              <a:rPr lang="de-DE" altLang="de-DE" sz="1600" i="1" dirty="0" err="1">
                <a:solidFill>
                  <a:srgbClr val="333333"/>
                </a:solidFill>
                <a:latin typeface="Calibri Light"/>
              </a:rPr>
              <a:t>received</a:t>
            </a:r>
            <a:r>
              <a:rPr lang="de-DE" altLang="de-DE" sz="1600" i="1" dirty="0">
                <a:solidFill>
                  <a:srgbClr val="333333"/>
                </a:solidFill>
                <a:latin typeface="Calibri Light"/>
              </a:rPr>
              <a:t> ...</a:t>
            </a:r>
            <a:endParaRPr lang="de-DE" altLang="de-DE" sz="2400" i="1" dirty="0">
              <a:solidFill>
                <a:srgbClr val="333333"/>
              </a:solidFill>
              <a:latin typeface="Calibri Light"/>
            </a:endParaRPr>
          </a:p>
          <a:p>
            <a:pPr marL="609600" indent="-609600" eaLnBrk="1" hangingPunct="1">
              <a:buFont typeface="Wingdings" panose="05000000000000000000" pitchFamily="2" charset="2"/>
              <a:buNone/>
            </a:pPr>
            <a:endParaRPr lang="en-US" altLang="de-DE" sz="1600" i="1" dirty="0">
              <a:solidFill>
                <a:srgbClr val="004992"/>
              </a:solidFill>
              <a:latin typeface="Calibri Light"/>
            </a:endParaRPr>
          </a:p>
          <a:p>
            <a:pPr marL="609600" indent="-609600" eaLnBrk="1" hangingPunct="1"/>
            <a:endParaRPr lang="en-US"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Metacognitive Training 8 - Mood</a:t>
            </a:r>
          </a:p>
        </p:txBody>
      </p:sp>
      <p:sp>
        <p:nvSpPr>
          <p:cNvPr id="3" name="Slide Number Placeholder 2"/>
          <p:cNvSpPr>
            <a:spLocks noGrp="1"/>
          </p:cNvSpPr>
          <p:nvPr>
            <p:ph type="sldNum" sz="quarter" idx="12"/>
          </p:nvPr>
        </p:nvSpPr>
        <p:spPr/>
        <p:txBody>
          <a:bodyPr/>
          <a:lstStyle/>
          <a:p>
            <a:pPr>
              <a:defRPr/>
            </a:pPr>
            <a:fld id="{D2EDECAC-2C2F-4D3E-9210-A1EFB8547AEF}" type="slidenum">
              <a:rPr lang="de-DE" altLang="de-DE" b="0" smtClean="0">
                <a:latin typeface="Calibri Light"/>
              </a:rPr>
              <a:pPr>
                <a:defRPr/>
              </a:pPr>
              <a:t>38</a:t>
            </a:fld>
            <a:endParaRPr lang="de-DE" altLang="de-DE" b="0">
              <a:latin typeface="Calibri Light"/>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06827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Tips to improve depressed mood/low self-esteem</a:t>
            </a:r>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rPr>
              <a:t>Every evening, write down</a:t>
            </a:r>
            <a:r>
              <a:rPr lang="en-US" altLang="de-DE" sz="2400" dirty="0">
                <a:solidFill>
                  <a:srgbClr val="333333"/>
                </a:solidFill>
                <a:latin typeface="Calibri Light"/>
              </a:rPr>
              <a:t> a few positive things (up to 5) </a:t>
            </a:r>
            <a:r>
              <a:rPr lang="de-DE" altLang="de-DE" sz="2400" dirty="0">
                <a:solidFill>
                  <a:srgbClr val="333333"/>
                </a:solidFill>
                <a:latin typeface="Calibri Light"/>
              </a:rPr>
              <a:t>of that</a:t>
            </a:r>
            <a:r>
              <a:rPr lang="en-US" altLang="de-DE" sz="2400" dirty="0">
                <a:solidFill>
                  <a:srgbClr val="333333"/>
                </a:solidFill>
                <a:latin typeface="Calibri Light"/>
              </a:rPr>
              <a:t> day. Then, go through these things in your mind.</a:t>
            </a:r>
          </a:p>
        </p:txBody>
      </p:sp>
      <p:sp>
        <p:nvSpPr>
          <p:cNvPr id="5" name="Footer Placeholder 4"/>
          <p:cNvSpPr>
            <a:spLocks noGrp="1"/>
          </p:cNvSpPr>
          <p:nvPr>
            <p:ph type="ftr" sz="quarter" idx="11"/>
          </p:nvPr>
        </p:nvSpPr>
        <p:spPr/>
        <p:txBody>
          <a:bodyPr/>
          <a:lstStyle/>
          <a:p>
            <a:pPr>
              <a:defRPr/>
            </a:pPr>
            <a:r>
              <a:rPr lang="de-DE" b="0">
                <a:latin typeface="Calibri Light"/>
              </a:rPr>
              <a:t>Metacognitive Training 8 - Mood</a:t>
            </a:r>
          </a:p>
        </p:txBody>
      </p:sp>
      <p:sp>
        <p:nvSpPr>
          <p:cNvPr id="6" name="Slide Number Placeholder 5"/>
          <p:cNvSpPr>
            <a:spLocks noGrp="1"/>
          </p:cNvSpPr>
          <p:nvPr>
            <p:ph type="sldNum" sz="quarter" idx="12"/>
          </p:nvPr>
        </p:nvSpPr>
        <p:spPr/>
        <p:txBody>
          <a:bodyPr/>
          <a:lstStyle/>
          <a:p>
            <a:pPr>
              <a:defRPr/>
            </a:pPr>
            <a:fld id="{5992950F-3D39-4C3B-8741-D50F9B36F15B}" type="slidenum">
              <a:rPr lang="de-DE" altLang="de-DE" b="0" smtClean="0">
                <a:latin typeface="Calibri Light"/>
              </a:rPr>
              <a:pPr>
                <a:defRPr/>
              </a:pPr>
              <a:t>39</a:t>
            </a:fld>
            <a:endParaRPr lang="de-DE" altLang="de-DE" b="0">
              <a:latin typeface="Calibri Light"/>
            </a:endParaRPr>
          </a:p>
        </p:txBody>
      </p:sp>
      <p:pic>
        <p:nvPicPr>
          <p:cNvPr id="11"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9687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Tips to improve depressed mood/low self-esteem</a:t>
            </a:r>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rPr>
              <a:t>Every evening, write down</a:t>
            </a:r>
            <a:r>
              <a:rPr lang="en-US" altLang="de-DE" sz="2400" dirty="0">
                <a:solidFill>
                  <a:srgbClr val="333333"/>
                </a:solidFill>
                <a:latin typeface="Calibri Light"/>
              </a:rPr>
              <a:t> a few positive things (up to 5) </a:t>
            </a:r>
            <a:r>
              <a:rPr lang="de-DE" altLang="de-DE" sz="2400" dirty="0">
                <a:solidFill>
                  <a:srgbClr val="333333"/>
                </a:solidFill>
                <a:latin typeface="Calibri Light"/>
              </a:rPr>
              <a:t>of that</a:t>
            </a:r>
            <a:r>
              <a:rPr lang="en-US" altLang="de-DE" sz="2400" dirty="0">
                <a:solidFill>
                  <a:srgbClr val="333333"/>
                </a:solidFill>
                <a:latin typeface="Calibri Light"/>
              </a:rPr>
              <a:t> day. Then, go through these things in your mind.</a:t>
            </a:r>
          </a:p>
          <a:p>
            <a:pPr marL="342900" lvl="0" indent="-342900" defTabSz="914400" fontAlgn="base">
              <a:buClr>
                <a:srgbClr val="333333"/>
              </a:buClr>
              <a:buFont typeface="WingDings"/>
              <a:buChar char=""/>
            </a:pPr>
            <a:r>
              <a:rPr lang="en-US" altLang="de-DE" sz="2400" dirty="0">
                <a:solidFill>
                  <a:srgbClr val="333333"/>
                </a:solidFill>
                <a:latin typeface="Calibri Light"/>
              </a:rPr>
              <a:t>Tell yourself in front of the mirror: “I like myself” or “I like you”! (note: At first, you might feel a bit silly when doing this …).</a:t>
            </a:r>
          </a:p>
        </p:txBody>
      </p:sp>
      <p:sp>
        <p:nvSpPr>
          <p:cNvPr id="5" name="Footer Placeholder 4"/>
          <p:cNvSpPr>
            <a:spLocks noGrp="1"/>
          </p:cNvSpPr>
          <p:nvPr>
            <p:ph type="ftr" sz="quarter" idx="11"/>
          </p:nvPr>
        </p:nvSpPr>
        <p:spPr/>
        <p:txBody>
          <a:bodyPr/>
          <a:lstStyle/>
          <a:p>
            <a:pPr>
              <a:defRPr/>
            </a:pPr>
            <a:r>
              <a:rPr lang="de-DE" b="0">
                <a:latin typeface="Calibri Light"/>
              </a:rPr>
              <a:t>Metacognitive Training 8 - Mood</a:t>
            </a:r>
          </a:p>
        </p:txBody>
      </p:sp>
      <p:sp>
        <p:nvSpPr>
          <p:cNvPr id="6" name="Slide Number Placeholder 5"/>
          <p:cNvSpPr>
            <a:spLocks noGrp="1"/>
          </p:cNvSpPr>
          <p:nvPr>
            <p:ph type="sldNum" sz="quarter" idx="12"/>
          </p:nvPr>
        </p:nvSpPr>
        <p:spPr/>
        <p:txBody>
          <a:bodyPr/>
          <a:lstStyle/>
          <a:p>
            <a:pPr>
              <a:defRPr/>
            </a:pPr>
            <a:fld id="{5992950F-3D39-4C3B-8741-D50F9B36F15B}" type="slidenum">
              <a:rPr lang="de-DE" altLang="de-DE" b="0" smtClean="0">
                <a:latin typeface="Calibri Light"/>
              </a:rPr>
              <a:pPr>
                <a:defRPr/>
              </a:pPr>
              <a:t>40</a:t>
            </a:fld>
            <a:endParaRPr lang="de-DE" altLang="de-DE" b="0">
              <a:latin typeface="Calibri Light"/>
            </a:endParaRPr>
          </a:p>
        </p:txBody>
      </p:sp>
      <p:pic>
        <p:nvPicPr>
          <p:cNvPr id="11"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79368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Tips to improve depressed mood/low self-esteem</a:t>
            </a:r>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rPr>
              <a:t>Every evening, write down</a:t>
            </a:r>
            <a:r>
              <a:rPr lang="en-US" altLang="de-DE" sz="2400" dirty="0">
                <a:solidFill>
                  <a:srgbClr val="333333"/>
                </a:solidFill>
                <a:latin typeface="Calibri Light"/>
              </a:rPr>
              <a:t> a few positive things (up to 5) </a:t>
            </a:r>
            <a:r>
              <a:rPr lang="de-DE" altLang="de-DE" sz="2400" dirty="0">
                <a:solidFill>
                  <a:srgbClr val="333333"/>
                </a:solidFill>
                <a:latin typeface="Calibri Light"/>
              </a:rPr>
              <a:t>of that</a:t>
            </a:r>
            <a:r>
              <a:rPr lang="en-US" altLang="de-DE" sz="2400" dirty="0">
                <a:solidFill>
                  <a:srgbClr val="333333"/>
                </a:solidFill>
                <a:latin typeface="Calibri Light"/>
              </a:rPr>
              <a:t> day. Then, go through these things in your mind.</a:t>
            </a:r>
          </a:p>
          <a:p>
            <a:pPr marL="342900" lvl="0" indent="-342900" defTabSz="914400" fontAlgn="base">
              <a:buClr>
                <a:srgbClr val="333333"/>
              </a:buClr>
              <a:buFont typeface="WingDings"/>
              <a:buChar char=""/>
            </a:pPr>
            <a:r>
              <a:rPr lang="en-US" altLang="de-DE" sz="2400" dirty="0">
                <a:solidFill>
                  <a:srgbClr val="333333"/>
                </a:solidFill>
                <a:latin typeface="Calibri Light"/>
              </a:rPr>
              <a:t>Tell yourself in front of the mirror: “I like myself” or “I like you”! (note: At first, you might feel a bit silly when doing this …).</a:t>
            </a:r>
          </a:p>
          <a:p>
            <a:pPr marL="342900" lvl="0" indent="-342900" defTabSz="914400" fontAlgn="base">
              <a:buClr>
                <a:srgbClr val="333333"/>
              </a:buClr>
              <a:buFont typeface="WingDings"/>
              <a:buChar char=""/>
            </a:pPr>
            <a:r>
              <a:rPr lang="en-US" altLang="de-DE" sz="2400" dirty="0">
                <a:solidFill>
                  <a:srgbClr val="333333"/>
                </a:solidFill>
                <a:latin typeface="Calibri Light"/>
              </a:rPr>
              <a:t>Accept compliments and write them down to use them as resources when times are tough. </a:t>
            </a:r>
          </a:p>
        </p:txBody>
      </p:sp>
      <p:sp>
        <p:nvSpPr>
          <p:cNvPr id="5" name="Footer Placeholder 4"/>
          <p:cNvSpPr>
            <a:spLocks noGrp="1"/>
          </p:cNvSpPr>
          <p:nvPr>
            <p:ph type="ftr" sz="quarter" idx="11"/>
          </p:nvPr>
        </p:nvSpPr>
        <p:spPr/>
        <p:txBody>
          <a:bodyPr/>
          <a:lstStyle/>
          <a:p>
            <a:pPr>
              <a:defRPr/>
            </a:pPr>
            <a:r>
              <a:rPr lang="de-DE" b="0">
                <a:latin typeface="Calibri Light"/>
              </a:rPr>
              <a:t>Metacognitive Training 8 - Mood</a:t>
            </a:r>
          </a:p>
        </p:txBody>
      </p:sp>
      <p:sp>
        <p:nvSpPr>
          <p:cNvPr id="6" name="Slide Number Placeholder 5"/>
          <p:cNvSpPr>
            <a:spLocks noGrp="1"/>
          </p:cNvSpPr>
          <p:nvPr>
            <p:ph type="sldNum" sz="quarter" idx="12"/>
          </p:nvPr>
        </p:nvSpPr>
        <p:spPr/>
        <p:txBody>
          <a:bodyPr/>
          <a:lstStyle/>
          <a:p>
            <a:pPr>
              <a:defRPr/>
            </a:pPr>
            <a:fld id="{5992950F-3D39-4C3B-8741-D50F9B36F15B}" type="slidenum">
              <a:rPr lang="de-DE" altLang="de-DE" b="0" smtClean="0">
                <a:latin typeface="Calibri Light"/>
              </a:rPr>
              <a:pPr>
                <a:defRPr/>
              </a:pPr>
              <a:t>41</a:t>
            </a:fld>
            <a:endParaRPr lang="de-DE" altLang="de-DE" b="0">
              <a:latin typeface="Calibri Light"/>
            </a:endParaRPr>
          </a:p>
        </p:txBody>
      </p:sp>
      <p:pic>
        <p:nvPicPr>
          <p:cNvPr id="11"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42966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Tips to improve depressed mood/low self-esteem</a:t>
            </a:r>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rPr>
              <a:t>Try to remember situations, in which you felt really good – try to remember these with all your senses (visual, feeling, smelling ...), perhaps with the help of a photo album.</a:t>
            </a:r>
          </a:p>
        </p:txBody>
      </p:sp>
      <p:sp>
        <p:nvSpPr>
          <p:cNvPr id="5" name="Footer Placeholder 4"/>
          <p:cNvSpPr>
            <a:spLocks noGrp="1"/>
          </p:cNvSpPr>
          <p:nvPr>
            <p:ph type="ftr" sz="quarter" idx="11"/>
          </p:nvPr>
        </p:nvSpPr>
        <p:spPr/>
        <p:txBody>
          <a:bodyPr/>
          <a:lstStyle/>
          <a:p>
            <a:pPr>
              <a:defRPr/>
            </a:pPr>
            <a:r>
              <a:rPr lang="de-DE" b="0">
                <a:latin typeface="Calibri Light"/>
              </a:rPr>
              <a:t>Metacognitive Training 8 - Mood</a:t>
            </a:r>
          </a:p>
        </p:txBody>
      </p:sp>
      <p:sp>
        <p:nvSpPr>
          <p:cNvPr id="6" name="Slide Number Placeholder 5"/>
          <p:cNvSpPr>
            <a:spLocks noGrp="1"/>
          </p:cNvSpPr>
          <p:nvPr>
            <p:ph type="sldNum" sz="quarter" idx="12"/>
          </p:nvPr>
        </p:nvSpPr>
        <p:spPr/>
        <p:txBody>
          <a:bodyPr/>
          <a:lstStyle/>
          <a:p>
            <a:pPr>
              <a:defRPr/>
            </a:pPr>
            <a:fld id="{5992950F-3D39-4C3B-8741-D50F9B36F15B}" type="slidenum">
              <a:rPr lang="de-DE" altLang="de-DE" b="0" smtClean="0">
                <a:latin typeface="Calibri Light"/>
              </a:rPr>
              <a:pPr>
                <a:defRPr/>
              </a:pPr>
              <a:t>42</a:t>
            </a:fld>
            <a:endParaRPr lang="de-DE" altLang="de-DE" b="0">
              <a:latin typeface="Calibri Light"/>
            </a:endParaRPr>
          </a:p>
        </p:txBody>
      </p:sp>
      <p:pic>
        <p:nvPicPr>
          <p:cNvPr id="11"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11683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Tips to improve depressed mood/low self-esteem</a:t>
            </a:r>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rPr>
              <a:t>Try to remember situations, in which you felt really good – try to remember these with all your senses (visual, feeling, smelling ...), perhaps with the help of a photo album.</a:t>
            </a:r>
          </a:p>
          <a:p>
            <a:pPr marL="342900" lvl="0" indent="-342900" defTabSz="914400" fontAlgn="base">
              <a:buClr>
                <a:srgbClr val="333333"/>
              </a:buClr>
              <a:buFont typeface="WingDings"/>
              <a:buChar char=""/>
            </a:pPr>
            <a:r>
              <a:rPr lang="en-US" altLang="de-DE" sz="2400" dirty="0">
                <a:solidFill>
                  <a:srgbClr val="333333"/>
                </a:solidFill>
                <a:latin typeface="Calibri Light"/>
              </a:rPr>
              <a:t>Do things you really enjoy – ideally with others (e.g. movies, go to a cafe).</a:t>
            </a:r>
          </a:p>
        </p:txBody>
      </p:sp>
      <p:sp>
        <p:nvSpPr>
          <p:cNvPr id="5" name="Footer Placeholder 4"/>
          <p:cNvSpPr>
            <a:spLocks noGrp="1"/>
          </p:cNvSpPr>
          <p:nvPr>
            <p:ph type="ftr" sz="quarter" idx="11"/>
          </p:nvPr>
        </p:nvSpPr>
        <p:spPr/>
        <p:txBody>
          <a:bodyPr/>
          <a:lstStyle/>
          <a:p>
            <a:pPr>
              <a:defRPr/>
            </a:pPr>
            <a:r>
              <a:rPr lang="de-DE" b="0">
                <a:latin typeface="Calibri Light"/>
              </a:rPr>
              <a:t>Metacognitive Training 8 - Mood</a:t>
            </a:r>
          </a:p>
        </p:txBody>
      </p:sp>
      <p:sp>
        <p:nvSpPr>
          <p:cNvPr id="6" name="Slide Number Placeholder 5"/>
          <p:cNvSpPr>
            <a:spLocks noGrp="1"/>
          </p:cNvSpPr>
          <p:nvPr>
            <p:ph type="sldNum" sz="quarter" idx="12"/>
          </p:nvPr>
        </p:nvSpPr>
        <p:spPr/>
        <p:txBody>
          <a:bodyPr/>
          <a:lstStyle/>
          <a:p>
            <a:pPr>
              <a:defRPr/>
            </a:pPr>
            <a:fld id="{5992950F-3D39-4C3B-8741-D50F9B36F15B}" type="slidenum">
              <a:rPr lang="de-DE" altLang="de-DE" b="0" smtClean="0">
                <a:latin typeface="Calibri Light"/>
              </a:rPr>
              <a:pPr>
                <a:defRPr/>
              </a:pPr>
              <a:t>43</a:t>
            </a:fld>
            <a:endParaRPr lang="de-DE" altLang="de-DE" b="0">
              <a:latin typeface="Calibri Light"/>
            </a:endParaRPr>
          </a:p>
        </p:txBody>
      </p:sp>
      <p:pic>
        <p:nvPicPr>
          <p:cNvPr id="11"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28874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Tips to improve depressed mood/low self-esteem</a:t>
            </a:r>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rPr>
              <a:t>Try to remember situations, in which you felt really good – try to remember these with all your senses (visual, feeling, smelling ...), perhaps with the help of a photo album.</a:t>
            </a:r>
          </a:p>
          <a:p>
            <a:pPr marL="342900" lvl="0" indent="-342900" defTabSz="914400" fontAlgn="base">
              <a:buClr>
                <a:srgbClr val="333333"/>
              </a:buClr>
              <a:buFont typeface="WingDings"/>
              <a:buChar char=""/>
            </a:pPr>
            <a:r>
              <a:rPr lang="en-US" altLang="de-DE" sz="2400" dirty="0">
                <a:solidFill>
                  <a:srgbClr val="333333"/>
                </a:solidFill>
                <a:latin typeface="Calibri Light"/>
              </a:rPr>
              <a:t>Do things you really enjoy – ideally with others (e.g. movies, go to a cafe).</a:t>
            </a:r>
          </a:p>
          <a:p>
            <a:pPr marL="342900" lvl="0" indent="-342900" defTabSz="914400" fontAlgn="base">
              <a:buClr>
                <a:srgbClr val="333333"/>
              </a:buClr>
              <a:buFont typeface="WingDings"/>
              <a:buChar char=""/>
            </a:pPr>
            <a:r>
              <a:rPr lang="en-US" altLang="de-DE" sz="2400" dirty="0">
                <a:solidFill>
                  <a:srgbClr val="333333"/>
                </a:solidFill>
                <a:latin typeface="Calibri Light"/>
              </a:rPr>
              <a:t>Workout (at least 20 minutes) – but no struggling – if possible</a:t>
            </a:r>
            <a:r>
              <a:rPr lang="de-DE" altLang="de-DE" sz="2400" dirty="0">
                <a:solidFill>
                  <a:srgbClr val="333333"/>
                </a:solidFill>
                <a:latin typeface="Calibri Light"/>
              </a:rPr>
              <a:t> </a:t>
            </a:r>
            <a:r>
              <a:rPr lang="en-US" altLang="de-DE" sz="2400" dirty="0">
                <a:solidFill>
                  <a:srgbClr val="333333"/>
                </a:solidFill>
                <a:latin typeface="Calibri Light"/>
              </a:rPr>
              <a:t>stamina training, for example, a long walk or jogging.</a:t>
            </a:r>
          </a:p>
        </p:txBody>
      </p:sp>
      <p:sp>
        <p:nvSpPr>
          <p:cNvPr id="5" name="Footer Placeholder 4"/>
          <p:cNvSpPr>
            <a:spLocks noGrp="1"/>
          </p:cNvSpPr>
          <p:nvPr>
            <p:ph type="ftr" sz="quarter" idx="11"/>
          </p:nvPr>
        </p:nvSpPr>
        <p:spPr/>
        <p:txBody>
          <a:bodyPr/>
          <a:lstStyle/>
          <a:p>
            <a:pPr>
              <a:defRPr/>
            </a:pPr>
            <a:r>
              <a:rPr lang="de-DE" b="0">
                <a:latin typeface="Calibri Light"/>
              </a:rPr>
              <a:t>Metacognitive Training 8 - Mood</a:t>
            </a:r>
          </a:p>
        </p:txBody>
      </p:sp>
      <p:sp>
        <p:nvSpPr>
          <p:cNvPr id="6" name="Slide Number Placeholder 5"/>
          <p:cNvSpPr>
            <a:spLocks noGrp="1"/>
          </p:cNvSpPr>
          <p:nvPr>
            <p:ph type="sldNum" sz="quarter" idx="12"/>
          </p:nvPr>
        </p:nvSpPr>
        <p:spPr/>
        <p:txBody>
          <a:bodyPr/>
          <a:lstStyle/>
          <a:p>
            <a:pPr>
              <a:defRPr/>
            </a:pPr>
            <a:fld id="{5992950F-3D39-4C3B-8741-D50F9B36F15B}" type="slidenum">
              <a:rPr lang="de-DE" altLang="de-DE" b="0" smtClean="0">
                <a:latin typeface="Calibri Light"/>
              </a:rPr>
              <a:pPr>
                <a:defRPr/>
              </a:pPr>
              <a:t>44</a:t>
            </a:fld>
            <a:endParaRPr lang="de-DE" altLang="de-DE" b="0">
              <a:latin typeface="Calibri Light"/>
            </a:endParaRPr>
          </a:p>
        </p:txBody>
      </p:sp>
      <p:pic>
        <p:nvPicPr>
          <p:cNvPr id="11"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44079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Tips to improve depressed mood/low self-esteem</a:t>
            </a:r>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rPr>
              <a:t>Try to remember situations, in which you felt really good – try to remember these with all your senses (visual, feeling, smelling ...), perhaps with the help of a photo album.</a:t>
            </a:r>
          </a:p>
          <a:p>
            <a:pPr marL="342900" lvl="0" indent="-342900" defTabSz="914400" fontAlgn="base">
              <a:buClr>
                <a:srgbClr val="333333"/>
              </a:buClr>
              <a:buFont typeface="WingDings"/>
              <a:buChar char=""/>
            </a:pPr>
            <a:r>
              <a:rPr lang="en-US" altLang="de-DE" sz="2400" dirty="0">
                <a:solidFill>
                  <a:srgbClr val="333333"/>
                </a:solidFill>
                <a:latin typeface="Calibri Light"/>
              </a:rPr>
              <a:t>Do things you really enjoy – ideally with others (e.g. movies, go to a cafe).</a:t>
            </a:r>
          </a:p>
          <a:p>
            <a:pPr marL="342900" lvl="0" indent="-342900" defTabSz="914400" fontAlgn="base">
              <a:buClr>
                <a:srgbClr val="333333"/>
              </a:buClr>
              <a:buFont typeface="WingDings"/>
              <a:buChar char=""/>
            </a:pPr>
            <a:r>
              <a:rPr lang="en-US" altLang="de-DE" sz="2400" dirty="0">
                <a:solidFill>
                  <a:srgbClr val="333333"/>
                </a:solidFill>
                <a:latin typeface="Calibri Light"/>
              </a:rPr>
              <a:t>Workout (at least 20 minutes) – but no struggling – if possible</a:t>
            </a:r>
            <a:r>
              <a:rPr lang="de-DE" altLang="de-DE" sz="2400" dirty="0">
                <a:solidFill>
                  <a:srgbClr val="333333"/>
                </a:solidFill>
                <a:latin typeface="Calibri Light"/>
              </a:rPr>
              <a:t> </a:t>
            </a:r>
            <a:r>
              <a:rPr lang="en-US" altLang="de-DE" sz="2400" dirty="0">
                <a:solidFill>
                  <a:srgbClr val="333333"/>
                </a:solidFill>
                <a:latin typeface="Calibri Light"/>
              </a:rPr>
              <a:t>stamina training, for example, a long walk or jogging.</a:t>
            </a:r>
          </a:p>
          <a:p>
            <a:pPr marL="342900" lvl="0" indent="-342900" defTabSz="914400" fontAlgn="base">
              <a:buClr>
                <a:srgbClr val="333333"/>
              </a:buClr>
              <a:buFont typeface="WingDings"/>
              <a:buChar char=""/>
            </a:pPr>
            <a:r>
              <a:rPr lang="en-US" altLang="de-DE" sz="2400" dirty="0">
                <a:solidFill>
                  <a:srgbClr val="333333"/>
                </a:solidFill>
                <a:latin typeface="Calibri Light"/>
              </a:rPr>
              <a:t>Listen to</a:t>
            </a:r>
            <a:r>
              <a:rPr lang="de-DE" altLang="de-DE" sz="2400" dirty="0">
                <a:solidFill>
                  <a:srgbClr val="333333"/>
                </a:solidFill>
                <a:latin typeface="Calibri Light"/>
              </a:rPr>
              <a:t> your favourite music.</a:t>
            </a:r>
          </a:p>
          <a:p>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b="0">
                <a:latin typeface="Calibri Light"/>
              </a:rPr>
              <a:t>Metacognitive Training 8 - Mood</a:t>
            </a:r>
          </a:p>
        </p:txBody>
      </p:sp>
      <p:sp>
        <p:nvSpPr>
          <p:cNvPr id="6" name="Slide Number Placeholder 5"/>
          <p:cNvSpPr>
            <a:spLocks noGrp="1"/>
          </p:cNvSpPr>
          <p:nvPr>
            <p:ph type="sldNum" sz="quarter" idx="12"/>
          </p:nvPr>
        </p:nvSpPr>
        <p:spPr/>
        <p:txBody>
          <a:bodyPr/>
          <a:lstStyle/>
          <a:p>
            <a:pPr>
              <a:defRPr/>
            </a:pPr>
            <a:fld id="{5992950F-3D39-4C3B-8741-D50F9B36F15B}" type="slidenum">
              <a:rPr lang="de-DE" altLang="de-DE" b="0" smtClean="0">
                <a:latin typeface="Calibri Light"/>
              </a:rPr>
              <a:pPr>
                <a:defRPr/>
              </a:pPr>
              <a:t>45</a:t>
            </a:fld>
            <a:endParaRPr lang="de-DE" altLang="de-DE" b="0">
              <a:latin typeface="Calibri Light"/>
            </a:endParaRPr>
          </a:p>
        </p:txBody>
      </p:sp>
      <p:pic>
        <p:nvPicPr>
          <p:cNvPr id="11"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37909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rPr>
              <a:t>Learning objectives:</a:t>
            </a:r>
          </a:p>
          <a:p>
            <a:pPr marL="342900" lvl="0" indent="-342900" defTabSz="914400" fontAlgn="base">
              <a:buClr>
                <a:srgbClr val="333333"/>
              </a:buClr>
              <a:buFont typeface="WingDings"/>
              <a:buChar char=""/>
            </a:pPr>
            <a:r>
              <a:rPr lang="en-GB" altLang="de-DE" sz="2400" dirty="0">
                <a:solidFill>
                  <a:srgbClr val="333333"/>
                </a:solidFill>
                <a:latin typeface="Calibri Light"/>
                <a:cs typeface="Times New Roman" panose="02020603050405020304" pitchFamily="18" charset="0"/>
              </a:rPr>
              <a:t>Depression is no</a:t>
            </a:r>
            <a:r>
              <a:rPr lang="de-DE" altLang="de-DE" sz="2400" dirty="0">
                <a:solidFill>
                  <a:srgbClr val="333333"/>
                </a:solidFill>
                <a:latin typeface="Calibri Light"/>
                <a:cs typeface="Times New Roman" panose="02020603050405020304" pitchFamily="18" charset="0"/>
              </a:rPr>
              <a:t>t an</a:t>
            </a:r>
            <a:r>
              <a:rPr lang="en-GB" altLang="de-DE" sz="2400" dirty="0">
                <a:solidFill>
                  <a:srgbClr val="333333"/>
                </a:solidFill>
                <a:latin typeface="Calibri Light"/>
                <a:cs typeface="Times New Roman" panose="02020603050405020304" pitchFamily="18" charset="0"/>
              </a:rPr>
              <a:t> inevitable fate.</a:t>
            </a:r>
          </a:p>
        </p:txBody>
      </p:sp>
      <p:sp>
        <p:nvSpPr>
          <p:cNvPr id="3" name="Footer Placeholder 2"/>
          <p:cNvSpPr>
            <a:spLocks noGrp="1"/>
          </p:cNvSpPr>
          <p:nvPr>
            <p:ph type="ftr" sz="quarter" idx="11"/>
          </p:nvPr>
        </p:nvSpPr>
        <p:spPr/>
        <p:txBody>
          <a:bodyPr/>
          <a:lstStyle/>
          <a:p>
            <a:pPr>
              <a:defRPr/>
            </a:pPr>
            <a:r>
              <a:rPr lang="de-DE" b="0">
                <a:latin typeface="Calibri Light"/>
              </a:rPr>
              <a:t>Metacognitive Training 8 - Mood</a:t>
            </a:r>
          </a:p>
        </p:txBody>
      </p:sp>
      <p:sp>
        <p:nvSpPr>
          <p:cNvPr id="4" name="Slide Number Placeholder 3"/>
          <p:cNvSpPr>
            <a:spLocks noGrp="1"/>
          </p:cNvSpPr>
          <p:nvPr>
            <p:ph type="sldNum" sz="quarter" idx="12"/>
          </p:nvPr>
        </p:nvSpPr>
        <p:spPr/>
        <p:txBody>
          <a:bodyPr/>
          <a:lstStyle/>
          <a:p>
            <a:pPr>
              <a:defRPr/>
            </a:pPr>
            <a:fld id="{5992950F-3D39-4C3B-8741-D50F9B36F15B}" type="slidenum">
              <a:rPr lang="de-DE" altLang="de-DE" b="0" smtClean="0">
                <a:latin typeface="Calibri Light"/>
              </a:rPr>
              <a:pPr>
                <a:defRPr/>
              </a:pPr>
              <a:t>46</a:t>
            </a:fld>
            <a:endParaRPr lang="de-DE" altLang="de-DE" b="0">
              <a:latin typeface="Calibri Light"/>
            </a:endParaRPr>
          </a:p>
        </p:txBody>
      </p:sp>
    </p:spTree>
    <p:extLst>
      <p:ext uri="{BB962C8B-B14F-4D97-AF65-F5344CB8AC3E}">
        <p14:creationId xmlns:p14="http://schemas.microsoft.com/office/powerpoint/2010/main" val="1116651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rPr>
              <a:t>Learning objectives:</a:t>
            </a:r>
          </a:p>
          <a:p>
            <a:pPr marL="342900" lvl="0" indent="-342900" defTabSz="914400" fontAlgn="base">
              <a:buClr>
                <a:srgbClr val="333333"/>
              </a:buClr>
              <a:buFont typeface="WingDings"/>
              <a:buChar char=""/>
            </a:pPr>
            <a:r>
              <a:rPr lang="en-GB" altLang="de-DE" sz="2400" dirty="0">
                <a:solidFill>
                  <a:srgbClr val="333333"/>
                </a:solidFill>
                <a:latin typeface="Calibri Light"/>
                <a:cs typeface="Times New Roman" panose="02020603050405020304" pitchFamily="18" charset="0"/>
              </a:rPr>
              <a:t>Depression is no</a:t>
            </a:r>
            <a:r>
              <a:rPr lang="de-DE" altLang="de-DE" sz="2400" dirty="0">
                <a:solidFill>
                  <a:srgbClr val="333333"/>
                </a:solidFill>
                <a:latin typeface="Calibri Light"/>
                <a:cs typeface="Times New Roman" panose="02020603050405020304" pitchFamily="18" charset="0"/>
              </a:rPr>
              <a:t>t an</a:t>
            </a:r>
            <a:r>
              <a:rPr lang="en-GB" altLang="de-DE" sz="2400" dirty="0">
                <a:solidFill>
                  <a:srgbClr val="333333"/>
                </a:solidFill>
                <a:latin typeface="Calibri Light"/>
                <a:cs typeface="Times New Roman" panose="02020603050405020304" pitchFamily="18" charset="0"/>
              </a:rPr>
              <a:t> inevitable fate.</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Be aware of the</a:t>
            </a:r>
            <a:r>
              <a:rPr lang="en-GB" altLang="de-DE" sz="2400" dirty="0">
                <a:solidFill>
                  <a:srgbClr val="333333"/>
                </a:solidFill>
                <a:latin typeface="Calibri Light"/>
                <a:cs typeface="Times New Roman" panose="02020603050405020304" pitchFamily="18" charset="0"/>
              </a:rPr>
              <a:t> typical depressive distortions just discussed and try to modify them (see handout).</a:t>
            </a:r>
            <a:endParaRPr lang="en-US" altLang="de-DE" sz="2400" dirty="0">
              <a:solidFill>
                <a:srgbClr val="333333"/>
              </a:solidFill>
              <a:latin typeface="Calibri Light"/>
              <a:cs typeface="Times New Roman" panose="02020603050405020304" pitchFamily="18" charset="0"/>
            </a:endParaRPr>
          </a:p>
        </p:txBody>
      </p:sp>
      <p:sp>
        <p:nvSpPr>
          <p:cNvPr id="3" name="Footer Placeholder 2"/>
          <p:cNvSpPr>
            <a:spLocks noGrp="1"/>
          </p:cNvSpPr>
          <p:nvPr>
            <p:ph type="ftr" sz="quarter" idx="11"/>
          </p:nvPr>
        </p:nvSpPr>
        <p:spPr/>
        <p:txBody>
          <a:bodyPr/>
          <a:lstStyle/>
          <a:p>
            <a:pPr>
              <a:defRPr/>
            </a:pPr>
            <a:r>
              <a:rPr lang="de-DE" b="0">
                <a:latin typeface="Calibri Light"/>
              </a:rPr>
              <a:t>Metacognitive Training 8 - Mood</a:t>
            </a:r>
          </a:p>
        </p:txBody>
      </p:sp>
      <p:sp>
        <p:nvSpPr>
          <p:cNvPr id="4" name="Slide Number Placeholder 3"/>
          <p:cNvSpPr>
            <a:spLocks noGrp="1"/>
          </p:cNvSpPr>
          <p:nvPr>
            <p:ph type="sldNum" sz="quarter" idx="12"/>
          </p:nvPr>
        </p:nvSpPr>
        <p:spPr/>
        <p:txBody>
          <a:bodyPr/>
          <a:lstStyle/>
          <a:p>
            <a:pPr>
              <a:defRPr/>
            </a:pPr>
            <a:fld id="{5992950F-3D39-4C3B-8741-D50F9B36F15B}" type="slidenum">
              <a:rPr lang="de-DE" altLang="de-DE" b="0" smtClean="0">
                <a:latin typeface="Calibri Light"/>
              </a:rPr>
              <a:pPr>
                <a:defRPr/>
              </a:pPr>
              <a:t>47</a:t>
            </a:fld>
            <a:endParaRPr lang="de-DE" altLang="de-DE" b="0">
              <a:latin typeface="Calibri Light"/>
            </a:endParaRPr>
          </a:p>
        </p:txBody>
      </p:sp>
    </p:spTree>
    <p:extLst>
      <p:ext uri="{BB962C8B-B14F-4D97-AF65-F5344CB8AC3E}">
        <p14:creationId xmlns:p14="http://schemas.microsoft.com/office/powerpoint/2010/main" val="179428183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rPr>
              <a:t>Learning objectives:</a:t>
            </a:r>
          </a:p>
          <a:p>
            <a:pPr marL="342900" lvl="0" indent="-342900" defTabSz="914400" fontAlgn="base">
              <a:buClr>
                <a:srgbClr val="333333"/>
              </a:buClr>
              <a:buFont typeface="WingDings"/>
              <a:buChar char=""/>
            </a:pPr>
            <a:r>
              <a:rPr lang="en-GB" altLang="de-DE" sz="2400" dirty="0">
                <a:solidFill>
                  <a:srgbClr val="333333"/>
                </a:solidFill>
                <a:latin typeface="Calibri Light"/>
                <a:cs typeface="Times New Roman" panose="02020603050405020304" pitchFamily="18" charset="0"/>
              </a:rPr>
              <a:t>Depression is no</a:t>
            </a:r>
            <a:r>
              <a:rPr lang="de-DE" altLang="de-DE" sz="2400" dirty="0">
                <a:solidFill>
                  <a:srgbClr val="333333"/>
                </a:solidFill>
                <a:latin typeface="Calibri Light"/>
                <a:cs typeface="Times New Roman" panose="02020603050405020304" pitchFamily="18" charset="0"/>
              </a:rPr>
              <a:t>t an</a:t>
            </a:r>
            <a:r>
              <a:rPr lang="en-GB" altLang="de-DE" sz="2400" dirty="0">
                <a:solidFill>
                  <a:srgbClr val="333333"/>
                </a:solidFill>
                <a:latin typeface="Calibri Light"/>
                <a:cs typeface="Times New Roman" panose="02020603050405020304" pitchFamily="18" charset="0"/>
              </a:rPr>
              <a:t> inevitable fate.</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Be aware of the</a:t>
            </a:r>
            <a:r>
              <a:rPr lang="en-GB" altLang="de-DE" sz="2400" dirty="0">
                <a:solidFill>
                  <a:srgbClr val="333333"/>
                </a:solidFill>
                <a:latin typeface="Calibri Light"/>
                <a:cs typeface="Times New Roman" panose="02020603050405020304" pitchFamily="18" charset="0"/>
              </a:rPr>
              <a:t> typical depressive distortions just discussed and try to modify them (see handout).</a:t>
            </a:r>
            <a:endParaRPr lang="en-US" altLang="de-DE" sz="2400"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U</a:t>
            </a:r>
            <a:r>
              <a:rPr lang="en-US" altLang="de-DE" sz="2400" dirty="0">
                <a:solidFill>
                  <a:srgbClr val="333333"/>
                </a:solidFill>
                <a:latin typeface="Calibri Light"/>
                <a:cs typeface="Times New Roman" panose="02020603050405020304" pitchFamily="18" charset="0"/>
              </a:rPr>
              <a:t>se at least some of the aforementioned tips </a:t>
            </a:r>
            <a:r>
              <a:rPr lang="de-DE" altLang="de-DE" sz="2400" dirty="0">
                <a:solidFill>
                  <a:srgbClr val="333333"/>
                </a:solidFill>
                <a:latin typeface="Calibri Light"/>
                <a:cs typeface="Times New Roman" panose="02020603050405020304" pitchFamily="18" charset="0"/>
              </a:rPr>
              <a:t>continuously </a:t>
            </a:r>
            <a:r>
              <a:rPr lang="en-US" altLang="de-DE" sz="2400" dirty="0">
                <a:solidFill>
                  <a:srgbClr val="333333"/>
                </a:solidFill>
                <a:latin typeface="Calibri Light"/>
                <a:cs typeface="Times New Roman" panose="02020603050405020304" pitchFamily="18" charset="0"/>
              </a:rPr>
              <a:t>to decrease depressed mood/ low self-esteem.</a:t>
            </a:r>
          </a:p>
        </p:txBody>
      </p:sp>
      <p:sp>
        <p:nvSpPr>
          <p:cNvPr id="3" name="Footer Placeholder 2"/>
          <p:cNvSpPr>
            <a:spLocks noGrp="1"/>
          </p:cNvSpPr>
          <p:nvPr>
            <p:ph type="ftr" sz="quarter" idx="11"/>
          </p:nvPr>
        </p:nvSpPr>
        <p:spPr/>
        <p:txBody>
          <a:bodyPr/>
          <a:lstStyle/>
          <a:p>
            <a:pPr>
              <a:defRPr/>
            </a:pPr>
            <a:r>
              <a:rPr lang="de-DE" b="0">
                <a:latin typeface="Calibri Light"/>
              </a:rPr>
              <a:t>Metacognitive Training 8 - Mood</a:t>
            </a:r>
          </a:p>
        </p:txBody>
      </p:sp>
      <p:sp>
        <p:nvSpPr>
          <p:cNvPr id="4" name="Slide Number Placeholder 3"/>
          <p:cNvSpPr>
            <a:spLocks noGrp="1"/>
          </p:cNvSpPr>
          <p:nvPr>
            <p:ph type="sldNum" sz="quarter" idx="12"/>
          </p:nvPr>
        </p:nvSpPr>
        <p:spPr/>
        <p:txBody>
          <a:bodyPr/>
          <a:lstStyle/>
          <a:p>
            <a:pPr>
              <a:defRPr/>
            </a:pPr>
            <a:fld id="{5992950F-3D39-4C3B-8741-D50F9B36F15B}" type="slidenum">
              <a:rPr lang="de-DE" altLang="de-DE" b="0" smtClean="0">
                <a:latin typeface="Calibri Light"/>
              </a:rPr>
              <a:pPr>
                <a:defRPr/>
              </a:pPr>
              <a:t>48</a:t>
            </a:fld>
            <a:endParaRPr lang="de-DE" altLang="de-DE" b="0">
              <a:latin typeface="Calibri Light"/>
            </a:endParaRPr>
          </a:p>
        </p:txBody>
      </p:sp>
    </p:spTree>
    <p:extLst>
      <p:ext uri="{BB962C8B-B14F-4D97-AF65-F5344CB8AC3E}">
        <p14:creationId xmlns:p14="http://schemas.microsoft.com/office/powerpoint/2010/main" val="28870160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rPr>
              <a:t>Learning objectives:</a:t>
            </a:r>
          </a:p>
          <a:p>
            <a:pPr marL="342900" lvl="0" indent="-342900" defTabSz="914400" fontAlgn="base">
              <a:buClr>
                <a:srgbClr val="333333"/>
              </a:buClr>
              <a:buFont typeface="WingDings"/>
              <a:buChar char=""/>
            </a:pPr>
            <a:r>
              <a:rPr lang="en-GB" altLang="de-DE" sz="2400" dirty="0">
                <a:solidFill>
                  <a:srgbClr val="333333"/>
                </a:solidFill>
                <a:latin typeface="Calibri Light"/>
                <a:cs typeface="Times New Roman" panose="02020603050405020304" pitchFamily="18" charset="0"/>
              </a:rPr>
              <a:t>Depression is no</a:t>
            </a:r>
            <a:r>
              <a:rPr lang="de-DE" altLang="de-DE" sz="2400" dirty="0">
                <a:solidFill>
                  <a:srgbClr val="333333"/>
                </a:solidFill>
                <a:latin typeface="Calibri Light"/>
                <a:cs typeface="Times New Roman" panose="02020603050405020304" pitchFamily="18" charset="0"/>
              </a:rPr>
              <a:t>t an</a:t>
            </a:r>
            <a:r>
              <a:rPr lang="en-GB" altLang="de-DE" sz="2400" dirty="0">
                <a:solidFill>
                  <a:srgbClr val="333333"/>
                </a:solidFill>
                <a:latin typeface="Calibri Light"/>
                <a:cs typeface="Times New Roman" panose="02020603050405020304" pitchFamily="18" charset="0"/>
              </a:rPr>
              <a:t> inevitable fate.</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Be aware of the</a:t>
            </a:r>
            <a:r>
              <a:rPr lang="en-GB" altLang="de-DE" sz="2400" dirty="0">
                <a:solidFill>
                  <a:srgbClr val="333333"/>
                </a:solidFill>
                <a:latin typeface="Calibri Light"/>
                <a:cs typeface="Times New Roman" panose="02020603050405020304" pitchFamily="18" charset="0"/>
              </a:rPr>
              <a:t> typical depressive distortions just discussed and try to modify them (see handout).</a:t>
            </a:r>
            <a:endParaRPr lang="en-US" altLang="de-DE" sz="2400"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U</a:t>
            </a:r>
            <a:r>
              <a:rPr lang="en-US" altLang="de-DE" sz="2400" dirty="0">
                <a:solidFill>
                  <a:srgbClr val="333333"/>
                </a:solidFill>
                <a:latin typeface="Calibri Light"/>
                <a:cs typeface="Times New Roman" panose="02020603050405020304" pitchFamily="18" charset="0"/>
              </a:rPr>
              <a:t>se at least some of the aforementioned tips </a:t>
            </a:r>
            <a:r>
              <a:rPr lang="de-DE" altLang="de-DE" sz="2400" dirty="0">
                <a:solidFill>
                  <a:srgbClr val="333333"/>
                </a:solidFill>
                <a:latin typeface="Calibri Light"/>
                <a:cs typeface="Times New Roman" panose="02020603050405020304" pitchFamily="18" charset="0"/>
              </a:rPr>
              <a:t>continuously </a:t>
            </a:r>
            <a:r>
              <a:rPr lang="en-US" altLang="de-DE" sz="2400" dirty="0">
                <a:solidFill>
                  <a:srgbClr val="333333"/>
                </a:solidFill>
                <a:latin typeface="Calibri Light"/>
                <a:cs typeface="Times New Roman" panose="02020603050405020304" pitchFamily="18" charset="0"/>
              </a:rPr>
              <a:t>to decrease depressed mood/ low self-esteem.</a:t>
            </a: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In case of severe depressive symptoms contact a </a:t>
            </a:r>
            <a:r>
              <a:rPr lang="de-DE" altLang="de-DE" sz="2400" dirty="0">
                <a:solidFill>
                  <a:srgbClr val="333333"/>
                </a:solidFill>
                <a:latin typeface="Calibri Light"/>
                <a:cs typeface="Times New Roman" panose="02020603050405020304" pitchFamily="18" charset="0"/>
              </a:rPr>
              <a:t>general practitioner, </a:t>
            </a:r>
            <a:r>
              <a:rPr lang="en-US" altLang="de-DE" sz="2400" dirty="0">
                <a:solidFill>
                  <a:srgbClr val="333333"/>
                </a:solidFill>
                <a:latin typeface="Calibri Light"/>
                <a:cs typeface="Times New Roman" panose="02020603050405020304" pitchFamily="18" charset="0"/>
              </a:rPr>
              <a:t>psychologist or psychiatrist.</a:t>
            </a:r>
            <a:endParaRPr lang="de-DE" altLang="de-DE" sz="2400" dirty="0">
              <a:solidFill>
                <a:srgbClr val="333333"/>
              </a:solidFill>
              <a:latin typeface="Calibri Light"/>
              <a:cs typeface="Times New Roman" panose="02020603050405020304" pitchFamily="18" charset="0"/>
            </a:endParaRP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Metacognitive Training 8 - Mood</a:t>
            </a:r>
          </a:p>
        </p:txBody>
      </p:sp>
      <p:sp>
        <p:nvSpPr>
          <p:cNvPr id="4" name="Slide Number Placeholder 3"/>
          <p:cNvSpPr>
            <a:spLocks noGrp="1"/>
          </p:cNvSpPr>
          <p:nvPr>
            <p:ph type="sldNum" sz="quarter" idx="12"/>
          </p:nvPr>
        </p:nvSpPr>
        <p:spPr/>
        <p:txBody>
          <a:bodyPr/>
          <a:lstStyle/>
          <a:p>
            <a:pPr>
              <a:defRPr/>
            </a:pPr>
            <a:fld id="{5992950F-3D39-4C3B-8741-D50F9B36F15B}" type="slidenum">
              <a:rPr lang="de-DE" altLang="de-DE" b="0" smtClean="0">
                <a:latin typeface="Calibri Light"/>
              </a:rPr>
              <a:pPr>
                <a:defRPr/>
              </a:pPr>
              <a:t>49</a:t>
            </a:fld>
            <a:endParaRPr lang="de-DE" altLang="de-DE" b="0">
              <a:latin typeface="Calibri Light"/>
            </a:endParaRPr>
          </a:p>
        </p:txBody>
      </p:sp>
    </p:spTree>
    <p:extLst>
      <p:ext uri="{BB962C8B-B14F-4D97-AF65-F5344CB8AC3E}">
        <p14:creationId xmlns:p14="http://schemas.microsoft.com/office/powerpoint/2010/main" val="265154183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000" dirty="0">
                <a:solidFill>
                  <a:srgbClr val="333333"/>
                </a:solidFill>
                <a:latin typeface="Calibri Light"/>
                <a:cs typeface="Times New Roman" panose="02020603050405020304" pitchFamily="18" charset="0"/>
              </a:rPr>
              <a:t>Many </a:t>
            </a:r>
            <a:r>
              <a:rPr lang="de-DE" altLang="de-DE" sz="2000" dirty="0">
                <a:solidFill>
                  <a:srgbClr val="333333"/>
                </a:solidFill>
                <a:latin typeface="Calibri Light"/>
                <a:ea typeface="Verdana" panose="020B0604030504040204" pitchFamily="34" charset="0"/>
                <a:cs typeface="Verdana" panose="020B0604030504040204" pitchFamily="34" charset="0"/>
              </a:rPr>
              <a:t>(but not all!)</a:t>
            </a:r>
            <a:r>
              <a:rPr lang="en-AU" altLang="de-DE" sz="2000" dirty="0">
                <a:solidFill>
                  <a:srgbClr val="333333"/>
                </a:solidFill>
                <a:latin typeface="Calibri Light"/>
                <a:ea typeface="Verdana" panose="020B0604030504040204" pitchFamily="34" charset="0"/>
                <a:cs typeface="Verdana" panose="020B0604030504040204" pitchFamily="34" charset="0"/>
              </a:rPr>
              <a:t> </a:t>
            </a:r>
            <a:r>
              <a:rPr lang="en-AU" altLang="de-DE" sz="2000" dirty="0">
                <a:solidFill>
                  <a:srgbClr val="333333"/>
                </a:solidFill>
                <a:latin typeface="Calibri Light"/>
                <a:cs typeface="Times New Roman" panose="02020603050405020304" pitchFamily="18" charset="0"/>
              </a:rPr>
              <a:t>people with psychosis have low self-esteem, particularly </a:t>
            </a:r>
            <a:r>
              <a:rPr lang="en-AU" altLang="de-DE" sz="2000" i="1" dirty="0">
                <a:solidFill>
                  <a:srgbClr val="333333"/>
                </a:solidFill>
                <a:latin typeface="Calibri Light"/>
                <a:cs typeface="Times New Roman" panose="02020603050405020304" pitchFamily="18" charset="0"/>
              </a:rPr>
              <a:t>after </a:t>
            </a:r>
            <a:r>
              <a:rPr lang="en-AU" altLang="de-DE" sz="2000" dirty="0">
                <a:solidFill>
                  <a:srgbClr val="333333"/>
                </a:solidFill>
                <a:latin typeface="Calibri Light"/>
                <a:cs typeface="Times New Roman" panose="02020603050405020304" pitchFamily="18" charset="0"/>
              </a:rPr>
              <a:t>a</a:t>
            </a:r>
            <a:r>
              <a:rPr lang="en-AU" altLang="de-DE" sz="2000" i="1" dirty="0">
                <a:solidFill>
                  <a:srgbClr val="333333"/>
                </a:solidFill>
                <a:latin typeface="Calibri Light"/>
                <a:cs typeface="Times New Roman" panose="02020603050405020304" pitchFamily="18" charset="0"/>
              </a:rPr>
              <a:t> </a:t>
            </a:r>
            <a:r>
              <a:rPr lang="en-AU" altLang="de-DE" sz="2000" dirty="0">
                <a:solidFill>
                  <a:srgbClr val="333333"/>
                </a:solidFill>
                <a:latin typeface="Calibri Light"/>
                <a:cs typeface="Times New Roman" panose="02020603050405020304" pitchFamily="18" charset="0"/>
              </a:rPr>
              <a:t>psychotic episode (feeling of shame; fear of friends turning away).</a:t>
            </a:r>
          </a:p>
        </p:txBody>
      </p:sp>
      <p:sp>
        <p:nvSpPr>
          <p:cNvPr id="3" name="Footer Placeholder 2"/>
          <p:cNvSpPr>
            <a:spLocks noGrp="1"/>
          </p:cNvSpPr>
          <p:nvPr>
            <p:ph type="ftr" sz="quarter" idx="11"/>
          </p:nvPr>
        </p:nvSpPr>
        <p:spPr/>
        <p:txBody>
          <a:bodyPr/>
          <a:lstStyle/>
          <a:p>
            <a:pPr>
              <a:defRPr/>
            </a:pPr>
            <a:r>
              <a:rPr lang="de-DE" b="0">
                <a:latin typeface="Calibri Light"/>
              </a:rPr>
              <a:t>Metacognitive Training 8 - Mood</a:t>
            </a:r>
          </a:p>
        </p:txBody>
      </p:sp>
      <p:sp>
        <p:nvSpPr>
          <p:cNvPr id="4" name="Slide Number Placeholder 3"/>
          <p:cNvSpPr>
            <a:spLocks noGrp="1"/>
          </p:cNvSpPr>
          <p:nvPr>
            <p:ph type="sldNum" sz="quarter" idx="12"/>
          </p:nvPr>
        </p:nvSpPr>
        <p:spPr/>
        <p:txBody>
          <a:bodyPr/>
          <a:lstStyle/>
          <a:p>
            <a:pPr>
              <a:defRPr/>
            </a:pPr>
            <a:fld id="{5992950F-3D39-4C3B-8741-D50F9B36F15B}" type="slidenum">
              <a:rPr lang="de-DE" altLang="de-DE" b="0" smtClean="0">
                <a:latin typeface="Calibri Light"/>
              </a:rPr>
              <a:pPr>
                <a:defRPr/>
              </a:pPr>
              <a:t>50</a:t>
            </a:fld>
            <a:endParaRPr lang="de-DE" altLang="de-DE" b="0">
              <a:latin typeface="Calibri Light"/>
            </a:endParaRPr>
          </a:p>
        </p:txBody>
      </p:sp>
    </p:spTree>
    <p:extLst>
      <p:ext uri="{BB962C8B-B14F-4D97-AF65-F5344CB8AC3E}">
        <p14:creationId xmlns:p14="http://schemas.microsoft.com/office/powerpoint/2010/main" val="40878743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000" dirty="0">
                <a:solidFill>
                  <a:srgbClr val="333333"/>
                </a:solidFill>
                <a:latin typeface="Calibri Light"/>
                <a:cs typeface="Times New Roman" panose="02020603050405020304" pitchFamily="18" charset="0"/>
              </a:rPr>
              <a:t>Many </a:t>
            </a:r>
            <a:r>
              <a:rPr lang="de-DE" altLang="de-DE" sz="2000" dirty="0">
                <a:solidFill>
                  <a:srgbClr val="333333"/>
                </a:solidFill>
                <a:latin typeface="Calibri Light"/>
                <a:ea typeface="Verdana" panose="020B0604030504040204" pitchFamily="34" charset="0"/>
                <a:cs typeface="Verdana" panose="020B0604030504040204" pitchFamily="34" charset="0"/>
              </a:rPr>
              <a:t>(but not all!)</a:t>
            </a:r>
            <a:r>
              <a:rPr lang="en-AU" altLang="de-DE" sz="2000" dirty="0">
                <a:solidFill>
                  <a:srgbClr val="333333"/>
                </a:solidFill>
                <a:latin typeface="Calibri Light"/>
                <a:ea typeface="Verdana" panose="020B0604030504040204" pitchFamily="34" charset="0"/>
                <a:cs typeface="Verdana" panose="020B0604030504040204" pitchFamily="34" charset="0"/>
              </a:rPr>
              <a:t> </a:t>
            </a:r>
            <a:r>
              <a:rPr lang="en-AU" altLang="de-DE" sz="2000" dirty="0">
                <a:solidFill>
                  <a:srgbClr val="333333"/>
                </a:solidFill>
                <a:latin typeface="Calibri Light"/>
                <a:cs typeface="Times New Roman" panose="02020603050405020304" pitchFamily="18" charset="0"/>
              </a:rPr>
              <a:t>people with psychosis have low self-esteem, particularly </a:t>
            </a:r>
            <a:r>
              <a:rPr lang="en-AU" altLang="de-DE" sz="2000" i="1" dirty="0">
                <a:solidFill>
                  <a:srgbClr val="333333"/>
                </a:solidFill>
                <a:latin typeface="Calibri Light"/>
                <a:cs typeface="Times New Roman" panose="02020603050405020304" pitchFamily="18" charset="0"/>
              </a:rPr>
              <a:t>after </a:t>
            </a:r>
            <a:r>
              <a:rPr lang="en-AU" altLang="de-DE" sz="2000" dirty="0">
                <a:solidFill>
                  <a:srgbClr val="333333"/>
                </a:solidFill>
                <a:latin typeface="Calibri Light"/>
                <a:cs typeface="Times New Roman" panose="02020603050405020304" pitchFamily="18" charset="0"/>
              </a:rPr>
              <a:t>a</a:t>
            </a:r>
            <a:r>
              <a:rPr lang="en-AU" altLang="de-DE" sz="2000" i="1" dirty="0">
                <a:solidFill>
                  <a:srgbClr val="333333"/>
                </a:solidFill>
                <a:latin typeface="Calibri Light"/>
                <a:cs typeface="Times New Roman" panose="02020603050405020304" pitchFamily="18" charset="0"/>
              </a:rPr>
              <a:t> </a:t>
            </a:r>
            <a:r>
              <a:rPr lang="en-AU" altLang="de-DE" sz="2000" dirty="0">
                <a:solidFill>
                  <a:srgbClr val="333333"/>
                </a:solidFill>
                <a:latin typeface="Calibri Light"/>
                <a:cs typeface="Times New Roman" panose="02020603050405020304" pitchFamily="18" charset="0"/>
              </a:rPr>
              <a:t>psychotic episode (feeling of shame; fear of friends turning away). </a:t>
            </a:r>
          </a:p>
          <a:p>
            <a:pPr lvl="0" defTabSz="914400" fontAlgn="base">
              <a:lnSpc>
                <a:spcPct val="100000"/>
              </a:lnSpc>
              <a:spcBef>
                <a:spcPts val="1200"/>
              </a:spcBef>
            </a:pPr>
            <a:r>
              <a:rPr lang="en-AU" altLang="de-DE" sz="2000" dirty="0">
                <a:solidFill>
                  <a:srgbClr val="333333"/>
                </a:solidFill>
                <a:latin typeface="Calibri Light"/>
                <a:cs typeface="Times New Roman" panose="02020603050405020304" pitchFamily="18" charset="0"/>
              </a:rPr>
              <a:t>When in acute psychosis, some people report fear but also other emotions:</a:t>
            </a:r>
          </a:p>
          <a:p>
            <a:pPr marL="342900" lvl="0" indent="-342900" defTabSz="914400" fontAlgn="base">
              <a:lnSpc>
                <a:spcPct val="100000"/>
              </a:lnSpc>
              <a:spcBef>
                <a:spcPts val="1200"/>
              </a:spcBef>
              <a:buClr>
                <a:srgbClr val="004992"/>
              </a:buClr>
              <a:buFont typeface="WingDings"/>
              <a:buChar char=""/>
            </a:pPr>
            <a:r>
              <a:rPr lang="en-AU" altLang="de-DE" sz="2000" dirty="0">
                <a:solidFill>
                  <a:srgbClr val="004992"/>
                </a:solidFill>
                <a:latin typeface="Calibri Light"/>
                <a:cs typeface="Times New Roman" panose="02020603050405020304" pitchFamily="18" charset="0"/>
              </a:rPr>
              <a:t>Excitement (“something is finally happening”)</a:t>
            </a:r>
          </a:p>
          <a:p>
            <a:pPr marL="342900" lvl="0" indent="-342900" defTabSz="914400" fontAlgn="base">
              <a:lnSpc>
                <a:spcPct val="100000"/>
              </a:lnSpc>
              <a:spcBef>
                <a:spcPts val="1200"/>
              </a:spcBef>
              <a:buClr>
                <a:srgbClr val="004992"/>
              </a:buClr>
              <a:buFont typeface="WingDings"/>
              <a:buChar char=""/>
            </a:pPr>
            <a:r>
              <a:rPr lang="en-AU" altLang="de-DE" sz="2000" dirty="0">
                <a:solidFill>
                  <a:srgbClr val="004992"/>
                </a:solidFill>
                <a:latin typeface="Calibri Light"/>
                <a:cs typeface="Times New Roman" panose="02020603050405020304" pitchFamily="18" charset="0"/>
              </a:rPr>
              <a:t>Sense of destiny (to </a:t>
            </a:r>
            <a:r>
              <a:rPr lang="en-AU" altLang="de-DE" sz="2000" dirty="0" err="1">
                <a:solidFill>
                  <a:srgbClr val="004992"/>
                </a:solidFill>
                <a:latin typeface="Calibri Light"/>
                <a:cs typeface="Times New Roman" panose="02020603050405020304" pitchFamily="18" charset="0"/>
              </a:rPr>
              <a:t>fulfill</a:t>
            </a:r>
            <a:r>
              <a:rPr lang="en-AU" altLang="de-DE" sz="2000" dirty="0">
                <a:solidFill>
                  <a:srgbClr val="004992"/>
                </a:solidFill>
                <a:latin typeface="Calibri Light"/>
                <a:cs typeface="Times New Roman" panose="02020603050405020304" pitchFamily="18" charset="0"/>
              </a:rPr>
              <a:t> a mission, to be important) </a:t>
            </a:r>
          </a:p>
        </p:txBody>
      </p:sp>
      <p:sp>
        <p:nvSpPr>
          <p:cNvPr id="3" name="Footer Placeholder 2"/>
          <p:cNvSpPr>
            <a:spLocks noGrp="1"/>
          </p:cNvSpPr>
          <p:nvPr>
            <p:ph type="ftr" sz="quarter" idx="11"/>
          </p:nvPr>
        </p:nvSpPr>
        <p:spPr/>
        <p:txBody>
          <a:bodyPr/>
          <a:lstStyle/>
          <a:p>
            <a:pPr>
              <a:defRPr/>
            </a:pPr>
            <a:r>
              <a:rPr lang="de-DE" b="0">
                <a:latin typeface="Calibri Light"/>
              </a:rPr>
              <a:t>Metacognitive Training 8 - Mood</a:t>
            </a:r>
          </a:p>
        </p:txBody>
      </p:sp>
      <p:sp>
        <p:nvSpPr>
          <p:cNvPr id="4" name="Slide Number Placeholder 3"/>
          <p:cNvSpPr>
            <a:spLocks noGrp="1"/>
          </p:cNvSpPr>
          <p:nvPr>
            <p:ph type="sldNum" sz="quarter" idx="12"/>
          </p:nvPr>
        </p:nvSpPr>
        <p:spPr/>
        <p:txBody>
          <a:bodyPr/>
          <a:lstStyle/>
          <a:p>
            <a:pPr>
              <a:defRPr/>
            </a:pPr>
            <a:fld id="{5992950F-3D39-4C3B-8741-D50F9B36F15B}" type="slidenum">
              <a:rPr lang="de-DE" altLang="de-DE" b="0" smtClean="0">
                <a:latin typeface="Calibri Light"/>
              </a:rPr>
              <a:pPr>
                <a:defRPr/>
              </a:pPr>
              <a:t>51</a:t>
            </a:fld>
            <a:endParaRPr lang="de-DE" altLang="de-DE" b="0">
              <a:latin typeface="Calibri Light"/>
            </a:endParaRPr>
          </a:p>
        </p:txBody>
      </p:sp>
    </p:spTree>
    <p:extLst>
      <p:ext uri="{BB962C8B-B14F-4D97-AF65-F5344CB8AC3E}">
        <p14:creationId xmlns:p14="http://schemas.microsoft.com/office/powerpoint/2010/main" val="361128339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000" dirty="0">
                <a:solidFill>
                  <a:srgbClr val="333333"/>
                </a:solidFill>
                <a:latin typeface="Calibri Light"/>
                <a:cs typeface="Times New Roman" panose="02020603050405020304" pitchFamily="18" charset="0"/>
              </a:rPr>
              <a:t>Many </a:t>
            </a:r>
            <a:r>
              <a:rPr lang="de-DE" altLang="de-DE" sz="2000" dirty="0">
                <a:solidFill>
                  <a:srgbClr val="333333"/>
                </a:solidFill>
                <a:latin typeface="Calibri Light"/>
                <a:ea typeface="Verdana" panose="020B0604030504040204" pitchFamily="34" charset="0"/>
                <a:cs typeface="Verdana" panose="020B0604030504040204" pitchFamily="34" charset="0"/>
              </a:rPr>
              <a:t>(but not all!)</a:t>
            </a:r>
            <a:r>
              <a:rPr lang="en-AU" altLang="de-DE" sz="2000" dirty="0">
                <a:solidFill>
                  <a:srgbClr val="333333"/>
                </a:solidFill>
                <a:latin typeface="Calibri Light"/>
                <a:ea typeface="Verdana" panose="020B0604030504040204" pitchFamily="34" charset="0"/>
                <a:cs typeface="Verdana" panose="020B0604030504040204" pitchFamily="34" charset="0"/>
              </a:rPr>
              <a:t> </a:t>
            </a:r>
            <a:r>
              <a:rPr lang="en-AU" altLang="de-DE" sz="2000" dirty="0">
                <a:solidFill>
                  <a:srgbClr val="333333"/>
                </a:solidFill>
                <a:latin typeface="Calibri Light"/>
                <a:cs typeface="Times New Roman" panose="02020603050405020304" pitchFamily="18" charset="0"/>
              </a:rPr>
              <a:t>people with psychosis have low self-esteem, particularly </a:t>
            </a:r>
            <a:r>
              <a:rPr lang="en-AU" altLang="de-DE" sz="2000" i="1" dirty="0">
                <a:solidFill>
                  <a:srgbClr val="333333"/>
                </a:solidFill>
                <a:latin typeface="Calibri Light"/>
                <a:cs typeface="Times New Roman" panose="02020603050405020304" pitchFamily="18" charset="0"/>
              </a:rPr>
              <a:t>after </a:t>
            </a:r>
            <a:r>
              <a:rPr lang="en-AU" altLang="de-DE" sz="2000" dirty="0">
                <a:solidFill>
                  <a:srgbClr val="333333"/>
                </a:solidFill>
                <a:latin typeface="Calibri Light"/>
                <a:cs typeface="Times New Roman" panose="02020603050405020304" pitchFamily="18" charset="0"/>
              </a:rPr>
              <a:t>a</a:t>
            </a:r>
            <a:r>
              <a:rPr lang="en-AU" altLang="de-DE" sz="2000" i="1" dirty="0">
                <a:solidFill>
                  <a:srgbClr val="333333"/>
                </a:solidFill>
                <a:latin typeface="Calibri Light"/>
                <a:cs typeface="Times New Roman" panose="02020603050405020304" pitchFamily="18" charset="0"/>
              </a:rPr>
              <a:t> </a:t>
            </a:r>
            <a:r>
              <a:rPr lang="en-AU" altLang="de-DE" sz="2000" dirty="0">
                <a:solidFill>
                  <a:srgbClr val="333333"/>
                </a:solidFill>
                <a:latin typeface="Calibri Light"/>
                <a:cs typeface="Times New Roman" panose="02020603050405020304" pitchFamily="18" charset="0"/>
              </a:rPr>
              <a:t>psychotic episode (feeling of shame; fear of friends turning away). </a:t>
            </a:r>
          </a:p>
          <a:p>
            <a:pPr lvl="0" defTabSz="914400" fontAlgn="base">
              <a:lnSpc>
                <a:spcPct val="100000"/>
              </a:lnSpc>
              <a:spcBef>
                <a:spcPts val="1200"/>
              </a:spcBef>
            </a:pPr>
            <a:r>
              <a:rPr lang="en-AU" altLang="de-DE" sz="2000" dirty="0">
                <a:solidFill>
                  <a:srgbClr val="333333"/>
                </a:solidFill>
                <a:latin typeface="Calibri Light"/>
                <a:cs typeface="Times New Roman" panose="02020603050405020304" pitchFamily="18" charset="0"/>
              </a:rPr>
              <a:t>When in acute psychosis, some people report fear but also other emotions:</a:t>
            </a:r>
          </a:p>
          <a:p>
            <a:pPr marL="342900" lvl="0" indent="-342900" defTabSz="914400" fontAlgn="base">
              <a:lnSpc>
                <a:spcPct val="100000"/>
              </a:lnSpc>
              <a:spcBef>
                <a:spcPts val="1200"/>
              </a:spcBef>
              <a:buClr>
                <a:srgbClr val="004992"/>
              </a:buClr>
              <a:buFont typeface="WingDings"/>
              <a:buChar char=""/>
            </a:pPr>
            <a:r>
              <a:rPr lang="en-AU" altLang="de-DE" sz="2000" dirty="0">
                <a:solidFill>
                  <a:srgbClr val="004992"/>
                </a:solidFill>
                <a:latin typeface="Calibri Light"/>
                <a:cs typeface="Times New Roman" panose="02020603050405020304" pitchFamily="18" charset="0"/>
              </a:rPr>
              <a:t>Excitement (“something is finally happening”)</a:t>
            </a:r>
          </a:p>
          <a:p>
            <a:pPr marL="342900" lvl="0" indent="-342900" defTabSz="914400" fontAlgn="base">
              <a:lnSpc>
                <a:spcPct val="100000"/>
              </a:lnSpc>
              <a:spcBef>
                <a:spcPts val="1200"/>
              </a:spcBef>
              <a:buClr>
                <a:srgbClr val="004992"/>
              </a:buClr>
              <a:buFont typeface="WingDings"/>
              <a:buChar char=""/>
            </a:pPr>
            <a:r>
              <a:rPr lang="en-AU" altLang="de-DE" sz="2000" dirty="0">
                <a:solidFill>
                  <a:srgbClr val="004992"/>
                </a:solidFill>
                <a:latin typeface="Calibri Light"/>
                <a:cs typeface="Times New Roman" panose="02020603050405020304" pitchFamily="18" charset="0"/>
              </a:rPr>
              <a:t>Sense of destiny (to </a:t>
            </a:r>
            <a:r>
              <a:rPr lang="en-AU" altLang="de-DE" sz="2000" dirty="0" err="1">
                <a:solidFill>
                  <a:srgbClr val="004992"/>
                </a:solidFill>
                <a:latin typeface="Calibri Light"/>
                <a:cs typeface="Times New Roman" panose="02020603050405020304" pitchFamily="18" charset="0"/>
              </a:rPr>
              <a:t>fulfill</a:t>
            </a:r>
            <a:r>
              <a:rPr lang="en-AU" altLang="de-DE" sz="2000" dirty="0">
                <a:solidFill>
                  <a:srgbClr val="004992"/>
                </a:solidFill>
                <a:latin typeface="Calibri Light"/>
                <a:cs typeface="Times New Roman" panose="02020603050405020304" pitchFamily="18" charset="0"/>
              </a:rPr>
              <a:t> a mission, to be important)</a:t>
            </a:r>
          </a:p>
          <a:p>
            <a:pPr lvl="0" defTabSz="914400" fontAlgn="base">
              <a:lnSpc>
                <a:spcPct val="100000"/>
              </a:lnSpc>
              <a:spcBef>
                <a:spcPts val="1200"/>
              </a:spcBef>
              <a:buClr>
                <a:srgbClr val="004992"/>
              </a:buClr>
            </a:pPr>
            <a:r>
              <a:rPr lang="en-US" altLang="de-DE" dirty="0">
                <a:solidFill>
                  <a:srgbClr val="004992"/>
                </a:solidFill>
                <a:latin typeface="Calibri Light"/>
                <a:cs typeface="Times New Roman" panose="02020603050405020304" pitchFamily="18" charset="0"/>
              </a:rPr>
              <a:t>Example: </a:t>
            </a:r>
            <a:r>
              <a:rPr lang="en-US" altLang="de-DE" dirty="0">
                <a:solidFill>
                  <a:srgbClr val="333333"/>
                </a:solidFill>
                <a:latin typeface="Calibri Light"/>
                <a:cs typeface="Times New Roman" panose="02020603050405020304" pitchFamily="18" charset="0"/>
              </a:rPr>
              <a:t>The computer hacker Karl Koch believed that the secret society of the illuminates was persecuting him. One of the “proofs”: he frequently comes across the number 23 – which to him is the number of the illuminates.</a:t>
            </a:r>
          </a:p>
          <a:p>
            <a:pPr lvl="0" defTabSz="914400" fontAlgn="base">
              <a:lnSpc>
                <a:spcPct val="100000"/>
              </a:lnSpc>
              <a:spcBef>
                <a:spcPts val="1200"/>
              </a:spcBef>
              <a:buClr>
                <a:srgbClr val="004992"/>
              </a:buClr>
            </a:pPr>
            <a:r>
              <a:rPr lang="en-US" altLang="de-DE" dirty="0">
                <a:solidFill>
                  <a:srgbClr val="004992"/>
                </a:solidFill>
                <a:latin typeface="Calibri Light"/>
                <a:cs typeface="Times New Roman" panose="02020603050405020304" pitchFamily="18" charset="0"/>
              </a:rPr>
              <a:t>Appraisal: </a:t>
            </a:r>
            <a:r>
              <a:rPr lang="en-US" altLang="de-DE" dirty="0">
                <a:solidFill>
                  <a:srgbClr val="333333"/>
                </a:solidFill>
                <a:latin typeface="Calibri Light"/>
                <a:cs typeface="Times New Roman" panose="02020603050405020304" pitchFamily="18" charset="0"/>
              </a:rPr>
              <a:t>Fear and threat. But also a feeling of importance and determination to fight the world conspiracy of the illuminates. </a:t>
            </a:r>
          </a:p>
          <a:p>
            <a:pPr lvl="0" defTabSz="914400" fontAlgn="base">
              <a:lnSpc>
                <a:spcPct val="100000"/>
              </a:lnSpc>
              <a:spcBef>
                <a:spcPts val="1200"/>
              </a:spcBef>
              <a:buClr>
                <a:srgbClr val="004992"/>
              </a:buClr>
            </a:pPr>
            <a:r>
              <a:rPr lang="en-US" altLang="de-DE" dirty="0">
                <a:solidFill>
                  <a:srgbClr val="004992"/>
                </a:solidFill>
                <a:latin typeface="Calibri Light"/>
                <a:cs typeface="Times New Roman" panose="02020603050405020304" pitchFamily="18" charset="0"/>
              </a:rPr>
              <a:t>But: </a:t>
            </a:r>
            <a:r>
              <a:rPr lang="en-US" altLang="de-DE" dirty="0">
                <a:solidFill>
                  <a:srgbClr val="333333"/>
                </a:solidFill>
                <a:latin typeface="Calibri Light"/>
                <a:cs typeface="Times New Roman" panose="02020603050405020304" pitchFamily="18" charset="0"/>
              </a:rPr>
              <a:t>Karl got increasingly wrapped up in his conspiracy theories. Due to his close-minded view on the world, he did not realize that the number 23 does not occur anymore often than other numbers and is also of dubious significance.</a:t>
            </a:r>
          </a:p>
        </p:txBody>
      </p:sp>
      <p:sp>
        <p:nvSpPr>
          <p:cNvPr id="3" name="Footer Placeholder 2"/>
          <p:cNvSpPr>
            <a:spLocks noGrp="1"/>
          </p:cNvSpPr>
          <p:nvPr>
            <p:ph type="ftr" sz="quarter" idx="11"/>
          </p:nvPr>
        </p:nvSpPr>
        <p:spPr/>
        <p:txBody>
          <a:bodyPr/>
          <a:lstStyle/>
          <a:p>
            <a:pPr>
              <a:defRPr/>
            </a:pPr>
            <a:r>
              <a:rPr lang="de-DE" b="0">
                <a:latin typeface="Calibri Light"/>
              </a:rPr>
              <a:t>Metacognitive Training 8 - Mood</a:t>
            </a:r>
          </a:p>
        </p:txBody>
      </p:sp>
      <p:sp>
        <p:nvSpPr>
          <p:cNvPr id="4" name="Slide Number Placeholder 3"/>
          <p:cNvSpPr>
            <a:spLocks noGrp="1"/>
          </p:cNvSpPr>
          <p:nvPr>
            <p:ph type="sldNum" sz="quarter" idx="12"/>
          </p:nvPr>
        </p:nvSpPr>
        <p:spPr/>
        <p:txBody>
          <a:bodyPr/>
          <a:lstStyle/>
          <a:p>
            <a:pPr>
              <a:defRPr/>
            </a:pPr>
            <a:fld id="{5992950F-3D39-4C3B-8741-D50F9B36F15B}" type="slidenum">
              <a:rPr lang="de-DE" altLang="de-DE" b="0" smtClean="0">
                <a:latin typeface="Calibri Light"/>
              </a:rPr>
              <a:pPr>
                <a:defRPr/>
              </a:pPr>
              <a:t>52</a:t>
            </a:fld>
            <a:endParaRPr lang="de-DE" altLang="de-DE" b="0">
              <a:latin typeface="Calibri Light"/>
            </a:endParaRPr>
          </a:p>
        </p:txBody>
      </p:sp>
    </p:spTree>
    <p:extLst>
      <p:ext uri="{BB962C8B-B14F-4D97-AF65-F5344CB8AC3E}">
        <p14:creationId xmlns:p14="http://schemas.microsoft.com/office/powerpoint/2010/main" val="63578564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Thank you for your attention!</a:t>
            </a:r>
          </a:p>
        </p:txBody>
      </p:sp>
      <p:sp>
        <p:nvSpPr>
          <p:cNvPr id="5" name="Content Placeholder 4"/>
          <p:cNvSpPr>
            <a:spLocks noGrp="1"/>
          </p:cNvSpPr>
          <p:nvPr>
            <p:ph idx="1"/>
          </p:nvPr>
        </p:nvSpPr>
        <p:spPr/>
        <p:txBody>
          <a:bodyPr/>
          <a:lstStyle/>
          <a:p>
            <a:pPr marL="114935" marR="333375" lvl="0" defTabSz="914400">
              <a:lnSpc>
                <a:spcPct val="100000"/>
              </a:lnSpc>
              <a:spcBef>
                <a:spcPts val="800"/>
              </a:spcBef>
            </a:pPr>
            <a:r>
              <a:rPr lang="en-US" i="1" dirty="0">
                <a:solidFill>
                  <a:srgbClr val="004992"/>
                </a:solidFill>
                <a:latin typeface="Calibri Light"/>
                <a:cs typeface="Verdana"/>
              </a:rPr>
              <a:t>for trainers:</a:t>
            </a:r>
          </a:p>
          <a:p>
            <a:pPr marL="114935" marR="333375" lvl="0" defTabSz="914400">
              <a:lnSpc>
                <a:spcPct val="100000"/>
              </a:lnSpc>
              <a:spcBef>
                <a:spcPts val="800"/>
              </a:spcBef>
            </a:pPr>
            <a:r>
              <a:rPr lang="en-US" dirty="0">
                <a:solidFill>
                  <a:srgbClr val="004992"/>
                </a:solidFill>
                <a:latin typeface="Calibri Light"/>
                <a:cs typeface="Verdana"/>
              </a:rPr>
              <a:t>Please hand out worksheets. Introduce our app COGITO (download free of charge).</a:t>
            </a:r>
          </a:p>
        </p:txBody>
      </p:sp>
      <p:sp>
        <p:nvSpPr>
          <p:cNvPr id="7" name="Footer Placeholder 6"/>
          <p:cNvSpPr>
            <a:spLocks noGrp="1"/>
          </p:cNvSpPr>
          <p:nvPr>
            <p:ph type="ftr" sz="quarter" idx="11"/>
          </p:nvPr>
        </p:nvSpPr>
        <p:spPr/>
        <p:txBody>
          <a:bodyPr/>
          <a:lstStyle/>
          <a:p>
            <a:pPr>
              <a:defRPr/>
            </a:pPr>
            <a:r>
              <a:rPr lang="en-US">
                <a:solidFill>
                  <a:srgbClr val="333333"/>
                </a:solidFill>
              </a:rPr>
              <a:t>Metacognitive Training 8 - Mood</a:t>
            </a:r>
            <a:endParaRPr lang="de-DE">
              <a:solidFill>
                <a:srgbClr val="333333"/>
              </a:solidFill>
            </a:endParaRP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53</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b="0" spc="-10" dirty="0">
                <a:solidFill>
                  <a:srgbClr val="333333"/>
                </a:solidFill>
                <a:latin typeface="Calibri Light"/>
                <a:ea typeface="ＭＳ Ｐゴシック" panose="020B0600070205080204" pitchFamily="34" charset="-128"/>
                <a:cs typeface="Verdana"/>
              </a:rPr>
              <a:t>www.uke.de/mct_app</a:t>
            </a:r>
            <a:endParaRPr lang="de-DE" sz="1800" b="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361055014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j-lt"/>
              </a:rPr>
              <a:t>A full list can be obtained via </a:t>
            </a:r>
            <a:r>
              <a:rPr lang="de-DE" altLang="de-DE" sz="1200" b="0" u="sng" dirty="0">
                <a:solidFill>
                  <a:srgbClr val="333333"/>
                </a:solidFill>
                <a:latin typeface="+mj-lt"/>
              </a:rPr>
              <a:t>www.uke.de/mct</a:t>
            </a:r>
            <a:r>
              <a:rPr lang="de-DE" altLang="de-DE" sz="1200" b="0" dirty="0">
                <a:solidFill>
                  <a:srgbClr val="333333"/>
                </a:solidFill>
                <a:latin typeface="+mj-lt"/>
              </a:rPr>
              <a:t>. </a:t>
            </a:r>
            <a:r>
              <a:rPr lang="en-GB" altLang="de-DE" sz="1200" b="0" dirty="0">
                <a:solidFill>
                  <a:srgbClr val="333333"/>
                </a:solidFill>
                <a:latin typeface="+mj-lt"/>
              </a:rPr>
              <a:t>If we have involuntarily breached copyright, please</a:t>
            </a:r>
            <a:r>
              <a:rPr lang="de-DE" altLang="de-DE" sz="1200" b="0" dirty="0">
                <a:solidFill>
                  <a:srgbClr val="333333"/>
                </a:solidFill>
                <a:latin typeface="+mj-lt"/>
              </a:rPr>
              <a:t> accept our apologies. In this case, we kindly ask creators for their</a:t>
            </a:r>
            <a:r>
              <a:rPr lang="en-GB" altLang="de-DE" sz="1200" b="0" dirty="0">
                <a:solidFill>
                  <a:srgbClr val="333333"/>
                </a:solidFill>
                <a:latin typeface="+mj-lt"/>
              </a:rPr>
              <a:t> permission to use their work under the "fair use" policy.</a:t>
            </a:r>
            <a:br>
              <a:rPr lang="de-DE" altLang="de-DE" sz="1200" b="0" dirty="0">
                <a:solidFill>
                  <a:srgbClr val="333333"/>
                </a:solidFill>
                <a:latin typeface="+mj-lt"/>
              </a:rPr>
            </a:br>
            <a:r>
              <a:rPr lang="de-DE" altLang="de-DE" sz="1200" b="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j-lt"/>
              </a:rPr>
              <a:t>www.uke.de/mkt</a:t>
            </a:r>
            <a:r>
              <a:rPr lang="de-DE" altLang="de-DE" sz="1200" b="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1369572647"/>
              </p:ext>
            </p:extLst>
          </p:nvPr>
        </p:nvGraphicFramePr>
        <p:xfrm>
          <a:off x="408954" y="2011680"/>
          <a:ext cx="11375999" cy="460246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lonesome:cycler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Tell me when, I'll meet you there, by the trees</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Dark clouds/dunkle Wolken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dirty="0" err="1">
                          <a:ln>
                            <a:noFill/>
                          </a:ln>
                          <a:solidFill>
                            <a:srgbClr val="333333"/>
                          </a:solidFill>
                          <a:effectLst/>
                          <a:latin typeface="Calibri Light"/>
                          <a:ea typeface="ＭＳ Ｐゴシック" pitchFamily="34" charset="-128"/>
                        </a:rPr>
                        <a:t>Saschapohflepp</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Freud’s couch, genuine article</a:t>
                      </a:r>
                      <a:endParaRPr kumimoji="0" lang="de-DE"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Freud´s couch/Freud`s Sofa</a:t>
                      </a:r>
                      <a:endParaRPr kumimoji="0" lang="en-US"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Viciarg</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http://viciarg.deviantart.com/</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bare</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PP (only for use in MCT/ausschließlich für die Verwendung im MKT)</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Psychosis &amp; Depression/Psychose &amp; Depression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altLang="de-DE" sz="1000" b="0" i="0" u="none" strike="noStrike" cap="none" normalizeH="0" baseline="0" dirty="0">
                          <a:ln>
                            <a:noFill/>
                          </a:ln>
                          <a:solidFill>
                            <a:srgbClr val="333333"/>
                          </a:solidFill>
                          <a:effectLst/>
                          <a:latin typeface="Calibri Light"/>
                          <a:ea typeface="ＭＳ Ｐゴシック" pitchFamily="34" charset="-128"/>
                        </a:rPr>
                        <a:t>a c h a n</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altLang="de-DE" sz="1000" b="0" i="0" u="none" strike="noStrike" cap="none" normalizeH="0" baseline="0" dirty="0">
                          <a:ln>
                            <a:noFill/>
                          </a:ln>
                          <a:solidFill>
                            <a:srgbClr val="333333"/>
                          </a:solidFill>
                          <a:effectLst/>
                          <a:latin typeface="Calibri Light"/>
                          <a:ea typeface="ＭＳ Ｐゴシック" pitchFamily="34" charset="-128"/>
                        </a:rPr>
                        <a:t>despair….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Desperate man/verzweifelter Mann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Lady-bug</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Kaleidoscope Mosaic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Mosaic/</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Mosaik</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Matteo_dudek</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Tunnel of nothing</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Tunnel/Tunnel</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studio 520</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Austin says thumbs up!</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Thumbs up/Daumen hoch</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studio 520</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Austin says thumbs down!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Thumbs down/Daumen runter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P Keigan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Sadness</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Catastrophic thinking/Katastrophendenken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4" name="Footer Placeholder 3"/>
          <p:cNvSpPr>
            <a:spLocks noGrp="1"/>
          </p:cNvSpPr>
          <p:nvPr>
            <p:ph type="ftr" sz="quarter" idx="11"/>
          </p:nvPr>
        </p:nvSpPr>
        <p:spPr/>
        <p:txBody>
          <a:bodyPr/>
          <a:lstStyle/>
          <a:p>
            <a:pPr>
              <a:defRPr/>
            </a:pPr>
            <a:r>
              <a:rPr lang="de-DE"/>
              <a:t>Metacognitive Training 8 - Mood</a:t>
            </a:r>
          </a:p>
        </p:txBody>
      </p:sp>
      <p:sp>
        <p:nvSpPr>
          <p:cNvPr id="5" name="Slide Number Placeholder 4"/>
          <p:cNvSpPr>
            <a:spLocks noGrp="1"/>
          </p:cNvSpPr>
          <p:nvPr>
            <p:ph type="sldNum" sz="quarter" idx="12"/>
          </p:nvPr>
        </p:nvSpPr>
        <p:spPr/>
        <p:txBody>
          <a:bodyPr/>
          <a:lstStyle/>
          <a:p>
            <a:pPr>
              <a:defRPr/>
            </a:pPr>
            <a:fld id="{E532E350-AD81-4A55-AFBF-ACECAD27C655}" type="slidenum">
              <a:rPr lang="de-DE" altLang="de-DE" smtClean="0"/>
              <a:pPr>
                <a:defRPr/>
              </a:pPr>
              <a:t>54</a:t>
            </a:fld>
            <a:endParaRPr lang="de-DE" altLang="de-DE"/>
          </a:p>
        </p:txBody>
      </p:sp>
    </p:spTree>
    <p:extLst>
      <p:ext uri="{BB962C8B-B14F-4D97-AF65-F5344CB8AC3E}">
        <p14:creationId xmlns:p14="http://schemas.microsoft.com/office/powerpoint/2010/main" val="308520112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78" name="Rectangle 46"/>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6"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j-lt"/>
              </a:rPr>
              <a:t>A full list can be obtained via </a:t>
            </a:r>
            <a:r>
              <a:rPr lang="de-DE" altLang="de-DE" sz="1200" b="0" u="sng" dirty="0">
                <a:solidFill>
                  <a:srgbClr val="333333"/>
                </a:solidFill>
                <a:latin typeface="+mj-lt"/>
              </a:rPr>
              <a:t>www.uke.de</a:t>
            </a:r>
            <a:r>
              <a:rPr lang="de-DE" altLang="de-DE" sz="1200" b="0" u="sng">
                <a:solidFill>
                  <a:srgbClr val="333333"/>
                </a:solidFill>
                <a:latin typeface="+mj-lt"/>
              </a:rPr>
              <a:t>/mct</a:t>
            </a:r>
            <a:r>
              <a:rPr lang="de-DE" altLang="de-DE" sz="1200" b="0" dirty="0">
                <a:solidFill>
                  <a:srgbClr val="333333"/>
                </a:solidFill>
                <a:latin typeface="+mj-lt"/>
              </a:rPr>
              <a:t>. </a:t>
            </a:r>
            <a:r>
              <a:rPr lang="en-GB" altLang="de-DE" sz="1200" b="0" dirty="0">
                <a:solidFill>
                  <a:srgbClr val="333333"/>
                </a:solidFill>
                <a:latin typeface="+mj-lt"/>
              </a:rPr>
              <a:t>If we have involuntarily breached copyright, please</a:t>
            </a:r>
            <a:r>
              <a:rPr lang="de-DE" altLang="de-DE" sz="1200" b="0" dirty="0">
                <a:solidFill>
                  <a:srgbClr val="333333"/>
                </a:solidFill>
                <a:latin typeface="+mj-lt"/>
              </a:rPr>
              <a:t> accept our apologies. In this case, we kindly ask creators for their</a:t>
            </a:r>
            <a:r>
              <a:rPr lang="en-GB" altLang="de-DE" sz="1200" b="0" dirty="0">
                <a:solidFill>
                  <a:srgbClr val="333333"/>
                </a:solidFill>
                <a:latin typeface="+mj-lt"/>
              </a:rPr>
              <a:t> permission to use their work under the "fair use" policy.</a:t>
            </a:r>
            <a:br>
              <a:rPr lang="de-DE" altLang="de-DE" sz="1200" b="0" dirty="0">
                <a:solidFill>
                  <a:srgbClr val="333333"/>
                </a:solidFill>
                <a:latin typeface="+mj-lt"/>
              </a:rPr>
            </a:br>
            <a:r>
              <a:rPr lang="de-DE" altLang="de-DE" sz="1200" b="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j-lt"/>
              </a:rPr>
              <a:t>www.uke.de/mkt</a:t>
            </a:r>
            <a:r>
              <a:rPr lang="de-DE" altLang="de-DE" sz="1200" b="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9" name="Group 2"/>
          <p:cNvGraphicFramePr>
            <a:graphicFrameLocks noGrp="1"/>
          </p:cNvGraphicFramePr>
          <p:nvPr>
            <p:extLst>
              <p:ext uri="{D42A27DB-BD31-4B8C-83A1-F6EECF244321}">
                <p14:modId xmlns:p14="http://schemas.microsoft.com/office/powerpoint/2010/main" val="416497991"/>
              </p:ext>
            </p:extLst>
          </p:nvPr>
        </p:nvGraphicFramePr>
        <p:xfrm>
          <a:off x="408954" y="2011680"/>
          <a:ext cx="11375999" cy="326133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Tarnishedrose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 Coulrophobia VII ::</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Fear of clowns/Angst vor Clown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Itshears</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000" b="0" i="0" u="none" strike="noStrike" cap="none" normalizeH="0" baseline="0">
                          <a:ln>
                            <a:noFill/>
                          </a:ln>
                          <a:solidFill>
                            <a:srgbClr val="333333"/>
                          </a:solidFill>
                          <a:effectLst/>
                          <a:latin typeface="Calibri Light"/>
                          <a:ea typeface="ＭＳ Ｐゴシック" pitchFamily="34" charset="-128"/>
                        </a:rPr>
                        <a:t>Polar Bear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Polar bear/Eisbär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Brenda Anderson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storm through a dirty window</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Window with thunderclouds/Fenster mit Gewitterwolken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*Saffy*</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Goodbye Dandelion. Sorry for delays i'm a bit overwhelmed.</a:t>
                      </a:r>
                      <a:endParaRPr kumimoji="0" lang="de-DE" sz="1000" b="0" i="1"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Barbie doll/ Barbiepuppe</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c.a.muller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JUMPING</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Jumping/Springen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GreyArea</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Smiley Face</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Smiley</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4" name="Footer Placeholder 3"/>
          <p:cNvSpPr>
            <a:spLocks noGrp="1"/>
          </p:cNvSpPr>
          <p:nvPr>
            <p:ph type="ftr" sz="quarter" idx="11"/>
          </p:nvPr>
        </p:nvSpPr>
        <p:spPr/>
        <p:txBody>
          <a:bodyPr/>
          <a:lstStyle/>
          <a:p>
            <a:pPr>
              <a:defRPr/>
            </a:pPr>
            <a:r>
              <a:rPr lang="de-DE"/>
              <a:t>Metacognitive Training 8 - Mood</a:t>
            </a:r>
          </a:p>
        </p:txBody>
      </p:sp>
      <p:sp>
        <p:nvSpPr>
          <p:cNvPr id="5" name="Slide Number Placeholder 4"/>
          <p:cNvSpPr>
            <a:spLocks noGrp="1"/>
          </p:cNvSpPr>
          <p:nvPr>
            <p:ph type="sldNum" sz="quarter" idx="12"/>
          </p:nvPr>
        </p:nvSpPr>
        <p:spPr/>
        <p:txBody>
          <a:bodyPr/>
          <a:lstStyle/>
          <a:p>
            <a:pPr>
              <a:defRPr/>
            </a:pPr>
            <a:fld id="{E532E350-AD81-4A55-AFBF-ACECAD27C655}" type="slidenum">
              <a:rPr lang="de-DE" altLang="de-DE" smtClean="0"/>
              <a:pPr>
                <a:defRPr/>
              </a:pPr>
              <a:t>55</a:t>
            </a:fld>
            <a:endParaRPr lang="de-DE" altLang="de-DE"/>
          </a:p>
        </p:txBody>
      </p:sp>
    </p:spTree>
    <p:extLst>
      <p:ext uri="{BB962C8B-B14F-4D97-AF65-F5344CB8AC3E}">
        <p14:creationId xmlns:p14="http://schemas.microsoft.com/office/powerpoint/2010/main" val="3869667755"/>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4629</Words>
  <Application>Microsoft Office PowerPoint</Application>
  <PresentationFormat>Benutzerdefiniert</PresentationFormat>
  <Paragraphs>562</Paragraphs>
  <Slides>55</Slides>
  <Notes>55</Notes>
  <HiddenSlides>0</HiddenSlides>
  <MMClips>0</MMClips>
  <ScaleCrop>false</ScaleCrop>
  <HeadingPairs>
    <vt:vector size="6" baseType="variant">
      <vt:variant>
        <vt:lpstr>Verwendete Schriftarten</vt:lpstr>
      </vt:variant>
      <vt:variant>
        <vt:i4>8</vt:i4>
      </vt:variant>
      <vt:variant>
        <vt:lpstr>Design</vt:lpstr>
      </vt:variant>
      <vt:variant>
        <vt:i4>3</vt:i4>
      </vt:variant>
      <vt:variant>
        <vt:lpstr>Folientitel</vt:lpstr>
      </vt:variant>
      <vt:variant>
        <vt:i4>55</vt:i4>
      </vt:variant>
    </vt:vector>
  </HeadingPairs>
  <TitlesOfParts>
    <vt:vector size="66" baseType="lpstr">
      <vt:lpstr>Arial</vt:lpstr>
      <vt:lpstr>Calibri</vt:lpstr>
      <vt:lpstr>Calibri Light</vt:lpstr>
      <vt:lpstr>Symbol</vt:lpstr>
      <vt:lpstr>Times New Roman</vt:lpstr>
      <vt:lpstr>Verdana</vt:lpstr>
      <vt:lpstr>WingDings</vt:lpstr>
      <vt:lpstr>WingDings</vt:lpstr>
      <vt:lpstr>UKE_PPT-Vorlage_16zu9</vt:lpstr>
      <vt:lpstr>2_UKE_PPT-Vorlage_16zu9</vt:lpstr>
      <vt:lpstr>4_UKE_PPT-Vorlage_16zu9</vt:lpstr>
      <vt:lpstr>MCT 8 B – Mood</vt:lpstr>
      <vt:lpstr>Symptoms of depression?</vt:lpstr>
      <vt:lpstr>Symptoms of depression?</vt:lpstr>
      <vt:lpstr>Treatment options for depression?</vt:lpstr>
      <vt:lpstr>Treatment options for depression?</vt:lpstr>
      <vt:lpstr>Treatment options for depression?</vt:lpstr>
      <vt:lpstr>Why are we doing this?</vt:lpstr>
      <vt:lpstr>Psychosis &amp; Depression Effects of psychosis on self-esteem</vt:lpstr>
      <vt:lpstr>Psychosis &amp; Depression Effects of psychosis on self-esteem</vt:lpstr>
      <vt:lpstr>Psychosis &amp; Depression Effects of psychosis on self-esteem</vt:lpstr>
      <vt:lpstr>Psychosis &amp; Depression Effects of psychosis on self-esteem</vt:lpstr>
      <vt:lpstr>PowerPoint-Präsentation</vt:lpstr>
      <vt:lpstr>1. Exaggerated generalization What would be a more realistic and helpful evaluation?</vt:lpstr>
      <vt:lpstr>1. Exaggerated generalization What would be a more realistic and helpful evaluation?</vt:lpstr>
      <vt:lpstr>1. Exaggerated generalization What would be a more realistic and helpful evaluation?</vt:lpstr>
      <vt:lpstr>1. Exaggerated generalization What would be a more realistic and helpful evaluation?</vt:lpstr>
      <vt:lpstr>Instead: Do not generalize from one imperfection to everything!</vt:lpstr>
      <vt:lpstr>2. Selective perception What would be a more realistic and helpful evaluation?</vt:lpstr>
      <vt:lpstr>2. Selective perception What would be a more realistic and helpful evaluation?</vt:lpstr>
      <vt:lpstr>2. Selective perception What would be a more realistic and helpful evaluation?</vt:lpstr>
      <vt:lpstr>3. Applying your own standards as the ultimate measurement</vt:lpstr>
      <vt:lpstr>4. Denial of positive feedback, but uncritical acceptance of negative feedback! What would be a more realistic and helpful evaluation?</vt:lpstr>
      <vt:lpstr>4. Denial of positive feedback, but uncritical acceptance of negative feedback! What would be a more realistic and helpful evaluation?</vt:lpstr>
      <vt:lpstr>4. Denial of positive feedback, but uncritical acceptance of negative feedback! What would be a more realistic and helpful evaluation?</vt:lpstr>
      <vt:lpstr>5. “All-or-Nothing-Thinking”/ Catastrophic thinking What could be a more realistic and helpful evaluation?</vt:lpstr>
      <vt:lpstr>5. “All-or-Nothing-Thinking”/ Catastrophic thinking What could be a more realistic and helpful evaluation?</vt:lpstr>
      <vt:lpstr>6. Suppression of negative thoughts What would be a more realistic evaluation?</vt:lpstr>
      <vt:lpstr>6. Suppression of negative thoughts What would be a more realistic evaluation?</vt:lpstr>
      <vt:lpstr>6. Suppression of negative thoughts Exercise</vt:lpstr>
      <vt:lpstr>6. Suppression of negative thoughts Does it work? No!</vt:lpstr>
      <vt:lpstr>Instead:</vt:lpstr>
      <vt:lpstr>7. Further distortions of thinking</vt:lpstr>
      <vt:lpstr>7. Further distortions of thinking</vt:lpstr>
      <vt:lpstr>Optional: Videoclip</vt:lpstr>
      <vt:lpstr>Be aware of your strengths</vt:lpstr>
      <vt:lpstr>Be aware of your strengths</vt:lpstr>
      <vt:lpstr>Be aware of your strengths</vt:lpstr>
      <vt:lpstr>Be aware of your strengths</vt:lpstr>
      <vt:lpstr>Tips to improve depressed mood/low self-esteem</vt:lpstr>
      <vt:lpstr>Tips to improve depressed mood/low self-esteem</vt:lpstr>
      <vt:lpstr>Tips to improve depressed mood/low self-esteem</vt:lpstr>
      <vt:lpstr>Tips to improve depressed mood/low self-esteem</vt:lpstr>
      <vt:lpstr>Tips to improve depressed mood/low self-esteem</vt:lpstr>
      <vt:lpstr>Tips to improve depressed mood/low self-esteem</vt:lpstr>
      <vt:lpstr>Tips to improve depressed mood/low self-esteem</vt:lpstr>
      <vt:lpstr>Transfer to every-day life</vt:lpstr>
      <vt:lpstr>Transfer to every-day life</vt:lpstr>
      <vt:lpstr>Transfer to every-day life</vt:lpstr>
      <vt:lpstr>Transfer to every-day life</vt:lpstr>
      <vt:lpstr>What does this have to do with psychosis?</vt:lpstr>
      <vt:lpstr>What does this have to do with psychosis?</vt:lpstr>
      <vt:lpstr>What does this have to do with psychosis?</vt:lpstr>
      <vt:lpstr>Thank you for your attention!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252</cp:revision>
  <dcterms:created xsi:type="dcterms:W3CDTF">2004-06-30T16:15:23Z</dcterms:created>
  <dcterms:modified xsi:type="dcterms:W3CDTF">2021-12-21T13:09:36Z</dcterms:modified>
</cp:coreProperties>
</file>