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688" r:id="rId1"/>
    <p:sldMasterId id="2147484701" r:id="rId2"/>
  </p:sldMasterIdLst>
  <p:notesMasterIdLst>
    <p:notesMasterId r:id="rId125"/>
  </p:notesMasterIdLst>
  <p:handoutMasterIdLst>
    <p:handoutMasterId r:id="rId126"/>
  </p:handoutMasterIdLst>
  <p:sldIdLst>
    <p:sldId id="439" r:id="rId3"/>
    <p:sldId id="257" r:id="rId4"/>
    <p:sldId id="418" r:id="rId5"/>
    <p:sldId id="421" r:id="rId6"/>
    <p:sldId id="420" r:id="rId7"/>
    <p:sldId id="414" r:id="rId8"/>
    <p:sldId id="424" r:id="rId9"/>
    <p:sldId id="423" r:id="rId10"/>
    <p:sldId id="422" r:id="rId11"/>
    <p:sldId id="404" r:id="rId12"/>
    <p:sldId id="425" r:id="rId13"/>
    <p:sldId id="267" r:id="rId14"/>
    <p:sldId id="268" r:id="rId15"/>
    <p:sldId id="269" r:id="rId16"/>
    <p:sldId id="270" r:id="rId17"/>
    <p:sldId id="271" r:id="rId18"/>
    <p:sldId id="272" r:id="rId19"/>
    <p:sldId id="273" r:id="rId20"/>
    <p:sldId id="274" r:id="rId21"/>
    <p:sldId id="275" r:id="rId22"/>
    <p:sldId id="405" r:id="rId23"/>
    <p:sldId id="426" r:id="rId24"/>
    <p:sldId id="442" r:id="rId25"/>
    <p:sldId id="441" r:id="rId26"/>
    <p:sldId id="440" r:id="rId27"/>
    <p:sldId id="281" r:id="rId28"/>
    <p:sldId id="395" r:id="rId29"/>
    <p:sldId id="283" r:id="rId30"/>
    <p:sldId id="284" r:id="rId31"/>
    <p:sldId id="285" r:id="rId32"/>
    <p:sldId id="286" r:id="rId33"/>
    <p:sldId id="287" r:id="rId34"/>
    <p:sldId id="288" r:id="rId35"/>
    <p:sldId id="289" r:id="rId36"/>
    <p:sldId id="290" r:id="rId37"/>
    <p:sldId id="291" r:id="rId38"/>
    <p:sldId id="429"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96" r:id="rId52"/>
    <p:sldId id="431" r:id="rId53"/>
    <p:sldId id="430"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443" r:id="rId95"/>
    <p:sldId id="398" r:id="rId96"/>
    <p:sldId id="433" r:id="rId97"/>
    <p:sldId id="432"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400" r:id="rId115"/>
    <p:sldId id="436" r:id="rId116"/>
    <p:sldId id="435" r:id="rId117"/>
    <p:sldId id="434" r:id="rId118"/>
    <p:sldId id="403" r:id="rId119"/>
    <p:sldId id="437" r:id="rId120"/>
    <p:sldId id="438" r:id="rId121"/>
    <p:sldId id="374" r:id="rId122"/>
    <p:sldId id="375" r:id="rId123"/>
    <p:sldId id="376" r:id="rId124"/>
  </p:sldIdLst>
  <p:sldSz cx="12195175" cy="6858000"/>
  <p:notesSz cx="7099300" cy="10234613"/>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840" userDrawn="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75" autoAdjust="0"/>
    <p:restoredTop sz="94660"/>
  </p:normalViewPr>
  <p:slideViewPr>
    <p:cSldViewPr>
      <p:cViewPr varScale="1">
        <p:scale>
          <a:sx n="98" d="100"/>
          <a:sy n="98" d="100"/>
        </p:scale>
        <p:origin x="88" y="52"/>
      </p:cViewPr>
      <p:guideLst>
        <p:guide orient="horz" pos="2840"/>
        <p:guide pos="2880"/>
        <p:guide pos="384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8834" name="Kopfzeilenplatzhalter 1"/>
          <p:cNvSpPr txBox="1">
            <a:spLocks noGrp="1"/>
          </p:cNvSpPr>
          <p:nvPr>
            <p:ph type="hdr" sz="quarter"/>
          </p:nvPr>
        </p:nvSpPr>
        <p:spPr bwMode="auto">
          <a:xfrm>
            <a:off x="0" y="0"/>
            <a:ext cx="3079750" cy="511175"/>
          </a:xfrm>
          <a:prstGeom prst="rect">
            <a:avLst/>
          </a:prstGeom>
          <a:noFill/>
          <a:ln>
            <a:noFill/>
          </a:ln>
        </p:spPr>
        <p:txBody>
          <a:bodyPr vert="horz" wrap="square" lIns="90004" tIns="44997" rIns="90004" bIns="44997" numCol="1" anchor="t" anchorCtr="0" compatLnSpc="1">
            <a:prstTxWarp prst="textNoShape">
              <a:avLst/>
            </a:prstTxWarp>
          </a:bodyPr>
          <a:lstStyle>
            <a:lvl1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ea typeface="Arial Unicode MS" charset="0"/>
                <a:cs typeface="Mangal"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defRPr/>
            </a:pPr>
            <a:endParaRPr lang="de-DE"/>
          </a:p>
        </p:txBody>
      </p:sp>
      <p:sp>
        <p:nvSpPr>
          <p:cNvPr id="248835" name="Datumsplatzhalter 2"/>
          <p:cNvSpPr txBox="1">
            <a:spLocks noGrp="1"/>
          </p:cNvSpPr>
          <p:nvPr>
            <p:ph type="dt" sz="quarter" idx="1"/>
          </p:nvPr>
        </p:nvSpPr>
        <p:spPr bwMode="auto">
          <a:xfrm>
            <a:off x="4017963" y="0"/>
            <a:ext cx="3081337" cy="511175"/>
          </a:xfrm>
          <a:prstGeom prst="rect">
            <a:avLst/>
          </a:prstGeom>
          <a:noFill/>
          <a:ln>
            <a:noFill/>
          </a:ln>
        </p:spPr>
        <p:txBody>
          <a:bodyPr vert="horz" wrap="square" lIns="90004" tIns="44997" rIns="90004" bIns="44997" numCol="1" anchor="t"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pitchFamily="34" charset="0"/>
                <a:ea typeface="Arial Unicode MS" pitchFamily="34" charset="-128"/>
                <a:cs typeface="Arial Unicode MS" pitchFamily="34" charset="-128"/>
              </a:defRPr>
            </a:lvl1pPr>
          </a:lstStyle>
          <a:p>
            <a:pPr>
              <a:defRPr/>
            </a:pPr>
            <a:fld id="{100A44D4-3429-45F8-A6B3-352E99878AD2}" type="datetime1">
              <a:rPr lang="de-DE" altLang="de-DE"/>
              <a:pPr>
                <a:defRPr/>
              </a:pPr>
              <a:t>30.12.2022</a:t>
            </a:fld>
            <a:endParaRPr lang="de-DE" altLang="de-DE"/>
          </a:p>
        </p:txBody>
      </p:sp>
      <p:sp>
        <p:nvSpPr>
          <p:cNvPr id="248836" name="Fußzeilenplatzhalter 3"/>
          <p:cNvSpPr txBox="1">
            <a:spLocks noGrp="1"/>
          </p:cNvSpPr>
          <p:nvPr>
            <p:ph type="ftr" sz="quarter" idx="2"/>
          </p:nvPr>
        </p:nvSpPr>
        <p:spPr bwMode="auto">
          <a:xfrm>
            <a:off x="0" y="9723438"/>
            <a:ext cx="3079750" cy="511175"/>
          </a:xfrm>
          <a:prstGeom prst="rect">
            <a:avLst/>
          </a:prstGeom>
          <a:noFill/>
          <a:ln>
            <a:noFill/>
          </a:ln>
        </p:spPr>
        <p:txBody>
          <a:bodyPr vert="horz" wrap="square" lIns="90004" tIns="44997" rIns="90004" bIns="44997" numCol="1" anchor="b" anchorCtr="0" compatLnSpc="1">
            <a:prstTxWarp prst="textNoShape">
              <a:avLst/>
            </a:prstTxWarp>
          </a:bodyPr>
          <a:lstStyle>
            <a:lvl1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ea typeface="Arial Unicode MS" charset="0"/>
                <a:cs typeface="Mangal"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defRPr/>
            </a:pPr>
            <a:endParaRPr lang="de-DE"/>
          </a:p>
        </p:txBody>
      </p:sp>
      <p:sp>
        <p:nvSpPr>
          <p:cNvPr id="5" name="Foliennummernplatzhalter 4"/>
          <p:cNvSpPr txBox="1">
            <a:spLocks noGrp="1"/>
          </p:cNvSpPr>
          <p:nvPr>
            <p:ph type="sldNum" sz="quarter" idx="3"/>
          </p:nvPr>
        </p:nvSpPr>
        <p:spPr>
          <a:xfrm>
            <a:off x="4017963" y="9723438"/>
            <a:ext cx="3081337" cy="511175"/>
          </a:xfrm>
          <a:prstGeom prst="rect">
            <a:avLst/>
          </a:prstGeom>
          <a:noFill/>
          <a:ln>
            <a:noFill/>
          </a:ln>
        </p:spPr>
        <p:txBody>
          <a:bodyPr vert="horz" wrap="square" lIns="90004" tIns="44997" rIns="90004" bIns="44997" numCol="1" anchor="b"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Calibri" panose="020F0502020204030204" pitchFamily="34" charset="0"/>
              </a:defRPr>
            </a:lvl1pPr>
          </a:lstStyle>
          <a:p>
            <a:fld id="{8FFD4369-8AD9-4117-BE3A-D6077B2BD660}" type="slidenum">
              <a:rPr lang="de-DE" altLang="de-DE"/>
              <a:pPr/>
              <a:t>‹Nr.›</a:t>
            </a:fld>
            <a:endParaRPr lang="de-DE" altLang="de-DE" b="1">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639806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hteck 1"/>
          <p:cNvSpPr>
            <a:spLocks noMove="1" noResize="1"/>
          </p:cNvSpPr>
          <p:nvPr/>
        </p:nvSpPr>
        <p:spPr bwMode="auto">
          <a:xfrm>
            <a:off x="0" y="0"/>
            <a:ext cx="7099300" cy="102346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4" tIns="44997" rIns="90004" bIns="44997" anchor="ctr" anchorCtr="1"/>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itchFamily="34" charset="0"/>
                <a:ea typeface="MS PGothic"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itchFamily="34" charset="0"/>
                <a:ea typeface="MS PGothic"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itchFamily="34" charset="0"/>
                <a:ea typeface="MS PGothic"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itchFamily="34" charset="0"/>
                <a:ea typeface="MS PGothic"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itchFamily="34" charset="0"/>
                <a:ea typeface="MS PGothic" pitchFamily="34" charset="-128"/>
              </a:defRPr>
            </a:lvl9pPr>
          </a:lstStyle>
          <a:p>
            <a:pPr eaLnBrk="1" hangingPunct="1">
              <a:defRPr/>
            </a:pPr>
            <a:endParaRPr lang="de-DE" altLang="de-DE" sz="1800" b="1">
              <a:solidFill>
                <a:srgbClr val="000000"/>
              </a:solidFill>
              <a:ea typeface="Arial Unicode MS" pitchFamily="34" charset="-128"/>
              <a:cs typeface="Arial Unicode MS" pitchFamily="34" charset="-128"/>
            </a:endParaRPr>
          </a:p>
        </p:txBody>
      </p:sp>
      <p:sp>
        <p:nvSpPr>
          <p:cNvPr id="3" name="Kopfzeilenplatzhalter 2"/>
          <p:cNvSpPr txBox="1">
            <a:spLocks noGrp="1"/>
          </p:cNvSpPr>
          <p:nvPr>
            <p:ph type="hdr" sz="quarter"/>
          </p:nvPr>
        </p:nvSpPr>
        <p:spPr>
          <a:xfrm>
            <a:off x="0" y="0"/>
            <a:ext cx="3076575" cy="511175"/>
          </a:xfrm>
          <a:prstGeom prst="rect">
            <a:avLst/>
          </a:prstGeom>
          <a:noFill/>
          <a:ln>
            <a:noFill/>
          </a:ln>
        </p:spPr>
        <p:txBody>
          <a:bodyPr vert="horz" wrap="square" lIns="99002" tIns="49679" rIns="99002" bIns="49679" anchor="t" anchorCtr="0" compatLnSpc="1"/>
          <a:lstStyle>
            <a:lvl1pPr marL="0" marR="0" lvl="0" indent="0" algn="l" defTabSz="914400" rtl="0" fontAlgn="auto" hangingPunct="1">
              <a:lnSpc>
                <a:spcPct val="100000"/>
              </a:lnSpc>
              <a:spcBef>
                <a:spcPts val="0"/>
              </a:spcBef>
              <a:spcAft>
                <a:spcPts val="0"/>
              </a:spcAft>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de-DE" sz="1800" b="1" i="0" u="none" strike="noStrike" kern="1200" cap="none" spc="0" baseline="0">
                <a:solidFill>
                  <a:srgbClr val="000000"/>
                </a:solidFill>
                <a:uFillTx/>
                <a:latin typeface="Arial" pitchFamily="18"/>
                <a:ea typeface="Arial Unicode MS" pitchFamily="2"/>
                <a:cs typeface="Tahoma" pitchFamily="2"/>
              </a:defRPr>
            </a:lvl1pPr>
          </a:lstStyle>
          <a:p>
            <a:pPr>
              <a:defRPr/>
            </a:pPr>
            <a:endParaRPr/>
          </a:p>
        </p:txBody>
      </p:sp>
      <p:sp>
        <p:nvSpPr>
          <p:cNvPr id="4" name="Datumsplatzhalter 3"/>
          <p:cNvSpPr txBox="1">
            <a:spLocks noGrp="1"/>
          </p:cNvSpPr>
          <p:nvPr>
            <p:ph type="dt" idx="1"/>
          </p:nvPr>
        </p:nvSpPr>
        <p:spPr>
          <a:xfrm>
            <a:off x="4022725" y="0"/>
            <a:ext cx="3076575" cy="511175"/>
          </a:xfrm>
          <a:prstGeom prst="rect">
            <a:avLst/>
          </a:prstGeom>
          <a:noFill/>
          <a:ln>
            <a:noFill/>
          </a:ln>
        </p:spPr>
        <p:txBody>
          <a:bodyPr vert="horz" wrap="square" lIns="99002" tIns="49679" rIns="99002" bIns="49679" anchor="t" anchorCtr="0" compatLnSpc="1"/>
          <a:lstStyle>
            <a:lvl1pPr marL="0" marR="0" lvl="0" indent="0" algn="l" defTabSz="914400" rtl="0" fontAlgn="auto" hangingPunct="1">
              <a:lnSpc>
                <a:spcPct val="100000"/>
              </a:lnSpc>
              <a:spcBef>
                <a:spcPts val="0"/>
              </a:spcBef>
              <a:spcAft>
                <a:spcPts val="0"/>
              </a:spcAft>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de-DE" sz="1800" b="1" i="0" u="none" strike="noStrike" kern="1200" cap="none" spc="0" baseline="0">
                <a:solidFill>
                  <a:srgbClr val="000000"/>
                </a:solidFill>
                <a:uFillTx/>
                <a:latin typeface="Arial" pitchFamily="18"/>
                <a:ea typeface="Arial Unicode MS" pitchFamily="2"/>
                <a:cs typeface="Tahoma" pitchFamily="2"/>
              </a:defRPr>
            </a:lvl1pPr>
          </a:lstStyle>
          <a:p>
            <a:pPr>
              <a:defRPr/>
            </a:pPr>
            <a:endParaRPr/>
          </a:p>
        </p:txBody>
      </p:sp>
      <p:sp>
        <p:nvSpPr>
          <p:cNvPr id="145413" name="Folienbildplatzhalter 4"/>
          <p:cNvSpPr>
            <a:spLocks noGrp="1" noRot="1" noChangeAspect="1"/>
          </p:cNvSpPr>
          <p:nvPr>
            <p:ph type="sldImg" idx="2"/>
          </p:nvPr>
        </p:nvSpPr>
        <p:spPr bwMode="auto">
          <a:xfrm>
            <a:off x="138113" y="768350"/>
            <a:ext cx="6823075" cy="383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45414" name="Notizenplatzhalter 5"/>
          <p:cNvSpPr txBox="1">
            <a:spLocks noGrp="1"/>
          </p:cNvSpPr>
          <p:nvPr>
            <p:ph type="body" sz="quarter" idx="3"/>
          </p:nvPr>
        </p:nvSpPr>
        <p:spPr bwMode="auto">
          <a:xfrm>
            <a:off x="946150" y="4860925"/>
            <a:ext cx="5207000"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de-DE" altLang="de-DE"/>
          </a:p>
        </p:txBody>
      </p:sp>
      <p:sp>
        <p:nvSpPr>
          <p:cNvPr id="7" name="Fußzeilenplatzhalter 6"/>
          <p:cNvSpPr txBox="1">
            <a:spLocks noGrp="1"/>
          </p:cNvSpPr>
          <p:nvPr>
            <p:ph type="ftr" sz="quarter" idx="4"/>
          </p:nvPr>
        </p:nvSpPr>
        <p:spPr>
          <a:xfrm>
            <a:off x="0" y="9723438"/>
            <a:ext cx="3076575" cy="511175"/>
          </a:xfrm>
          <a:prstGeom prst="rect">
            <a:avLst/>
          </a:prstGeom>
          <a:noFill/>
          <a:ln>
            <a:noFill/>
          </a:ln>
        </p:spPr>
        <p:txBody>
          <a:bodyPr vert="horz" wrap="square" lIns="99002" tIns="49679" rIns="99002" bIns="49679" anchor="b" anchorCtr="0" compatLnSpc="1"/>
          <a:lstStyle>
            <a:lvl1pPr marL="0" marR="0" lvl="0" indent="0" algn="l" defTabSz="914400" rtl="0" fontAlgn="auto" hangingPunct="1">
              <a:lnSpc>
                <a:spcPct val="100000"/>
              </a:lnSpc>
              <a:spcBef>
                <a:spcPts val="0"/>
              </a:spcBef>
              <a:spcAft>
                <a:spcPts val="0"/>
              </a:spcAft>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de-DE" sz="1800" b="1" i="0" u="none" strike="noStrike" kern="1200" cap="none" spc="0" baseline="0">
                <a:solidFill>
                  <a:srgbClr val="000000"/>
                </a:solidFill>
                <a:uFillTx/>
                <a:latin typeface="Arial" pitchFamily="18"/>
                <a:ea typeface="Arial Unicode MS" pitchFamily="2"/>
                <a:cs typeface="Tahoma" pitchFamily="2"/>
              </a:defRPr>
            </a:lvl1pPr>
          </a:lstStyle>
          <a:p>
            <a:pPr>
              <a:defRPr/>
            </a:pPr>
            <a:endParaRPr/>
          </a:p>
        </p:txBody>
      </p:sp>
      <p:sp>
        <p:nvSpPr>
          <p:cNvPr id="8" name="Foliennummernplatzhalter 7"/>
          <p:cNvSpPr txBox="1">
            <a:spLocks noGrp="1"/>
          </p:cNvSpPr>
          <p:nvPr>
            <p:ph type="sldNum" sz="quarter" idx="5"/>
          </p:nvPr>
        </p:nvSpPr>
        <p:spPr>
          <a:xfrm>
            <a:off x="4022725" y="9723438"/>
            <a:ext cx="3076575" cy="511175"/>
          </a:xfrm>
          <a:prstGeom prst="rect">
            <a:avLst/>
          </a:prstGeom>
          <a:noFill/>
          <a:ln>
            <a:noFill/>
          </a:ln>
        </p:spPr>
        <p:txBody>
          <a:bodyPr vert="horz" wrap="square" lIns="99002" tIns="49679" rIns="99002" bIns="49679" numCol="1" anchor="b"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b="1">
                <a:solidFill>
                  <a:srgbClr val="000000"/>
                </a:solidFill>
                <a:cs typeface="Arial" panose="020B0604020202020204" pitchFamily="34" charset="0"/>
              </a:defRPr>
            </a:lvl1pPr>
          </a:lstStyle>
          <a:p>
            <a:fld id="{E3CA5206-0C40-44D5-982D-CE5E35A5CAC6}" type="slidenum">
              <a:rPr lang="en-US" altLang="de-DE"/>
              <a:pPr/>
              <a:t>‹Nr.›</a:t>
            </a:fld>
            <a:endParaRPr lang="en-US" altLang="de-DE"/>
          </a:p>
        </p:txBody>
      </p:sp>
    </p:spTree>
    <p:extLst>
      <p:ext uri="{BB962C8B-B14F-4D97-AF65-F5344CB8AC3E}">
        <p14:creationId xmlns:p14="http://schemas.microsoft.com/office/powerpoint/2010/main" val="2001608801"/>
      </p:ext>
    </p:extLst>
  </p:cSld>
  <p:clrMap bg1="lt1" tx1="dk1" bg2="lt2" tx2="dk2" accent1="accent1" accent2="accent2" accent3="accent3" accent4="accent4" accent5="accent5" accent6="accent6" hlink="hlink" folHlink="folHlink"/>
  <p:notesStyle>
    <a:lvl1pPr algn="l" rtl="0" eaLnBrk="0" fontAlgn="base" hangingPunct="0">
      <a:spcBef>
        <a:spcPts val="45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de-DE" sz="1200">
        <a:solidFill>
          <a:srgbClr val="000000"/>
        </a:solidFill>
        <a:latin typeface="Arial" pitchFamily="18"/>
        <a:ea typeface="Arial Unicode MS" pitchFamily="2"/>
        <a:cs typeface="Mangal" pitchFamily="2"/>
      </a:defRPr>
    </a:lvl1pPr>
    <a:lvl2pPr marL="742950" indent="-285750" algn="l" rtl="0" eaLnBrk="0" fontAlgn="base" hangingPunct="0">
      <a:spcBef>
        <a:spcPct val="30000"/>
      </a:spcBef>
      <a:spcAft>
        <a:spcPct val="0"/>
      </a:spcAft>
      <a:defRPr sz="1200" kern="1200">
        <a:solidFill>
          <a:schemeClr val="tx1"/>
        </a:solidFill>
        <a:latin typeface="+mn-lt"/>
        <a:ea typeface="Arial Unicode MS" pitchFamily="34" charset="-128"/>
        <a:cs typeface="Arial Unicode MS" pitchFamily="34" charset="-128"/>
      </a:defRPr>
    </a:lvl2pPr>
    <a:lvl3pPr marL="1143000" indent="-228600" algn="l" rtl="0" eaLnBrk="0" fontAlgn="base" hangingPunct="0">
      <a:spcBef>
        <a:spcPct val="30000"/>
      </a:spcBef>
      <a:spcAft>
        <a:spcPct val="0"/>
      </a:spcAft>
      <a:defRPr sz="1200" kern="1200">
        <a:solidFill>
          <a:schemeClr val="tx1"/>
        </a:solidFill>
        <a:latin typeface="+mn-lt"/>
        <a:ea typeface="Arial Unicode MS" pitchFamily="34" charset="-128"/>
        <a:cs typeface="Arial Unicode MS" pitchFamily="34" charset="-128"/>
      </a:defRPr>
    </a:lvl3pPr>
    <a:lvl4pPr marL="1600200" indent="-228600" algn="l" rtl="0" eaLnBrk="0" fontAlgn="base" hangingPunct="0">
      <a:spcBef>
        <a:spcPct val="30000"/>
      </a:spcBef>
      <a:spcAft>
        <a:spcPct val="0"/>
      </a:spcAft>
      <a:defRPr sz="1200" kern="1200">
        <a:solidFill>
          <a:schemeClr val="tx1"/>
        </a:solidFill>
        <a:latin typeface="+mn-lt"/>
        <a:ea typeface="Arial Unicode MS" pitchFamily="34" charset="-128"/>
        <a:cs typeface="Arial Unicode MS" pitchFamily="34" charset="-128"/>
      </a:defRPr>
    </a:lvl4pPr>
    <a:lvl5pPr marL="2057400" indent="-228600" algn="l" rtl="0" eaLnBrk="0" fontAlgn="base" hangingPunct="0">
      <a:spcBef>
        <a:spcPct val="30000"/>
      </a:spcBef>
      <a:spcAft>
        <a:spcPct val="0"/>
      </a:spcAft>
      <a:defRPr sz="1200" kern="1200">
        <a:solidFill>
          <a:schemeClr val="tx1"/>
        </a:solidFill>
        <a:latin typeface="+mn-lt"/>
        <a:ea typeface="Arial Unicode MS" pitchFamily="34" charset="-128"/>
        <a:cs typeface="Arial Unicode MS" pitchFamily="34"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DB893937-4C6C-4C97-AC82-29CE0CF058F0}" type="slidenum">
              <a:rPr lang="de-DE" altLang="de-DE" sz="1800">
                <a:latin typeface="Calibri" panose="020F0502020204030204" pitchFamily="34" charset="0"/>
                <a:ea typeface="MS PGothic" panose="020B0600070205080204" pitchFamily="34" charset="-128"/>
              </a:rPr>
              <a:pPr algn="r" eaLnBrk="1" hangingPunct="1">
                <a:spcBef>
                  <a:spcPct val="0"/>
                </a:spcBef>
              </a:pPr>
              <a:t>2</a:t>
            </a:fld>
            <a:endParaRPr lang="en-US" altLang="de-DE" sz="1300" b="1">
              <a:ea typeface="MS PGothic" panose="020B0600070205080204" pitchFamily="34" charset="-128"/>
              <a:cs typeface="Times New Roman" panose="02020603050405020304" pitchFamily="18" charset="0"/>
            </a:endParaRPr>
          </a:p>
        </p:txBody>
      </p:sp>
      <p:sp>
        <p:nvSpPr>
          <p:cNvPr id="14745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4746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442052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B38ECA3F-25E9-4A27-BB7D-CF8598744D18}" type="slidenum">
              <a:rPr lang="de-DE" altLang="de-DE" sz="1800">
                <a:latin typeface="Calibri" panose="020F0502020204030204" pitchFamily="34" charset="0"/>
                <a:ea typeface="MS PGothic" panose="020B0600070205080204" pitchFamily="34" charset="-128"/>
              </a:rPr>
              <a:pPr algn="r" eaLnBrk="1" hangingPunct="1">
                <a:spcBef>
                  <a:spcPct val="0"/>
                </a:spcBef>
              </a:pPr>
              <a:t>3</a:t>
            </a:fld>
            <a:endParaRPr lang="en-US" altLang="de-DE" sz="1300" b="1">
              <a:ea typeface="MS PGothic" panose="020B0600070205080204" pitchFamily="34" charset="-128"/>
              <a:cs typeface="Arial" panose="020B0604020202020204" pitchFamily="34" charset="0"/>
            </a:endParaRPr>
          </a:p>
        </p:txBody>
      </p:sp>
      <p:sp>
        <p:nvSpPr>
          <p:cNvPr id="154627" name="Rectangle 2"/>
          <p:cNvSpPr>
            <a:spLocks noGrp="1" noRot="1" noChangeAspect="1" noTextEdit="1"/>
          </p:cNvSpPr>
          <p:nvPr>
            <p:ph type="sldImg"/>
          </p:nvPr>
        </p:nvSpPr>
        <p:spPr>
          <a:xfrm>
            <a:off x="138113" y="768350"/>
            <a:ext cx="6823075" cy="3836988"/>
          </a:xfrm>
        </p:spPr>
      </p:sp>
      <p:sp>
        <p:nvSpPr>
          <p:cNvPr id="154628" name="Rectangle 3"/>
          <p:cNvSpPr txBox="1">
            <a:spLocks noGrp="1"/>
          </p:cNvSpPr>
          <p:nvPr>
            <p:ph type="body" sz="quarter" idx="1"/>
          </p:nvPr>
        </p:nvSpPr>
        <p:spPr>
          <a:ln/>
        </p:spPr>
        <p:txBody>
          <a:bodyPr/>
          <a:lstStyle/>
          <a:p>
            <a:pPr eaLnBrk="1" hangingPunct="1"/>
            <a:endParaRPr lang="en-US" altLang="de-DE"/>
          </a:p>
        </p:txBody>
      </p:sp>
    </p:spTree>
    <p:extLst>
      <p:ext uri="{BB962C8B-B14F-4D97-AF65-F5344CB8AC3E}">
        <p14:creationId xmlns:p14="http://schemas.microsoft.com/office/powerpoint/2010/main" val="1938451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B38ECA3F-25E9-4A27-BB7D-CF8598744D18}" type="slidenum">
              <a:rPr lang="de-DE" altLang="de-DE" sz="1800">
                <a:latin typeface="Calibri" panose="020F0502020204030204" pitchFamily="34" charset="0"/>
                <a:ea typeface="MS PGothic" panose="020B0600070205080204" pitchFamily="34" charset="-128"/>
              </a:rPr>
              <a:pPr algn="r" eaLnBrk="1" hangingPunct="1">
                <a:spcBef>
                  <a:spcPct val="0"/>
                </a:spcBef>
              </a:pPr>
              <a:t>4</a:t>
            </a:fld>
            <a:endParaRPr lang="en-US" altLang="de-DE" sz="1300" b="1">
              <a:ea typeface="MS PGothic" panose="020B0600070205080204" pitchFamily="34" charset="-128"/>
              <a:cs typeface="Arial" panose="020B0604020202020204" pitchFamily="34" charset="0"/>
            </a:endParaRPr>
          </a:p>
        </p:txBody>
      </p:sp>
      <p:sp>
        <p:nvSpPr>
          <p:cNvPr id="154627" name="Rectangle 2"/>
          <p:cNvSpPr>
            <a:spLocks noGrp="1" noRot="1" noChangeAspect="1" noTextEdit="1"/>
          </p:cNvSpPr>
          <p:nvPr>
            <p:ph type="sldImg"/>
          </p:nvPr>
        </p:nvSpPr>
        <p:spPr>
          <a:xfrm>
            <a:off x="138113" y="768350"/>
            <a:ext cx="6823075" cy="3836988"/>
          </a:xfrm>
        </p:spPr>
      </p:sp>
      <p:sp>
        <p:nvSpPr>
          <p:cNvPr id="154628" name="Rectangle 3"/>
          <p:cNvSpPr txBox="1">
            <a:spLocks noGrp="1"/>
          </p:cNvSpPr>
          <p:nvPr>
            <p:ph type="body" sz="quarter" idx="1"/>
          </p:nvPr>
        </p:nvSpPr>
        <p:spPr>
          <a:ln/>
        </p:spPr>
        <p:txBody>
          <a:bodyPr/>
          <a:lstStyle/>
          <a:p>
            <a:pPr eaLnBrk="1" hangingPunct="1"/>
            <a:endParaRPr lang="en-US" altLang="de-DE"/>
          </a:p>
        </p:txBody>
      </p:sp>
    </p:spTree>
    <p:extLst>
      <p:ext uri="{BB962C8B-B14F-4D97-AF65-F5344CB8AC3E}">
        <p14:creationId xmlns:p14="http://schemas.microsoft.com/office/powerpoint/2010/main" val="1938451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B38ECA3F-25E9-4A27-BB7D-CF8598744D18}" type="slidenum">
              <a:rPr lang="de-DE" altLang="de-DE" sz="1800">
                <a:latin typeface="Calibri" panose="020F0502020204030204" pitchFamily="34" charset="0"/>
                <a:ea typeface="MS PGothic" panose="020B0600070205080204" pitchFamily="34" charset="-128"/>
              </a:rPr>
              <a:pPr algn="r" eaLnBrk="1" hangingPunct="1">
                <a:spcBef>
                  <a:spcPct val="0"/>
                </a:spcBef>
              </a:pPr>
              <a:t>5</a:t>
            </a:fld>
            <a:endParaRPr lang="en-US" altLang="de-DE" sz="1300" b="1">
              <a:ea typeface="MS PGothic" panose="020B0600070205080204" pitchFamily="34" charset="-128"/>
              <a:cs typeface="Arial" panose="020B0604020202020204" pitchFamily="34" charset="0"/>
            </a:endParaRPr>
          </a:p>
        </p:txBody>
      </p:sp>
      <p:sp>
        <p:nvSpPr>
          <p:cNvPr id="154627" name="Rectangle 2"/>
          <p:cNvSpPr>
            <a:spLocks noGrp="1" noRot="1" noChangeAspect="1" noTextEdit="1"/>
          </p:cNvSpPr>
          <p:nvPr>
            <p:ph type="sldImg"/>
          </p:nvPr>
        </p:nvSpPr>
        <p:spPr>
          <a:xfrm>
            <a:off x="138113" y="768350"/>
            <a:ext cx="6823075" cy="3836988"/>
          </a:xfrm>
        </p:spPr>
      </p:sp>
      <p:sp>
        <p:nvSpPr>
          <p:cNvPr id="154628" name="Rectangle 3"/>
          <p:cNvSpPr txBox="1">
            <a:spLocks noGrp="1"/>
          </p:cNvSpPr>
          <p:nvPr>
            <p:ph type="body" sz="quarter" idx="1"/>
          </p:nvPr>
        </p:nvSpPr>
        <p:spPr>
          <a:ln/>
        </p:spPr>
        <p:txBody>
          <a:bodyPr/>
          <a:lstStyle/>
          <a:p>
            <a:pPr eaLnBrk="1" hangingPunct="1"/>
            <a:endParaRPr lang="en-US" altLang="de-DE"/>
          </a:p>
        </p:txBody>
      </p:sp>
    </p:spTree>
    <p:extLst>
      <p:ext uri="{BB962C8B-B14F-4D97-AF65-F5344CB8AC3E}">
        <p14:creationId xmlns:p14="http://schemas.microsoft.com/office/powerpoint/2010/main" val="1938451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B38ECA3F-25E9-4A27-BB7D-CF8598744D18}" type="slidenum">
              <a:rPr lang="de-DE" altLang="de-DE" sz="1800">
                <a:latin typeface="Calibri" panose="020F0502020204030204" pitchFamily="34" charset="0"/>
                <a:ea typeface="MS PGothic" panose="020B0600070205080204" pitchFamily="34" charset="-128"/>
              </a:rPr>
              <a:pPr algn="r" eaLnBrk="1" hangingPunct="1">
                <a:spcBef>
                  <a:spcPct val="0"/>
                </a:spcBef>
              </a:pPr>
              <a:t>6</a:t>
            </a:fld>
            <a:endParaRPr lang="en-US" altLang="de-DE" sz="1300" b="1">
              <a:ea typeface="MS PGothic" panose="020B0600070205080204" pitchFamily="34" charset="-128"/>
              <a:cs typeface="Arial" panose="020B0604020202020204" pitchFamily="34" charset="0"/>
            </a:endParaRPr>
          </a:p>
        </p:txBody>
      </p:sp>
      <p:sp>
        <p:nvSpPr>
          <p:cNvPr id="154627" name="Rectangle 2"/>
          <p:cNvSpPr>
            <a:spLocks noGrp="1" noRot="1" noChangeAspect="1" noTextEdit="1"/>
          </p:cNvSpPr>
          <p:nvPr>
            <p:ph type="sldImg"/>
          </p:nvPr>
        </p:nvSpPr>
        <p:spPr>
          <a:xfrm>
            <a:off x="138113" y="768350"/>
            <a:ext cx="6823075" cy="3836988"/>
          </a:xfrm>
        </p:spPr>
      </p:sp>
      <p:sp>
        <p:nvSpPr>
          <p:cNvPr id="154628" name="Rectangle 3"/>
          <p:cNvSpPr txBox="1">
            <a:spLocks noGrp="1"/>
          </p:cNvSpPr>
          <p:nvPr>
            <p:ph type="body" sz="quarter" idx="1"/>
          </p:nvPr>
        </p:nvSpPr>
        <p:spPr>
          <a:ln/>
        </p:spPr>
        <p:txBody>
          <a:bodyPr/>
          <a:lstStyle/>
          <a:p>
            <a:pPr eaLnBrk="1" hangingPunct="1"/>
            <a:endParaRPr lang="en-US" altLang="de-DE"/>
          </a:p>
        </p:txBody>
      </p:sp>
    </p:spTree>
    <p:extLst>
      <p:ext uri="{BB962C8B-B14F-4D97-AF65-F5344CB8AC3E}">
        <p14:creationId xmlns:p14="http://schemas.microsoft.com/office/powerpoint/2010/main" val="1938451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B38ECA3F-25E9-4A27-BB7D-CF8598744D18}" type="slidenum">
              <a:rPr lang="de-DE" altLang="de-DE" sz="1800">
                <a:latin typeface="Calibri" panose="020F0502020204030204" pitchFamily="34" charset="0"/>
                <a:ea typeface="MS PGothic" panose="020B0600070205080204" pitchFamily="34" charset="-128"/>
              </a:rPr>
              <a:pPr algn="r" eaLnBrk="1" hangingPunct="1">
                <a:spcBef>
                  <a:spcPct val="0"/>
                </a:spcBef>
              </a:pPr>
              <a:t>7</a:t>
            </a:fld>
            <a:endParaRPr lang="en-US" altLang="de-DE" sz="1300" b="1">
              <a:ea typeface="MS PGothic" panose="020B0600070205080204" pitchFamily="34" charset="-128"/>
              <a:cs typeface="Arial" panose="020B0604020202020204" pitchFamily="34" charset="0"/>
            </a:endParaRPr>
          </a:p>
        </p:txBody>
      </p:sp>
      <p:sp>
        <p:nvSpPr>
          <p:cNvPr id="154627" name="Rectangle 2"/>
          <p:cNvSpPr>
            <a:spLocks noGrp="1" noRot="1" noChangeAspect="1" noTextEdit="1"/>
          </p:cNvSpPr>
          <p:nvPr>
            <p:ph type="sldImg"/>
          </p:nvPr>
        </p:nvSpPr>
        <p:spPr>
          <a:xfrm>
            <a:off x="138113" y="768350"/>
            <a:ext cx="6823075" cy="3836988"/>
          </a:xfrm>
        </p:spPr>
      </p:sp>
      <p:sp>
        <p:nvSpPr>
          <p:cNvPr id="154628" name="Rectangle 3"/>
          <p:cNvSpPr txBox="1">
            <a:spLocks noGrp="1"/>
          </p:cNvSpPr>
          <p:nvPr>
            <p:ph type="body" sz="quarter" idx="1"/>
          </p:nvPr>
        </p:nvSpPr>
        <p:spPr>
          <a:ln/>
        </p:spPr>
        <p:txBody>
          <a:bodyPr/>
          <a:lstStyle/>
          <a:p>
            <a:pPr eaLnBrk="1" hangingPunct="1"/>
            <a:endParaRPr lang="en-US" altLang="de-DE"/>
          </a:p>
        </p:txBody>
      </p:sp>
    </p:spTree>
    <p:extLst>
      <p:ext uri="{BB962C8B-B14F-4D97-AF65-F5344CB8AC3E}">
        <p14:creationId xmlns:p14="http://schemas.microsoft.com/office/powerpoint/2010/main" val="1938451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B38ECA3F-25E9-4A27-BB7D-CF8598744D18}" type="slidenum">
              <a:rPr lang="de-DE" altLang="de-DE" sz="1800">
                <a:latin typeface="Calibri" panose="020F0502020204030204" pitchFamily="34" charset="0"/>
                <a:ea typeface="MS PGothic" panose="020B0600070205080204" pitchFamily="34" charset="-128"/>
              </a:rPr>
              <a:pPr algn="r" eaLnBrk="1" hangingPunct="1">
                <a:spcBef>
                  <a:spcPct val="0"/>
                </a:spcBef>
              </a:pPr>
              <a:t>8</a:t>
            </a:fld>
            <a:endParaRPr lang="en-US" altLang="de-DE" sz="1300" b="1">
              <a:ea typeface="MS PGothic" panose="020B0600070205080204" pitchFamily="34" charset="-128"/>
              <a:cs typeface="Arial" panose="020B0604020202020204" pitchFamily="34" charset="0"/>
            </a:endParaRPr>
          </a:p>
        </p:txBody>
      </p:sp>
      <p:sp>
        <p:nvSpPr>
          <p:cNvPr id="154627" name="Rectangle 2"/>
          <p:cNvSpPr>
            <a:spLocks noGrp="1" noRot="1" noChangeAspect="1" noTextEdit="1"/>
          </p:cNvSpPr>
          <p:nvPr>
            <p:ph type="sldImg"/>
          </p:nvPr>
        </p:nvSpPr>
        <p:spPr>
          <a:xfrm>
            <a:off x="138113" y="768350"/>
            <a:ext cx="6823075" cy="3836988"/>
          </a:xfrm>
        </p:spPr>
      </p:sp>
      <p:sp>
        <p:nvSpPr>
          <p:cNvPr id="154628" name="Rectangle 3"/>
          <p:cNvSpPr txBox="1">
            <a:spLocks noGrp="1"/>
          </p:cNvSpPr>
          <p:nvPr>
            <p:ph type="body" sz="quarter" idx="1"/>
          </p:nvPr>
        </p:nvSpPr>
        <p:spPr>
          <a:ln/>
        </p:spPr>
        <p:txBody>
          <a:bodyPr/>
          <a:lstStyle/>
          <a:p>
            <a:pPr eaLnBrk="1" hangingPunct="1"/>
            <a:endParaRPr lang="en-US" altLang="de-DE"/>
          </a:p>
        </p:txBody>
      </p:sp>
    </p:spTree>
    <p:extLst>
      <p:ext uri="{BB962C8B-B14F-4D97-AF65-F5344CB8AC3E}">
        <p14:creationId xmlns:p14="http://schemas.microsoft.com/office/powerpoint/2010/main" val="1938451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B38ECA3F-25E9-4A27-BB7D-CF8598744D18}" type="slidenum">
              <a:rPr lang="de-DE" altLang="de-DE" sz="1800">
                <a:latin typeface="Calibri" panose="020F0502020204030204" pitchFamily="34" charset="0"/>
                <a:ea typeface="MS PGothic" panose="020B0600070205080204" pitchFamily="34" charset="-128"/>
              </a:rPr>
              <a:pPr algn="r" eaLnBrk="1" hangingPunct="1">
                <a:spcBef>
                  <a:spcPct val="0"/>
                </a:spcBef>
              </a:pPr>
              <a:t>9</a:t>
            </a:fld>
            <a:endParaRPr lang="en-US" altLang="de-DE" sz="1300" b="1">
              <a:ea typeface="MS PGothic" panose="020B0600070205080204" pitchFamily="34" charset="-128"/>
              <a:cs typeface="Arial" panose="020B0604020202020204" pitchFamily="34" charset="0"/>
            </a:endParaRPr>
          </a:p>
        </p:txBody>
      </p:sp>
      <p:sp>
        <p:nvSpPr>
          <p:cNvPr id="154627" name="Rectangle 2"/>
          <p:cNvSpPr>
            <a:spLocks noGrp="1" noRot="1" noChangeAspect="1" noTextEdit="1"/>
          </p:cNvSpPr>
          <p:nvPr>
            <p:ph type="sldImg"/>
          </p:nvPr>
        </p:nvSpPr>
        <p:spPr>
          <a:xfrm>
            <a:off x="138113" y="768350"/>
            <a:ext cx="6823075" cy="3836988"/>
          </a:xfrm>
        </p:spPr>
      </p:sp>
      <p:sp>
        <p:nvSpPr>
          <p:cNvPr id="154628" name="Rectangle 3"/>
          <p:cNvSpPr txBox="1">
            <a:spLocks noGrp="1"/>
          </p:cNvSpPr>
          <p:nvPr>
            <p:ph type="body" sz="quarter" idx="1"/>
          </p:nvPr>
        </p:nvSpPr>
        <p:spPr>
          <a:ln/>
        </p:spPr>
        <p:txBody>
          <a:bodyPr/>
          <a:lstStyle/>
          <a:p>
            <a:pPr eaLnBrk="1" hangingPunct="1"/>
            <a:endParaRPr lang="en-US" altLang="de-DE"/>
          </a:p>
        </p:txBody>
      </p:sp>
    </p:spTree>
    <p:extLst>
      <p:ext uri="{BB962C8B-B14F-4D97-AF65-F5344CB8AC3E}">
        <p14:creationId xmlns:p14="http://schemas.microsoft.com/office/powerpoint/2010/main" val="1938451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2D78814D-5BB9-49EC-AE8D-1840534EBACE}" type="slidenum">
              <a:rPr lang="de-DE" altLang="de-DE" sz="1800">
                <a:latin typeface="Calibri" panose="020F0502020204030204" pitchFamily="34" charset="0"/>
                <a:ea typeface="MS PGothic" panose="020B0600070205080204" pitchFamily="34" charset="-128"/>
              </a:rPr>
              <a:pPr algn="r" eaLnBrk="1" hangingPunct="1">
                <a:spcBef>
                  <a:spcPct val="0"/>
                </a:spcBef>
              </a:pPr>
              <a:t>10</a:t>
            </a:fld>
            <a:endParaRPr lang="en-US" altLang="de-DE" sz="1300" b="1">
              <a:ea typeface="MS PGothic" panose="020B0600070205080204" pitchFamily="34" charset="-128"/>
              <a:cs typeface="Times New Roman" panose="02020603050405020304" pitchFamily="18" charset="0"/>
            </a:endParaRPr>
          </a:p>
        </p:txBody>
      </p:sp>
      <p:sp>
        <p:nvSpPr>
          <p:cNvPr id="15667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5667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542366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2D78814D-5BB9-49EC-AE8D-1840534EBACE}" type="slidenum">
              <a:rPr lang="de-DE" altLang="de-DE" sz="1800">
                <a:latin typeface="Calibri" panose="020F0502020204030204" pitchFamily="34" charset="0"/>
                <a:ea typeface="MS PGothic" panose="020B0600070205080204" pitchFamily="34" charset="-128"/>
              </a:rPr>
              <a:pPr algn="r" eaLnBrk="1" hangingPunct="1">
                <a:spcBef>
                  <a:spcPct val="0"/>
                </a:spcBef>
              </a:pPr>
              <a:t>11</a:t>
            </a:fld>
            <a:endParaRPr lang="en-US" altLang="de-DE" sz="1300" b="1">
              <a:ea typeface="MS PGothic" panose="020B0600070205080204" pitchFamily="34" charset="-128"/>
              <a:cs typeface="Times New Roman" panose="02020603050405020304" pitchFamily="18" charset="0"/>
            </a:endParaRPr>
          </a:p>
        </p:txBody>
      </p:sp>
      <p:sp>
        <p:nvSpPr>
          <p:cNvPr id="15667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5667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542366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3A6300C6-FAC8-4894-8D84-1452288A14A6}" type="slidenum">
              <a:rPr lang="de-DE" altLang="de-DE" sz="1800">
                <a:latin typeface="Calibri" panose="020F0502020204030204" pitchFamily="34" charset="0"/>
                <a:ea typeface="MS PGothic" panose="020B0600070205080204" pitchFamily="34" charset="-128"/>
              </a:rPr>
              <a:pPr algn="r" eaLnBrk="1" hangingPunct="1">
                <a:spcBef>
                  <a:spcPct val="0"/>
                </a:spcBef>
              </a:pPr>
              <a:t>12</a:t>
            </a:fld>
            <a:endParaRPr lang="en-US" altLang="de-DE" sz="1300" b="1">
              <a:ea typeface="MS PGothic" panose="020B0600070205080204" pitchFamily="34" charset="-128"/>
              <a:cs typeface="Times New Roman" panose="02020603050405020304" pitchFamily="18" charset="0"/>
            </a:endParaRPr>
          </a:p>
        </p:txBody>
      </p:sp>
      <p:sp>
        <p:nvSpPr>
          <p:cNvPr id="15769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5770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3762720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DB73EB8E-8D46-4273-801B-3DFB5D6C40FE}" type="slidenum">
              <a:rPr lang="de-DE" altLang="de-DE" sz="1800">
                <a:latin typeface="Calibri" panose="020F0502020204030204" pitchFamily="34" charset="0"/>
                <a:ea typeface="MS PGothic" panose="020B0600070205080204" pitchFamily="34" charset="-128"/>
              </a:rPr>
              <a:pPr algn="r" eaLnBrk="1" hangingPunct="1">
                <a:spcBef>
                  <a:spcPct val="0"/>
                </a:spcBef>
              </a:pPr>
              <a:t>13</a:t>
            </a:fld>
            <a:endParaRPr lang="en-US" altLang="de-DE" sz="1300" b="1">
              <a:ea typeface="MS PGothic" panose="020B0600070205080204" pitchFamily="34" charset="-128"/>
              <a:cs typeface="Times New Roman" panose="02020603050405020304" pitchFamily="18" charset="0"/>
            </a:endParaRPr>
          </a:p>
        </p:txBody>
      </p:sp>
      <p:sp>
        <p:nvSpPr>
          <p:cNvPr id="15872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5872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738951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F3012A52-DB8D-4B53-8E5A-12D6465A4510}" type="slidenum">
              <a:rPr lang="de-DE" altLang="de-DE" sz="1800">
                <a:latin typeface="Calibri" panose="020F0502020204030204" pitchFamily="34" charset="0"/>
                <a:ea typeface="MS PGothic" panose="020B0600070205080204" pitchFamily="34" charset="-128"/>
              </a:rPr>
              <a:pPr algn="r" eaLnBrk="1" hangingPunct="1">
                <a:spcBef>
                  <a:spcPct val="0"/>
                </a:spcBef>
              </a:pPr>
              <a:t>14</a:t>
            </a:fld>
            <a:endParaRPr lang="en-US" altLang="de-DE" sz="1300" b="1">
              <a:ea typeface="MS PGothic" panose="020B0600070205080204" pitchFamily="34" charset="-128"/>
              <a:cs typeface="Times New Roman" panose="02020603050405020304" pitchFamily="18" charset="0"/>
            </a:endParaRPr>
          </a:p>
        </p:txBody>
      </p:sp>
      <p:sp>
        <p:nvSpPr>
          <p:cNvPr id="15974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5974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6463419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347EEC5B-E420-492A-81B6-18E3B7B59C1F}" type="slidenum">
              <a:rPr lang="de-DE" altLang="de-DE" sz="1800">
                <a:latin typeface="Calibri" panose="020F0502020204030204" pitchFamily="34" charset="0"/>
                <a:ea typeface="MS PGothic" panose="020B0600070205080204" pitchFamily="34" charset="-128"/>
              </a:rPr>
              <a:pPr algn="r" eaLnBrk="1" hangingPunct="1">
                <a:spcBef>
                  <a:spcPct val="0"/>
                </a:spcBef>
              </a:pPr>
              <a:t>15</a:t>
            </a:fld>
            <a:endParaRPr lang="en-US" altLang="de-DE" sz="1300" b="1">
              <a:ea typeface="MS PGothic" panose="020B0600070205080204" pitchFamily="34" charset="-128"/>
              <a:cs typeface="Times New Roman" panose="02020603050405020304" pitchFamily="18" charset="0"/>
            </a:endParaRPr>
          </a:p>
        </p:txBody>
      </p:sp>
      <p:sp>
        <p:nvSpPr>
          <p:cNvPr id="16077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6077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258814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p:cNvSpPr>
          <p:nvPr/>
        </p:nvSpPr>
        <p:spPr bwMode="auto">
          <a:xfrm>
            <a:off x="4021138" y="9721850"/>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1E3E1496-53EE-4E10-BC19-ED7E81594633}" type="slidenum">
              <a:rPr lang="de-DE" altLang="de-DE" sz="1800">
                <a:latin typeface="Calibri" panose="020F0502020204030204" pitchFamily="34" charset="0"/>
                <a:ea typeface="MS PGothic" panose="020B0600070205080204" pitchFamily="34" charset="-128"/>
              </a:rPr>
              <a:pPr algn="r" eaLnBrk="1" hangingPunct="1">
                <a:spcBef>
                  <a:spcPct val="0"/>
                </a:spcBef>
              </a:pPr>
              <a:t>16</a:t>
            </a:fld>
            <a:endParaRPr lang="de-DE" altLang="de-DE" sz="1300">
              <a:cs typeface="Arial Unicode MS" panose="020B0604020202020204" pitchFamily="34" charset="-128"/>
            </a:endParaRPr>
          </a:p>
        </p:txBody>
      </p:sp>
      <p:sp>
        <p:nvSpPr>
          <p:cNvPr id="161795"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2ED6B595-ED8A-4B07-A1D4-80406D3FEEAB}" type="slidenum">
              <a:rPr lang="de-DE" altLang="de-DE" sz="1800">
                <a:latin typeface="Calibri" panose="020F0502020204030204" pitchFamily="34" charset="0"/>
                <a:ea typeface="MS PGothic" panose="020B0600070205080204" pitchFamily="34" charset="-128"/>
              </a:rPr>
              <a:pPr algn="r" eaLnBrk="1" hangingPunct="1">
                <a:spcBef>
                  <a:spcPct val="0"/>
                </a:spcBef>
              </a:pPr>
              <a:t>16</a:t>
            </a:fld>
            <a:endParaRPr lang="en-US" altLang="de-DE" sz="1300" b="1">
              <a:ea typeface="MS PGothic" panose="020B0600070205080204" pitchFamily="34" charset="-128"/>
              <a:cs typeface="Times New Roman" panose="02020603050405020304" pitchFamily="18" charset="0"/>
            </a:endParaRPr>
          </a:p>
        </p:txBody>
      </p:sp>
      <p:sp>
        <p:nvSpPr>
          <p:cNvPr id="161796" name="Folienbildplatzhalter 3"/>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61797" name="Notizenplatzhalter 4"/>
          <p:cNvSpPr txBox="1">
            <a:spLocks noGrp="1"/>
          </p:cNvSpPr>
          <p:nvPr>
            <p:ph type="body" sz="quarter" idx="1"/>
          </p:nvPr>
        </p:nvSpPr>
        <p:spPr>
          <a:ln/>
        </p:spPr>
        <p:txBody>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045210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p:cNvSpPr>
          <p:nvPr/>
        </p:nvSpPr>
        <p:spPr bwMode="auto">
          <a:xfrm>
            <a:off x="4021138" y="9721850"/>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225C5324-74B2-471F-9195-DAEB9333C1B9}" type="slidenum">
              <a:rPr lang="de-DE" altLang="de-DE" sz="1800">
                <a:latin typeface="Calibri" panose="020F0502020204030204" pitchFamily="34" charset="0"/>
                <a:ea typeface="MS PGothic" panose="020B0600070205080204" pitchFamily="34" charset="-128"/>
              </a:rPr>
              <a:pPr algn="r" eaLnBrk="1" hangingPunct="1">
                <a:spcBef>
                  <a:spcPct val="0"/>
                </a:spcBef>
              </a:pPr>
              <a:t>17</a:t>
            </a:fld>
            <a:endParaRPr lang="de-DE" altLang="de-DE" sz="1300">
              <a:cs typeface="Arial Unicode MS" panose="020B0604020202020204" pitchFamily="34" charset="-128"/>
            </a:endParaRPr>
          </a:p>
        </p:txBody>
      </p:sp>
      <p:sp>
        <p:nvSpPr>
          <p:cNvPr id="162819"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12184BAC-B7B0-4CA3-BE56-A130F1EB1C1B}" type="slidenum">
              <a:rPr lang="de-DE" altLang="de-DE" sz="1800">
                <a:latin typeface="Calibri" panose="020F0502020204030204" pitchFamily="34" charset="0"/>
                <a:ea typeface="MS PGothic" panose="020B0600070205080204" pitchFamily="34" charset="-128"/>
              </a:rPr>
              <a:pPr algn="r" eaLnBrk="1" hangingPunct="1">
                <a:spcBef>
                  <a:spcPct val="0"/>
                </a:spcBef>
              </a:pPr>
              <a:t>17</a:t>
            </a:fld>
            <a:endParaRPr lang="en-US" altLang="de-DE" sz="1300" b="1">
              <a:ea typeface="MS PGothic" panose="020B0600070205080204" pitchFamily="34" charset="-128"/>
              <a:cs typeface="Times New Roman" panose="02020603050405020304" pitchFamily="18" charset="0"/>
            </a:endParaRPr>
          </a:p>
        </p:txBody>
      </p:sp>
      <p:sp>
        <p:nvSpPr>
          <p:cNvPr id="162820" name="Folienbildplatzhalter 3"/>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62821" name="Notizenplatzhalter 4"/>
          <p:cNvSpPr txBox="1">
            <a:spLocks noGrp="1"/>
          </p:cNvSpPr>
          <p:nvPr>
            <p:ph type="body" sz="quarter" idx="1"/>
          </p:nvPr>
        </p:nvSpPr>
        <p:spPr>
          <a:ln/>
        </p:spPr>
        <p:txBody>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4602187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p:cNvSpPr>
          <p:nvPr/>
        </p:nvSpPr>
        <p:spPr bwMode="auto">
          <a:xfrm>
            <a:off x="4021138" y="9721850"/>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212E8D0D-2E9C-4561-96DA-3F281DF6DBFE}" type="slidenum">
              <a:rPr lang="de-DE" altLang="de-DE" sz="1800">
                <a:latin typeface="Calibri" panose="020F0502020204030204" pitchFamily="34" charset="0"/>
                <a:ea typeface="MS PGothic" panose="020B0600070205080204" pitchFamily="34" charset="-128"/>
              </a:rPr>
              <a:pPr algn="r" eaLnBrk="1" hangingPunct="1">
                <a:spcBef>
                  <a:spcPct val="0"/>
                </a:spcBef>
              </a:pPr>
              <a:t>18</a:t>
            </a:fld>
            <a:endParaRPr lang="de-DE" altLang="de-DE" sz="1300">
              <a:cs typeface="Arial Unicode MS" panose="020B0604020202020204" pitchFamily="34" charset="-128"/>
            </a:endParaRPr>
          </a:p>
        </p:txBody>
      </p:sp>
      <p:sp>
        <p:nvSpPr>
          <p:cNvPr id="163843"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CDB4DCDC-F8BC-4049-A0AB-58A5A4E614F0}" type="slidenum">
              <a:rPr lang="de-DE" altLang="de-DE" sz="1800">
                <a:latin typeface="Calibri" panose="020F0502020204030204" pitchFamily="34" charset="0"/>
                <a:ea typeface="MS PGothic" panose="020B0600070205080204" pitchFamily="34" charset="-128"/>
              </a:rPr>
              <a:pPr algn="r" eaLnBrk="1" hangingPunct="1">
                <a:spcBef>
                  <a:spcPct val="0"/>
                </a:spcBef>
              </a:pPr>
              <a:t>18</a:t>
            </a:fld>
            <a:endParaRPr lang="en-US" altLang="de-DE" sz="1300" b="1">
              <a:ea typeface="MS PGothic" panose="020B0600070205080204" pitchFamily="34" charset="-128"/>
              <a:cs typeface="Times New Roman" panose="02020603050405020304" pitchFamily="18" charset="0"/>
            </a:endParaRPr>
          </a:p>
        </p:txBody>
      </p:sp>
      <p:sp>
        <p:nvSpPr>
          <p:cNvPr id="163844" name="Folienbildplatzhalter 3"/>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63845" name="Notizenplatzhalter 4"/>
          <p:cNvSpPr txBox="1">
            <a:spLocks noGrp="1"/>
          </p:cNvSpPr>
          <p:nvPr>
            <p:ph type="body" sz="quarter" idx="1"/>
          </p:nvPr>
        </p:nvSpPr>
        <p:spPr>
          <a:xfrm>
            <a:off x="946150" y="4860925"/>
            <a:ext cx="5207000" cy="4614863"/>
          </a:xfrm>
          <a:solidFill>
            <a:srgbClr val="FFFFFF"/>
          </a:solidFill>
          <a:ln w="9363">
            <a:solidFill>
              <a:srgbClr val="000000"/>
            </a:solidFill>
            <a:miter lim="800000"/>
            <a:headEnd/>
            <a:tailEnd/>
          </a:ln>
        </p:spPr>
        <p:txBody>
          <a:bodyPr lIns="4681" tIns="4681" rIns="4681" bIns="4681"/>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871453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p:cNvSpPr>
          <p:nvPr/>
        </p:nvSpPr>
        <p:spPr bwMode="auto">
          <a:xfrm>
            <a:off x="4021138" y="9721850"/>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0BCA3B88-1E2A-411B-83E6-17FBA5001A0C}" type="slidenum">
              <a:rPr lang="de-DE" altLang="de-DE" sz="1800">
                <a:latin typeface="Calibri" panose="020F0502020204030204" pitchFamily="34" charset="0"/>
                <a:ea typeface="MS PGothic" panose="020B0600070205080204" pitchFamily="34" charset="-128"/>
              </a:rPr>
              <a:pPr algn="r" eaLnBrk="1" hangingPunct="1">
                <a:spcBef>
                  <a:spcPct val="0"/>
                </a:spcBef>
              </a:pPr>
              <a:t>19</a:t>
            </a:fld>
            <a:endParaRPr lang="de-DE" altLang="de-DE" sz="1300">
              <a:cs typeface="Arial Unicode MS" panose="020B0604020202020204" pitchFamily="34" charset="-128"/>
            </a:endParaRPr>
          </a:p>
        </p:txBody>
      </p:sp>
      <p:sp>
        <p:nvSpPr>
          <p:cNvPr id="164867"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0680158F-B5A9-4E22-BA1A-9F5266A6B3BB}" type="slidenum">
              <a:rPr lang="de-DE" altLang="de-DE" sz="1800">
                <a:latin typeface="Calibri" panose="020F0502020204030204" pitchFamily="34" charset="0"/>
                <a:ea typeface="MS PGothic" panose="020B0600070205080204" pitchFamily="34" charset="-128"/>
              </a:rPr>
              <a:pPr algn="r" eaLnBrk="1" hangingPunct="1">
                <a:spcBef>
                  <a:spcPct val="0"/>
                </a:spcBef>
              </a:pPr>
              <a:t>19</a:t>
            </a:fld>
            <a:endParaRPr lang="en-US" altLang="de-DE" sz="1300" b="1">
              <a:ea typeface="MS PGothic" panose="020B0600070205080204" pitchFamily="34" charset="-128"/>
              <a:cs typeface="Times New Roman" panose="02020603050405020304" pitchFamily="18" charset="0"/>
            </a:endParaRPr>
          </a:p>
        </p:txBody>
      </p:sp>
      <p:sp>
        <p:nvSpPr>
          <p:cNvPr id="164868" name="Folienbildplatzhalter 3"/>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64869" name="Notizenplatzhalter 4"/>
          <p:cNvSpPr txBox="1">
            <a:spLocks noGrp="1"/>
          </p:cNvSpPr>
          <p:nvPr>
            <p:ph type="body" sz="quarter" idx="1"/>
          </p:nvPr>
        </p:nvSpPr>
        <p:spPr>
          <a:xfrm>
            <a:off x="946150" y="4860925"/>
            <a:ext cx="5207000" cy="4614863"/>
          </a:xfrm>
          <a:solidFill>
            <a:srgbClr val="FFFFFF"/>
          </a:solidFill>
          <a:ln w="9363">
            <a:solidFill>
              <a:srgbClr val="000000"/>
            </a:solidFill>
            <a:miter lim="800000"/>
            <a:headEnd/>
            <a:tailEnd/>
          </a:ln>
        </p:spPr>
        <p:txBody>
          <a:bodyPr lIns="4681" tIns="4681" rIns="4681" bIns="4681"/>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726631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A551A011-3295-4FBE-9838-2BCCCF0291DF}" type="slidenum">
              <a:rPr lang="de-DE" altLang="de-DE" sz="1800">
                <a:latin typeface="Calibri" panose="020F0502020204030204" pitchFamily="34" charset="0"/>
                <a:ea typeface="MS PGothic" panose="020B0600070205080204" pitchFamily="34" charset="-128"/>
              </a:rPr>
              <a:pPr algn="r" eaLnBrk="1" hangingPunct="1">
                <a:spcBef>
                  <a:spcPct val="0"/>
                </a:spcBef>
              </a:pPr>
              <a:t>20</a:t>
            </a:fld>
            <a:endParaRPr lang="en-US" altLang="de-DE" sz="1300" b="1">
              <a:ea typeface="MS PGothic" panose="020B0600070205080204" pitchFamily="34" charset="-128"/>
              <a:cs typeface="Times New Roman" panose="02020603050405020304" pitchFamily="18" charset="0"/>
            </a:endParaRPr>
          </a:p>
        </p:txBody>
      </p:sp>
      <p:sp>
        <p:nvSpPr>
          <p:cNvPr id="16589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6589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765738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D58C9FD0-E0B3-41CF-ABE2-3FE1C8EEA7B3}" type="slidenum">
              <a:rPr lang="de-DE" altLang="de-DE" sz="1800">
                <a:latin typeface="Calibri" panose="020F0502020204030204" pitchFamily="34" charset="0"/>
                <a:ea typeface="MS PGothic" panose="020B0600070205080204" pitchFamily="34" charset="-128"/>
              </a:rPr>
              <a:pPr algn="r" eaLnBrk="1" hangingPunct="1">
                <a:spcBef>
                  <a:spcPct val="0"/>
                </a:spcBef>
              </a:pPr>
              <a:t>21</a:t>
            </a:fld>
            <a:endParaRPr lang="en-US" altLang="de-DE" sz="1300" b="1">
              <a:ea typeface="MS PGothic" panose="020B0600070205080204" pitchFamily="34" charset="-128"/>
              <a:cs typeface="Times New Roman" panose="02020603050405020304" pitchFamily="18" charset="0"/>
            </a:endParaRPr>
          </a:p>
        </p:txBody>
      </p:sp>
      <p:sp>
        <p:nvSpPr>
          <p:cNvPr id="16691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66916" name="Notizenplatzhalter 3"/>
          <p:cNvSpPr txBox="1">
            <a:spLocks noGrp="1"/>
          </p:cNvSpPr>
          <p:nvPr>
            <p:ph type="body" sz="quarter" idx="1"/>
          </p:nvPr>
        </p:nvSpPr>
        <p:spPr>
          <a:xfrm>
            <a:off x="946150" y="4860925"/>
            <a:ext cx="5207000" cy="284994"/>
          </a:xfrm>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557499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CA5206-0C40-44D5-982D-CE5E35A5CAC6}" type="slidenum">
              <a:rPr lang="en-US" altLang="de-DE" smtClean="0"/>
              <a:pPr/>
              <a:t>22</a:t>
            </a:fld>
            <a:endParaRPr lang="en-US" altLang="de-DE"/>
          </a:p>
        </p:txBody>
      </p:sp>
    </p:spTree>
    <p:extLst>
      <p:ext uri="{BB962C8B-B14F-4D97-AF65-F5344CB8AC3E}">
        <p14:creationId xmlns:p14="http://schemas.microsoft.com/office/powerpoint/2010/main" val="2737252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CA5206-0C40-44D5-982D-CE5E35A5CAC6}" type="slidenum">
              <a:rPr lang="en-US" altLang="de-DE" smtClean="0"/>
              <a:pPr/>
              <a:t>23</a:t>
            </a:fld>
            <a:endParaRPr lang="en-US" altLang="de-DE"/>
          </a:p>
        </p:txBody>
      </p:sp>
    </p:spTree>
    <p:extLst>
      <p:ext uri="{BB962C8B-B14F-4D97-AF65-F5344CB8AC3E}">
        <p14:creationId xmlns:p14="http://schemas.microsoft.com/office/powerpoint/2010/main" val="27372528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CA5206-0C40-44D5-982D-CE5E35A5CAC6}" type="slidenum">
              <a:rPr lang="en-US" altLang="de-DE" smtClean="0"/>
              <a:pPr/>
              <a:t>24</a:t>
            </a:fld>
            <a:endParaRPr lang="en-US" altLang="de-DE"/>
          </a:p>
        </p:txBody>
      </p:sp>
    </p:spTree>
    <p:extLst>
      <p:ext uri="{BB962C8B-B14F-4D97-AF65-F5344CB8AC3E}">
        <p14:creationId xmlns:p14="http://schemas.microsoft.com/office/powerpoint/2010/main" val="2737252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CA5206-0C40-44D5-982D-CE5E35A5CAC6}" type="slidenum">
              <a:rPr lang="en-US" altLang="de-DE" smtClean="0"/>
              <a:pPr/>
              <a:t>25</a:t>
            </a:fld>
            <a:endParaRPr lang="en-US" altLang="de-DE"/>
          </a:p>
        </p:txBody>
      </p:sp>
    </p:spTree>
    <p:extLst>
      <p:ext uri="{BB962C8B-B14F-4D97-AF65-F5344CB8AC3E}">
        <p14:creationId xmlns:p14="http://schemas.microsoft.com/office/powerpoint/2010/main" val="27372528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43038136-6B7A-4E11-B49E-496AD1EA25A5}" type="slidenum">
              <a:rPr lang="de-DE" altLang="de-DE" sz="1800">
                <a:latin typeface="Calibri" panose="020F0502020204030204" pitchFamily="34" charset="0"/>
                <a:ea typeface="MS PGothic" panose="020B0600070205080204" pitchFamily="34" charset="-128"/>
              </a:rPr>
              <a:pPr algn="r" eaLnBrk="1" hangingPunct="1">
                <a:spcBef>
                  <a:spcPct val="0"/>
                </a:spcBef>
              </a:pPr>
              <a:t>26</a:t>
            </a:fld>
            <a:endParaRPr lang="en-US" altLang="de-DE" sz="1300" b="1">
              <a:ea typeface="MS PGothic" panose="020B0600070205080204" pitchFamily="34" charset="-128"/>
              <a:cs typeface="Times New Roman" panose="02020603050405020304" pitchFamily="18" charset="0"/>
            </a:endParaRPr>
          </a:p>
        </p:txBody>
      </p:sp>
      <p:sp>
        <p:nvSpPr>
          <p:cNvPr id="16793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6794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3329885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9692BF90-FADF-48E5-90A1-D4F896CBB125}" type="slidenum">
              <a:rPr lang="de-DE" altLang="de-DE" sz="1800">
                <a:latin typeface="Calibri" panose="020F0502020204030204" pitchFamily="34" charset="0"/>
                <a:ea typeface="MS PGothic" panose="020B0600070205080204" pitchFamily="34" charset="-128"/>
              </a:rPr>
              <a:pPr algn="r" eaLnBrk="1" hangingPunct="1">
                <a:spcBef>
                  <a:spcPct val="0"/>
                </a:spcBef>
              </a:pPr>
              <a:t>27</a:t>
            </a:fld>
            <a:endParaRPr lang="en-US" altLang="de-DE" sz="1300" b="1">
              <a:ea typeface="MS PGothic" panose="020B0600070205080204" pitchFamily="34" charset="-128"/>
              <a:cs typeface="Times New Roman" panose="02020603050405020304" pitchFamily="18" charset="0"/>
            </a:endParaRPr>
          </a:p>
        </p:txBody>
      </p:sp>
      <p:sp>
        <p:nvSpPr>
          <p:cNvPr id="16896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6896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48876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7D61A58A-6FB0-43C0-985C-E4C6A7D3ACE7}" type="slidenum">
              <a:rPr lang="de-DE" altLang="de-DE" sz="1800">
                <a:latin typeface="Calibri" panose="020F0502020204030204" pitchFamily="34" charset="0"/>
                <a:ea typeface="MS PGothic" panose="020B0600070205080204" pitchFamily="34" charset="-128"/>
              </a:rPr>
              <a:pPr algn="r" eaLnBrk="1" hangingPunct="1">
                <a:spcBef>
                  <a:spcPct val="0"/>
                </a:spcBef>
              </a:pPr>
              <a:t>28</a:t>
            </a:fld>
            <a:endParaRPr lang="en-US" altLang="de-DE" sz="1300" b="1">
              <a:ea typeface="MS PGothic" panose="020B0600070205080204" pitchFamily="34" charset="-128"/>
              <a:cs typeface="Times New Roman" panose="02020603050405020304" pitchFamily="18" charset="0"/>
            </a:endParaRPr>
          </a:p>
        </p:txBody>
      </p:sp>
      <p:sp>
        <p:nvSpPr>
          <p:cNvPr id="16998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6998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9495141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p:cNvSpPr>
          <p:nvPr/>
        </p:nvSpPr>
        <p:spPr bwMode="auto">
          <a:xfrm>
            <a:off x="4021138" y="9721850"/>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46CBC4DA-41F6-4E41-AEC1-2E06B5479C68}" type="slidenum">
              <a:rPr lang="de-DE" altLang="de-DE" sz="1800">
                <a:latin typeface="Calibri" panose="020F0502020204030204" pitchFamily="34" charset="0"/>
                <a:ea typeface="MS PGothic" panose="020B0600070205080204" pitchFamily="34" charset="-128"/>
              </a:rPr>
              <a:pPr algn="r" eaLnBrk="1" hangingPunct="1">
                <a:spcBef>
                  <a:spcPct val="0"/>
                </a:spcBef>
              </a:pPr>
              <a:t>29</a:t>
            </a:fld>
            <a:endParaRPr lang="de-DE" altLang="de-DE" sz="1300">
              <a:cs typeface="Arial Unicode MS" panose="020B0604020202020204" pitchFamily="34" charset="-128"/>
            </a:endParaRPr>
          </a:p>
        </p:txBody>
      </p:sp>
      <p:sp>
        <p:nvSpPr>
          <p:cNvPr id="171011"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22AFADAC-F15A-4B74-8787-65F390887B45}" type="slidenum">
              <a:rPr lang="de-DE" altLang="de-DE" sz="1800">
                <a:latin typeface="Calibri" panose="020F0502020204030204" pitchFamily="34" charset="0"/>
                <a:ea typeface="MS PGothic" panose="020B0600070205080204" pitchFamily="34" charset="-128"/>
              </a:rPr>
              <a:pPr algn="r" eaLnBrk="1" hangingPunct="1">
                <a:spcBef>
                  <a:spcPct val="0"/>
                </a:spcBef>
              </a:pPr>
              <a:t>29</a:t>
            </a:fld>
            <a:endParaRPr lang="en-US" altLang="de-DE" sz="1300" b="1">
              <a:ea typeface="MS PGothic" panose="020B0600070205080204" pitchFamily="34" charset="-128"/>
              <a:cs typeface="Times New Roman" panose="02020603050405020304" pitchFamily="18" charset="0"/>
            </a:endParaRPr>
          </a:p>
        </p:txBody>
      </p:sp>
      <p:sp>
        <p:nvSpPr>
          <p:cNvPr id="171012" name="Folienbildplatzhalter 3"/>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71013" name="Notizenplatzhalter 4"/>
          <p:cNvSpPr txBox="1">
            <a:spLocks noGrp="1"/>
          </p:cNvSpPr>
          <p:nvPr>
            <p:ph type="body" sz="quarter" idx="1"/>
          </p:nvPr>
        </p:nvSpPr>
        <p:spPr>
          <a:ln/>
        </p:spPr>
        <p:txBody>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6468454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p:cNvSpPr>
          <p:nvPr/>
        </p:nvSpPr>
        <p:spPr bwMode="auto">
          <a:xfrm>
            <a:off x="4021138" y="9721850"/>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F3612637-3EDC-435E-8DF5-4B3130B2A917}" type="slidenum">
              <a:rPr lang="de-DE" altLang="de-DE" sz="1800">
                <a:latin typeface="Calibri" panose="020F0502020204030204" pitchFamily="34" charset="0"/>
                <a:ea typeface="MS PGothic" panose="020B0600070205080204" pitchFamily="34" charset="-128"/>
              </a:rPr>
              <a:pPr algn="r" eaLnBrk="1" hangingPunct="1">
                <a:spcBef>
                  <a:spcPct val="0"/>
                </a:spcBef>
              </a:pPr>
              <a:t>30</a:t>
            </a:fld>
            <a:endParaRPr lang="de-DE" altLang="de-DE" sz="1300">
              <a:cs typeface="Arial Unicode MS" panose="020B0604020202020204" pitchFamily="34" charset="-128"/>
            </a:endParaRPr>
          </a:p>
        </p:txBody>
      </p:sp>
      <p:sp>
        <p:nvSpPr>
          <p:cNvPr id="172035"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F07B2DC8-FE9F-401B-85F4-C19D23EDDE21}" type="slidenum">
              <a:rPr lang="de-DE" altLang="de-DE" sz="1800">
                <a:latin typeface="Calibri" panose="020F0502020204030204" pitchFamily="34" charset="0"/>
                <a:ea typeface="MS PGothic" panose="020B0600070205080204" pitchFamily="34" charset="-128"/>
              </a:rPr>
              <a:pPr algn="r" eaLnBrk="1" hangingPunct="1">
                <a:spcBef>
                  <a:spcPct val="0"/>
                </a:spcBef>
              </a:pPr>
              <a:t>30</a:t>
            </a:fld>
            <a:endParaRPr lang="en-US" altLang="de-DE" sz="1300" b="1">
              <a:ea typeface="MS PGothic" panose="020B0600070205080204" pitchFamily="34" charset="-128"/>
              <a:cs typeface="Times New Roman" panose="02020603050405020304" pitchFamily="18" charset="0"/>
            </a:endParaRPr>
          </a:p>
        </p:txBody>
      </p:sp>
      <p:sp>
        <p:nvSpPr>
          <p:cNvPr id="172036" name="Folienbildplatzhalter 3"/>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72037" name="Notizenplatzhalter 4"/>
          <p:cNvSpPr txBox="1">
            <a:spLocks noGrp="1"/>
          </p:cNvSpPr>
          <p:nvPr>
            <p:ph type="body" sz="quarter" idx="1"/>
          </p:nvPr>
        </p:nvSpPr>
        <p:spPr>
          <a:ln/>
        </p:spPr>
        <p:txBody>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5815286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C932440F-9BCA-427A-8DBE-68D0C2392032}" type="slidenum">
              <a:rPr lang="de-DE" altLang="de-DE" sz="1800">
                <a:latin typeface="Calibri" panose="020F0502020204030204" pitchFamily="34" charset="0"/>
                <a:ea typeface="MS PGothic" panose="020B0600070205080204" pitchFamily="34" charset="-128"/>
              </a:rPr>
              <a:pPr algn="r" eaLnBrk="1" hangingPunct="1">
                <a:spcBef>
                  <a:spcPct val="0"/>
                </a:spcBef>
              </a:pPr>
              <a:t>31</a:t>
            </a:fld>
            <a:endParaRPr lang="en-US" altLang="de-DE" sz="1300" b="1">
              <a:ea typeface="MS PGothic" panose="020B0600070205080204" pitchFamily="34" charset="-128"/>
              <a:cs typeface="Times New Roman" panose="02020603050405020304" pitchFamily="18" charset="0"/>
            </a:endParaRPr>
          </a:p>
        </p:txBody>
      </p:sp>
      <p:sp>
        <p:nvSpPr>
          <p:cNvPr id="173059"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669345BC-104B-4C1A-B443-99F70B3CA80F}" type="slidenum">
              <a:rPr lang="de-DE" altLang="de-DE" sz="1800">
                <a:latin typeface="Calibri" panose="020F0502020204030204" pitchFamily="34" charset="0"/>
                <a:ea typeface="MS PGothic" panose="020B0600070205080204" pitchFamily="34" charset="-128"/>
              </a:rPr>
              <a:pPr algn="r" eaLnBrk="1" hangingPunct="1">
                <a:spcBef>
                  <a:spcPct val="0"/>
                </a:spcBef>
              </a:pPr>
              <a:t>31</a:t>
            </a:fld>
            <a:endParaRPr lang="en-US" altLang="de-DE" sz="1300" b="1">
              <a:cs typeface="Arial Unicode MS" panose="020B0604020202020204" pitchFamily="34" charset="-128"/>
            </a:endParaRPr>
          </a:p>
        </p:txBody>
      </p:sp>
      <p:sp>
        <p:nvSpPr>
          <p:cNvPr id="173060" name="Folienbildplatzhalter 3"/>
          <p:cNvSpPr>
            <a:spLocks noGrp="1" noRot="1" noChangeAspect="1" noTextEdit="1"/>
          </p:cNvSpPr>
          <p:nvPr>
            <p:ph type="sldImg"/>
          </p:nvPr>
        </p:nvSpPr>
        <p:spPr>
          <a:xfrm>
            <a:off x="139700" y="768350"/>
            <a:ext cx="6821488" cy="3836988"/>
          </a:xfrm>
          <a:solidFill>
            <a:srgbClr val="4F81BD"/>
          </a:solidFill>
          <a:ln w="25402">
            <a:solidFill>
              <a:srgbClr val="385D8A"/>
            </a:solidFill>
            <a:miter lim="800000"/>
            <a:headEnd/>
            <a:tailEnd/>
          </a:ln>
        </p:spPr>
      </p:sp>
      <p:sp>
        <p:nvSpPr>
          <p:cNvPr id="173061" name="Notizenplatzhalter 4"/>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6920214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2DB93C1B-AF31-4C86-9323-1CB3FD4500CD}" type="slidenum">
              <a:rPr lang="de-DE" altLang="de-DE" sz="1800">
                <a:latin typeface="Calibri" panose="020F0502020204030204" pitchFamily="34" charset="0"/>
                <a:ea typeface="MS PGothic" panose="020B0600070205080204" pitchFamily="34" charset="-128"/>
              </a:rPr>
              <a:pPr algn="r" eaLnBrk="1" hangingPunct="1">
                <a:spcBef>
                  <a:spcPct val="0"/>
                </a:spcBef>
              </a:pPr>
              <a:t>32</a:t>
            </a:fld>
            <a:endParaRPr lang="en-US" altLang="de-DE" sz="1300" b="1">
              <a:ea typeface="MS PGothic" panose="020B0600070205080204" pitchFamily="34" charset="-128"/>
              <a:cs typeface="Times New Roman" panose="02020603050405020304" pitchFamily="18" charset="0"/>
            </a:endParaRPr>
          </a:p>
        </p:txBody>
      </p:sp>
      <p:sp>
        <p:nvSpPr>
          <p:cNvPr id="174083"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68CF76B1-6F24-4886-BA97-CDD109C83938}" type="slidenum">
              <a:rPr lang="de-DE" altLang="de-DE" sz="1800">
                <a:latin typeface="Calibri" panose="020F0502020204030204" pitchFamily="34" charset="0"/>
                <a:ea typeface="MS PGothic" panose="020B0600070205080204" pitchFamily="34" charset="-128"/>
              </a:rPr>
              <a:pPr algn="r" eaLnBrk="1" hangingPunct="1">
                <a:spcBef>
                  <a:spcPct val="0"/>
                </a:spcBef>
              </a:pPr>
              <a:t>32</a:t>
            </a:fld>
            <a:endParaRPr lang="en-US" altLang="de-DE" sz="1300" b="1">
              <a:cs typeface="Arial Unicode MS" panose="020B0604020202020204" pitchFamily="34" charset="-128"/>
            </a:endParaRPr>
          </a:p>
        </p:txBody>
      </p:sp>
      <p:sp>
        <p:nvSpPr>
          <p:cNvPr id="174084" name="Folienbildplatzhalter 3"/>
          <p:cNvSpPr>
            <a:spLocks noGrp="1" noRot="1" noChangeAspect="1" noTextEdit="1"/>
          </p:cNvSpPr>
          <p:nvPr>
            <p:ph type="sldImg"/>
          </p:nvPr>
        </p:nvSpPr>
        <p:spPr>
          <a:xfrm>
            <a:off x="139700" y="768350"/>
            <a:ext cx="6821488" cy="3836988"/>
          </a:xfrm>
          <a:solidFill>
            <a:srgbClr val="4F81BD"/>
          </a:solidFill>
          <a:ln w="25402">
            <a:solidFill>
              <a:srgbClr val="385D8A"/>
            </a:solidFill>
            <a:miter lim="800000"/>
            <a:headEnd/>
            <a:tailEnd/>
          </a:ln>
        </p:spPr>
      </p:sp>
      <p:sp>
        <p:nvSpPr>
          <p:cNvPr id="174085" name="Notizenplatzhalter 4"/>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1675068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288E35B1-24E6-4404-AE7F-C2EF83AE4992}" type="slidenum">
              <a:rPr lang="de-DE" altLang="de-DE" sz="1800">
                <a:latin typeface="Calibri" panose="020F0502020204030204" pitchFamily="34" charset="0"/>
                <a:ea typeface="MS PGothic" panose="020B0600070205080204" pitchFamily="34" charset="-128"/>
              </a:rPr>
              <a:pPr algn="r" eaLnBrk="1" hangingPunct="1">
                <a:spcBef>
                  <a:spcPct val="0"/>
                </a:spcBef>
              </a:pPr>
              <a:t>33</a:t>
            </a:fld>
            <a:endParaRPr lang="en-US" altLang="de-DE" sz="1300" b="1">
              <a:ea typeface="MS PGothic" panose="020B0600070205080204" pitchFamily="34" charset="-128"/>
              <a:cs typeface="Times New Roman" panose="02020603050405020304" pitchFamily="18" charset="0"/>
            </a:endParaRPr>
          </a:p>
        </p:txBody>
      </p:sp>
      <p:sp>
        <p:nvSpPr>
          <p:cNvPr id="17510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7510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7277030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4CE2A7EF-FFF3-4F64-B97E-27CE79ED17EA}" type="slidenum">
              <a:rPr lang="de-DE" altLang="de-DE" sz="1800">
                <a:latin typeface="Calibri" panose="020F0502020204030204" pitchFamily="34" charset="0"/>
                <a:ea typeface="MS PGothic" panose="020B0600070205080204" pitchFamily="34" charset="-128"/>
              </a:rPr>
              <a:pPr algn="r" eaLnBrk="1" hangingPunct="1">
                <a:spcBef>
                  <a:spcPct val="0"/>
                </a:spcBef>
              </a:pPr>
              <a:t>34</a:t>
            </a:fld>
            <a:endParaRPr lang="en-US" altLang="de-DE" sz="1300" b="1">
              <a:ea typeface="MS PGothic" panose="020B0600070205080204" pitchFamily="34" charset="-128"/>
              <a:cs typeface="Times New Roman" panose="02020603050405020304" pitchFamily="18" charset="0"/>
            </a:endParaRPr>
          </a:p>
        </p:txBody>
      </p:sp>
      <p:sp>
        <p:nvSpPr>
          <p:cNvPr id="17613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7613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3351977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BAF97588-998D-4988-B680-409DB20A883A}" type="slidenum">
              <a:rPr lang="de-DE" altLang="de-DE" sz="1800">
                <a:latin typeface="Calibri" panose="020F0502020204030204" pitchFamily="34" charset="0"/>
                <a:ea typeface="MS PGothic" panose="020B0600070205080204" pitchFamily="34" charset="-128"/>
              </a:rPr>
              <a:pPr algn="r" eaLnBrk="1" hangingPunct="1">
                <a:spcBef>
                  <a:spcPct val="0"/>
                </a:spcBef>
              </a:pPr>
              <a:t>35</a:t>
            </a:fld>
            <a:endParaRPr lang="en-US" altLang="de-DE" sz="1300" b="1">
              <a:ea typeface="MS PGothic" panose="020B0600070205080204" pitchFamily="34" charset="-128"/>
              <a:cs typeface="Times New Roman" panose="02020603050405020304" pitchFamily="18" charset="0"/>
            </a:endParaRPr>
          </a:p>
        </p:txBody>
      </p:sp>
      <p:sp>
        <p:nvSpPr>
          <p:cNvPr id="17715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7715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6159277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16DE32B0-722E-4FE5-AC66-D80C9F10AE82}" type="slidenum">
              <a:rPr lang="de-DE" altLang="de-DE" sz="1800">
                <a:latin typeface="Calibri" panose="020F0502020204030204" pitchFamily="34" charset="0"/>
                <a:ea typeface="MS PGothic" panose="020B0600070205080204" pitchFamily="34" charset="-128"/>
              </a:rPr>
              <a:pPr algn="r" eaLnBrk="1" hangingPunct="1">
                <a:spcBef>
                  <a:spcPct val="0"/>
                </a:spcBef>
              </a:pPr>
              <a:t>36</a:t>
            </a:fld>
            <a:endParaRPr lang="en-US" altLang="de-DE" sz="1300" b="1">
              <a:ea typeface="MS PGothic" panose="020B0600070205080204" pitchFamily="34" charset="-128"/>
              <a:cs typeface="Times New Roman" panose="02020603050405020304" pitchFamily="18" charset="0"/>
            </a:endParaRPr>
          </a:p>
        </p:txBody>
      </p:sp>
      <p:sp>
        <p:nvSpPr>
          <p:cNvPr id="17817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7818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3188708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C391B656-991A-44A5-9513-5B61BE5B0452}" type="slidenum">
              <a:rPr lang="de-DE" altLang="de-DE" sz="1800">
                <a:latin typeface="Calibri" panose="020F0502020204030204" pitchFamily="34" charset="0"/>
                <a:ea typeface="MS PGothic" panose="020B0600070205080204" pitchFamily="34" charset="-128"/>
              </a:rPr>
              <a:pPr algn="r" eaLnBrk="1" hangingPunct="1">
                <a:spcBef>
                  <a:spcPct val="0"/>
                </a:spcBef>
              </a:pPr>
              <a:t>38</a:t>
            </a:fld>
            <a:endParaRPr lang="en-US" altLang="de-DE" sz="1300" b="1">
              <a:ea typeface="MS PGothic" panose="020B0600070205080204" pitchFamily="34" charset="-128"/>
              <a:cs typeface="Times New Roman" panose="02020603050405020304" pitchFamily="18" charset="0"/>
            </a:endParaRPr>
          </a:p>
        </p:txBody>
      </p:sp>
      <p:sp>
        <p:nvSpPr>
          <p:cNvPr id="18022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8022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0349104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6C14114F-0C53-4A88-A36B-B2EF7DCFFD33}" type="slidenum">
              <a:rPr lang="de-DE" altLang="de-DE" sz="1800">
                <a:latin typeface="Calibri" panose="020F0502020204030204" pitchFamily="34" charset="0"/>
                <a:ea typeface="MS PGothic" panose="020B0600070205080204" pitchFamily="34" charset="-128"/>
              </a:rPr>
              <a:pPr algn="r" eaLnBrk="1" hangingPunct="1">
                <a:spcBef>
                  <a:spcPct val="0"/>
                </a:spcBef>
              </a:pPr>
              <a:t>39</a:t>
            </a:fld>
            <a:endParaRPr lang="en-US" altLang="de-DE" sz="1300" b="1">
              <a:ea typeface="MS PGothic" panose="020B0600070205080204" pitchFamily="34" charset="-128"/>
              <a:cs typeface="Times New Roman" panose="02020603050405020304" pitchFamily="18" charset="0"/>
            </a:endParaRPr>
          </a:p>
        </p:txBody>
      </p:sp>
      <p:sp>
        <p:nvSpPr>
          <p:cNvPr id="18125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8125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3411148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AD67AF2E-FAE6-4D24-8AB1-954D8BFA98DF}" type="slidenum">
              <a:rPr lang="de-DE" altLang="de-DE" sz="1800">
                <a:latin typeface="Calibri" panose="020F0502020204030204" pitchFamily="34" charset="0"/>
                <a:ea typeface="MS PGothic" panose="020B0600070205080204" pitchFamily="34" charset="-128"/>
              </a:rPr>
              <a:pPr algn="r" eaLnBrk="1" hangingPunct="1">
                <a:spcBef>
                  <a:spcPct val="0"/>
                </a:spcBef>
              </a:pPr>
              <a:t>40</a:t>
            </a:fld>
            <a:endParaRPr lang="en-US" altLang="de-DE" sz="1300" b="1">
              <a:ea typeface="MS PGothic" panose="020B0600070205080204" pitchFamily="34" charset="-128"/>
              <a:cs typeface="Times New Roman" panose="02020603050405020304" pitchFamily="18" charset="0"/>
            </a:endParaRPr>
          </a:p>
        </p:txBody>
      </p:sp>
      <p:sp>
        <p:nvSpPr>
          <p:cNvPr id="18227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8227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9569612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3B504F77-7398-4854-8121-FAEC8BB2CBCD}" type="slidenum">
              <a:rPr lang="de-DE" altLang="de-DE" sz="1800">
                <a:latin typeface="Calibri" panose="020F0502020204030204" pitchFamily="34" charset="0"/>
                <a:ea typeface="MS PGothic" panose="020B0600070205080204" pitchFamily="34" charset="-128"/>
              </a:rPr>
              <a:pPr algn="r" eaLnBrk="1" hangingPunct="1">
                <a:spcBef>
                  <a:spcPct val="0"/>
                </a:spcBef>
              </a:pPr>
              <a:t>41</a:t>
            </a:fld>
            <a:endParaRPr lang="en-US" altLang="de-DE" sz="1300" b="1">
              <a:ea typeface="MS PGothic" panose="020B0600070205080204" pitchFamily="34" charset="-128"/>
              <a:cs typeface="Times New Roman" panose="02020603050405020304" pitchFamily="18" charset="0"/>
            </a:endParaRPr>
          </a:p>
        </p:txBody>
      </p:sp>
      <p:sp>
        <p:nvSpPr>
          <p:cNvPr id="18329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8330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34317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B4E9068C-8963-40A2-B0DD-36DBB7646FD9}" type="slidenum">
              <a:rPr lang="de-DE" altLang="de-DE" sz="1800">
                <a:latin typeface="Calibri" panose="020F0502020204030204" pitchFamily="34" charset="0"/>
                <a:ea typeface="MS PGothic" panose="020B0600070205080204" pitchFamily="34" charset="-128"/>
              </a:rPr>
              <a:pPr algn="r" eaLnBrk="1" hangingPunct="1">
                <a:spcBef>
                  <a:spcPct val="0"/>
                </a:spcBef>
              </a:pPr>
              <a:t>42</a:t>
            </a:fld>
            <a:endParaRPr lang="en-US" altLang="de-DE" sz="1300" b="1">
              <a:ea typeface="MS PGothic" panose="020B0600070205080204" pitchFamily="34" charset="-128"/>
              <a:cs typeface="Times New Roman" panose="02020603050405020304" pitchFamily="18" charset="0"/>
            </a:endParaRPr>
          </a:p>
        </p:txBody>
      </p:sp>
      <p:sp>
        <p:nvSpPr>
          <p:cNvPr id="18432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8432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3079165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3588BC09-A0CE-417E-9C18-9BE100260234}" type="slidenum">
              <a:rPr lang="de-DE" altLang="de-DE" sz="1800">
                <a:latin typeface="Calibri" panose="020F0502020204030204" pitchFamily="34" charset="0"/>
                <a:ea typeface="MS PGothic" panose="020B0600070205080204" pitchFamily="34" charset="-128"/>
              </a:rPr>
              <a:pPr algn="r" eaLnBrk="1" hangingPunct="1">
                <a:spcBef>
                  <a:spcPct val="0"/>
                </a:spcBef>
              </a:pPr>
              <a:t>43</a:t>
            </a:fld>
            <a:endParaRPr lang="en-US" altLang="de-DE" sz="1300" b="1">
              <a:ea typeface="MS PGothic" panose="020B0600070205080204" pitchFamily="34" charset="-128"/>
              <a:cs typeface="Times New Roman" panose="02020603050405020304" pitchFamily="18" charset="0"/>
            </a:endParaRPr>
          </a:p>
        </p:txBody>
      </p:sp>
      <p:sp>
        <p:nvSpPr>
          <p:cNvPr id="18534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8534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660956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1D10CBA5-6EA4-42DD-A345-22D1C94D5868}" type="slidenum">
              <a:rPr lang="de-DE" altLang="de-DE" sz="1800">
                <a:latin typeface="Calibri" panose="020F0502020204030204" pitchFamily="34" charset="0"/>
                <a:ea typeface="MS PGothic" panose="020B0600070205080204" pitchFamily="34" charset="-128"/>
              </a:rPr>
              <a:pPr algn="r" eaLnBrk="1" hangingPunct="1">
                <a:spcBef>
                  <a:spcPct val="0"/>
                </a:spcBef>
              </a:pPr>
              <a:t>44</a:t>
            </a:fld>
            <a:endParaRPr lang="en-US" altLang="de-DE" sz="1300" b="1">
              <a:ea typeface="MS PGothic" panose="020B0600070205080204" pitchFamily="34" charset="-128"/>
              <a:cs typeface="Times New Roman" panose="02020603050405020304" pitchFamily="18" charset="0"/>
            </a:endParaRPr>
          </a:p>
        </p:txBody>
      </p:sp>
      <p:sp>
        <p:nvSpPr>
          <p:cNvPr id="18637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8637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6251539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1868522E-BE71-4742-A439-31FC7BD366D3}" type="slidenum">
              <a:rPr lang="de-DE" altLang="de-DE" sz="1800">
                <a:latin typeface="Calibri" panose="020F0502020204030204" pitchFamily="34" charset="0"/>
                <a:ea typeface="MS PGothic" panose="020B0600070205080204" pitchFamily="34" charset="-128"/>
              </a:rPr>
              <a:pPr algn="r" eaLnBrk="1" hangingPunct="1">
                <a:spcBef>
                  <a:spcPct val="0"/>
                </a:spcBef>
              </a:pPr>
              <a:t>45</a:t>
            </a:fld>
            <a:endParaRPr lang="en-US" altLang="de-DE" sz="1300" b="1">
              <a:ea typeface="MS PGothic" panose="020B0600070205080204" pitchFamily="34" charset="-128"/>
              <a:cs typeface="Times New Roman" panose="02020603050405020304" pitchFamily="18" charset="0"/>
            </a:endParaRPr>
          </a:p>
        </p:txBody>
      </p:sp>
      <p:sp>
        <p:nvSpPr>
          <p:cNvPr id="18739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8739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8620116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C4DCE56C-3FEC-4BCF-A100-FCECCA6FD592}" type="slidenum">
              <a:rPr lang="de-DE" altLang="de-DE" sz="1800">
                <a:latin typeface="Calibri" panose="020F0502020204030204" pitchFamily="34" charset="0"/>
                <a:ea typeface="MS PGothic" panose="020B0600070205080204" pitchFamily="34" charset="-128"/>
              </a:rPr>
              <a:pPr algn="r" eaLnBrk="1" hangingPunct="1">
                <a:spcBef>
                  <a:spcPct val="0"/>
                </a:spcBef>
              </a:pPr>
              <a:t>46</a:t>
            </a:fld>
            <a:endParaRPr lang="en-US" altLang="de-DE" sz="1300" b="1">
              <a:ea typeface="MS PGothic" panose="020B0600070205080204" pitchFamily="34" charset="-128"/>
              <a:cs typeface="Times New Roman" panose="02020603050405020304" pitchFamily="18" charset="0"/>
            </a:endParaRPr>
          </a:p>
        </p:txBody>
      </p:sp>
      <p:sp>
        <p:nvSpPr>
          <p:cNvPr id="18841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8842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7041856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009CC8A6-1DAF-4ECB-A46F-2A7111586FEC}" type="slidenum">
              <a:rPr lang="de-DE" altLang="de-DE" sz="1800">
                <a:latin typeface="Calibri" panose="020F0502020204030204" pitchFamily="34" charset="0"/>
                <a:ea typeface="MS PGothic" panose="020B0600070205080204" pitchFamily="34" charset="-128"/>
              </a:rPr>
              <a:pPr algn="r" eaLnBrk="1" hangingPunct="1">
                <a:spcBef>
                  <a:spcPct val="0"/>
                </a:spcBef>
              </a:pPr>
              <a:t>47</a:t>
            </a:fld>
            <a:endParaRPr lang="en-US" altLang="de-DE" sz="1300" b="1">
              <a:ea typeface="MS PGothic" panose="020B0600070205080204" pitchFamily="34" charset="-128"/>
              <a:cs typeface="Times New Roman" panose="02020603050405020304" pitchFamily="18" charset="0"/>
            </a:endParaRPr>
          </a:p>
        </p:txBody>
      </p:sp>
      <p:sp>
        <p:nvSpPr>
          <p:cNvPr id="18944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8944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979555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8380159E-EE03-40F6-BAEB-0C33E39C8B9D}" type="slidenum">
              <a:rPr lang="de-DE" altLang="de-DE" sz="1800">
                <a:latin typeface="Calibri" panose="020F0502020204030204" pitchFamily="34" charset="0"/>
                <a:ea typeface="MS PGothic" panose="020B0600070205080204" pitchFamily="34" charset="-128"/>
              </a:rPr>
              <a:pPr algn="r" eaLnBrk="1" hangingPunct="1">
                <a:spcBef>
                  <a:spcPct val="0"/>
                </a:spcBef>
              </a:pPr>
              <a:t>48</a:t>
            </a:fld>
            <a:endParaRPr lang="en-US" altLang="de-DE" sz="1300" b="1">
              <a:ea typeface="MS PGothic" panose="020B0600070205080204" pitchFamily="34" charset="-128"/>
              <a:cs typeface="Times New Roman" panose="02020603050405020304" pitchFamily="18" charset="0"/>
            </a:endParaRPr>
          </a:p>
        </p:txBody>
      </p:sp>
      <p:sp>
        <p:nvSpPr>
          <p:cNvPr id="19046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90468" name="Notizenplatzhalter 3"/>
          <p:cNvSpPr txBox="1">
            <a:spLocks noGrp="1"/>
          </p:cNvSpPr>
          <p:nvPr>
            <p:ph type="body" sz="quarter" idx="1"/>
          </p:nvPr>
        </p:nvSpPr>
        <p:spPr>
          <a:xfrm>
            <a:off x="946150" y="4860925"/>
            <a:ext cx="5207000" cy="284994"/>
          </a:xfrm>
          <a:solidFill>
            <a:srgbClr val="FFFFFF"/>
          </a:solidFill>
          <a:ln w="9363">
            <a:solidFill>
              <a:srgbClr val="000000"/>
            </a:solidFill>
            <a:miter lim="800000"/>
            <a:headEnd/>
            <a:tailEnd/>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66361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DF2C28E2-AD56-468C-85E4-F4BDB186AF9E}" type="slidenum">
              <a:rPr lang="de-DE" altLang="de-DE" sz="1800">
                <a:latin typeface="Calibri" panose="020F0502020204030204" pitchFamily="34" charset="0"/>
                <a:ea typeface="MS PGothic" panose="020B0600070205080204" pitchFamily="34" charset="-128"/>
              </a:rPr>
              <a:pPr algn="r" eaLnBrk="1" hangingPunct="1">
                <a:spcBef>
                  <a:spcPct val="0"/>
                </a:spcBef>
              </a:pPr>
              <a:t>49</a:t>
            </a:fld>
            <a:endParaRPr lang="en-US" altLang="de-DE" sz="1300" b="1">
              <a:ea typeface="MS PGothic" panose="020B0600070205080204" pitchFamily="34" charset="-128"/>
              <a:cs typeface="Times New Roman" panose="02020603050405020304" pitchFamily="18" charset="0"/>
            </a:endParaRPr>
          </a:p>
        </p:txBody>
      </p:sp>
      <p:sp>
        <p:nvSpPr>
          <p:cNvPr id="19149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91492" name="Notizenplatzhalter 3"/>
          <p:cNvSpPr txBox="1">
            <a:spLocks noGrp="1"/>
          </p:cNvSpPr>
          <p:nvPr>
            <p:ph type="body" sz="quarter" idx="1"/>
          </p:nvPr>
        </p:nvSpPr>
        <p:spPr>
          <a:xfrm>
            <a:off x="946150" y="4860925"/>
            <a:ext cx="5207000" cy="284994"/>
          </a:xfrm>
          <a:solidFill>
            <a:srgbClr val="FFFFFF"/>
          </a:solidFill>
          <a:ln w="9363">
            <a:solidFill>
              <a:srgbClr val="000000"/>
            </a:solidFill>
            <a:miter lim="800000"/>
            <a:headEnd/>
            <a:tailEnd/>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6023105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E53052EF-071F-4472-A2B6-ACA1D6415F5B}" type="slidenum">
              <a:rPr lang="de-DE" altLang="de-DE" sz="1800">
                <a:latin typeface="Calibri" panose="020F0502020204030204" pitchFamily="34" charset="0"/>
                <a:ea typeface="MS PGothic" panose="020B0600070205080204" pitchFamily="34" charset="-128"/>
              </a:rPr>
              <a:pPr algn="r" eaLnBrk="1" hangingPunct="1">
                <a:spcBef>
                  <a:spcPct val="0"/>
                </a:spcBef>
              </a:pPr>
              <a:t>50</a:t>
            </a:fld>
            <a:endParaRPr lang="en-US" altLang="de-DE" sz="1300" b="1">
              <a:ea typeface="MS PGothic" panose="020B0600070205080204" pitchFamily="34" charset="-128"/>
              <a:cs typeface="Times New Roman" panose="02020603050405020304" pitchFamily="18" charset="0"/>
            </a:endParaRPr>
          </a:p>
        </p:txBody>
      </p:sp>
      <p:sp>
        <p:nvSpPr>
          <p:cNvPr id="19456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9456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8717161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E53052EF-071F-4472-A2B6-ACA1D6415F5B}" type="slidenum">
              <a:rPr lang="de-DE" altLang="de-DE" sz="1800">
                <a:latin typeface="Calibri" panose="020F0502020204030204" pitchFamily="34" charset="0"/>
                <a:ea typeface="MS PGothic" panose="020B0600070205080204" pitchFamily="34" charset="-128"/>
              </a:rPr>
              <a:pPr algn="r" eaLnBrk="1" hangingPunct="1">
                <a:spcBef>
                  <a:spcPct val="0"/>
                </a:spcBef>
              </a:pPr>
              <a:t>51</a:t>
            </a:fld>
            <a:endParaRPr lang="en-US" altLang="de-DE" sz="1300" b="1">
              <a:ea typeface="MS PGothic" panose="020B0600070205080204" pitchFamily="34" charset="-128"/>
              <a:cs typeface="Times New Roman" panose="02020603050405020304" pitchFamily="18" charset="0"/>
            </a:endParaRPr>
          </a:p>
        </p:txBody>
      </p:sp>
      <p:sp>
        <p:nvSpPr>
          <p:cNvPr id="19456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9456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8717161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E53052EF-071F-4472-A2B6-ACA1D6415F5B}" type="slidenum">
              <a:rPr lang="de-DE" altLang="de-DE" sz="1800">
                <a:latin typeface="Calibri" panose="020F0502020204030204" pitchFamily="34" charset="0"/>
                <a:ea typeface="MS PGothic" panose="020B0600070205080204" pitchFamily="34" charset="-128"/>
              </a:rPr>
              <a:pPr algn="r" eaLnBrk="1" hangingPunct="1">
                <a:spcBef>
                  <a:spcPct val="0"/>
                </a:spcBef>
              </a:pPr>
              <a:t>52</a:t>
            </a:fld>
            <a:endParaRPr lang="en-US" altLang="de-DE" sz="1300" b="1">
              <a:ea typeface="MS PGothic" panose="020B0600070205080204" pitchFamily="34" charset="-128"/>
              <a:cs typeface="Times New Roman" panose="02020603050405020304" pitchFamily="18" charset="0"/>
            </a:endParaRPr>
          </a:p>
        </p:txBody>
      </p:sp>
      <p:sp>
        <p:nvSpPr>
          <p:cNvPr id="19456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9456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8717161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0A015E9D-9D27-4F12-8D2E-03AF0049CACF}" type="slidenum">
              <a:rPr lang="de-DE" altLang="de-DE" sz="1800">
                <a:latin typeface="Calibri" panose="020F0502020204030204" pitchFamily="34" charset="0"/>
                <a:ea typeface="MS PGothic" panose="020B0600070205080204" pitchFamily="34" charset="-128"/>
              </a:rPr>
              <a:pPr algn="r" eaLnBrk="1" hangingPunct="1">
                <a:spcBef>
                  <a:spcPct val="0"/>
                </a:spcBef>
              </a:pPr>
              <a:t>53</a:t>
            </a:fld>
            <a:endParaRPr lang="en-US" altLang="de-DE" sz="1300" b="1">
              <a:ea typeface="MS PGothic" panose="020B0600070205080204" pitchFamily="34" charset="-128"/>
              <a:cs typeface="Times New Roman" panose="02020603050405020304" pitchFamily="18" charset="0"/>
            </a:endParaRPr>
          </a:p>
        </p:txBody>
      </p:sp>
      <p:sp>
        <p:nvSpPr>
          <p:cNvPr id="19558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9558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2763704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973F43FF-D9AF-4638-95C7-A58C7EB68F71}" type="slidenum">
              <a:rPr lang="de-DE" altLang="de-DE" sz="1800">
                <a:latin typeface="Calibri" panose="020F0502020204030204" pitchFamily="34" charset="0"/>
                <a:ea typeface="MS PGothic" panose="020B0600070205080204" pitchFamily="34" charset="-128"/>
              </a:rPr>
              <a:pPr algn="r" eaLnBrk="1" hangingPunct="1">
                <a:spcBef>
                  <a:spcPct val="0"/>
                </a:spcBef>
              </a:pPr>
              <a:t>54</a:t>
            </a:fld>
            <a:endParaRPr lang="en-US" altLang="de-DE" sz="1300" b="1">
              <a:ea typeface="MS PGothic" panose="020B0600070205080204" pitchFamily="34" charset="-128"/>
              <a:cs typeface="Times New Roman" panose="02020603050405020304" pitchFamily="18" charset="0"/>
            </a:endParaRPr>
          </a:p>
        </p:txBody>
      </p:sp>
      <p:sp>
        <p:nvSpPr>
          <p:cNvPr id="19661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9661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2463773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3320DE98-4A44-4DD0-BFA7-DE748791E2D4}" type="slidenum">
              <a:rPr lang="de-DE" altLang="de-DE" sz="1800">
                <a:latin typeface="Calibri" panose="020F0502020204030204" pitchFamily="34" charset="0"/>
                <a:ea typeface="MS PGothic" panose="020B0600070205080204" pitchFamily="34" charset="-128"/>
              </a:rPr>
              <a:pPr algn="r" eaLnBrk="1" hangingPunct="1">
                <a:spcBef>
                  <a:spcPct val="0"/>
                </a:spcBef>
              </a:pPr>
              <a:t>55</a:t>
            </a:fld>
            <a:endParaRPr lang="en-US" altLang="de-DE" sz="1300" b="1">
              <a:ea typeface="MS PGothic" panose="020B0600070205080204" pitchFamily="34" charset="-128"/>
              <a:cs typeface="Times New Roman" panose="02020603050405020304" pitchFamily="18" charset="0"/>
            </a:endParaRPr>
          </a:p>
        </p:txBody>
      </p:sp>
      <p:sp>
        <p:nvSpPr>
          <p:cNvPr id="19763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9763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9355268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6F256F67-7E52-494F-AC1C-C7D8BADC3169}" type="slidenum">
              <a:rPr lang="de-DE" altLang="de-DE" sz="1800">
                <a:latin typeface="Calibri" panose="020F0502020204030204" pitchFamily="34" charset="0"/>
                <a:ea typeface="MS PGothic" panose="020B0600070205080204" pitchFamily="34" charset="-128"/>
              </a:rPr>
              <a:pPr algn="r" eaLnBrk="1" hangingPunct="1">
                <a:spcBef>
                  <a:spcPct val="0"/>
                </a:spcBef>
              </a:pPr>
              <a:t>56</a:t>
            </a:fld>
            <a:endParaRPr lang="en-US" altLang="de-DE" sz="1300" b="1">
              <a:ea typeface="MS PGothic" panose="020B0600070205080204" pitchFamily="34" charset="-128"/>
              <a:cs typeface="Times New Roman" panose="02020603050405020304" pitchFamily="18" charset="0"/>
            </a:endParaRPr>
          </a:p>
        </p:txBody>
      </p:sp>
      <p:sp>
        <p:nvSpPr>
          <p:cNvPr id="19865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9866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596998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6358A76E-A6AE-4020-B68D-24575EA8635C}" type="slidenum">
              <a:rPr lang="de-DE" altLang="de-DE" sz="1800">
                <a:latin typeface="Calibri" panose="020F0502020204030204" pitchFamily="34" charset="0"/>
                <a:ea typeface="MS PGothic" panose="020B0600070205080204" pitchFamily="34" charset="-128"/>
              </a:rPr>
              <a:pPr algn="r" eaLnBrk="1" hangingPunct="1">
                <a:spcBef>
                  <a:spcPct val="0"/>
                </a:spcBef>
              </a:pPr>
              <a:t>57</a:t>
            </a:fld>
            <a:endParaRPr lang="en-US" altLang="de-DE" sz="1300" b="1">
              <a:ea typeface="MS PGothic" panose="020B0600070205080204" pitchFamily="34" charset="-128"/>
              <a:cs typeface="Times New Roman" panose="02020603050405020304" pitchFamily="18" charset="0"/>
            </a:endParaRPr>
          </a:p>
        </p:txBody>
      </p:sp>
      <p:sp>
        <p:nvSpPr>
          <p:cNvPr id="19968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19968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0730851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B3A6E651-93F4-43F1-8694-05B4FE1364B6}" type="slidenum">
              <a:rPr lang="de-DE" altLang="de-DE" sz="1800">
                <a:latin typeface="Calibri" panose="020F0502020204030204" pitchFamily="34" charset="0"/>
                <a:ea typeface="MS PGothic" panose="020B0600070205080204" pitchFamily="34" charset="-128"/>
              </a:rPr>
              <a:pPr algn="r" eaLnBrk="1" hangingPunct="1">
                <a:spcBef>
                  <a:spcPct val="0"/>
                </a:spcBef>
              </a:pPr>
              <a:t>58</a:t>
            </a:fld>
            <a:endParaRPr lang="en-US" altLang="de-DE" sz="1300" b="1">
              <a:ea typeface="MS PGothic" panose="020B0600070205080204" pitchFamily="34" charset="-128"/>
              <a:cs typeface="Times New Roman" panose="02020603050405020304" pitchFamily="18" charset="0"/>
            </a:endParaRPr>
          </a:p>
        </p:txBody>
      </p:sp>
      <p:sp>
        <p:nvSpPr>
          <p:cNvPr id="20070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0070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1920455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0AE7F3A4-90EE-4299-BF44-605943E0BB73}" type="slidenum">
              <a:rPr lang="de-DE" altLang="de-DE" sz="1800">
                <a:latin typeface="Calibri" panose="020F0502020204030204" pitchFamily="34" charset="0"/>
                <a:ea typeface="MS PGothic" panose="020B0600070205080204" pitchFamily="34" charset="-128"/>
              </a:rPr>
              <a:pPr algn="r" eaLnBrk="1" hangingPunct="1">
                <a:spcBef>
                  <a:spcPct val="0"/>
                </a:spcBef>
              </a:pPr>
              <a:t>59</a:t>
            </a:fld>
            <a:endParaRPr lang="en-US" altLang="de-DE" sz="1300" b="1">
              <a:ea typeface="MS PGothic" panose="020B0600070205080204" pitchFamily="34" charset="-128"/>
              <a:cs typeface="Times New Roman" panose="02020603050405020304" pitchFamily="18" charset="0"/>
            </a:endParaRPr>
          </a:p>
        </p:txBody>
      </p:sp>
      <p:sp>
        <p:nvSpPr>
          <p:cNvPr id="20173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0173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5454610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83717AB5-A67F-4E5B-9C83-A2FE8EDA864B}" type="slidenum">
              <a:rPr lang="de-DE" altLang="de-DE" sz="1800">
                <a:latin typeface="Calibri" panose="020F0502020204030204" pitchFamily="34" charset="0"/>
                <a:ea typeface="MS PGothic" panose="020B0600070205080204" pitchFamily="34" charset="-128"/>
              </a:rPr>
              <a:pPr algn="r" eaLnBrk="1" hangingPunct="1">
                <a:spcBef>
                  <a:spcPct val="0"/>
                </a:spcBef>
              </a:pPr>
              <a:t>60</a:t>
            </a:fld>
            <a:endParaRPr lang="en-US" altLang="de-DE" sz="1300" b="1">
              <a:ea typeface="MS PGothic" panose="020B0600070205080204" pitchFamily="34" charset="-128"/>
              <a:cs typeface="Times New Roman" panose="02020603050405020304" pitchFamily="18" charset="0"/>
            </a:endParaRPr>
          </a:p>
        </p:txBody>
      </p:sp>
      <p:sp>
        <p:nvSpPr>
          <p:cNvPr id="20275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0275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42771766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6960708F-CCA7-4528-882A-4AF762585585}" type="slidenum">
              <a:rPr lang="de-DE" altLang="de-DE" sz="1800">
                <a:latin typeface="Calibri" panose="020F0502020204030204" pitchFamily="34" charset="0"/>
                <a:ea typeface="MS PGothic" panose="020B0600070205080204" pitchFamily="34" charset="-128"/>
              </a:rPr>
              <a:pPr algn="r" eaLnBrk="1" hangingPunct="1">
                <a:spcBef>
                  <a:spcPct val="0"/>
                </a:spcBef>
              </a:pPr>
              <a:t>61</a:t>
            </a:fld>
            <a:endParaRPr lang="en-US" altLang="de-DE" sz="1300" b="1">
              <a:ea typeface="MS PGothic" panose="020B0600070205080204" pitchFamily="34" charset="-128"/>
              <a:cs typeface="Times New Roman" panose="02020603050405020304" pitchFamily="18" charset="0"/>
            </a:endParaRPr>
          </a:p>
        </p:txBody>
      </p:sp>
      <p:sp>
        <p:nvSpPr>
          <p:cNvPr id="20377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0378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7013786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4AA7F25F-2393-46F8-B8EB-D014E47B17DB}" type="slidenum">
              <a:rPr lang="de-DE" altLang="de-DE" sz="1800">
                <a:latin typeface="Calibri" panose="020F0502020204030204" pitchFamily="34" charset="0"/>
                <a:ea typeface="MS PGothic" panose="020B0600070205080204" pitchFamily="34" charset="-128"/>
              </a:rPr>
              <a:pPr algn="r" eaLnBrk="1" hangingPunct="1">
                <a:spcBef>
                  <a:spcPct val="0"/>
                </a:spcBef>
              </a:pPr>
              <a:t>62</a:t>
            </a:fld>
            <a:endParaRPr lang="en-US" altLang="de-DE" sz="1300" b="1">
              <a:ea typeface="MS PGothic" panose="020B0600070205080204" pitchFamily="34" charset="-128"/>
              <a:cs typeface="Times New Roman" panose="02020603050405020304" pitchFamily="18" charset="0"/>
            </a:endParaRPr>
          </a:p>
        </p:txBody>
      </p:sp>
      <p:sp>
        <p:nvSpPr>
          <p:cNvPr id="20480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0480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1589455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87080380-703F-4513-8E3F-932E6D69B4B3}" type="slidenum">
              <a:rPr lang="de-DE" altLang="de-DE" sz="1800">
                <a:latin typeface="Calibri" panose="020F0502020204030204" pitchFamily="34" charset="0"/>
                <a:ea typeface="MS PGothic" panose="020B0600070205080204" pitchFamily="34" charset="-128"/>
              </a:rPr>
              <a:pPr algn="r" eaLnBrk="1" hangingPunct="1">
                <a:spcBef>
                  <a:spcPct val="0"/>
                </a:spcBef>
              </a:pPr>
              <a:t>63</a:t>
            </a:fld>
            <a:endParaRPr lang="en-US" altLang="de-DE" sz="1300" b="1">
              <a:ea typeface="MS PGothic" panose="020B0600070205080204" pitchFamily="34" charset="-128"/>
              <a:cs typeface="Times New Roman" panose="02020603050405020304" pitchFamily="18" charset="0"/>
            </a:endParaRPr>
          </a:p>
        </p:txBody>
      </p:sp>
      <p:sp>
        <p:nvSpPr>
          <p:cNvPr id="20582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0582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4638068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15A8DCEB-9934-438D-8699-2E091B344149}" type="slidenum">
              <a:rPr lang="de-DE" altLang="de-DE" sz="1800">
                <a:latin typeface="Calibri" panose="020F0502020204030204" pitchFamily="34" charset="0"/>
                <a:ea typeface="MS PGothic" panose="020B0600070205080204" pitchFamily="34" charset="-128"/>
              </a:rPr>
              <a:pPr algn="r" eaLnBrk="1" hangingPunct="1">
                <a:spcBef>
                  <a:spcPct val="0"/>
                </a:spcBef>
              </a:pPr>
              <a:t>64</a:t>
            </a:fld>
            <a:endParaRPr lang="en-US" altLang="de-DE" sz="1300" b="1">
              <a:ea typeface="MS PGothic" panose="020B0600070205080204" pitchFamily="34" charset="-128"/>
              <a:cs typeface="Times New Roman" panose="02020603050405020304" pitchFamily="18" charset="0"/>
            </a:endParaRPr>
          </a:p>
        </p:txBody>
      </p:sp>
      <p:sp>
        <p:nvSpPr>
          <p:cNvPr id="20685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0685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0167223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030BE9A3-B4FE-4E36-AEA3-7FF2A5220D08}" type="slidenum">
              <a:rPr lang="de-DE" altLang="de-DE" sz="1800">
                <a:latin typeface="Calibri" panose="020F0502020204030204" pitchFamily="34" charset="0"/>
                <a:ea typeface="MS PGothic" panose="020B0600070205080204" pitchFamily="34" charset="-128"/>
              </a:rPr>
              <a:pPr algn="r" eaLnBrk="1" hangingPunct="1">
                <a:spcBef>
                  <a:spcPct val="0"/>
                </a:spcBef>
              </a:pPr>
              <a:t>65</a:t>
            </a:fld>
            <a:endParaRPr lang="en-US" altLang="de-DE" sz="1300" b="1">
              <a:ea typeface="MS PGothic" panose="020B0600070205080204" pitchFamily="34" charset="-128"/>
              <a:cs typeface="Times New Roman" panose="02020603050405020304" pitchFamily="18" charset="0"/>
            </a:endParaRPr>
          </a:p>
        </p:txBody>
      </p:sp>
      <p:sp>
        <p:nvSpPr>
          <p:cNvPr id="20787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0787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1057881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285925D6-70A2-4375-9A91-4B2146CE0981}" type="slidenum">
              <a:rPr lang="de-DE" altLang="de-DE" sz="1800">
                <a:latin typeface="Calibri" panose="020F0502020204030204" pitchFamily="34" charset="0"/>
                <a:ea typeface="MS PGothic" panose="020B0600070205080204" pitchFamily="34" charset="-128"/>
              </a:rPr>
              <a:pPr algn="r" eaLnBrk="1" hangingPunct="1">
                <a:spcBef>
                  <a:spcPct val="0"/>
                </a:spcBef>
              </a:pPr>
              <a:t>66</a:t>
            </a:fld>
            <a:endParaRPr lang="en-US" altLang="de-DE" sz="1300" b="1">
              <a:ea typeface="MS PGothic" panose="020B0600070205080204" pitchFamily="34" charset="-128"/>
              <a:cs typeface="Times New Roman" panose="02020603050405020304" pitchFamily="18" charset="0"/>
            </a:endParaRPr>
          </a:p>
        </p:txBody>
      </p:sp>
      <p:sp>
        <p:nvSpPr>
          <p:cNvPr id="20889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0890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5142684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FBFC1911-3527-47C3-AFE0-BFC0699F25C6}" type="slidenum">
              <a:rPr lang="de-DE" altLang="de-DE" sz="1800">
                <a:latin typeface="Calibri" panose="020F0502020204030204" pitchFamily="34" charset="0"/>
                <a:ea typeface="MS PGothic" panose="020B0600070205080204" pitchFamily="34" charset="-128"/>
              </a:rPr>
              <a:pPr algn="r" eaLnBrk="1" hangingPunct="1">
                <a:spcBef>
                  <a:spcPct val="0"/>
                </a:spcBef>
              </a:pPr>
              <a:t>67</a:t>
            </a:fld>
            <a:endParaRPr lang="en-US" altLang="de-DE" sz="1300" b="1">
              <a:ea typeface="MS PGothic" panose="020B0600070205080204" pitchFamily="34" charset="-128"/>
              <a:cs typeface="Times New Roman" panose="02020603050405020304" pitchFamily="18" charset="0"/>
            </a:endParaRPr>
          </a:p>
        </p:txBody>
      </p:sp>
      <p:sp>
        <p:nvSpPr>
          <p:cNvPr id="20992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0992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5469739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0C6BCCC2-5700-4AB9-AAF1-4C344A03D06C}" type="slidenum">
              <a:rPr lang="de-DE" altLang="de-DE" sz="1800">
                <a:latin typeface="Calibri" panose="020F0502020204030204" pitchFamily="34" charset="0"/>
                <a:ea typeface="MS PGothic" panose="020B0600070205080204" pitchFamily="34" charset="-128"/>
              </a:rPr>
              <a:pPr algn="r" eaLnBrk="1" hangingPunct="1">
                <a:spcBef>
                  <a:spcPct val="0"/>
                </a:spcBef>
              </a:pPr>
              <a:t>68</a:t>
            </a:fld>
            <a:endParaRPr lang="en-US" altLang="de-DE" sz="1300" b="1">
              <a:ea typeface="MS PGothic" panose="020B0600070205080204" pitchFamily="34" charset="-128"/>
              <a:cs typeface="Times New Roman" panose="02020603050405020304" pitchFamily="18" charset="0"/>
            </a:endParaRPr>
          </a:p>
        </p:txBody>
      </p:sp>
      <p:sp>
        <p:nvSpPr>
          <p:cNvPr id="21094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1094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9421994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993E8A07-E676-425F-9E26-8D2ED506D23F}" type="slidenum">
              <a:rPr lang="de-DE" altLang="de-DE" sz="1800">
                <a:latin typeface="Calibri" panose="020F0502020204030204" pitchFamily="34" charset="0"/>
                <a:ea typeface="MS PGothic" panose="020B0600070205080204" pitchFamily="34" charset="-128"/>
              </a:rPr>
              <a:pPr algn="r" eaLnBrk="1" hangingPunct="1">
                <a:spcBef>
                  <a:spcPct val="0"/>
                </a:spcBef>
              </a:pPr>
              <a:t>69</a:t>
            </a:fld>
            <a:endParaRPr lang="en-US" altLang="de-DE" sz="1300" b="1">
              <a:ea typeface="MS PGothic" panose="020B0600070205080204" pitchFamily="34" charset="-128"/>
              <a:cs typeface="Times New Roman" panose="02020603050405020304" pitchFamily="18" charset="0"/>
            </a:endParaRPr>
          </a:p>
        </p:txBody>
      </p:sp>
      <p:sp>
        <p:nvSpPr>
          <p:cNvPr id="21197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1197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611492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A1E2EE3A-5181-4969-9314-34DCFE2730EB}" type="slidenum">
              <a:rPr lang="de-DE" altLang="de-DE" sz="1800">
                <a:latin typeface="Calibri" panose="020F0502020204030204" pitchFamily="34" charset="0"/>
                <a:ea typeface="MS PGothic" panose="020B0600070205080204" pitchFamily="34" charset="-128"/>
              </a:rPr>
              <a:pPr algn="r" eaLnBrk="1" hangingPunct="1">
                <a:spcBef>
                  <a:spcPct val="0"/>
                </a:spcBef>
              </a:pPr>
              <a:t>70</a:t>
            </a:fld>
            <a:endParaRPr lang="en-US" altLang="de-DE" sz="1300" b="1">
              <a:ea typeface="MS PGothic" panose="020B0600070205080204" pitchFamily="34" charset="-128"/>
              <a:cs typeface="Times New Roman" panose="02020603050405020304" pitchFamily="18" charset="0"/>
            </a:endParaRPr>
          </a:p>
        </p:txBody>
      </p:sp>
      <p:sp>
        <p:nvSpPr>
          <p:cNvPr id="21299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1299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4671882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35B2F6FD-7204-449A-B78C-3C4EE6D67162}" type="slidenum">
              <a:rPr lang="de-DE" altLang="de-DE" sz="1800">
                <a:latin typeface="Calibri" panose="020F0502020204030204" pitchFamily="34" charset="0"/>
                <a:ea typeface="MS PGothic" panose="020B0600070205080204" pitchFamily="34" charset="-128"/>
              </a:rPr>
              <a:pPr algn="r" eaLnBrk="1" hangingPunct="1">
                <a:spcBef>
                  <a:spcPct val="0"/>
                </a:spcBef>
              </a:pPr>
              <a:t>71</a:t>
            </a:fld>
            <a:endParaRPr lang="en-US" altLang="de-DE" sz="1300" b="1">
              <a:ea typeface="MS PGothic" panose="020B0600070205080204" pitchFamily="34" charset="-128"/>
              <a:cs typeface="Times New Roman" panose="02020603050405020304" pitchFamily="18" charset="0"/>
            </a:endParaRPr>
          </a:p>
        </p:txBody>
      </p:sp>
      <p:sp>
        <p:nvSpPr>
          <p:cNvPr id="21401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1402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0835447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E9161027-5E69-410D-B18D-141120A6A09D}" type="slidenum">
              <a:rPr lang="de-DE" altLang="de-DE" sz="1800">
                <a:latin typeface="Calibri" panose="020F0502020204030204" pitchFamily="34" charset="0"/>
                <a:ea typeface="MS PGothic" panose="020B0600070205080204" pitchFamily="34" charset="-128"/>
              </a:rPr>
              <a:pPr algn="r" eaLnBrk="1" hangingPunct="1">
                <a:spcBef>
                  <a:spcPct val="0"/>
                </a:spcBef>
              </a:pPr>
              <a:t>72</a:t>
            </a:fld>
            <a:endParaRPr lang="en-US" altLang="de-DE" sz="1300" b="1">
              <a:ea typeface="MS PGothic" panose="020B0600070205080204" pitchFamily="34" charset="-128"/>
              <a:cs typeface="Times New Roman" panose="02020603050405020304" pitchFamily="18" charset="0"/>
            </a:endParaRPr>
          </a:p>
        </p:txBody>
      </p:sp>
      <p:sp>
        <p:nvSpPr>
          <p:cNvPr id="21504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1504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8762030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A7E2ACA2-3FF5-4D2E-A2AA-6DE939AF437A}" type="slidenum">
              <a:rPr lang="de-DE" altLang="de-DE" sz="1800">
                <a:latin typeface="Calibri" panose="020F0502020204030204" pitchFamily="34" charset="0"/>
                <a:ea typeface="MS PGothic" panose="020B0600070205080204" pitchFamily="34" charset="-128"/>
              </a:rPr>
              <a:pPr algn="r" eaLnBrk="1" hangingPunct="1">
                <a:spcBef>
                  <a:spcPct val="0"/>
                </a:spcBef>
              </a:pPr>
              <a:t>73</a:t>
            </a:fld>
            <a:endParaRPr lang="en-US" altLang="de-DE" sz="1300" b="1">
              <a:ea typeface="MS PGothic" panose="020B0600070205080204" pitchFamily="34" charset="-128"/>
              <a:cs typeface="Times New Roman" panose="02020603050405020304" pitchFamily="18" charset="0"/>
            </a:endParaRPr>
          </a:p>
        </p:txBody>
      </p:sp>
      <p:sp>
        <p:nvSpPr>
          <p:cNvPr id="21606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1606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4343399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D0C2C6DC-FD38-479C-86E8-95DD11CBBA42}" type="slidenum">
              <a:rPr lang="de-DE" altLang="de-DE" sz="1800">
                <a:latin typeface="Calibri" panose="020F0502020204030204" pitchFamily="34" charset="0"/>
                <a:ea typeface="MS PGothic" panose="020B0600070205080204" pitchFamily="34" charset="-128"/>
              </a:rPr>
              <a:pPr algn="r" eaLnBrk="1" hangingPunct="1">
                <a:spcBef>
                  <a:spcPct val="0"/>
                </a:spcBef>
              </a:pPr>
              <a:t>74</a:t>
            </a:fld>
            <a:endParaRPr lang="en-US" altLang="de-DE" sz="1300" b="1">
              <a:ea typeface="MS PGothic" panose="020B0600070205080204" pitchFamily="34" charset="-128"/>
              <a:cs typeface="Times New Roman" panose="02020603050405020304" pitchFamily="18" charset="0"/>
            </a:endParaRPr>
          </a:p>
        </p:txBody>
      </p:sp>
      <p:sp>
        <p:nvSpPr>
          <p:cNvPr id="21709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1709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3445951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F5292816-6A45-420F-BA22-00FF33CC0796}" type="slidenum">
              <a:rPr lang="de-DE" altLang="de-DE" sz="1800">
                <a:latin typeface="Calibri" panose="020F0502020204030204" pitchFamily="34" charset="0"/>
                <a:ea typeface="MS PGothic" panose="020B0600070205080204" pitchFamily="34" charset="-128"/>
              </a:rPr>
              <a:pPr algn="r" eaLnBrk="1" hangingPunct="1">
                <a:spcBef>
                  <a:spcPct val="0"/>
                </a:spcBef>
              </a:pPr>
              <a:t>75</a:t>
            </a:fld>
            <a:endParaRPr lang="en-US" altLang="de-DE" sz="1300" b="1">
              <a:ea typeface="MS PGothic" panose="020B0600070205080204" pitchFamily="34" charset="-128"/>
              <a:cs typeface="Times New Roman" panose="02020603050405020304" pitchFamily="18" charset="0"/>
            </a:endParaRPr>
          </a:p>
        </p:txBody>
      </p:sp>
      <p:sp>
        <p:nvSpPr>
          <p:cNvPr id="21811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1811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9659675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7A51D47F-5B15-4892-8618-7B0FA1DF9B2E}" type="slidenum">
              <a:rPr lang="de-DE" altLang="de-DE" sz="1800">
                <a:latin typeface="Calibri" panose="020F0502020204030204" pitchFamily="34" charset="0"/>
                <a:ea typeface="MS PGothic" panose="020B0600070205080204" pitchFamily="34" charset="-128"/>
              </a:rPr>
              <a:pPr algn="r" eaLnBrk="1" hangingPunct="1">
                <a:spcBef>
                  <a:spcPct val="0"/>
                </a:spcBef>
              </a:pPr>
              <a:t>76</a:t>
            </a:fld>
            <a:endParaRPr lang="en-US" altLang="de-DE" sz="1300" b="1">
              <a:ea typeface="MS PGothic" panose="020B0600070205080204" pitchFamily="34" charset="-128"/>
              <a:cs typeface="Times New Roman" panose="02020603050405020304" pitchFamily="18" charset="0"/>
            </a:endParaRPr>
          </a:p>
        </p:txBody>
      </p:sp>
      <p:sp>
        <p:nvSpPr>
          <p:cNvPr id="21913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1914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7915146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BB0C3FA9-876B-460F-A200-9843A686EAF9}" type="slidenum">
              <a:rPr lang="de-DE" altLang="de-DE" sz="1800">
                <a:latin typeface="Calibri" panose="020F0502020204030204" pitchFamily="34" charset="0"/>
                <a:ea typeface="MS PGothic" panose="020B0600070205080204" pitchFamily="34" charset="-128"/>
              </a:rPr>
              <a:pPr algn="r" eaLnBrk="1" hangingPunct="1">
                <a:spcBef>
                  <a:spcPct val="0"/>
                </a:spcBef>
              </a:pPr>
              <a:t>77</a:t>
            </a:fld>
            <a:endParaRPr lang="en-US" altLang="de-DE" sz="1300" b="1">
              <a:ea typeface="MS PGothic" panose="020B0600070205080204" pitchFamily="34" charset="-128"/>
              <a:cs typeface="Times New Roman" panose="02020603050405020304" pitchFamily="18" charset="0"/>
            </a:endParaRPr>
          </a:p>
        </p:txBody>
      </p:sp>
      <p:sp>
        <p:nvSpPr>
          <p:cNvPr id="22016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2016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6852363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B4C74128-0705-4325-AC9E-464B5C052DD3}" type="slidenum">
              <a:rPr lang="de-DE" altLang="de-DE" sz="1800">
                <a:latin typeface="Calibri" panose="020F0502020204030204" pitchFamily="34" charset="0"/>
                <a:ea typeface="MS PGothic" panose="020B0600070205080204" pitchFamily="34" charset="-128"/>
              </a:rPr>
              <a:pPr algn="r" eaLnBrk="1" hangingPunct="1">
                <a:spcBef>
                  <a:spcPct val="0"/>
                </a:spcBef>
              </a:pPr>
              <a:t>78</a:t>
            </a:fld>
            <a:endParaRPr lang="en-US" altLang="de-DE" sz="1300" b="1">
              <a:ea typeface="MS PGothic" panose="020B0600070205080204" pitchFamily="34" charset="-128"/>
              <a:cs typeface="Times New Roman" panose="02020603050405020304" pitchFamily="18" charset="0"/>
            </a:endParaRPr>
          </a:p>
        </p:txBody>
      </p:sp>
      <p:sp>
        <p:nvSpPr>
          <p:cNvPr id="22118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2118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95746128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05A01C05-24CF-48BF-B72F-B4F259719CBA}" type="slidenum">
              <a:rPr lang="de-DE" altLang="de-DE" sz="1800">
                <a:latin typeface="Calibri" panose="020F0502020204030204" pitchFamily="34" charset="0"/>
                <a:ea typeface="MS PGothic" panose="020B0600070205080204" pitchFamily="34" charset="-128"/>
              </a:rPr>
              <a:pPr algn="r" eaLnBrk="1" hangingPunct="1">
                <a:spcBef>
                  <a:spcPct val="0"/>
                </a:spcBef>
              </a:pPr>
              <a:t>79</a:t>
            </a:fld>
            <a:endParaRPr lang="en-US" altLang="de-DE" sz="1300" b="1">
              <a:ea typeface="MS PGothic" panose="020B0600070205080204" pitchFamily="34" charset="-128"/>
              <a:cs typeface="Times New Roman" panose="02020603050405020304" pitchFamily="18" charset="0"/>
            </a:endParaRPr>
          </a:p>
        </p:txBody>
      </p:sp>
      <p:sp>
        <p:nvSpPr>
          <p:cNvPr id="22221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2221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2350246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288FF2A1-0F26-4C08-BCC9-6CB90478DFF2}" type="slidenum">
              <a:rPr lang="de-DE" altLang="de-DE" sz="1800">
                <a:latin typeface="Calibri" panose="020F0502020204030204" pitchFamily="34" charset="0"/>
                <a:ea typeface="MS PGothic" panose="020B0600070205080204" pitchFamily="34" charset="-128"/>
              </a:rPr>
              <a:pPr algn="r" eaLnBrk="1" hangingPunct="1">
                <a:spcBef>
                  <a:spcPct val="0"/>
                </a:spcBef>
              </a:pPr>
              <a:t>80</a:t>
            </a:fld>
            <a:endParaRPr lang="en-US" altLang="de-DE" sz="1300" b="1">
              <a:ea typeface="MS PGothic" panose="020B0600070205080204" pitchFamily="34" charset="-128"/>
              <a:cs typeface="Times New Roman" panose="02020603050405020304" pitchFamily="18" charset="0"/>
            </a:endParaRPr>
          </a:p>
        </p:txBody>
      </p:sp>
      <p:sp>
        <p:nvSpPr>
          <p:cNvPr id="22323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2323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90191547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D274FCA7-747D-494C-9100-806FAD74E63C}" type="slidenum">
              <a:rPr lang="de-DE" altLang="de-DE" sz="1800">
                <a:latin typeface="Calibri" panose="020F0502020204030204" pitchFamily="34" charset="0"/>
                <a:ea typeface="MS PGothic" panose="020B0600070205080204" pitchFamily="34" charset="-128"/>
              </a:rPr>
              <a:pPr algn="r" eaLnBrk="1" hangingPunct="1">
                <a:spcBef>
                  <a:spcPct val="0"/>
                </a:spcBef>
              </a:pPr>
              <a:t>81</a:t>
            </a:fld>
            <a:endParaRPr lang="en-US" altLang="de-DE" sz="1300" b="1">
              <a:ea typeface="MS PGothic" panose="020B0600070205080204" pitchFamily="34" charset="-128"/>
              <a:cs typeface="Times New Roman" panose="02020603050405020304" pitchFamily="18" charset="0"/>
            </a:endParaRPr>
          </a:p>
        </p:txBody>
      </p:sp>
      <p:sp>
        <p:nvSpPr>
          <p:cNvPr id="22425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2426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4646064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C3417507-6863-4B65-AD5D-8E788B2C6550}" type="slidenum">
              <a:rPr lang="de-DE" altLang="de-DE" sz="1800">
                <a:latin typeface="Calibri" panose="020F0502020204030204" pitchFamily="34" charset="0"/>
                <a:ea typeface="MS PGothic" panose="020B0600070205080204" pitchFamily="34" charset="-128"/>
              </a:rPr>
              <a:pPr algn="r" eaLnBrk="1" hangingPunct="1">
                <a:spcBef>
                  <a:spcPct val="0"/>
                </a:spcBef>
              </a:pPr>
              <a:t>82</a:t>
            </a:fld>
            <a:endParaRPr lang="en-US" altLang="de-DE" sz="1300" b="1">
              <a:ea typeface="MS PGothic" panose="020B0600070205080204" pitchFamily="34" charset="-128"/>
              <a:cs typeface="Times New Roman" panose="02020603050405020304" pitchFamily="18" charset="0"/>
            </a:endParaRPr>
          </a:p>
        </p:txBody>
      </p:sp>
      <p:sp>
        <p:nvSpPr>
          <p:cNvPr id="22528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2528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849206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DA73B5D3-84AE-48A4-9B3F-06E929671DB0}" type="slidenum">
              <a:rPr lang="de-DE" altLang="de-DE" sz="1800">
                <a:latin typeface="Calibri" panose="020F0502020204030204" pitchFamily="34" charset="0"/>
                <a:ea typeface="MS PGothic" panose="020B0600070205080204" pitchFamily="34" charset="-128"/>
              </a:rPr>
              <a:pPr algn="r" eaLnBrk="1" hangingPunct="1">
                <a:spcBef>
                  <a:spcPct val="0"/>
                </a:spcBef>
              </a:pPr>
              <a:t>83</a:t>
            </a:fld>
            <a:endParaRPr lang="en-US" altLang="de-DE" sz="1300" b="1">
              <a:ea typeface="MS PGothic" panose="020B0600070205080204" pitchFamily="34" charset="-128"/>
              <a:cs typeface="Times New Roman" panose="02020603050405020304" pitchFamily="18" charset="0"/>
            </a:endParaRPr>
          </a:p>
        </p:txBody>
      </p:sp>
      <p:sp>
        <p:nvSpPr>
          <p:cNvPr id="22630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2630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74343253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6E33C9C3-8566-49DE-9FEC-D39932E48900}" type="slidenum">
              <a:rPr lang="de-DE" altLang="de-DE" sz="1800">
                <a:latin typeface="Calibri" panose="020F0502020204030204" pitchFamily="34" charset="0"/>
                <a:ea typeface="MS PGothic" panose="020B0600070205080204" pitchFamily="34" charset="-128"/>
              </a:rPr>
              <a:pPr algn="r" eaLnBrk="1" hangingPunct="1">
                <a:spcBef>
                  <a:spcPct val="0"/>
                </a:spcBef>
              </a:pPr>
              <a:t>84</a:t>
            </a:fld>
            <a:endParaRPr lang="en-US" altLang="de-DE" sz="1300" b="1">
              <a:ea typeface="MS PGothic" panose="020B0600070205080204" pitchFamily="34" charset="-128"/>
              <a:cs typeface="Times New Roman" panose="02020603050405020304" pitchFamily="18" charset="0"/>
            </a:endParaRPr>
          </a:p>
        </p:txBody>
      </p:sp>
      <p:sp>
        <p:nvSpPr>
          <p:cNvPr id="22733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2733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4925316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6163E85F-2DA2-43C9-BD80-A1922290826E}" type="slidenum">
              <a:rPr lang="de-DE" altLang="de-DE" sz="1800">
                <a:latin typeface="Calibri" panose="020F0502020204030204" pitchFamily="34" charset="0"/>
                <a:ea typeface="MS PGothic" panose="020B0600070205080204" pitchFamily="34" charset="-128"/>
              </a:rPr>
              <a:pPr algn="r" eaLnBrk="1" hangingPunct="1">
                <a:spcBef>
                  <a:spcPct val="0"/>
                </a:spcBef>
              </a:pPr>
              <a:t>85</a:t>
            </a:fld>
            <a:endParaRPr lang="en-US" altLang="de-DE" sz="1300" b="1">
              <a:ea typeface="MS PGothic" panose="020B0600070205080204" pitchFamily="34" charset="-128"/>
              <a:cs typeface="Times New Roman" panose="02020603050405020304" pitchFamily="18" charset="0"/>
            </a:endParaRPr>
          </a:p>
        </p:txBody>
      </p:sp>
      <p:sp>
        <p:nvSpPr>
          <p:cNvPr id="22835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2835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02899731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07DD6C56-412D-43CC-9EAA-50CB8BBBD341}" type="slidenum">
              <a:rPr lang="de-DE" altLang="de-DE" sz="1800">
                <a:latin typeface="Calibri" panose="020F0502020204030204" pitchFamily="34" charset="0"/>
                <a:ea typeface="MS PGothic" panose="020B0600070205080204" pitchFamily="34" charset="-128"/>
              </a:rPr>
              <a:pPr algn="r" eaLnBrk="1" hangingPunct="1">
                <a:spcBef>
                  <a:spcPct val="0"/>
                </a:spcBef>
              </a:pPr>
              <a:t>86</a:t>
            </a:fld>
            <a:endParaRPr lang="en-US" altLang="de-DE" sz="1300" b="1">
              <a:ea typeface="MS PGothic" panose="020B0600070205080204" pitchFamily="34" charset="-128"/>
              <a:cs typeface="Times New Roman" panose="02020603050405020304" pitchFamily="18" charset="0"/>
            </a:endParaRPr>
          </a:p>
        </p:txBody>
      </p:sp>
      <p:sp>
        <p:nvSpPr>
          <p:cNvPr id="22937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2938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77879640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4760B099-8602-4BF1-B000-F420D68CBBBC}" type="slidenum">
              <a:rPr lang="de-DE" altLang="de-DE" sz="1800">
                <a:latin typeface="Calibri" panose="020F0502020204030204" pitchFamily="34" charset="0"/>
                <a:ea typeface="MS PGothic" panose="020B0600070205080204" pitchFamily="34" charset="-128"/>
              </a:rPr>
              <a:pPr algn="r" eaLnBrk="1" hangingPunct="1">
                <a:spcBef>
                  <a:spcPct val="0"/>
                </a:spcBef>
              </a:pPr>
              <a:t>87</a:t>
            </a:fld>
            <a:endParaRPr lang="en-US" altLang="de-DE" sz="1300" b="1">
              <a:ea typeface="MS PGothic" panose="020B0600070205080204" pitchFamily="34" charset="-128"/>
              <a:cs typeface="Times New Roman" panose="02020603050405020304" pitchFamily="18" charset="0"/>
            </a:endParaRPr>
          </a:p>
        </p:txBody>
      </p:sp>
      <p:sp>
        <p:nvSpPr>
          <p:cNvPr id="23040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3040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60063851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89CFE67A-495E-4021-BA23-163E771B729D}" type="slidenum">
              <a:rPr lang="de-DE" altLang="de-DE" sz="1800">
                <a:latin typeface="Calibri" panose="020F0502020204030204" pitchFamily="34" charset="0"/>
                <a:ea typeface="MS PGothic" panose="020B0600070205080204" pitchFamily="34" charset="-128"/>
              </a:rPr>
              <a:pPr algn="r" eaLnBrk="1" hangingPunct="1">
                <a:spcBef>
                  <a:spcPct val="0"/>
                </a:spcBef>
              </a:pPr>
              <a:t>88</a:t>
            </a:fld>
            <a:endParaRPr lang="en-US" altLang="de-DE" sz="1300" b="1">
              <a:ea typeface="MS PGothic" panose="020B0600070205080204" pitchFamily="34" charset="-128"/>
              <a:cs typeface="Times New Roman" panose="02020603050405020304" pitchFamily="18" charset="0"/>
            </a:endParaRPr>
          </a:p>
        </p:txBody>
      </p:sp>
      <p:sp>
        <p:nvSpPr>
          <p:cNvPr id="23142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3142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34066321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81210500-8CF9-4A92-BDFD-3D3E4A3FB7F0}" type="slidenum">
              <a:rPr lang="de-DE" altLang="de-DE" sz="1800">
                <a:latin typeface="Calibri" panose="020F0502020204030204" pitchFamily="34" charset="0"/>
                <a:ea typeface="MS PGothic" panose="020B0600070205080204" pitchFamily="34" charset="-128"/>
              </a:rPr>
              <a:pPr algn="r" eaLnBrk="1" hangingPunct="1">
                <a:spcBef>
                  <a:spcPct val="0"/>
                </a:spcBef>
              </a:pPr>
              <a:t>89</a:t>
            </a:fld>
            <a:endParaRPr lang="en-US" altLang="de-DE" sz="1300" b="1">
              <a:ea typeface="MS PGothic" panose="020B0600070205080204" pitchFamily="34" charset="-128"/>
              <a:cs typeface="Times New Roman" panose="02020603050405020304" pitchFamily="18" charset="0"/>
            </a:endParaRPr>
          </a:p>
        </p:txBody>
      </p:sp>
      <p:sp>
        <p:nvSpPr>
          <p:cNvPr id="23245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3245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91401609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CD893D6A-F8DE-481A-9561-C7F5D4316DD9}" type="slidenum">
              <a:rPr lang="de-DE" altLang="de-DE" sz="1800">
                <a:latin typeface="Calibri" panose="020F0502020204030204" pitchFamily="34" charset="0"/>
                <a:ea typeface="MS PGothic" panose="020B0600070205080204" pitchFamily="34" charset="-128"/>
              </a:rPr>
              <a:pPr algn="r" eaLnBrk="1" hangingPunct="1">
                <a:spcBef>
                  <a:spcPct val="0"/>
                </a:spcBef>
              </a:pPr>
              <a:t>90</a:t>
            </a:fld>
            <a:endParaRPr lang="en-US" altLang="de-DE" sz="1300" b="1">
              <a:ea typeface="MS PGothic" panose="020B0600070205080204" pitchFamily="34" charset="-128"/>
              <a:cs typeface="Times New Roman" panose="02020603050405020304" pitchFamily="18" charset="0"/>
            </a:endParaRPr>
          </a:p>
        </p:txBody>
      </p:sp>
      <p:sp>
        <p:nvSpPr>
          <p:cNvPr id="23347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3347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31472555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940030D3-33FE-47BE-AF94-1847B909E4BF}" type="slidenum">
              <a:rPr lang="de-DE" altLang="de-DE" sz="1800">
                <a:latin typeface="Calibri" panose="020F0502020204030204" pitchFamily="34" charset="0"/>
                <a:ea typeface="MS PGothic" panose="020B0600070205080204" pitchFamily="34" charset="-128"/>
              </a:rPr>
              <a:pPr algn="r" eaLnBrk="1" hangingPunct="1">
                <a:spcBef>
                  <a:spcPct val="0"/>
                </a:spcBef>
              </a:pPr>
              <a:t>91</a:t>
            </a:fld>
            <a:endParaRPr lang="en-US" altLang="de-DE" sz="1300" b="1">
              <a:ea typeface="MS PGothic" panose="020B0600070205080204" pitchFamily="34" charset="-128"/>
              <a:cs typeface="Times New Roman" panose="02020603050405020304" pitchFamily="18" charset="0"/>
            </a:endParaRPr>
          </a:p>
        </p:txBody>
      </p:sp>
      <p:sp>
        <p:nvSpPr>
          <p:cNvPr id="23449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3450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5969183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316CE44C-45D0-4B6A-9986-84E16BA7684E}" type="slidenum">
              <a:rPr lang="de-DE" altLang="de-DE" sz="1800">
                <a:latin typeface="Calibri" panose="020F0502020204030204" pitchFamily="34" charset="0"/>
                <a:ea typeface="MS PGothic" panose="020B0600070205080204" pitchFamily="34" charset="-128"/>
              </a:rPr>
              <a:pPr algn="r" eaLnBrk="1" hangingPunct="1">
                <a:spcBef>
                  <a:spcPct val="0"/>
                </a:spcBef>
              </a:pPr>
              <a:t>92</a:t>
            </a:fld>
            <a:endParaRPr lang="en-US" altLang="de-DE" sz="1300" b="1">
              <a:ea typeface="MS PGothic" panose="020B0600070205080204" pitchFamily="34" charset="-128"/>
              <a:cs typeface="Times New Roman" panose="02020603050405020304" pitchFamily="18" charset="0"/>
            </a:endParaRPr>
          </a:p>
        </p:txBody>
      </p:sp>
      <p:sp>
        <p:nvSpPr>
          <p:cNvPr id="23552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3552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7205942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316CE44C-45D0-4B6A-9986-84E16BA7684E}" type="slidenum">
              <a:rPr lang="de-DE" altLang="de-DE" sz="1800">
                <a:latin typeface="Calibri" panose="020F0502020204030204" pitchFamily="34" charset="0"/>
                <a:ea typeface="MS PGothic" panose="020B0600070205080204" pitchFamily="34" charset="-128"/>
              </a:rPr>
              <a:pPr algn="r" eaLnBrk="1" hangingPunct="1">
                <a:spcBef>
                  <a:spcPct val="0"/>
                </a:spcBef>
              </a:pPr>
              <a:t>93</a:t>
            </a:fld>
            <a:endParaRPr lang="en-US" altLang="de-DE" sz="1300" b="1">
              <a:ea typeface="MS PGothic" panose="020B0600070205080204" pitchFamily="34" charset="-128"/>
              <a:cs typeface="Times New Roman" panose="02020603050405020304" pitchFamily="18" charset="0"/>
            </a:endParaRPr>
          </a:p>
        </p:txBody>
      </p:sp>
      <p:sp>
        <p:nvSpPr>
          <p:cNvPr id="23552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3552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419923453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7E23634A-5D75-4074-AD32-266FBBD680AF}" type="slidenum">
              <a:rPr lang="de-DE" altLang="de-DE" sz="1800">
                <a:latin typeface="Calibri" panose="020F0502020204030204" pitchFamily="34" charset="0"/>
                <a:ea typeface="MS PGothic" panose="020B0600070205080204" pitchFamily="34" charset="-128"/>
              </a:rPr>
              <a:pPr algn="r" eaLnBrk="1" hangingPunct="1">
                <a:spcBef>
                  <a:spcPct val="0"/>
                </a:spcBef>
              </a:pPr>
              <a:t>94</a:t>
            </a:fld>
            <a:endParaRPr lang="en-US" altLang="de-DE" sz="1300" b="1">
              <a:ea typeface="MS PGothic" panose="020B0600070205080204" pitchFamily="34" charset="-128"/>
              <a:cs typeface="Times New Roman" panose="02020603050405020304" pitchFamily="18" charset="0"/>
            </a:endParaRPr>
          </a:p>
        </p:txBody>
      </p:sp>
      <p:sp>
        <p:nvSpPr>
          <p:cNvPr id="23961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3962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4273852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7E23634A-5D75-4074-AD32-266FBBD680AF}" type="slidenum">
              <a:rPr lang="de-DE" altLang="de-DE" sz="1800">
                <a:latin typeface="Calibri" panose="020F0502020204030204" pitchFamily="34" charset="0"/>
                <a:ea typeface="MS PGothic" panose="020B0600070205080204" pitchFamily="34" charset="-128"/>
              </a:rPr>
              <a:pPr algn="r" eaLnBrk="1" hangingPunct="1">
                <a:spcBef>
                  <a:spcPct val="0"/>
                </a:spcBef>
              </a:pPr>
              <a:t>95</a:t>
            </a:fld>
            <a:endParaRPr lang="en-US" altLang="de-DE" sz="1300" b="1">
              <a:ea typeface="MS PGothic" panose="020B0600070205080204" pitchFamily="34" charset="-128"/>
              <a:cs typeface="Times New Roman" panose="02020603050405020304" pitchFamily="18" charset="0"/>
            </a:endParaRPr>
          </a:p>
        </p:txBody>
      </p:sp>
      <p:sp>
        <p:nvSpPr>
          <p:cNvPr id="23961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3962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42738528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7E23634A-5D75-4074-AD32-266FBBD680AF}" type="slidenum">
              <a:rPr lang="de-DE" altLang="de-DE" sz="1800">
                <a:latin typeface="Calibri" panose="020F0502020204030204" pitchFamily="34" charset="0"/>
                <a:ea typeface="MS PGothic" panose="020B0600070205080204" pitchFamily="34" charset="-128"/>
              </a:rPr>
              <a:pPr algn="r" eaLnBrk="1" hangingPunct="1">
                <a:spcBef>
                  <a:spcPct val="0"/>
                </a:spcBef>
              </a:pPr>
              <a:t>96</a:t>
            </a:fld>
            <a:endParaRPr lang="en-US" altLang="de-DE" sz="1300" b="1">
              <a:ea typeface="MS PGothic" panose="020B0600070205080204" pitchFamily="34" charset="-128"/>
              <a:cs typeface="Times New Roman" panose="02020603050405020304" pitchFamily="18" charset="0"/>
            </a:endParaRPr>
          </a:p>
        </p:txBody>
      </p:sp>
      <p:sp>
        <p:nvSpPr>
          <p:cNvPr id="23961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3962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42738528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A3B05F62-670E-4E62-9ABC-47DC759E5439}" type="slidenum">
              <a:rPr lang="de-DE" altLang="de-DE" sz="1800">
                <a:latin typeface="Calibri" panose="020F0502020204030204" pitchFamily="34" charset="0"/>
                <a:ea typeface="MS PGothic" panose="020B0600070205080204" pitchFamily="34" charset="-128"/>
              </a:rPr>
              <a:pPr algn="r" eaLnBrk="1" hangingPunct="1">
                <a:spcBef>
                  <a:spcPct val="0"/>
                </a:spcBef>
              </a:pPr>
              <a:t>97</a:t>
            </a:fld>
            <a:endParaRPr lang="en-US" altLang="de-DE" sz="1300" b="1">
              <a:ea typeface="MS PGothic" panose="020B0600070205080204" pitchFamily="34" charset="-128"/>
              <a:cs typeface="Times New Roman" panose="02020603050405020304" pitchFamily="18" charset="0"/>
            </a:endParaRPr>
          </a:p>
        </p:txBody>
      </p:sp>
      <p:sp>
        <p:nvSpPr>
          <p:cNvPr id="24064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4064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9920021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9AB6077C-BEBF-4FAE-B623-8FB318DD8B82}" type="slidenum">
              <a:rPr lang="de-DE" altLang="de-DE" sz="1800">
                <a:latin typeface="Calibri" panose="020F0502020204030204" pitchFamily="34" charset="0"/>
                <a:ea typeface="MS PGothic" panose="020B0600070205080204" pitchFamily="34" charset="-128"/>
              </a:rPr>
              <a:pPr algn="r" eaLnBrk="1" hangingPunct="1">
                <a:spcBef>
                  <a:spcPct val="0"/>
                </a:spcBef>
              </a:pPr>
              <a:t>98</a:t>
            </a:fld>
            <a:endParaRPr lang="en-US" altLang="de-DE" sz="1300" b="1">
              <a:ea typeface="MS PGothic" panose="020B0600070205080204" pitchFamily="34" charset="-128"/>
              <a:cs typeface="Times New Roman" panose="02020603050405020304" pitchFamily="18" charset="0"/>
            </a:endParaRPr>
          </a:p>
        </p:txBody>
      </p:sp>
      <p:sp>
        <p:nvSpPr>
          <p:cNvPr id="24166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4166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56880641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96CA5EE3-E13E-4414-8AC6-4542AFAD6C65}" type="slidenum">
              <a:rPr lang="de-DE" altLang="de-DE" sz="1800">
                <a:latin typeface="Calibri" panose="020F0502020204030204" pitchFamily="34" charset="0"/>
                <a:ea typeface="MS PGothic" panose="020B0600070205080204" pitchFamily="34" charset="-128"/>
              </a:rPr>
              <a:pPr algn="r" eaLnBrk="1" hangingPunct="1">
                <a:spcBef>
                  <a:spcPct val="0"/>
                </a:spcBef>
              </a:pPr>
              <a:t>99</a:t>
            </a:fld>
            <a:endParaRPr lang="en-US" altLang="de-DE" sz="1300" b="1">
              <a:ea typeface="MS PGothic" panose="020B0600070205080204" pitchFamily="34" charset="-128"/>
              <a:cs typeface="Times New Roman" panose="02020603050405020304" pitchFamily="18" charset="0"/>
            </a:endParaRPr>
          </a:p>
        </p:txBody>
      </p:sp>
      <p:sp>
        <p:nvSpPr>
          <p:cNvPr id="24269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4269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817425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88CEC1B2-9A74-4AAA-A5B7-F32A0388D059}" type="slidenum">
              <a:rPr lang="de-DE" altLang="de-DE" sz="1800">
                <a:latin typeface="Calibri" panose="020F0502020204030204" pitchFamily="34" charset="0"/>
                <a:ea typeface="MS PGothic" panose="020B0600070205080204" pitchFamily="34" charset="-128"/>
              </a:rPr>
              <a:pPr algn="r" eaLnBrk="1" hangingPunct="1">
                <a:spcBef>
                  <a:spcPct val="0"/>
                </a:spcBef>
              </a:pPr>
              <a:t>100</a:t>
            </a:fld>
            <a:endParaRPr lang="en-US" altLang="de-DE" sz="1300" b="1">
              <a:ea typeface="MS PGothic" panose="020B0600070205080204" pitchFamily="34" charset="-128"/>
              <a:cs typeface="Times New Roman" panose="02020603050405020304" pitchFamily="18" charset="0"/>
            </a:endParaRPr>
          </a:p>
        </p:txBody>
      </p:sp>
      <p:sp>
        <p:nvSpPr>
          <p:cNvPr id="24371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4371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70261767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0FECD52A-354A-437B-8D88-1710224E092C}" type="slidenum">
              <a:rPr lang="de-DE" altLang="de-DE" sz="1800">
                <a:latin typeface="Calibri" panose="020F0502020204030204" pitchFamily="34" charset="0"/>
                <a:ea typeface="MS PGothic" panose="020B0600070205080204" pitchFamily="34" charset="-128"/>
              </a:rPr>
              <a:pPr algn="r" eaLnBrk="1" hangingPunct="1">
                <a:spcBef>
                  <a:spcPct val="0"/>
                </a:spcBef>
              </a:pPr>
              <a:t>101</a:t>
            </a:fld>
            <a:endParaRPr lang="en-US" altLang="de-DE" sz="1300" b="1">
              <a:ea typeface="MS PGothic" panose="020B0600070205080204" pitchFamily="34" charset="-128"/>
              <a:cs typeface="Times New Roman" panose="02020603050405020304" pitchFamily="18" charset="0"/>
            </a:endParaRPr>
          </a:p>
        </p:txBody>
      </p:sp>
      <p:sp>
        <p:nvSpPr>
          <p:cNvPr id="24473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4474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18468899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A8D9B08A-71F1-4546-9D8C-AD03ED372B91}" type="slidenum">
              <a:rPr lang="de-DE" altLang="de-DE" sz="1800">
                <a:latin typeface="Calibri" panose="020F0502020204030204" pitchFamily="34" charset="0"/>
                <a:ea typeface="MS PGothic" panose="020B0600070205080204" pitchFamily="34" charset="-128"/>
              </a:rPr>
              <a:pPr algn="r" eaLnBrk="1" hangingPunct="1">
                <a:spcBef>
                  <a:spcPct val="0"/>
                </a:spcBef>
              </a:pPr>
              <a:t>102</a:t>
            </a:fld>
            <a:endParaRPr lang="en-US" altLang="de-DE" sz="1300" b="1">
              <a:ea typeface="MS PGothic" panose="020B0600070205080204" pitchFamily="34" charset="-128"/>
              <a:cs typeface="Times New Roman" panose="02020603050405020304" pitchFamily="18" charset="0"/>
            </a:endParaRPr>
          </a:p>
        </p:txBody>
      </p:sp>
      <p:sp>
        <p:nvSpPr>
          <p:cNvPr id="24576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4576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5689962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51FF13E9-40FD-4C47-B64A-7E428A7A29F0}" type="slidenum">
              <a:rPr lang="de-DE" altLang="de-DE" sz="1800">
                <a:latin typeface="Calibri" panose="020F0502020204030204" pitchFamily="34" charset="0"/>
                <a:ea typeface="MS PGothic" panose="020B0600070205080204" pitchFamily="34" charset="-128"/>
              </a:rPr>
              <a:pPr algn="r" eaLnBrk="1" hangingPunct="1">
                <a:spcBef>
                  <a:spcPct val="0"/>
                </a:spcBef>
              </a:pPr>
              <a:t>103</a:t>
            </a:fld>
            <a:endParaRPr lang="en-US" altLang="de-DE" sz="1300" b="1">
              <a:ea typeface="MS PGothic" panose="020B0600070205080204" pitchFamily="34" charset="-128"/>
              <a:cs typeface="Times New Roman" panose="02020603050405020304" pitchFamily="18" charset="0"/>
            </a:endParaRPr>
          </a:p>
        </p:txBody>
      </p:sp>
      <p:sp>
        <p:nvSpPr>
          <p:cNvPr id="24678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4678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77204787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1043A45E-532A-45A6-9782-71C359FEDC95}" type="slidenum">
              <a:rPr lang="de-DE" altLang="de-DE" sz="1800">
                <a:latin typeface="Calibri" panose="020F0502020204030204" pitchFamily="34" charset="0"/>
                <a:ea typeface="MS PGothic" panose="020B0600070205080204" pitchFamily="34" charset="-128"/>
              </a:rPr>
              <a:pPr algn="r" eaLnBrk="1" hangingPunct="1">
                <a:spcBef>
                  <a:spcPct val="0"/>
                </a:spcBef>
              </a:pPr>
              <a:t>104</a:t>
            </a:fld>
            <a:endParaRPr lang="en-US" altLang="de-DE" sz="1300" b="1">
              <a:ea typeface="MS PGothic" panose="020B0600070205080204" pitchFamily="34" charset="-128"/>
              <a:cs typeface="Times New Roman" panose="02020603050405020304" pitchFamily="18" charset="0"/>
            </a:endParaRPr>
          </a:p>
        </p:txBody>
      </p:sp>
      <p:sp>
        <p:nvSpPr>
          <p:cNvPr id="24781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4781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98511563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EDCA14DF-9543-45FA-BEBB-7EF5BD3602A6}" type="slidenum">
              <a:rPr lang="de-DE" altLang="de-DE" sz="1800">
                <a:latin typeface="Calibri" panose="020F0502020204030204" pitchFamily="34" charset="0"/>
                <a:ea typeface="MS PGothic" panose="020B0600070205080204" pitchFamily="34" charset="-128"/>
              </a:rPr>
              <a:pPr algn="r" eaLnBrk="1" hangingPunct="1">
                <a:spcBef>
                  <a:spcPct val="0"/>
                </a:spcBef>
              </a:pPr>
              <a:t>105</a:t>
            </a:fld>
            <a:endParaRPr lang="en-US" altLang="de-DE" sz="1300" b="1">
              <a:ea typeface="MS PGothic" panose="020B0600070205080204" pitchFamily="34" charset="-128"/>
              <a:cs typeface="Times New Roman" panose="02020603050405020304" pitchFamily="18" charset="0"/>
            </a:endParaRPr>
          </a:p>
        </p:txBody>
      </p:sp>
      <p:sp>
        <p:nvSpPr>
          <p:cNvPr id="24883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4883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68819860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2302D588-EC7A-4E90-8B1B-DD6C88CC1BE2}" type="slidenum">
              <a:rPr lang="de-DE" altLang="de-DE" sz="1800">
                <a:latin typeface="Calibri" panose="020F0502020204030204" pitchFamily="34" charset="0"/>
                <a:ea typeface="MS PGothic" panose="020B0600070205080204" pitchFamily="34" charset="-128"/>
              </a:rPr>
              <a:pPr algn="r" eaLnBrk="1" hangingPunct="1">
                <a:spcBef>
                  <a:spcPct val="0"/>
                </a:spcBef>
              </a:pPr>
              <a:t>106</a:t>
            </a:fld>
            <a:endParaRPr lang="en-US" altLang="de-DE" sz="1300" b="1">
              <a:ea typeface="MS PGothic" panose="020B0600070205080204" pitchFamily="34" charset="-128"/>
              <a:cs typeface="Times New Roman" panose="02020603050405020304" pitchFamily="18" charset="0"/>
            </a:endParaRPr>
          </a:p>
        </p:txBody>
      </p:sp>
      <p:sp>
        <p:nvSpPr>
          <p:cNvPr id="24985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4986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66783851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401BE246-172E-4D7B-83AA-FC9BB1B44C70}" type="slidenum">
              <a:rPr lang="de-DE" altLang="de-DE" sz="1800">
                <a:latin typeface="Calibri" panose="020F0502020204030204" pitchFamily="34" charset="0"/>
                <a:ea typeface="MS PGothic" panose="020B0600070205080204" pitchFamily="34" charset="-128"/>
              </a:rPr>
              <a:pPr algn="r" eaLnBrk="1" hangingPunct="1">
                <a:spcBef>
                  <a:spcPct val="0"/>
                </a:spcBef>
              </a:pPr>
              <a:t>107</a:t>
            </a:fld>
            <a:endParaRPr lang="en-US" altLang="de-DE" sz="1300" b="1">
              <a:ea typeface="MS PGothic" panose="020B0600070205080204" pitchFamily="34" charset="-128"/>
              <a:cs typeface="Times New Roman" panose="02020603050405020304" pitchFamily="18" charset="0"/>
            </a:endParaRPr>
          </a:p>
        </p:txBody>
      </p:sp>
      <p:sp>
        <p:nvSpPr>
          <p:cNvPr id="25088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5088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17964755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6E6AB928-ECDA-43D2-B6E7-0C71CA9A8DC6}" type="slidenum">
              <a:rPr lang="de-DE" altLang="de-DE" sz="1800">
                <a:latin typeface="Calibri" panose="020F0502020204030204" pitchFamily="34" charset="0"/>
                <a:ea typeface="MS PGothic" panose="020B0600070205080204" pitchFamily="34" charset="-128"/>
              </a:rPr>
              <a:pPr algn="r" eaLnBrk="1" hangingPunct="1">
                <a:spcBef>
                  <a:spcPct val="0"/>
                </a:spcBef>
              </a:pPr>
              <a:t>108</a:t>
            </a:fld>
            <a:endParaRPr lang="en-US" altLang="de-DE" sz="1300" b="1">
              <a:ea typeface="MS PGothic" panose="020B0600070205080204" pitchFamily="34" charset="-128"/>
              <a:cs typeface="Times New Roman" panose="02020603050405020304" pitchFamily="18" charset="0"/>
            </a:endParaRPr>
          </a:p>
        </p:txBody>
      </p:sp>
      <p:sp>
        <p:nvSpPr>
          <p:cNvPr id="25190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5190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34768636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706C197D-0806-499A-85EB-318D315155CE}" type="slidenum">
              <a:rPr lang="de-DE" altLang="de-DE" sz="1800">
                <a:latin typeface="Calibri" panose="020F0502020204030204" pitchFamily="34" charset="0"/>
                <a:ea typeface="MS PGothic" panose="020B0600070205080204" pitchFamily="34" charset="-128"/>
              </a:rPr>
              <a:pPr algn="r" eaLnBrk="1" hangingPunct="1">
                <a:spcBef>
                  <a:spcPct val="0"/>
                </a:spcBef>
              </a:pPr>
              <a:t>109</a:t>
            </a:fld>
            <a:endParaRPr lang="en-US" altLang="de-DE" sz="1300" b="1">
              <a:ea typeface="MS PGothic" panose="020B0600070205080204" pitchFamily="34" charset="-128"/>
              <a:cs typeface="Times New Roman" panose="02020603050405020304" pitchFamily="18" charset="0"/>
            </a:endParaRPr>
          </a:p>
        </p:txBody>
      </p:sp>
      <p:sp>
        <p:nvSpPr>
          <p:cNvPr id="252931"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52932"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81404567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93EF4AD2-43C5-4DD6-8F49-1C55FD1613FE}" type="slidenum">
              <a:rPr lang="de-DE" altLang="de-DE" sz="1800">
                <a:latin typeface="Calibri" panose="020F0502020204030204" pitchFamily="34" charset="0"/>
                <a:ea typeface="MS PGothic" panose="020B0600070205080204" pitchFamily="34" charset="-128"/>
              </a:rPr>
              <a:pPr algn="r" eaLnBrk="1" hangingPunct="1">
                <a:spcBef>
                  <a:spcPct val="0"/>
                </a:spcBef>
              </a:pPr>
              <a:t>110</a:t>
            </a:fld>
            <a:endParaRPr lang="en-US" altLang="de-DE" sz="1300" b="1">
              <a:ea typeface="MS PGothic" panose="020B0600070205080204" pitchFamily="34" charset="-128"/>
              <a:cs typeface="Times New Roman" panose="02020603050405020304" pitchFamily="18" charset="0"/>
            </a:endParaRPr>
          </a:p>
        </p:txBody>
      </p:sp>
      <p:sp>
        <p:nvSpPr>
          <p:cNvPr id="253955"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53956"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13687647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7D7EACD5-8078-4EAD-9F58-CF9C01D3F441}" type="slidenum">
              <a:rPr lang="de-DE" altLang="de-DE" sz="1800">
                <a:latin typeface="Calibri" panose="020F0502020204030204" pitchFamily="34" charset="0"/>
                <a:ea typeface="MS PGothic" panose="020B0600070205080204" pitchFamily="34" charset="-128"/>
              </a:rPr>
              <a:pPr algn="r" eaLnBrk="1" hangingPunct="1">
                <a:spcBef>
                  <a:spcPct val="0"/>
                </a:spcBef>
              </a:pPr>
              <a:t>111</a:t>
            </a:fld>
            <a:endParaRPr lang="en-US" altLang="de-DE" sz="1300" b="1">
              <a:ea typeface="MS PGothic" panose="020B0600070205080204" pitchFamily="34" charset="-128"/>
              <a:cs typeface="Times New Roman" panose="02020603050405020304" pitchFamily="18" charset="0"/>
            </a:endParaRPr>
          </a:p>
        </p:txBody>
      </p:sp>
      <p:sp>
        <p:nvSpPr>
          <p:cNvPr id="25497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5498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61124839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159D4CD7-41A2-432A-A510-B57071EDB014}" type="slidenum">
              <a:rPr lang="de-DE" altLang="de-DE" sz="1800">
                <a:latin typeface="Calibri" panose="020F0502020204030204" pitchFamily="34" charset="0"/>
                <a:ea typeface="MS PGothic" panose="020B0600070205080204" pitchFamily="34" charset="-128"/>
              </a:rPr>
              <a:pPr algn="r" eaLnBrk="1" hangingPunct="1">
                <a:spcBef>
                  <a:spcPct val="0"/>
                </a:spcBef>
              </a:pPr>
              <a:t>112</a:t>
            </a:fld>
            <a:endParaRPr lang="en-US" altLang="de-DE" sz="1300" b="1">
              <a:ea typeface="MS PGothic" panose="020B0600070205080204" pitchFamily="34" charset="-128"/>
              <a:cs typeface="Times New Roman" panose="02020603050405020304" pitchFamily="18" charset="0"/>
            </a:endParaRPr>
          </a:p>
        </p:txBody>
      </p:sp>
      <p:sp>
        <p:nvSpPr>
          <p:cNvPr id="256003"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56004"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43028906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F28A1107-9F5D-422B-A0BB-321D0FF8F1F6}" type="slidenum">
              <a:rPr lang="de-DE" altLang="de-DE" sz="1800">
                <a:latin typeface="Calibri" panose="020F0502020204030204" pitchFamily="34" charset="0"/>
                <a:ea typeface="MS PGothic" panose="020B0600070205080204" pitchFamily="34" charset="-128"/>
              </a:rPr>
              <a:pPr algn="r" eaLnBrk="1" hangingPunct="1">
                <a:spcBef>
                  <a:spcPct val="0"/>
                </a:spcBef>
              </a:pPr>
              <a:t>113</a:t>
            </a:fld>
            <a:endParaRPr lang="en-US" altLang="de-DE" sz="1300" b="1">
              <a:ea typeface="MS PGothic" panose="020B0600070205080204" pitchFamily="34" charset="-128"/>
              <a:cs typeface="Times New Roman" panose="02020603050405020304" pitchFamily="18" charset="0"/>
            </a:endParaRPr>
          </a:p>
        </p:txBody>
      </p:sp>
      <p:sp>
        <p:nvSpPr>
          <p:cNvPr id="26009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6010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37728226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F28A1107-9F5D-422B-A0BB-321D0FF8F1F6}" type="slidenum">
              <a:rPr lang="de-DE" altLang="de-DE" sz="1800">
                <a:latin typeface="Calibri" panose="020F0502020204030204" pitchFamily="34" charset="0"/>
                <a:ea typeface="MS PGothic" panose="020B0600070205080204" pitchFamily="34" charset="-128"/>
              </a:rPr>
              <a:pPr algn="r" eaLnBrk="1" hangingPunct="1">
                <a:spcBef>
                  <a:spcPct val="0"/>
                </a:spcBef>
              </a:pPr>
              <a:t>114</a:t>
            </a:fld>
            <a:endParaRPr lang="en-US" altLang="de-DE" sz="1300" b="1">
              <a:ea typeface="MS PGothic" panose="020B0600070205080204" pitchFamily="34" charset="-128"/>
              <a:cs typeface="Times New Roman" panose="02020603050405020304" pitchFamily="18" charset="0"/>
            </a:endParaRPr>
          </a:p>
        </p:txBody>
      </p:sp>
      <p:sp>
        <p:nvSpPr>
          <p:cNvPr id="26009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6010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37728226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F28A1107-9F5D-422B-A0BB-321D0FF8F1F6}" type="slidenum">
              <a:rPr lang="de-DE" altLang="de-DE" sz="1800">
                <a:latin typeface="Calibri" panose="020F0502020204030204" pitchFamily="34" charset="0"/>
                <a:ea typeface="MS PGothic" panose="020B0600070205080204" pitchFamily="34" charset="-128"/>
              </a:rPr>
              <a:pPr algn="r" eaLnBrk="1" hangingPunct="1">
                <a:spcBef>
                  <a:spcPct val="0"/>
                </a:spcBef>
              </a:pPr>
              <a:t>115</a:t>
            </a:fld>
            <a:endParaRPr lang="en-US" altLang="de-DE" sz="1300" b="1">
              <a:ea typeface="MS PGothic" panose="020B0600070205080204" pitchFamily="34" charset="-128"/>
              <a:cs typeface="Times New Roman" panose="02020603050405020304" pitchFamily="18" charset="0"/>
            </a:endParaRPr>
          </a:p>
        </p:txBody>
      </p:sp>
      <p:sp>
        <p:nvSpPr>
          <p:cNvPr id="26009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6010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37728226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F28A1107-9F5D-422B-A0BB-321D0FF8F1F6}" type="slidenum">
              <a:rPr lang="de-DE" altLang="de-DE" sz="1800">
                <a:latin typeface="Calibri" panose="020F0502020204030204" pitchFamily="34" charset="0"/>
                <a:ea typeface="MS PGothic" panose="020B0600070205080204" pitchFamily="34" charset="-128"/>
              </a:rPr>
              <a:pPr algn="r" eaLnBrk="1" hangingPunct="1">
                <a:spcBef>
                  <a:spcPct val="0"/>
                </a:spcBef>
              </a:pPr>
              <a:t>116</a:t>
            </a:fld>
            <a:endParaRPr lang="en-US" altLang="de-DE" sz="1300" b="1">
              <a:ea typeface="MS PGothic" panose="020B0600070205080204" pitchFamily="34" charset="-128"/>
              <a:cs typeface="Times New Roman" panose="02020603050405020304" pitchFamily="18" charset="0"/>
            </a:endParaRPr>
          </a:p>
        </p:txBody>
      </p:sp>
      <p:sp>
        <p:nvSpPr>
          <p:cNvPr id="260099"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60100"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337728226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3A8B6FD2-2567-4378-8816-5D5086B9E922}" type="slidenum">
              <a:rPr lang="de-DE" altLang="de-DE" sz="1800">
                <a:latin typeface="Calibri" panose="020F0502020204030204" pitchFamily="34" charset="0"/>
                <a:ea typeface="MS PGothic" panose="020B0600070205080204" pitchFamily="34" charset="-128"/>
              </a:rPr>
              <a:pPr algn="r" eaLnBrk="1" hangingPunct="1">
                <a:spcBef>
                  <a:spcPct val="0"/>
                </a:spcBef>
              </a:pPr>
              <a:t>117</a:t>
            </a:fld>
            <a:endParaRPr lang="en-US" altLang="de-DE" sz="1300" b="1">
              <a:ea typeface="MS PGothic" panose="020B0600070205080204" pitchFamily="34" charset="-128"/>
              <a:cs typeface="Times New Roman" panose="02020603050405020304" pitchFamily="18" charset="0"/>
            </a:endParaRPr>
          </a:p>
        </p:txBody>
      </p:sp>
      <p:sp>
        <p:nvSpPr>
          <p:cNvPr id="26214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6214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99164968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p:cNvSpPr>
          <p:nvPr/>
        </p:nvSpPr>
        <p:spPr bwMode="auto">
          <a:xfrm>
            <a:off x="4022725" y="9723438"/>
            <a:ext cx="3076575" cy="5111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3A8B6FD2-2567-4378-8816-5D5086B9E922}" type="slidenum">
              <a:rPr lang="de-DE" altLang="de-DE" sz="1800">
                <a:latin typeface="Calibri" panose="020F0502020204030204" pitchFamily="34" charset="0"/>
                <a:ea typeface="MS PGothic" panose="020B0600070205080204" pitchFamily="34" charset="-128"/>
              </a:rPr>
              <a:pPr algn="r" eaLnBrk="1" hangingPunct="1">
                <a:spcBef>
                  <a:spcPct val="0"/>
                </a:spcBef>
              </a:pPr>
              <a:t>118</a:t>
            </a:fld>
            <a:endParaRPr lang="en-US" altLang="de-DE" sz="1300" b="1">
              <a:ea typeface="MS PGothic" panose="020B0600070205080204" pitchFamily="34" charset="-128"/>
              <a:cs typeface="Times New Roman" panose="02020603050405020304" pitchFamily="18" charset="0"/>
            </a:endParaRPr>
          </a:p>
        </p:txBody>
      </p:sp>
      <p:sp>
        <p:nvSpPr>
          <p:cNvPr id="262147" name="Folienbildplatzhalter 2"/>
          <p:cNvSpPr>
            <a:spLocks noGrp="1" noRot="1" noChangeAspect="1" noTextEdit="1"/>
          </p:cNvSpPr>
          <p:nvPr>
            <p:ph type="sldImg"/>
          </p:nvPr>
        </p:nvSpPr>
        <p:spPr>
          <a:xfrm>
            <a:off x="138113" y="768350"/>
            <a:ext cx="6823075" cy="3836988"/>
          </a:xfrm>
          <a:solidFill>
            <a:srgbClr val="4F81BD"/>
          </a:solidFill>
          <a:ln w="25402">
            <a:solidFill>
              <a:srgbClr val="385D8A"/>
            </a:solidFill>
            <a:miter lim="800000"/>
            <a:headEnd/>
            <a:tailEnd/>
          </a:ln>
        </p:spPr>
      </p:sp>
      <p:sp>
        <p:nvSpPr>
          <p:cNvPr id="262148" name="Notizenplatzhalter 3"/>
          <p:cNvSpPr txBox="1">
            <a:spLocks noGrp="1"/>
          </p:cNvSpPr>
          <p:nvPr>
            <p:ph type="body" sz="quarter" idx="1"/>
          </p:nvPr>
        </p:nvSpPr>
        <p:spPr>
          <a:xfrm>
            <a:off x="946150" y="4860925"/>
            <a:ext cx="5207000" cy="284994"/>
          </a:xfrm>
          <a:ln/>
        </p:spPr>
        <p:txBody>
          <a:bodyPr lIns="99002" tIns="49679" rIns="99002" bIns="49679">
            <a:spAutoFit/>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99164968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F03CB768-7C76-4645-9FF3-E893316269C8}" type="slidenum">
              <a:rPr lang="de-DE" altLang="de-DE" sz="1800">
                <a:latin typeface="Calibri" panose="020F0502020204030204" pitchFamily="34" charset="0"/>
                <a:ea typeface="MS PGothic" panose="020B0600070205080204" pitchFamily="34" charset="-128"/>
              </a:rPr>
              <a:pPr algn="r" eaLnBrk="1" hangingPunct="1">
                <a:spcBef>
                  <a:spcPct val="0"/>
                </a:spcBef>
              </a:pPr>
              <a:t>120</a:t>
            </a:fld>
            <a:endParaRPr lang="en-US" altLang="de-DE" sz="1300" b="1">
              <a:ea typeface="MS PGothic" panose="020B0600070205080204" pitchFamily="34" charset="-128"/>
              <a:cs typeface="Arial" panose="020B0604020202020204" pitchFamily="34" charset="0"/>
            </a:endParaRPr>
          </a:p>
        </p:txBody>
      </p:sp>
      <p:sp>
        <p:nvSpPr>
          <p:cNvPr id="264195" name="Rectangle 2"/>
          <p:cNvSpPr>
            <a:spLocks noGrp="1" noRot="1" noChangeAspect="1" noTextEdit="1"/>
          </p:cNvSpPr>
          <p:nvPr>
            <p:ph type="sldImg"/>
          </p:nvPr>
        </p:nvSpPr>
        <p:spPr>
          <a:xfrm>
            <a:off x="138113" y="768350"/>
            <a:ext cx="6823075" cy="3836988"/>
          </a:xfrm>
        </p:spPr>
      </p:sp>
      <p:sp>
        <p:nvSpPr>
          <p:cNvPr id="264196" name="Rectangle 3"/>
          <p:cNvSpPr txBox="1">
            <a:spLocks noGrp="1"/>
          </p:cNvSpPr>
          <p:nvPr>
            <p:ph type="body" sz="quarter" idx="1"/>
          </p:nvPr>
        </p:nvSpPr>
        <p:spPr>
          <a:ln/>
        </p:spPr>
        <p:txBody>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443189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37E663F8-292D-4892-B300-180B93202B85}" type="slidenum">
              <a:rPr lang="de-DE" altLang="de-DE" sz="1800">
                <a:latin typeface="Calibri" panose="020F0502020204030204" pitchFamily="34" charset="0"/>
                <a:ea typeface="MS PGothic" panose="020B0600070205080204" pitchFamily="34" charset="-128"/>
              </a:rPr>
              <a:pPr algn="r" eaLnBrk="1" hangingPunct="1">
                <a:spcBef>
                  <a:spcPct val="0"/>
                </a:spcBef>
              </a:pPr>
              <a:t>121</a:t>
            </a:fld>
            <a:endParaRPr lang="en-US" altLang="de-DE" sz="1300" b="1">
              <a:ea typeface="MS PGothic" panose="020B0600070205080204" pitchFamily="34" charset="-128"/>
              <a:cs typeface="Arial" panose="020B0604020202020204" pitchFamily="34" charset="0"/>
            </a:endParaRPr>
          </a:p>
        </p:txBody>
      </p:sp>
      <p:sp>
        <p:nvSpPr>
          <p:cNvPr id="265219" name="Rectangle 2"/>
          <p:cNvSpPr>
            <a:spLocks noGrp="1" noRot="1" noChangeAspect="1" noTextEdit="1"/>
          </p:cNvSpPr>
          <p:nvPr>
            <p:ph type="sldImg"/>
          </p:nvPr>
        </p:nvSpPr>
        <p:spPr>
          <a:xfrm>
            <a:off x="138113" y="768350"/>
            <a:ext cx="6823075" cy="3836988"/>
          </a:xfrm>
        </p:spPr>
      </p:sp>
      <p:sp>
        <p:nvSpPr>
          <p:cNvPr id="265220" name="Rectangle 3"/>
          <p:cNvSpPr txBox="1">
            <a:spLocks noGrp="1"/>
          </p:cNvSpPr>
          <p:nvPr>
            <p:ph type="body" sz="quarter" idx="1"/>
          </p:nvPr>
        </p:nvSpPr>
        <p:spPr>
          <a:ln/>
        </p:spPr>
        <p:txBody>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130800951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49679" rIns="99002" bIns="49679" anchor="b"/>
          <a:lstStyle>
            <a:lvl1pPr eaLnBrk="0" hangingPunct="0">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panose="020B0604020202020204" pitchFamily="34" charset="0"/>
                <a:ea typeface="Arial Unicode MS" panose="020B0604020202020204" pitchFamily="34" charset="-128"/>
                <a:cs typeface="Mangal" pitchFamily="18" charset="0"/>
              </a:defRPr>
            </a:lvl1pPr>
            <a:lvl2pPr marL="742950" indent="-28575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2pPr>
            <a:lvl3pPr marL="11430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3pPr>
            <a:lvl4pPr marL="16002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4pPr>
            <a:lvl5pPr marL="2057400" indent="-228600" eaLnBrk="0" hangingPunct="0">
              <a:spcBef>
                <a:spcPct val="30000"/>
              </a:spcBef>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Arial Unicode MS" panose="020B0604020202020204" pitchFamily="34" charset="-128"/>
                <a:cs typeface="Arial Unicode MS" panose="020B0604020202020204" pitchFamily="34" charset="-128"/>
              </a:defRPr>
            </a:lvl9pPr>
          </a:lstStyle>
          <a:p>
            <a:pPr algn="r" eaLnBrk="1" hangingPunct="1">
              <a:spcBef>
                <a:spcPct val="0"/>
              </a:spcBef>
            </a:pPr>
            <a:fld id="{5F66A94D-4C9C-48A0-87F9-61C463E71925}" type="slidenum">
              <a:rPr lang="de-DE" altLang="de-DE" sz="1800">
                <a:latin typeface="Calibri" panose="020F0502020204030204" pitchFamily="34" charset="0"/>
                <a:ea typeface="MS PGothic" panose="020B0600070205080204" pitchFamily="34" charset="-128"/>
              </a:rPr>
              <a:pPr algn="r" eaLnBrk="1" hangingPunct="1">
                <a:spcBef>
                  <a:spcPct val="0"/>
                </a:spcBef>
              </a:pPr>
              <a:t>122</a:t>
            </a:fld>
            <a:endParaRPr lang="en-US" altLang="de-DE" sz="1300" b="1">
              <a:ea typeface="MS PGothic" panose="020B0600070205080204" pitchFamily="34" charset="-128"/>
              <a:cs typeface="Arial" panose="020B0604020202020204" pitchFamily="34" charset="0"/>
            </a:endParaRPr>
          </a:p>
        </p:txBody>
      </p:sp>
      <p:sp>
        <p:nvSpPr>
          <p:cNvPr id="266243" name="Rectangle 2"/>
          <p:cNvSpPr>
            <a:spLocks noGrp="1" noRot="1" noChangeAspect="1" noTextEdit="1"/>
          </p:cNvSpPr>
          <p:nvPr>
            <p:ph type="sldImg"/>
          </p:nvPr>
        </p:nvSpPr>
        <p:spPr>
          <a:xfrm>
            <a:off x="138113" y="768350"/>
            <a:ext cx="6823075" cy="3836988"/>
          </a:xfrm>
        </p:spPr>
      </p:sp>
      <p:sp>
        <p:nvSpPr>
          <p:cNvPr id="266244" name="Rectangle 3"/>
          <p:cNvSpPr txBox="1">
            <a:spLocks noGrp="1"/>
          </p:cNvSpPr>
          <p:nvPr>
            <p:ph type="body" sz="quarter" idx="1"/>
          </p:nvPr>
        </p:nvSpPr>
        <p:spPr>
          <a:ln/>
        </p:spPr>
        <p:txBody>
          <a:bodyPr/>
          <a:lstStyle/>
          <a:p>
            <a:pPr eaLnBrk="1"/>
            <a:endParaRPr altLang="de-DE">
              <a:latin typeface="Arial" panose="020B0604020202020204" pitchFamily="34" charset="0"/>
              <a:ea typeface="Arial Unicode MS" panose="020B0604020202020204" pitchFamily="34" charset="-128"/>
              <a:cs typeface="Mangal" pitchFamily="18" charset="0"/>
            </a:endParaRPr>
          </a:p>
        </p:txBody>
      </p:sp>
    </p:spTree>
    <p:extLst>
      <p:ext uri="{BB962C8B-B14F-4D97-AF65-F5344CB8AC3E}">
        <p14:creationId xmlns:p14="http://schemas.microsoft.com/office/powerpoint/2010/main" val="22710202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4 – الاحساس بالتعاطف...1</a:t>
            </a:r>
            <a:endParaRPr lang="en-US"/>
          </a:p>
        </p:txBody>
      </p:sp>
      <p:sp>
        <p:nvSpPr>
          <p:cNvPr id="4" name="Slide Number Placeholder 3"/>
          <p:cNvSpPr>
            <a:spLocks noGrp="1"/>
          </p:cNvSpPr>
          <p:nvPr>
            <p:ph type="sldNum" sz="quarter" idx="12"/>
          </p:nvPr>
        </p:nvSpPr>
        <p:spPr bwMode="gray"/>
        <p:txBody>
          <a:bodyPr/>
          <a:lstStyle>
            <a:lvl1pPr>
              <a:defRPr b="0"/>
            </a:lvl1pPr>
          </a:lstStyle>
          <a:p>
            <a:fld id="{17647098-A074-49B9-9D23-EA4C5501981B}" type="slidenum">
              <a:rPr lang="en-US" altLang="de-DE" smtClean="0"/>
              <a:pPr/>
              <a:t>‹Nr.›</a:t>
            </a:fld>
            <a:endParaRPr lang="en-US"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SA"/>
              <a:t>التدريب رقم 4 – الاحساس بالتعاطف...1</a:t>
            </a:r>
            <a:endParaRPr lang="en-US"/>
          </a:p>
        </p:txBody>
      </p:sp>
      <p:sp>
        <p:nvSpPr>
          <p:cNvPr id="6" name="Slide Number Placeholder 5"/>
          <p:cNvSpPr>
            <a:spLocks noGrp="1"/>
          </p:cNvSpPr>
          <p:nvPr>
            <p:ph type="sldNum" sz="quarter" idx="12"/>
          </p:nvPr>
        </p:nvSpPr>
        <p:spPr bwMode="gray"/>
        <p:txBody>
          <a:bodyPr>
            <a:noAutofit/>
          </a:bodyPr>
          <a:lstStyle>
            <a:lvl1pPr>
              <a:defRPr b="0"/>
            </a:lvl1pPr>
          </a:lstStyle>
          <a:p>
            <a:fld id="{8980589D-F93E-41E1-927D-EA1707DA70F9}" type="slidenum">
              <a:rPr lang="en-US" altLang="de-DE" smtClean="0"/>
              <a:pPr/>
              <a:t>‹Nr.›</a:t>
            </a:fld>
            <a:endParaRPr lang="en-US"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4 – الاحساس بالتعاطف...1</a:t>
            </a:r>
            <a:endParaRPr lang="en-US"/>
          </a:p>
        </p:txBody>
      </p:sp>
      <p:sp>
        <p:nvSpPr>
          <p:cNvPr id="7" name="Slide Number Placeholder 6"/>
          <p:cNvSpPr>
            <a:spLocks noGrp="1"/>
          </p:cNvSpPr>
          <p:nvPr>
            <p:ph type="sldNum" sz="quarter" idx="12"/>
          </p:nvPr>
        </p:nvSpPr>
        <p:spPr bwMode="gray"/>
        <p:txBody>
          <a:bodyPr/>
          <a:lstStyle>
            <a:lvl1pPr>
              <a:defRPr b="0"/>
            </a:lvl1pPr>
          </a:lstStyle>
          <a:p>
            <a:fld id="{E2373FEB-172E-465E-925F-20431C69C687}" type="slidenum">
              <a:rPr lang="en-US" altLang="de-DE" smtClean="0"/>
              <a:pPr/>
              <a:t>‹Nr.›</a:t>
            </a:fld>
            <a:endParaRPr lang="en-US"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4 – الاحساس بالتعاطف...1</a:t>
            </a:r>
            <a:endParaRPr lang="en-US"/>
          </a:p>
        </p:txBody>
      </p:sp>
      <p:sp>
        <p:nvSpPr>
          <p:cNvPr id="7" name="Slide Number Placeholder 6"/>
          <p:cNvSpPr>
            <a:spLocks noGrp="1"/>
          </p:cNvSpPr>
          <p:nvPr>
            <p:ph type="sldNum" sz="quarter" idx="12"/>
          </p:nvPr>
        </p:nvSpPr>
        <p:spPr bwMode="gray"/>
        <p:txBody>
          <a:bodyPr/>
          <a:lstStyle>
            <a:lvl1pPr>
              <a:defRPr b="0"/>
            </a:lvl1pPr>
          </a:lstStyle>
          <a:p>
            <a:fld id="{17647098-A074-49B9-9D23-EA4C5501981B}" type="slidenum">
              <a:rPr lang="en-US" altLang="de-DE" smtClean="0"/>
              <a:pPr/>
              <a:t>‹Nr.›</a:t>
            </a:fld>
            <a:endParaRPr lang="en-US"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SA"/>
              <a:t>التدريب رقم 4 – الاحساس بالتعاطف...1</a:t>
            </a:r>
            <a:endParaRPr lang="en-US"/>
          </a:p>
        </p:txBody>
      </p:sp>
      <p:sp>
        <p:nvSpPr>
          <p:cNvPr id="7" name="Slide Number Placeholder 6"/>
          <p:cNvSpPr>
            <a:spLocks noGrp="1"/>
          </p:cNvSpPr>
          <p:nvPr>
            <p:ph type="sldNum" sz="quarter" idx="12"/>
          </p:nvPr>
        </p:nvSpPr>
        <p:spPr bwMode="gray"/>
        <p:txBody>
          <a:bodyPr/>
          <a:lstStyle>
            <a:lvl1pPr>
              <a:defRPr b="0"/>
            </a:lvl1pPr>
          </a:lstStyle>
          <a:p>
            <a:fld id="{17647098-A074-49B9-9D23-EA4C5501981B}" type="slidenum">
              <a:rPr lang="en-US" altLang="de-DE" smtClean="0"/>
              <a:pPr/>
              <a:t>‹Nr.›</a:t>
            </a:fld>
            <a:endParaRPr lang="en-US"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SA"/>
              <a:t>التدريب رقم 4 – الاحساس بالتعاطف...1</a:t>
            </a:r>
            <a:endParaRPr lang="en-US"/>
          </a:p>
        </p:txBody>
      </p:sp>
      <p:sp>
        <p:nvSpPr>
          <p:cNvPr id="5" name="Slide Number Placeholder 4"/>
          <p:cNvSpPr>
            <a:spLocks noGrp="1"/>
          </p:cNvSpPr>
          <p:nvPr>
            <p:ph type="sldNum" sz="quarter" idx="12"/>
          </p:nvPr>
        </p:nvSpPr>
        <p:spPr bwMode="gray"/>
        <p:txBody>
          <a:bodyPr/>
          <a:lstStyle>
            <a:lvl1pPr>
              <a:defRPr b="0"/>
            </a:lvl1pPr>
          </a:lstStyle>
          <a:p>
            <a:fld id="{156768A6-139C-406B-99D0-C4D544C83131}" type="slidenum">
              <a:rPr lang="en-US" altLang="de-DE" smtClean="0"/>
              <a:pPr/>
              <a:t>‹Nr.›</a:t>
            </a:fld>
            <a:endParaRPr lang="en-US"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4 – الاحساس بالتعاطف...1</a:t>
            </a:r>
            <a:endParaRPr lang="en-US"/>
          </a:p>
        </p:txBody>
      </p:sp>
      <p:sp>
        <p:nvSpPr>
          <p:cNvPr id="4" name="Slide Number Placeholder 3"/>
          <p:cNvSpPr>
            <a:spLocks noGrp="1"/>
          </p:cNvSpPr>
          <p:nvPr>
            <p:ph type="sldNum" sz="quarter" idx="12"/>
          </p:nvPr>
        </p:nvSpPr>
        <p:spPr bwMode="gray"/>
        <p:txBody>
          <a:bodyPr/>
          <a:lstStyle>
            <a:lvl1pPr>
              <a:defRPr b="0"/>
            </a:lvl1pPr>
          </a:lstStyle>
          <a:p>
            <a:fld id="{47ADB6D8-4D13-4D42-9DC9-734980DD8489}" type="slidenum">
              <a:rPr lang="en-US" altLang="de-DE" smtClean="0"/>
              <a:pPr/>
              <a:t>‹Nr.›</a:t>
            </a:fld>
            <a:endParaRPr lang="en-US"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14524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4621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fontAlgn="auto">
              <a:spcBef>
                <a:spcPct val="0"/>
              </a:spcBef>
              <a:spcAft>
                <a:spcPts val="0"/>
              </a:spcAft>
              <a:buClrTx/>
              <a:buFontTx/>
              <a:buNone/>
            </a:pPr>
            <a:r>
              <a:rPr lang="ar-SA" altLang="ko-KR" sz="100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414060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515561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29327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987154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650229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8070075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1851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4352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152621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1669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SA"/>
              <a:t>التدريب رقم 4 – الاحساس بالتعاطف...1</a:t>
            </a:r>
            <a:endParaRPr 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17647098-A074-49B9-9D23-EA4C5501981B}" type="slidenum">
              <a:rPr lang="en-US" altLang="de-DE" smtClean="0"/>
              <a:pPr/>
              <a:t>‹Nr.›</a:t>
            </a:fld>
            <a:endParaRPr lang="en-US"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689" r:id="rId1"/>
    <p:sldLayoutId id="2147484690" r:id="rId2"/>
    <p:sldLayoutId id="2147484691" r:id="rId3"/>
    <p:sldLayoutId id="2147484692" r:id="rId4"/>
    <p:sldLayoutId id="2147484693" r:id="rId5"/>
    <p:sldLayoutId id="2147484694" r:id="rId6"/>
    <p:sldLayoutId id="2147484695" r:id="rId7"/>
    <p:sldLayoutId id="2147484696" r:id="rId8"/>
    <p:sldLayoutId id="2147484697" r:id="rId9"/>
    <p:sldLayoutId id="2147484698" r:id="rId10"/>
    <p:sldLayoutId id="2147484699" r:id="rId11"/>
    <p:sldLayoutId id="2147484700"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028056547"/>
      </p:ext>
    </p:extLst>
  </p:cSld>
  <p:clrMap bg1="lt1" tx1="dk1" bg2="lt2" tx2="dk2" accent1="accent1" accent2="accent2" accent3="accent3" accent4="accent4" accent5="accent5" accent6="accent6" hlink="hlink" folHlink="folHlink"/>
  <p:sldLayoutIdLst>
    <p:sldLayoutId id="2147484702" r:id="rId1"/>
    <p:sldLayoutId id="2147484703" r:id="rId2"/>
    <p:sldLayoutId id="2147484704" r:id="rId3"/>
    <p:sldLayoutId id="2147484705" r:id="rId4"/>
    <p:sldLayoutId id="2147484706" r:id="rId5"/>
    <p:sldLayoutId id="2147484707" r:id="rId6"/>
    <p:sldLayoutId id="2147484708" r:id="rId7"/>
    <p:sldLayoutId id="2147484709" r:id="rId8"/>
    <p:sldLayoutId id="2147484710" r:id="rId9"/>
    <p:sldLayoutId id="2147484711" r:id="rId10"/>
    <p:sldLayoutId id="2147484712" r:id="rId11"/>
    <p:sldLayoutId id="2147484713"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SA" altLang="de-DE" dirty="0"/>
              <a:t>التدريب راقم:</a:t>
            </a:r>
            <a:r>
              <a:rPr lang="en-US" altLang="de-DE" dirty="0"/>
              <a:t>MCT 4 A </a:t>
            </a:r>
            <a:br>
              <a:rPr lang="en-US" altLang="de-DE" dirty="0"/>
            </a:br>
            <a:r>
              <a:rPr lang="ar-AE" altLang="de-DE" dirty="0"/>
              <a:t>الاحساس بالتعاطف</a:t>
            </a:r>
            <a:r>
              <a:rPr lang="en-US" altLang="de-DE" dirty="0"/>
              <a:t>1…</a:t>
            </a:r>
            <a:endParaRPr lang="en-US" dirty="0">
              <a:latin typeface="Calibri Light"/>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t>
            </a:r>
            <a:r>
              <a:rPr lang="pt-BR" sz="1600" dirty="0" err="1">
                <a:solidFill>
                  <a:srgbClr val="004992"/>
                </a:solidFill>
              </a:rPr>
              <a:t>Lasfar</a:t>
            </a:r>
            <a:r>
              <a:rPr lang="nl-NL" sz="1600">
                <a:solidFill>
                  <a:srgbClr val="004992"/>
                </a:solidFill>
              </a:rPr>
              <a:t> (12|22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90874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احس بالتعاطف مع شخص اخر؟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rtl="0" fontAlgn="base"/>
            <a:r>
              <a:rPr lang="ar-SA" altLang="de-DE" sz="2400" dirty="0">
                <a:solidFill>
                  <a:schemeClr val="tx1"/>
                </a:solidFill>
              </a:rPr>
              <a:t>؟؟؟</a:t>
            </a:r>
            <a:endParaRPr lang="en-US" sz="2400" dirty="0">
              <a:solidFill>
                <a:schemeClr val="tx1"/>
              </a:solidFill>
            </a:endParaRP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2</a:t>
            </a:fld>
            <a:endParaRPr lang="en-US"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احس بالتعاطف مع شخص اخر؟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i-IN" altLang="de-DE" sz="2400" dirty="0">
                <a:solidFill>
                  <a:srgbClr val="333333"/>
                </a:solidFill>
              </a:rPr>
              <a:t>مثلا</a:t>
            </a:r>
            <a:r>
              <a:rPr lang="ar-SA" altLang="de-DE" sz="2400" dirty="0">
                <a:solidFill>
                  <a:srgbClr val="333333"/>
                </a:solidFill>
              </a:rPr>
              <a:t>: </a:t>
            </a:r>
            <a:r>
              <a:rPr lang="hi-IN" altLang="de-DE" sz="2400" dirty="0">
                <a:solidFill>
                  <a:srgbClr val="333333"/>
                </a:solidFill>
              </a:rPr>
              <a:t>شخص ما وضع يده على راسه.</a:t>
            </a:r>
          </a:p>
          <a:p>
            <a:pPr lvl="0" defTabSz="914400" fontAlgn="base">
              <a:lnSpc>
                <a:spcPct val="100000"/>
              </a:lnSpc>
              <a:spcBef>
                <a:spcPts val="1200"/>
              </a:spcBef>
              <a:defRPr/>
            </a:pPr>
            <a:r>
              <a:rPr lang="hi-IN" altLang="de-DE" sz="2400" dirty="0">
                <a:solidFill>
                  <a:srgbClr val="004992"/>
                </a:solidFill>
              </a:rPr>
              <a:t>لماذا؟</a:t>
            </a:r>
            <a:r>
              <a:rPr lang="de-DE" altLang="de-DE" sz="2400" dirty="0">
                <a:solidFill>
                  <a:srgbClr val="004992"/>
                </a:solidFill>
              </a:rPr>
              <a:t> </a:t>
            </a:r>
            <a:endParaRPr lang="hi-IN" altLang="de-DE" sz="2400" b="1" dirty="0">
              <a:solidFill>
                <a:srgbClr val="333333"/>
              </a:solidFill>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8404"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3</a:t>
            </a:fld>
            <a:endParaRPr lang="en-US" altLang="de-DE"/>
          </a:p>
        </p:txBody>
      </p:sp>
    </p:spTree>
    <p:extLst>
      <p:ext uri="{BB962C8B-B14F-4D97-AF65-F5344CB8AC3E}">
        <p14:creationId xmlns:p14="http://schemas.microsoft.com/office/powerpoint/2010/main" val="3011437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احس بالتعاطف مع شخص اخر؟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i-IN" altLang="de-DE" sz="2400" dirty="0">
                <a:solidFill>
                  <a:srgbClr val="333333"/>
                </a:solidFill>
              </a:rPr>
              <a:t>مثلا</a:t>
            </a:r>
            <a:r>
              <a:rPr lang="ar-SA" altLang="de-DE" sz="2400" dirty="0">
                <a:solidFill>
                  <a:srgbClr val="333333"/>
                </a:solidFill>
              </a:rPr>
              <a:t>: </a:t>
            </a:r>
            <a:r>
              <a:rPr lang="hi-IN" altLang="de-DE" sz="2400" dirty="0">
                <a:solidFill>
                  <a:srgbClr val="333333"/>
                </a:solidFill>
              </a:rPr>
              <a:t>شخص ما وضع يده على راسه.</a:t>
            </a:r>
          </a:p>
          <a:p>
            <a:pPr lvl="0" defTabSz="914400" fontAlgn="base">
              <a:lnSpc>
                <a:spcPct val="100000"/>
              </a:lnSpc>
              <a:spcBef>
                <a:spcPts val="1200"/>
              </a:spcBef>
              <a:defRPr/>
            </a:pPr>
            <a:r>
              <a:rPr lang="hi-IN" altLang="de-DE" sz="2400" dirty="0">
                <a:solidFill>
                  <a:srgbClr val="004992"/>
                </a:solidFill>
              </a:rPr>
              <a:t>لماذا؟</a:t>
            </a:r>
            <a:r>
              <a:rPr lang="de-DE" altLang="de-DE" sz="2400" dirty="0">
                <a:solidFill>
                  <a:srgbClr val="004992"/>
                </a:solidFill>
              </a:rPr>
              <a:t> </a:t>
            </a:r>
            <a:r>
              <a:rPr lang="de-DE" altLang="de-DE" sz="2400" dirty="0">
                <a:solidFill>
                  <a:srgbClr val="333333"/>
                </a:solidFill>
              </a:rPr>
              <a:t>اللامبالاة، التركيز، التعب، اوالصداع؟</a:t>
            </a: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8404"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4</a:t>
            </a:fld>
            <a:endParaRPr lang="en-US" altLang="de-DE"/>
          </a:p>
        </p:txBody>
      </p:sp>
    </p:spTree>
    <p:extLst>
      <p:ext uri="{BB962C8B-B14F-4D97-AF65-F5344CB8AC3E}">
        <p14:creationId xmlns:p14="http://schemas.microsoft.com/office/powerpoint/2010/main" val="2245177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احس بالتعاطف مع شخص اخر؟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i-IN" altLang="de-DE" sz="2400" dirty="0">
                <a:solidFill>
                  <a:srgbClr val="333333"/>
                </a:solidFill>
              </a:rPr>
              <a:t>مثلا</a:t>
            </a:r>
            <a:r>
              <a:rPr lang="ar-SA" altLang="de-DE" sz="2400" dirty="0">
                <a:solidFill>
                  <a:srgbClr val="333333"/>
                </a:solidFill>
              </a:rPr>
              <a:t>: </a:t>
            </a:r>
            <a:r>
              <a:rPr lang="hi-IN" altLang="de-DE" sz="2400" dirty="0">
                <a:solidFill>
                  <a:srgbClr val="333333"/>
                </a:solidFill>
              </a:rPr>
              <a:t>شخص ما وضع يده على راسه.</a:t>
            </a:r>
          </a:p>
          <a:p>
            <a:pPr lvl="0" defTabSz="914400" fontAlgn="base">
              <a:lnSpc>
                <a:spcPct val="100000"/>
              </a:lnSpc>
              <a:spcBef>
                <a:spcPts val="1200"/>
              </a:spcBef>
              <a:defRPr/>
            </a:pPr>
            <a:r>
              <a:rPr lang="hi-IN" altLang="de-DE" sz="2400" dirty="0">
                <a:solidFill>
                  <a:srgbClr val="004992"/>
                </a:solidFill>
              </a:rPr>
              <a:t>لماذا؟</a:t>
            </a:r>
            <a:r>
              <a:rPr lang="de-DE" altLang="de-DE" sz="2400" dirty="0">
                <a:solidFill>
                  <a:srgbClr val="004992"/>
                </a:solidFill>
              </a:rPr>
              <a:t> </a:t>
            </a:r>
            <a:r>
              <a:rPr lang="de-DE" altLang="de-DE" sz="2400" dirty="0">
                <a:solidFill>
                  <a:srgbClr val="333333"/>
                </a:solidFill>
              </a:rPr>
              <a:t>اللامبالاة، التركيز، التعب، اوالصداع؟</a:t>
            </a:r>
          </a:p>
          <a:p>
            <a:pPr lvl="0" defTabSz="914400" fontAlgn="base">
              <a:lnSpc>
                <a:spcPct val="100000"/>
              </a:lnSpc>
              <a:spcBef>
                <a:spcPts val="1200"/>
              </a:spcBef>
              <a:defRPr/>
            </a:pPr>
            <a:r>
              <a:rPr lang="hi-IN" altLang="de-DE" sz="2400" b="1" dirty="0">
                <a:solidFill>
                  <a:srgbClr val="333333"/>
                </a:solidFill>
              </a:rPr>
              <a:t>ما</a:t>
            </a:r>
            <a:r>
              <a:rPr lang="en-US" altLang="de-DE" sz="2400" b="1" dirty="0">
                <a:solidFill>
                  <a:srgbClr val="333333"/>
                </a:solidFill>
              </a:rPr>
              <a:t> </a:t>
            </a:r>
            <a:r>
              <a:rPr lang="hi-IN" altLang="de-DE" sz="2400" b="1" dirty="0">
                <a:solidFill>
                  <a:srgbClr val="333333"/>
                </a:solidFill>
              </a:rPr>
              <a:t>يساعدك على اجابة هذا السؤال؟</a:t>
            </a: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8404"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5</a:t>
            </a:fld>
            <a:endParaRPr lang="en-US" altLang="de-DE"/>
          </a:p>
        </p:txBody>
      </p:sp>
    </p:spTree>
    <p:extLst>
      <p:ext uri="{BB962C8B-B14F-4D97-AF65-F5344CB8AC3E}">
        <p14:creationId xmlns:p14="http://schemas.microsoft.com/office/powerpoint/2010/main" val="1325255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احس بالتعاطف مع شخص اخر؟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i-IN" altLang="de-DE" sz="2400" dirty="0">
                <a:solidFill>
                  <a:srgbClr val="333333"/>
                </a:solidFill>
              </a:rPr>
              <a:t>مثلا</a:t>
            </a:r>
            <a:r>
              <a:rPr lang="ar-SA" altLang="de-DE" sz="2400" dirty="0">
                <a:solidFill>
                  <a:srgbClr val="333333"/>
                </a:solidFill>
              </a:rPr>
              <a:t>: </a:t>
            </a:r>
            <a:r>
              <a:rPr lang="hi-IN" altLang="de-DE" sz="2400" dirty="0">
                <a:solidFill>
                  <a:srgbClr val="333333"/>
                </a:solidFill>
              </a:rPr>
              <a:t>شخص ما وضع يده على راسه.</a:t>
            </a:r>
          </a:p>
          <a:p>
            <a:pPr lvl="0" defTabSz="914400" fontAlgn="base">
              <a:lnSpc>
                <a:spcPct val="100000"/>
              </a:lnSpc>
              <a:spcBef>
                <a:spcPts val="1200"/>
              </a:spcBef>
              <a:defRPr/>
            </a:pPr>
            <a:r>
              <a:rPr lang="hi-IN" altLang="de-DE" sz="2400" dirty="0">
                <a:solidFill>
                  <a:srgbClr val="004992"/>
                </a:solidFill>
              </a:rPr>
              <a:t>لماذا؟</a:t>
            </a:r>
            <a:r>
              <a:rPr lang="de-DE" altLang="de-DE" sz="2400" dirty="0">
                <a:solidFill>
                  <a:srgbClr val="004992"/>
                </a:solidFill>
              </a:rPr>
              <a:t> </a:t>
            </a:r>
            <a:r>
              <a:rPr lang="de-DE" altLang="de-DE" sz="2400" dirty="0">
                <a:solidFill>
                  <a:srgbClr val="333333"/>
                </a:solidFill>
              </a:rPr>
              <a:t>اللامبالاة، التركيز، التعب، اوالصداع؟</a:t>
            </a:r>
          </a:p>
          <a:p>
            <a:pPr lvl="0" defTabSz="914400" fontAlgn="base">
              <a:lnSpc>
                <a:spcPct val="100000"/>
              </a:lnSpc>
              <a:spcBef>
                <a:spcPts val="1200"/>
              </a:spcBef>
              <a:defRPr/>
            </a:pPr>
            <a:r>
              <a:rPr lang="hi-IN" altLang="de-DE" sz="2400" b="1" dirty="0">
                <a:solidFill>
                  <a:srgbClr val="333333"/>
                </a:solidFill>
              </a:rPr>
              <a:t>ما</a:t>
            </a:r>
            <a:r>
              <a:rPr lang="en-US" altLang="de-DE" sz="2400" b="1" dirty="0">
                <a:solidFill>
                  <a:srgbClr val="333333"/>
                </a:solidFill>
              </a:rPr>
              <a:t> </a:t>
            </a:r>
            <a:r>
              <a:rPr lang="hi-IN" altLang="de-DE" sz="2400" b="1" dirty="0">
                <a:solidFill>
                  <a:srgbClr val="333333"/>
                </a:solidFill>
              </a:rPr>
              <a:t>يساعدك على اجابة هذا السؤال؟</a:t>
            </a:r>
          </a:p>
          <a:p>
            <a:pPr marL="342900" lvl="0" indent="-342900" defTabSz="914400" fontAlgn="base">
              <a:lnSpc>
                <a:spcPct val="100000"/>
              </a:lnSpc>
              <a:spcBef>
                <a:spcPts val="1200"/>
              </a:spcBef>
              <a:buClr>
                <a:srgbClr val="333333"/>
              </a:buClr>
              <a:buSzPct val="80000"/>
              <a:buFont typeface="WingDings"/>
              <a:buChar char=""/>
              <a:defRPr/>
            </a:pPr>
            <a:r>
              <a:rPr lang="hi-IN" altLang="de-DE" sz="2400" dirty="0">
                <a:solidFill>
                  <a:srgbClr val="004992"/>
                </a:solidFill>
              </a:rPr>
              <a:t>معرفة الشخص:</a:t>
            </a:r>
            <a:r>
              <a:rPr lang="he-IL" altLang="de-DE" sz="2400" dirty="0">
                <a:solidFill>
                  <a:srgbClr val="004992"/>
                </a:solidFill>
              </a:rPr>
              <a:t> </a:t>
            </a:r>
            <a:r>
              <a:rPr lang="hi-IN" altLang="de-DE" sz="2400" dirty="0">
                <a:solidFill>
                  <a:srgbClr val="333333"/>
                </a:solidFill>
              </a:rPr>
              <a:t>هل الشخص يعاني من الصداع النصفي؟</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8980589D-F93E-41E1-927D-EA1707DA70F9}" type="slidenum">
              <a:rPr lang="en-US" altLang="de-DE" smtClean="0"/>
              <a:pPr/>
              <a:t>6</a:t>
            </a:fld>
            <a:endParaRPr lang="en-US" altLang="de-DE"/>
          </a:p>
        </p:txBody>
      </p:sp>
    </p:spTree>
    <p:extLst>
      <p:ext uri="{BB962C8B-B14F-4D97-AF65-F5344CB8AC3E}">
        <p14:creationId xmlns:p14="http://schemas.microsoft.com/office/powerpoint/2010/main" val="451492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احس بالتعاطف مع شخص اخر؟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i-IN" altLang="de-DE" sz="2400" dirty="0">
                <a:solidFill>
                  <a:srgbClr val="333333"/>
                </a:solidFill>
              </a:rPr>
              <a:t>مثلا</a:t>
            </a:r>
            <a:r>
              <a:rPr lang="ar-SA" altLang="de-DE" sz="2400" dirty="0">
                <a:solidFill>
                  <a:srgbClr val="333333"/>
                </a:solidFill>
              </a:rPr>
              <a:t>: </a:t>
            </a:r>
            <a:r>
              <a:rPr lang="hi-IN" altLang="de-DE" sz="2400" dirty="0">
                <a:solidFill>
                  <a:srgbClr val="333333"/>
                </a:solidFill>
              </a:rPr>
              <a:t>شخص ما وضع يده على راسه.</a:t>
            </a:r>
          </a:p>
          <a:p>
            <a:pPr lvl="0" defTabSz="914400" fontAlgn="base">
              <a:lnSpc>
                <a:spcPct val="100000"/>
              </a:lnSpc>
              <a:spcBef>
                <a:spcPts val="1200"/>
              </a:spcBef>
              <a:defRPr/>
            </a:pPr>
            <a:r>
              <a:rPr lang="hi-IN" altLang="de-DE" sz="2400" dirty="0">
                <a:solidFill>
                  <a:srgbClr val="004992"/>
                </a:solidFill>
              </a:rPr>
              <a:t>لماذا؟</a:t>
            </a:r>
            <a:r>
              <a:rPr lang="de-DE" altLang="de-DE" sz="2400" dirty="0">
                <a:solidFill>
                  <a:srgbClr val="004992"/>
                </a:solidFill>
              </a:rPr>
              <a:t> </a:t>
            </a:r>
            <a:r>
              <a:rPr lang="de-DE" altLang="de-DE" sz="2400" dirty="0">
                <a:solidFill>
                  <a:srgbClr val="333333"/>
                </a:solidFill>
              </a:rPr>
              <a:t>اللامبالاة، التركيز، التعب، اوالصداع؟</a:t>
            </a:r>
          </a:p>
          <a:p>
            <a:pPr lvl="0" defTabSz="914400" fontAlgn="base">
              <a:lnSpc>
                <a:spcPct val="100000"/>
              </a:lnSpc>
              <a:spcBef>
                <a:spcPts val="1200"/>
              </a:spcBef>
              <a:defRPr/>
            </a:pPr>
            <a:r>
              <a:rPr lang="hi-IN" altLang="de-DE" sz="2400" b="1" dirty="0">
                <a:solidFill>
                  <a:srgbClr val="333333"/>
                </a:solidFill>
              </a:rPr>
              <a:t>ما</a:t>
            </a:r>
            <a:r>
              <a:rPr lang="en-US" altLang="de-DE" sz="2400" b="1" dirty="0">
                <a:solidFill>
                  <a:srgbClr val="333333"/>
                </a:solidFill>
              </a:rPr>
              <a:t> </a:t>
            </a:r>
            <a:r>
              <a:rPr lang="hi-IN" altLang="de-DE" sz="2400" b="1" dirty="0">
                <a:solidFill>
                  <a:srgbClr val="333333"/>
                </a:solidFill>
              </a:rPr>
              <a:t>يساعدك على اجابة هذا السؤال؟</a:t>
            </a:r>
          </a:p>
          <a:p>
            <a:pPr marL="342900" lvl="0" indent="-342900" defTabSz="914400" fontAlgn="base">
              <a:lnSpc>
                <a:spcPct val="100000"/>
              </a:lnSpc>
              <a:spcBef>
                <a:spcPts val="1200"/>
              </a:spcBef>
              <a:buClr>
                <a:srgbClr val="333333"/>
              </a:buClr>
              <a:buSzPct val="80000"/>
              <a:buFont typeface="WingDings"/>
              <a:buChar char=""/>
              <a:defRPr/>
            </a:pPr>
            <a:r>
              <a:rPr lang="hi-IN" altLang="de-DE" sz="2400" dirty="0">
                <a:solidFill>
                  <a:srgbClr val="004992"/>
                </a:solidFill>
              </a:rPr>
              <a:t>معرفة الشخص:</a:t>
            </a:r>
            <a:r>
              <a:rPr lang="he-IL" altLang="de-DE" sz="2400" dirty="0">
                <a:solidFill>
                  <a:srgbClr val="004992"/>
                </a:solidFill>
              </a:rPr>
              <a:t> </a:t>
            </a:r>
            <a:r>
              <a:rPr lang="hi-IN" altLang="de-DE" sz="2400" dirty="0">
                <a:solidFill>
                  <a:srgbClr val="333333"/>
                </a:solidFill>
              </a:rPr>
              <a:t>هل الشخص يعاني من الصداع النصفي؟</a:t>
            </a:r>
          </a:p>
          <a:p>
            <a:pPr marL="342900" lvl="0" indent="-342900" defTabSz="914400" fontAlgn="base">
              <a:lnSpc>
                <a:spcPct val="100000"/>
              </a:lnSpc>
              <a:spcBef>
                <a:spcPts val="1200"/>
              </a:spcBef>
              <a:buClr>
                <a:srgbClr val="000000"/>
              </a:buClr>
              <a:buSzPct val="80000"/>
              <a:buFont typeface="WingDings"/>
              <a:buChar char=""/>
              <a:defRPr/>
            </a:pPr>
            <a:r>
              <a:rPr lang="hi-IN" altLang="de-DE" sz="2400" dirty="0">
                <a:solidFill>
                  <a:srgbClr val="004992"/>
                </a:solidFill>
              </a:rPr>
              <a:t>بيئة:</a:t>
            </a:r>
            <a:r>
              <a:rPr lang="he-IL" altLang="de-DE" sz="2400" dirty="0">
                <a:solidFill>
                  <a:srgbClr val="004992"/>
                </a:solidFill>
              </a:rPr>
              <a:t> </a:t>
            </a:r>
            <a:r>
              <a:rPr lang="hi-IN" altLang="de-DE" sz="2400" dirty="0">
                <a:solidFill>
                  <a:srgbClr val="333333"/>
                </a:solidFill>
              </a:rPr>
              <a:t>ل يكون شخص مجرد سهر كل ليلة و هو تعب؟</a:t>
            </a:r>
            <a:endParaRPr lang="de-DE"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8980589D-F93E-41E1-927D-EA1707DA70F9}" type="slidenum">
              <a:rPr lang="en-US" altLang="de-DE" smtClean="0"/>
              <a:pPr/>
              <a:t>7</a:t>
            </a:fld>
            <a:endParaRPr lang="en-US" altLang="de-DE"/>
          </a:p>
        </p:txBody>
      </p:sp>
    </p:spTree>
    <p:extLst>
      <p:ext uri="{BB962C8B-B14F-4D97-AF65-F5344CB8AC3E}">
        <p14:creationId xmlns:p14="http://schemas.microsoft.com/office/powerpoint/2010/main" val="2280956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احس بالتعاطف مع شخص اخر؟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i-IN" altLang="de-DE" sz="2400" dirty="0">
                <a:solidFill>
                  <a:srgbClr val="333333"/>
                </a:solidFill>
              </a:rPr>
              <a:t>مثلا</a:t>
            </a:r>
            <a:r>
              <a:rPr lang="ar-SA" altLang="de-DE" sz="2400" dirty="0">
                <a:solidFill>
                  <a:srgbClr val="333333"/>
                </a:solidFill>
              </a:rPr>
              <a:t>: </a:t>
            </a:r>
            <a:r>
              <a:rPr lang="hi-IN" altLang="de-DE" sz="2400" dirty="0">
                <a:solidFill>
                  <a:srgbClr val="333333"/>
                </a:solidFill>
              </a:rPr>
              <a:t>شخص ما وضع يده على راسه.</a:t>
            </a:r>
          </a:p>
          <a:p>
            <a:pPr lvl="0" defTabSz="914400" fontAlgn="base">
              <a:lnSpc>
                <a:spcPct val="100000"/>
              </a:lnSpc>
              <a:spcBef>
                <a:spcPts val="1200"/>
              </a:spcBef>
              <a:defRPr/>
            </a:pPr>
            <a:r>
              <a:rPr lang="hi-IN" altLang="de-DE" sz="2400" dirty="0">
                <a:solidFill>
                  <a:srgbClr val="004992"/>
                </a:solidFill>
              </a:rPr>
              <a:t>لماذا؟</a:t>
            </a:r>
            <a:r>
              <a:rPr lang="de-DE" altLang="de-DE" sz="2400" dirty="0">
                <a:solidFill>
                  <a:srgbClr val="004992"/>
                </a:solidFill>
              </a:rPr>
              <a:t> </a:t>
            </a:r>
            <a:r>
              <a:rPr lang="de-DE" altLang="de-DE" sz="2400" dirty="0">
                <a:solidFill>
                  <a:srgbClr val="333333"/>
                </a:solidFill>
              </a:rPr>
              <a:t>اللامبالاة، التركيز، التعب، اوالصداع؟</a:t>
            </a:r>
          </a:p>
          <a:p>
            <a:pPr lvl="0" defTabSz="914400" fontAlgn="base">
              <a:lnSpc>
                <a:spcPct val="100000"/>
              </a:lnSpc>
              <a:spcBef>
                <a:spcPts val="1200"/>
              </a:spcBef>
              <a:defRPr/>
            </a:pPr>
            <a:r>
              <a:rPr lang="hi-IN" altLang="de-DE" sz="2400" b="1" dirty="0">
                <a:solidFill>
                  <a:srgbClr val="333333"/>
                </a:solidFill>
              </a:rPr>
              <a:t>ما</a:t>
            </a:r>
            <a:r>
              <a:rPr lang="en-US" altLang="de-DE" sz="2400" b="1" dirty="0">
                <a:solidFill>
                  <a:srgbClr val="333333"/>
                </a:solidFill>
              </a:rPr>
              <a:t> </a:t>
            </a:r>
            <a:r>
              <a:rPr lang="hi-IN" altLang="de-DE" sz="2400" b="1" dirty="0">
                <a:solidFill>
                  <a:srgbClr val="333333"/>
                </a:solidFill>
              </a:rPr>
              <a:t>يساعدك على اجابة هذا السؤال؟</a:t>
            </a:r>
          </a:p>
          <a:p>
            <a:pPr marL="342900" lvl="0" indent="-342900" defTabSz="914400" fontAlgn="base">
              <a:lnSpc>
                <a:spcPct val="100000"/>
              </a:lnSpc>
              <a:spcBef>
                <a:spcPts val="1200"/>
              </a:spcBef>
              <a:buClr>
                <a:srgbClr val="333333"/>
              </a:buClr>
              <a:buSzPct val="80000"/>
              <a:buFont typeface="WingDings"/>
              <a:buChar char=""/>
              <a:defRPr/>
            </a:pPr>
            <a:r>
              <a:rPr lang="hi-IN" altLang="de-DE" sz="2400" dirty="0">
                <a:solidFill>
                  <a:srgbClr val="004992"/>
                </a:solidFill>
              </a:rPr>
              <a:t>معرفة الشخص:</a:t>
            </a:r>
            <a:r>
              <a:rPr lang="he-IL" altLang="de-DE" sz="2400" dirty="0">
                <a:solidFill>
                  <a:srgbClr val="004992"/>
                </a:solidFill>
              </a:rPr>
              <a:t> </a:t>
            </a:r>
            <a:r>
              <a:rPr lang="hi-IN" altLang="de-DE" sz="2400" dirty="0">
                <a:solidFill>
                  <a:srgbClr val="333333"/>
                </a:solidFill>
              </a:rPr>
              <a:t>هل الشخص يعاني من الصداع النصفي؟</a:t>
            </a:r>
          </a:p>
          <a:p>
            <a:pPr marL="342900" lvl="0" indent="-342900" defTabSz="914400" fontAlgn="base">
              <a:lnSpc>
                <a:spcPct val="100000"/>
              </a:lnSpc>
              <a:spcBef>
                <a:spcPts val="1200"/>
              </a:spcBef>
              <a:buClr>
                <a:srgbClr val="000000"/>
              </a:buClr>
              <a:buSzPct val="80000"/>
              <a:buFont typeface="WingDings"/>
              <a:buChar char=""/>
              <a:defRPr/>
            </a:pPr>
            <a:r>
              <a:rPr lang="hi-IN" altLang="de-DE" sz="2400" dirty="0">
                <a:solidFill>
                  <a:srgbClr val="004992"/>
                </a:solidFill>
              </a:rPr>
              <a:t>بيئة:</a:t>
            </a:r>
            <a:r>
              <a:rPr lang="he-IL" altLang="de-DE" sz="2400" dirty="0">
                <a:solidFill>
                  <a:srgbClr val="004992"/>
                </a:solidFill>
              </a:rPr>
              <a:t> </a:t>
            </a:r>
            <a:r>
              <a:rPr lang="hi-IN" altLang="de-DE" sz="2400" dirty="0">
                <a:solidFill>
                  <a:srgbClr val="333333"/>
                </a:solidFill>
              </a:rPr>
              <a:t>ل يكون شخص مجرد سهر كل ليلة و هو تعب؟</a:t>
            </a:r>
            <a:endParaRPr lang="de-DE" altLang="de-DE" sz="2400" dirty="0">
              <a:solidFill>
                <a:srgbClr val="333333"/>
              </a:solidFill>
            </a:endParaRPr>
          </a:p>
          <a:p>
            <a:pPr marL="342900" lvl="0" indent="-342900" defTabSz="914400" fontAlgn="base">
              <a:lnSpc>
                <a:spcPct val="100000"/>
              </a:lnSpc>
              <a:spcBef>
                <a:spcPts val="1200"/>
              </a:spcBef>
              <a:buClr>
                <a:srgbClr val="000000"/>
              </a:buClr>
              <a:buSzPct val="80000"/>
              <a:buFont typeface="WingDings"/>
              <a:buChar char=""/>
              <a:defRPr/>
            </a:pPr>
            <a:r>
              <a:rPr lang="hi-IN" altLang="de-DE" sz="2400" dirty="0">
                <a:solidFill>
                  <a:srgbClr val="004992"/>
                </a:solidFill>
              </a:rPr>
              <a:t>المراقبة الذاتية</a:t>
            </a:r>
            <a:r>
              <a:rPr lang="ar-SA" altLang="de-DE" sz="2400" dirty="0">
                <a:solidFill>
                  <a:srgbClr val="004992"/>
                </a:solidFill>
              </a:rPr>
              <a:t>: </a:t>
            </a:r>
            <a:r>
              <a:rPr lang="hi-IN" altLang="de-DE" sz="2400" dirty="0">
                <a:solidFill>
                  <a:srgbClr val="333333"/>
                </a:solidFill>
              </a:rPr>
              <a:t>في اي مناسبات انا المس راسي أيضا ؟</a:t>
            </a:r>
            <a:br>
              <a:rPr lang="en-US" altLang="de-DE" sz="2400" dirty="0">
                <a:solidFill>
                  <a:srgbClr val="333333"/>
                </a:solidFill>
              </a:rPr>
            </a:br>
            <a:r>
              <a:rPr lang="he-IL" altLang="de-DE" sz="2400" dirty="0">
                <a:solidFill>
                  <a:srgbClr val="333333"/>
                </a:solidFill>
              </a:rPr>
              <a:t>(</a:t>
            </a:r>
            <a:r>
              <a:rPr lang="hi-IN" altLang="de-DE" sz="2400" dirty="0">
                <a:solidFill>
                  <a:srgbClr val="004992"/>
                </a:solidFill>
              </a:rPr>
              <a:t>حدرا</a:t>
            </a:r>
            <a:r>
              <a:rPr lang="de-DE" altLang="de-DE" sz="2400" dirty="0">
                <a:solidFill>
                  <a:srgbClr val="004992"/>
                </a:solidFill>
              </a:rPr>
              <a:t>!</a:t>
            </a:r>
            <a:r>
              <a:rPr lang="he-IL" altLang="de-DE" sz="2400" dirty="0">
                <a:solidFill>
                  <a:srgbClr val="004992"/>
                </a:solidFill>
              </a:rPr>
              <a:t> </a:t>
            </a:r>
            <a:r>
              <a:rPr lang="hi-IN" altLang="de-DE" sz="2400" dirty="0">
                <a:solidFill>
                  <a:srgbClr val="333333"/>
                </a:solidFill>
              </a:rPr>
              <a:t>لا نستنتج فورا من نفسك للآخرين</a:t>
            </a:r>
            <a:r>
              <a:rPr lang="de-DE" altLang="de-DE" sz="2400" dirty="0">
                <a:solidFill>
                  <a:srgbClr val="333333"/>
                </a:solidFill>
              </a:rPr>
              <a:t>(</a:t>
            </a:r>
            <a:endParaRPr lang="hi-IN"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8980589D-F93E-41E1-927D-EA1707DA70F9}" type="slidenum">
              <a:rPr lang="en-US" altLang="de-DE" smtClean="0"/>
              <a:pPr/>
              <a:t>8</a:t>
            </a:fld>
            <a:endParaRPr lang="en-US" altLang="de-DE"/>
          </a:p>
        </p:txBody>
      </p:sp>
    </p:spTree>
    <p:extLst>
      <p:ext uri="{BB962C8B-B14F-4D97-AF65-F5344CB8AC3E}">
        <p14:creationId xmlns:p14="http://schemas.microsoft.com/office/powerpoint/2010/main" val="2510031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احس بالتعاطف مع شخص اخر؟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i-IN" altLang="de-DE" sz="2400" dirty="0">
                <a:solidFill>
                  <a:srgbClr val="333333"/>
                </a:solidFill>
              </a:rPr>
              <a:t>مثلا</a:t>
            </a:r>
            <a:r>
              <a:rPr lang="ar-SA" altLang="de-DE" sz="2400" dirty="0">
                <a:solidFill>
                  <a:srgbClr val="333333"/>
                </a:solidFill>
              </a:rPr>
              <a:t>: </a:t>
            </a:r>
            <a:r>
              <a:rPr lang="hi-IN" altLang="de-DE" sz="2400" dirty="0">
                <a:solidFill>
                  <a:srgbClr val="333333"/>
                </a:solidFill>
              </a:rPr>
              <a:t>شخص ما وضع يده على راسه.</a:t>
            </a:r>
          </a:p>
          <a:p>
            <a:pPr lvl="0" defTabSz="914400" fontAlgn="base">
              <a:lnSpc>
                <a:spcPct val="100000"/>
              </a:lnSpc>
              <a:spcBef>
                <a:spcPts val="1200"/>
              </a:spcBef>
              <a:defRPr/>
            </a:pPr>
            <a:r>
              <a:rPr lang="hi-IN" altLang="de-DE" sz="2400" dirty="0">
                <a:solidFill>
                  <a:srgbClr val="004992"/>
                </a:solidFill>
              </a:rPr>
              <a:t>لماذا؟</a:t>
            </a:r>
            <a:r>
              <a:rPr lang="de-DE" altLang="de-DE" sz="2400" dirty="0">
                <a:solidFill>
                  <a:srgbClr val="004992"/>
                </a:solidFill>
              </a:rPr>
              <a:t> </a:t>
            </a:r>
            <a:r>
              <a:rPr lang="de-DE" altLang="de-DE" sz="2400" dirty="0">
                <a:solidFill>
                  <a:srgbClr val="333333"/>
                </a:solidFill>
              </a:rPr>
              <a:t>اللامبالاة، التركيز، التعب، اوالصداع؟</a:t>
            </a:r>
          </a:p>
          <a:p>
            <a:pPr lvl="0" defTabSz="914400" fontAlgn="base">
              <a:lnSpc>
                <a:spcPct val="100000"/>
              </a:lnSpc>
              <a:spcBef>
                <a:spcPts val="1200"/>
              </a:spcBef>
              <a:defRPr/>
            </a:pPr>
            <a:r>
              <a:rPr lang="hi-IN" altLang="de-DE" sz="2400" b="1" dirty="0">
                <a:solidFill>
                  <a:srgbClr val="333333"/>
                </a:solidFill>
              </a:rPr>
              <a:t>ما</a:t>
            </a:r>
            <a:r>
              <a:rPr lang="en-US" altLang="de-DE" sz="2400" b="1" dirty="0">
                <a:solidFill>
                  <a:srgbClr val="333333"/>
                </a:solidFill>
              </a:rPr>
              <a:t> </a:t>
            </a:r>
            <a:r>
              <a:rPr lang="hi-IN" altLang="de-DE" sz="2400" b="1" dirty="0">
                <a:solidFill>
                  <a:srgbClr val="333333"/>
                </a:solidFill>
              </a:rPr>
              <a:t>يساعدك على اجابة هذا السؤال؟</a:t>
            </a:r>
          </a:p>
          <a:p>
            <a:pPr marL="342900" lvl="0" indent="-342900" defTabSz="914400" fontAlgn="base">
              <a:lnSpc>
                <a:spcPct val="100000"/>
              </a:lnSpc>
              <a:spcBef>
                <a:spcPts val="1200"/>
              </a:spcBef>
              <a:buClr>
                <a:srgbClr val="333333"/>
              </a:buClr>
              <a:buSzPct val="80000"/>
              <a:buFont typeface="WingDings"/>
              <a:buChar char=""/>
              <a:defRPr/>
            </a:pPr>
            <a:r>
              <a:rPr lang="hi-IN" altLang="de-DE" sz="2400" dirty="0">
                <a:solidFill>
                  <a:srgbClr val="004992"/>
                </a:solidFill>
              </a:rPr>
              <a:t>معرفة الشخص:</a:t>
            </a:r>
            <a:r>
              <a:rPr lang="he-IL" altLang="de-DE" sz="2400" dirty="0">
                <a:solidFill>
                  <a:srgbClr val="004992"/>
                </a:solidFill>
              </a:rPr>
              <a:t> </a:t>
            </a:r>
            <a:r>
              <a:rPr lang="hi-IN" altLang="de-DE" sz="2400" dirty="0">
                <a:solidFill>
                  <a:srgbClr val="333333"/>
                </a:solidFill>
              </a:rPr>
              <a:t>هل الشخص يعاني من الصداع النصفي؟</a:t>
            </a:r>
          </a:p>
          <a:p>
            <a:pPr marL="342900" lvl="0" indent="-342900" defTabSz="914400" fontAlgn="base">
              <a:lnSpc>
                <a:spcPct val="100000"/>
              </a:lnSpc>
              <a:spcBef>
                <a:spcPts val="1200"/>
              </a:spcBef>
              <a:buClr>
                <a:srgbClr val="000000"/>
              </a:buClr>
              <a:buSzPct val="80000"/>
              <a:buFont typeface="WingDings"/>
              <a:buChar char=""/>
              <a:defRPr/>
            </a:pPr>
            <a:r>
              <a:rPr lang="hi-IN" altLang="de-DE" sz="2400" dirty="0">
                <a:solidFill>
                  <a:srgbClr val="004992"/>
                </a:solidFill>
              </a:rPr>
              <a:t>بيئة:</a:t>
            </a:r>
            <a:r>
              <a:rPr lang="he-IL" altLang="de-DE" sz="2400" dirty="0">
                <a:solidFill>
                  <a:srgbClr val="004992"/>
                </a:solidFill>
              </a:rPr>
              <a:t> </a:t>
            </a:r>
            <a:r>
              <a:rPr lang="hi-IN" altLang="de-DE" sz="2400" dirty="0">
                <a:solidFill>
                  <a:srgbClr val="333333"/>
                </a:solidFill>
              </a:rPr>
              <a:t>ل يكون شخص مجرد سهر كل ليلة و هو تعب؟</a:t>
            </a:r>
            <a:endParaRPr lang="de-DE" altLang="de-DE" sz="2400" dirty="0">
              <a:solidFill>
                <a:srgbClr val="333333"/>
              </a:solidFill>
            </a:endParaRPr>
          </a:p>
          <a:p>
            <a:pPr marL="342900" lvl="0" indent="-342900" defTabSz="914400" fontAlgn="base">
              <a:lnSpc>
                <a:spcPct val="100000"/>
              </a:lnSpc>
              <a:spcBef>
                <a:spcPts val="1200"/>
              </a:spcBef>
              <a:buClr>
                <a:srgbClr val="000000"/>
              </a:buClr>
              <a:buSzPct val="80000"/>
              <a:buFont typeface="WingDings"/>
              <a:buChar char=""/>
              <a:defRPr/>
            </a:pPr>
            <a:r>
              <a:rPr lang="hi-IN" altLang="de-DE" sz="2400" dirty="0">
                <a:solidFill>
                  <a:srgbClr val="004992"/>
                </a:solidFill>
              </a:rPr>
              <a:t>المراقبة الذاتية</a:t>
            </a:r>
            <a:r>
              <a:rPr lang="ar-SA" altLang="de-DE" sz="2400" dirty="0">
                <a:solidFill>
                  <a:srgbClr val="004992"/>
                </a:solidFill>
              </a:rPr>
              <a:t>: </a:t>
            </a:r>
            <a:r>
              <a:rPr lang="hi-IN" altLang="de-DE" sz="2400" dirty="0">
                <a:solidFill>
                  <a:srgbClr val="333333"/>
                </a:solidFill>
              </a:rPr>
              <a:t>في اي مناسبات انا المس راسي أيضا ؟</a:t>
            </a:r>
            <a:br>
              <a:rPr lang="en-US" altLang="de-DE" sz="2400" dirty="0">
                <a:solidFill>
                  <a:srgbClr val="333333"/>
                </a:solidFill>
              </a:rPr>
            </a:br>
            <a:r>
              <a:rPr lang="he-IL" altLang="de-DE" sz="2400" dirty="0">
                <a:solidFill>
                  <a:srgbClr val="333333"/>
                </a:solidFill>
              </a:rPr>
              <a:t>(</a:t>
            </a:r>
            <a:r>
              <a:rPr lang="hi-IN" altLang="de-DE" sz="2400" dirty="0">
                <a:solidFill>
                  <a:srgbClr val="004992"/>
                </a:solidFill>
              </a:rPr>
              <a:t>حدرا</a:t>
            </a:r>
            <a:r>
              <a:rPr lang="de-DE" altLang="de-DE" sz="2400" dirty="0">
                <a:solidFill>
                  <a:srgbClr val="004992"/>
                </a:solidFill>
              </a:rPr>
              <a:t>!</a:t>
            </a:r>
            <a:r>
              <a:rPr lang="he-IL" altLang="de-DE" sz="2400" dirty="0">
                <a:solidFill>
                  <a:srgbClr val="004992"/>
                </a:solidFill>
              </a:rPr>
              <a:t> </a:t>
            </a:r>
            <a:r>
              <a:rPr lang="hi-IN" altLang="de-DE" sz="2400" dirty="0">
                <a:solidFill>
                  <a:srgbClr val="333333"/>
                </a:solidFill>
              </a:rPr>
              <a:t>لا نستنتج فورا من نفسك للآخرين</a:t>
            </a:r>
            <a:r>
              <a:rPr lang="de-DE" altLang="de-DE" sz="2400" dirty="0">
                <a:solidFill>
                  <a:srgbClr val="333333"/>
                </a:solidFill>
              </a:rPr>
              <a:t>(</a:t>
            </a:r>
            <a:r>
              <a:rPr lang="hi-IN" altLang="de-DE" sz="2400" dirty="0">
                <a:solidFill>
                  <a:srgbClr val="333333"/>
                </a:solidFill>
              </a:rPr>
              <a:t>!</a:t>
            </a:r>
          </a:p>
          <a:p>
            <a:pPr marL="342900" lvl="0" indent="-342900" defTabSz="914400" fontAlgn="base">
              <a:lnSpc>
                <a:spcPct val="100000"/>
              </a:lnSpc>
              <a:spcBef>
                <a:spcPts val="1200"/>
              </a:spcBef>
              <a:buClr>
                <a:srgbClr val="000000"/>
              </a:buClr>
              <a:buSzPct val="80000"/>
              <a:buFont typeface="WingDings"/>
              <a:buChar char=""/>
              <a:defRPr/>
            </a:pPr>
            <a:r>
              <a:rPr lang="hi-IN" altLang="de-DE" sz="2400" dirty="0">
                <a:solidFill>
                  <a:srgbClr val="004992"/>
                </a:solidFill>
              </a:rPr>
              <a:t>تعبيرات الوجه</a:t>
            </a:r>
            <a:r>
              <a:rPr lang="he-IL" altLang="de-DE" sz="2400" dirty="0">
                <a:solidFill>
                  <a:srgbClr val="004992"/>
                </a:solidFill>
              </a:rPr>
              <a:t>:</a:t>
            </a:r>
            <a:r>
              <a:rPr lang="he-IL" altLang="de-DE" sz="2400" dirty="0">
                <a:solidFill>
                  <a:srgbClr val="333333"/>
                </a:solidFill>
              </a:rPr>
              <a:t> هل الشخص يبدو متعب، و مركز، اولديها ألم؟</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8980589D-F93E-41E1-927D-EA1707DA70F9}" type="slidenum">
              <a:rPr lang="en-US" altLang="de-DE" smtClean="0"/>
              <a:pPr/>
              <a:t>9</a:t>
            </a:fld>
            <a:endParaRPr lang="en-US" altLang="de-DE"/>
          </a:p>
        </p:txBody>
      </p:sp>
    </p:spTree>
    <p:extLst>
      <p:ext uri="{BB962C8B-B14F-4D97-AF65-F5344CB8AC3E}">
        <p14:creationId xmlns:p14="http://schemas.microsoft.com/office/powerpoint/2010/main" val="1915584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لماذا نفعل ذلك؟</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dirty="0">
                <a:solidFill>
                  <a:srgbClr val="333333"/>
                </a:solidFill>
              </a:rPr>
              <a:t>تشير الدراسات إلى أن العديد من</a:t>
            </a:r>
            <a:r>
              <a:rPr lang="de-DE" altLang="de-DE" sz="2400" dirty="0">
                <a:solidFill>
                  <a:srgbClr val="333333"/>
                </a:solidFill>
              </a:rPr>
              <a:t>)</a:t>
            </a:r>
            <a:r>
              <a:rPr lang="hi-IN" altLang="de-DE" sz="2400" dirty="0">
                <a:solidFill>
                  <a:srgbClr val="333333"/>
                </a:solidFill>
              </a:rPr>
              <a:t> ولكن ليس الكل</a:t>
            </a:r>
            <a:r>
              <a:rPr lang="de-DE" altLang="de-DE" sz="2400" dirty="0">
                <a:solidFill>
                  <a:srgbClr val="333333"/>
                </a:solidFill>
              </a:rPr>
              <a:t>[(</a:t>
            </a:r>
            <a:r>
              <a:rPr lang="hi-IN" altLang="de-DE" sz="2400" dirty="0">
                <a:solidFill>
                  <a:srgbClr val="333333"/>
                </a:solidFill>
              </a:rPr>
              <a:t>!الذين يعانون من مشاكل نفسية</a:t>
            </a:r>
            <a:r>
              <a:rPr lang="de-DE" altLang="de-DE" sz="2400" dirty="0">
                <a:solidFill>
                  <a:srgbClr val="333333"/>
                </a:solidFill>
              </a:rPr>
              <a:t> )</a:t>
            </a:r>
            <a:r>
              <a:rPr lang="hi-IN" altLang="de-DE" sz="2400" dirty="0">
                <a:solidFill>
                  <a:srgbClr val="333333"/>
                </a:solidFill>
              </a:rPr>
              <a:t>البسيشوج خاصة</a:t>
            </a:r>
            <a:r>
              <a:rPr lang="de-DE" altLang="de-DE" sz="2400" dirty="0">
                <a:solidFill>
                  <a:srgbClr val="333333"/>
                </a:solidFill>
              </a:rPr>
              <a:t>((</a:t>
            </a:r>
            <a:r>
              <a:rPr lang="hi-IN" altLang="de-DE" sz="2400" dirty="0">
                <a:solidFill>
                  <a:srgbClr val="333333"/>
                </a:solidFill>
              </a:rPr>
              <a:t>لديهم مشاكل مع ما يلي:</a:t>
            </a:r>
          </a:p>
          <a:p>
            <a:pPr marL="342900" lvl="0" indent="-342900" defTabSz="914400" fontAlgn="base">
              <a:buClr>
                <a:srgbClr val="333333"/>
              </a:buClr>
              <a:buSzPct val="80000"/>
              <a:buFont typeface="WingDings"/>
              <a:buChar char=""/>
            </a:pPr>
            <a:r>
              <a:rPr lang="hi-IN" altLang="de-DE" sz="2400" dirty="0">
                <a:solidFill>
                  <a:srgbClr val="004992"/>
                </a:solidFill>
              </a:rPr>
              <a:t>عندهم صعوبات في الكشف وتقييم تعبيرات في وجه الآخرون</a:t>
            </a:r>
            <a:r>
              <a:rPr lang="de-DE" altLang="de-DE" sz="2400" dirty="0">
                <a:solidFill>
                  <a:srgbClr val="004992"/>
                </a:solidFill>
              </a:rPr>
              <a:t> )</a:t>
            </a:r>
            <a:r>
              <a:rPr lang="hi-IN" altLang="de-DE" sz="2400" dirty="0">
                <a:solidFill>
                  <a:srgbClr val="004992"/>
                </a:solidFill>
              </a:rPr>
              <a:t>مثل الحزن والسعادة</a:t>
            </a:r>
            <a:r>
              <a:rPr lang="de-DE" altLang="de-DE" sz="2400" dirty="0">
                <a:solidFill>
                  <a:srgbClr val="004992"/>
                </a:solidFill>
              </a:rPr>
              <a:t>.(</a:t>
            </a:r>
          </a:p>
          <a:p>
            <a:pPr defTabSz="914400" fontAlgn="base">
              <a:buClr>
                <a:srgbClr val="333333"/>
              </a:buClr>
              <a:buSzPct val="80000"/>
            </a:pPr>
            <a:endParaRPr lang="hi-IN" altLang="de-DE" sz="2400" dirty="0">
              <a:solidFill>
                <a:srgbClr val="004992"/>
              </a:solidFill>
            </a:endParaRP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10</a:t>
            </a:fld>
            <a:endParaRPr lang="en-US"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لماذا نفعل ذلك؟</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dirty="0">
                <a:solidFill>
                  <a:srgbClr val="333333"/>
                </a:solidFill>
              </a:rPr>
              <a:t>تشير الدراسات إلى أن العديد من</a:t>
            </a:r>
            <a:r>
              <a:rPr lang="de-DE" altLang="de-DE" sz="2400" dirty="0">
                <a:solidFill>
                  <a:srgbClr val="333333"/>
                </a:solidFill>
              </a:rPr>
              <a:t>)</a:t>
            </a:r>
            <a:r>
              <a:rPr lang="hi-IN" altLang="de-DE" sz="2400" dirty="0">
                <a:solidFill>
                  <a:srgbClr val="333333"/>
                </a:solidFill>
              </a:rPr>
              <a:t> ولكن ليس الكل</a:t>
            </a:r>
            <a:r>
              <a:rPr lang="de-DE" altLang="de-DE" sz="2400" dirty="0">
                <a:solidFill>
                  <a:srgbClr val="333333"/>
                </a:solidFill>
              </a:rPr>
              <a:t>[(</a:t>
            </a:r>
            <a:r>
              <a:rPr lang="hi-IN" altLang="de-DE" sz="2400" dirty="0">
                <a:solidFill>
                  <a:srgbClr val="333333"/>
                </a:solidFill>
              </a:rPr>
              <a:t>!الذين يعانون من مشاكل نفسية</a:t>
            </a:r>
            <a:r>
              <a:rPr lang="de-DE" altLang="de-DE" sz="2400" dirty="0">
                <a:solidFill>
                  <a:srgbClr val="333333"/>
                </a:solidFill>
              </a:rPr>
              <a:t> )</a:t>
            </a:r>
            <a:r>
              <a:rPr lang="hi-IN" altLang="de-DE" sz="2400" dirty="0">
                <a:solidFill>
                  <a:srgbClr val="333333"/>
                </a:solidFill>
              </a:rPr>
              <a:t>البسيشوج خاصة</a:t>
            </a:r>
            <a:r>
              <a:rPr lang="de-DE" altLang="de-DE" sz="2400" dirty="0">
                <a:solidFill>
                  <a:srgbClr val="333333"/>
                </a:solidFill>
              </a:rPr>
              <a:t>((</a:t>
            </a:r>
            <a:r>
              <a:rPr lang="hi-IN" altLang="de-DE" sz="2400" dirty="0">
                <a:solidFill>
                  <a:srgbClr val="333333"/>
                </a:solidFill>
              </a:rPr>
              <a:t>لديهم مشاكل مع ما يلي:</a:t>
            </a:r>
          </a:p>
          <a:p>
            <a:pPr marL="342900" lvl="0" indent="-342900" defTabSz="914400" fontAlgn="base">
              <a:buClr>
                <a:srgbClr val="333333"/>
              </a:buClr>
              <a:buSzPct val="80000"/>
              <a:buFont typeface="WingDings"/>
              <a:buChar char=""/>
            </a:pPr>
            <a:r>
              <a:rPr lang="hi-IN" altLang="de-DE" sz="2400" dirty="0">
                <a:solidFill>
                  <a:srgbClr val="004992"/>
                </a:solidFill>
              </a:rPr>
              <a:t>عندهم صعوبات في الكشف وتقييم تعبيرات في وجه الآخرون</a:t>
            </a:r>
            <a:r>
              <a:rPr lang="de-DE" altLang="de-DE" sz="2400" dirty="0">
                <a:solidFill>
                  <a:srgbClr val="004992"/>
                </a:solidFill>
              </a:rPr>
              <a:t> )</a:t>
            </a:r>
            <a:r>
              <a:rPr lang="hi-IN" altLang="de-DE" sz="2400" dirty="0">
                <a:solidFill>
                  <a:srgbClr val="004992"/>
                </a:solidFill>
              </a:rPr>
              <a:t>مثل الحزن والسعادة</a:t>
            </a:r>
            <a:r>
              <a:rPr lang="de-DE" altLang="de-DE" sz="2400" dirty="0">
                <a:solidFill>
                  <a:srgbClr val="004992"/>
                </a:solidFill>
              </a:rPr>
              <a:t>.(</a:t>
            </a:r>
          </a:p>
          <a:p>
            <a:pPr marL="342900" lvl="0" indent="-342900" defTabSz="914400" fontAlgn="base">
              <a:buClr>
                <a:srgbClr val="333333"/>
              </a:buClr>
              <a:buSzPct val="80000"/>
              <a:buFont typeface="WingDings"/>
              <a:buChar char=""/>
            </a:pPr>
            <a:r>
              <a:rPr lang="hi-IN" altLang="de-DE" sz="2400" dirty="0">
                <a:solidFill>
                  <a:srgbClr val="004992"/>
                </a:solidFill>
              </a:rPr>
              <a:t>صعوبات في استنتاج ما هي اسباب الآخرين التي تؤدي الى سلوكهم الحالي.</a:t>
            </a: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11</a:t>
            </a:fld>
            <a:endParaRPr lang="en-US" altLang="de-DE"/>
          </a:p>
        </p:txBody>
      </p:sp>
    </p:spTree>
    <p:extLst>
      <p:ext uri="{BB962C8B-B14F-4D97-AF65-F5344CB8AC3E}">
        <p14:creationId xmlns:p14="http://schemas.microsoft.com/office/powerpoint/2010/main" val="4239192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4"/>
          <p:cNvSpPr>
            <a:spLocks noChangeArrowheads="1"/>
          </p:cNvSpPr>
          <p:nvPr/>
        </p:nvSpPr>
        <p:spPr bwMode="auto">
          <a:xfrm>
            <a:off x="408955" y="4869160"/>
            <a:ext cx="113760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o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9pPr>
          </a:lstStyle>
          <a:p>
            <a:pPr algn="ctr" eaLnBrk="1" hangingPunct="1">
              <a:buClr>
                <a:schemeClr val="tx1"/>
              </a:buClr>
              <a:defRPr/>
            </a:pPr>
            <a:r>
              <a:rPr lang="ar-SA" altLang="de-DE" b="0" dirty="0">
                <a:solidFill>
                  <a:srgbClr val="004992"/>
                </a:solidFill>
                <a:latin typeface="+mn-lt"/>
                <a:ea typeface="+mn-ea"/>
              </a:rPr>
              <a:t>؟</a:t>
            </a:r>
            <a:r>
              <a:rPr lang="de-DE" altLang="de-DE" b="0" dirty="0">
                <a:solidFill>
                  <a:srgbClr val="004992"/>
                </a:solidFill>
                <a:latin typeface="+mn-lt"/>
                <a:ea typeface="+mn-ea"/>
              </a:rPr>
              <a:t> </a:t>
            </a:r>
            <a:r>
              <a:rPr lang="ar-SA" altLang="de-DE" b="0" dirty="0">
                <a:solidFill>
                  <a:srgbClr val="004992"/>
                </a:solidFill>
                <a:latin typeface="+mn-lt"/>
                <a:ea typeface="+mn-ea"/>
              </a:rPr>
              <a:t>هل</a:t>
            </a:r>
            <a:r>
              <a:rPr lang="en-GB" altLang="de-DE" b="0" dirty="0">
                <a:solidFill>
                  <a:srgbClr val="004992"/>
                </a:solidFill>
                <a:latin typeface="+mn-lt"/>
                <a:ea typeface="+mn-ea"/>
              </a:rPr>
              <a:t> </a:t>
            </a:r>
            <a:r>
              <a:rPr lang="ar-SA" altLang="de-DE" b="0" dirty="0">
                <a:solidFill>
                  <a:srgbClr val="004992"/>
                </a:solidFill>
                <a:latin typeface="+mn-lt"/>
                <a:ea typeface="+mn-ea"/>
              </a:rPr>
              <a:t>يمكن</a:t>
            </a:r>
            <a:r>
              <a:rPr lang="en-GB" altLang="de-DE" b="0" dirty="0">
                <a:solidFill>
                  <a:srgbClr val="004992"/>
                </a:solidFill>
                <a:latin typeface="+mn-lt"/>
                <a:ea typeface="+mn-ea"/>
              </a:rPr>
              <a:t> </a:t>
            </a:r>
            <a:r>
              <a:rPr lang="ar-SA" altLang="de-DE" b="0" dirty="0">
                <a:solidFill>
                  <a:srgbClr val="004992"/>
                </a:solidFill>
                <a:latin typeface="+mn-lt"/>
                <a:ea typeface="+mn-ea"/>
              </a:rPr>
              <a:t>لأي</a:t>
            </a:r>
            <a:r>
              <a:rPr lang="en-GB" altLang="de-DE" b="0" dirty="0">
                <a:solidFill>
                  <a:srgbClr val="004992"/>
                </a:solidFill>
                <a:latin typeface="+mn-lt"/>
                <a:ea typeface="+mn-ea"/>
              </a:rPr>
              <a:t> </a:t>
            </a:r>
            <a:r>
              <a:rPr lang="ar-SA" altLang="de-DE" b="0" dirty="0">
                <a:solidFill>
                  <a:srgbClr val="004992"/>
                </a:solidFill>
                <a:latin typeface="+mn-lt"/>
                <a:ea typeface="+mn-ea"/>
              </a:rPr>
              <a:t>شخص</a:t>
            </a:r>
            <a:r>
              <a:rPr lang="en-GB" altLang="de-DE" b="0" dirty="0">
                <a:solidFill>
                  <a:srgbClr val="004992"/>
                </a:solidFill>
                <a:latin typeface="+mn-lt"/>
                <a:ea typeface="+mn-ea"/>
              </a:rPr>
              <a:t> </a:t>
            </a:r>
            <a:r>
              <a:rPr lang="ar-SA" altLang="de-DE" b="0" dirty="0">
                <a:solidFill>
                  <a:srgbClr val="004992"/>
                </a:solidFill>
                <a:latin typeface="+mn-lt"/>
                <a:ea typeface="+mn-ea"/>
              </a:rPr>
              <a:t>المساهمة</a:t>
            </a:r>
            <a:r>
              <a:rPr lang="en-GB" altLang="de-DE" b="0" dirty="0">
                <a:solidFill>
                  <a:srgbClr val="004992"/>
                </a:solidFill>
                <a:latin typeface="+mn-lt"/>
                <a:ea typeface="+mn-ea"/>
              </a:rPr>
              <a:t> </a:t>
            </a:r>
            <a:r>
              <a:rPr lang="ar-SA" altLang="de-DE" b="0" dirty="0">
                <a:solidFill>
                  <a:srgbClr val="004992"/>
                </a:solidFill>
                <a:latin typeface="+mn-lt"/>
                <a:ea typeface="+mn-ea"/>
              </a:rPr>
              <a:t>في</a:t>
            </a:r>
            <a:r>
              <a:rPr lang="en-GB" altLang="de-DE" b="0" dirty="0">
                <a:solidFill>
                  <a:srgbClr val="004992"/>
                </a:solidFill>
                <a:latin typeface="+mn-lt"/>
                <a:ea typeface="+mn-ea"/>
              </a:rPr>
              <a:t> </a:t>
            </a:r>
            <a:r>
              <a:rPr lang="ar-SA" altLang="de-DE" b="0" dirty="0">
                <a:solidFill>
                  <a:srgbClr val="004992"/>
                </a:solidFill>
                <a:latin typeface="+mn-lt"/>
                <a:ea typeface="+mn-ea"/>
              </a:rPr>
              <a:t>تجربة</a:t>
            </a:r>
            <a:r>
              <a:rPr lang="en-GB" altLang="de-DE" b="0" dirty="0">
                <a:solidFill>
                  <a:srgbClr val="004992"/>
                </a:solidFill>
                <a:latin typeface="+mn-lt"/>
                <a:ea typeface="+mn-ea"/>
              </a:rPr>
              <a:t> </a:t>
            </a:r>
            <a:r>
              <a:rPr lang="ar-SA" altLang="de-DE" b="0" dirty="0">
                <a:solidFill>
                  <a:srgbClr val="004992"/>
                </a:solidFill>
                <a:latin typeface="+mn-lt"/>
                <a:ea typeface="+mn-ea"/>
              </a:rPr>
              <a:t>شخصية</a:t>
            </a:r>
            <a:r>
              <a:rPr lang="en-GB" altLang="de-DE" b="0" dirty="0">
                <a:solidFill>
                  <a:srgbClr val="004992"/>
                </a:solidFill>
                <a:latin typeface="+mn-lt"/>
                <a:ea typeface="+mn-ea"/>
              </a:rPr>
              <a:t> </a:t>
            </a:r>
            <a:r>
              <a:rPr lang="ar-SA" altLang="de-DE" b="0" dirty="0">
                <a:solidFill>
                  <a:srgbClr val="004992"/>
                </a:solidFill>
                <a:latin typeface="+mn-lt"/>
                <a:ea typeface="+mn-ea"/>
              </a:rPr>
              <a:t>قصيرة</a:t>
            </a:r>
            <a:endParaRPr lang="en-GB" altLang="de-DE" b="0" dirty="0">
              <a:solidFill>
                <a:srgbClr val="004992"/>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كيف مشاكل في الاعتراف عن عواطف الناس تأدي الى التفسيرالخاطء خلال البسيشوج -- أمثلة:</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dirty="0">
                <a:solidFill>
                  <a:srgbClr val="333333"/>
                </a:solidFill>
              </a:rPr>
              <a:t>الشعور بأنك في خطر مستمر يؤدي إلى تصورات مشوهة عن الآخرين:</a:t>
            </a:r>
          </a:p>
          <a:p>
            <a:pPr marL="342900" lvl="0" indent="-342900" defTabSz="914400" fontAlgn="base">
              <a:buClr>
                <a:srgbClr val="333333"/>
              </a:buClr>
              <a:buFont typeface="WingDings"/>
              <a:buChar char=""/>
            </a:pPr>
            <a:r>
              <a:rPr lang="hi-IN" altLang="de-DE" sz="2400" dirty="0">
                <a:solidFill>
                  <a:srgbClr val="333333"/>
                </a:solidFill>
              </a:rPr>
              <a:t>ابتسامة الطبيب تعتبر كأنها سخر.</a:t>
            </a:r>
          </a:p>
          <a:p>
            <a:pPr marL="342900" lvl="0" indent="-342900" defTabSz="914400" fontAlgn="base">
              <a:buClr>
                <a:srgbClr val="333333"/>
              </a:buClr>
              <a:buSzPct val="125000"/>
              <a:buFont typeface="Arial" panose="020B0604020202020204" pitchFamily="34" charset="0"/>
              <a:buChar char="•"/>
            </a:pPr>
            <a:r>
              <a:rPr lang="hi-IN" altLang="de-DE" sz="2400" dirty="0">
                <a:solidFill>
                  <a:srgbClr val="333333"/>
                </a:solidFill>
              </a:rPr>
              <a:t>مفاجأ في وجه شخص ما تفسر بالخوف.</a:t>
            </a:r>
          </a:p>
          <a:p>
            <a:pPr marL="342900" lvl="0" indent="-342900" defTabSz="914400" fontAlgn="base">
              <a:buClr>
                <a:srgbClr val="333333"/>
              </a:buClr>
              <a:buSzPct val="125000"/>
              <a:buFont typeface="Arial" panose="020B0604020202020204" pitchFamily="34" charset="0"/>
              <a:buChar char="•"/>
            </a:pPr>
            <a:r>
              <a:rPr lang="hi-IN" altLang="de-DE" sz="2400" dirty="0">
                <a:solidFill>
                  <a:srgbClr val="333333"/>
                </a:solidFill>
              </a:rPr>
              <a:t>تفسير النظرة المركزة من الطبيب النفسي المعالج تعتبر كنظرة معادية.</a:t>
            </a:r>
            <a:endParaRPr lang="en-US" sz="2400" dirty="0"/>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8980589D-F93E-41E1-927D-EA1707DA70F9}" type="slidenum">
              <a:rPr lang="en-US" altLang="de-DE" smtClean="0"/>
              <a:pPr/>
              <a:t>12</a:t>
            </a:fld>
            <a:endParaRPr lang="en-US"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 1</a:t>
            </a:r>
            <a:endParaRPr lang="en-US" sz="360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13</a:t>
            </a:fld>
            <a:endParaRPr lang="en-US"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يرجى تسمية بعض العواطف البشرية / مشاعر</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8980589D-F93E-41E1-927D-EA1707DA70F9}" type="slidenum">
              <a:rPr lang="en-US" altLang="de-DE" smtClean="0"/>
              <a:pPr/>
              <a:t>14</a:t>
            </a:fld>
            <a:endParaRPr lang="en-US"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تسمية بعض العواطف البشرية / مشاعر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SA" altLang="de-DE" sz="2400">
                <a:solidFill>
                  <a:srgbClr val="333333"/>
                </a:solidFill>
              </a:rPr>
              <a:t>فرح</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ar-SA" altLang="de-DE" sz="2400" dirty="0">
                <a:solidFill>
                  <a:srgbClr val="333333"/>
                </a:solidFill>
              </a:rPr>
              <a:t>مفاجأة</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ar-SA" altLang="de-DE" sz="2400" dirty="0">
                <a:solidFill>
                  <a:srgbClr val="333333"/>
                </a:solidFill>
              </a:rPr>
              <a:t>خوف</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ar-SA" altLang="de-DE" sz="2400" dirty="0">
                <a:solidFill>
                  <a:srgbClr val="333333"/>
                </a:solidFill>
              </a:rPr>
              <a:t>حزن</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ar-SA" altLang="de-DE" sz="2400" dirty="0">
                <a:solidFill>
                  <a:srgbClr val="333333"/>
                </a:solidFill>
              </a:rPr>
              <a:t>غضب</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ar-SA" altLang="de-DE" sz="2400" dirty="0">
                <a:solidFill>
                  <a:srgbClr val="333333"/>
                </a:solidFill>
              </a:rPr>
              <a:t>الاشمئزاز</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ar-SA" altLang="de-DE" sz="2400" dirty="0">
                <a:solidFill>
                  <a:srgbClr val="333333"/>
                </a:solidFill>
              </a:rPr>
              <a:t>ألم</a:t>
            </a:r>
            <a:endParaRPr lang="en-US" sz="2400" dirty="0"/>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15</a:t>
            </a:fld>
            <a:endParaRPr lang="en-US"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a:spLocks noChangeArrowheads="1"/>
          </p:cNvSpPr>
          <p:nvPr/>
        </p:nvSpPr>
        <p:spPr bwMode="auto">
          <a:xfrm>
            <a:off x="408955" y="2811038"/>
            <a:ext cx="3048794" cy="4603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chorCtr="1">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rtl="1" eaLnBrk="1" hangingPunct="1">
              <a:spcBef>
                <a:spcPts val="1500"/>
              </a:spcBef>
              <a:buClrTx/>
              <a:buSzTx/>
              <a:buFontTx/>
              <a:buNone/>
            </a:pPr>
            <a:r>
              <a:rPr lang="ar-SA" altLang="de-DE" sz="2400">
                <a:solidFill>
                  <a:srgbClr val="333333"/>
                </a:solidFill>
                <a:latin typeface="+mn-lt"/>
                <a:ea typeface="+mn-ea"/>
                <a:cs typeface="+mn-cs"/>
              </a:rPr>
              <a:t>حزن</a:t>
            </a:r>
            <a:endParaRPr lang="en-US" altLang="de-DE" sz="2400">
              <a:solidFill>
                <a:srgbClr val="333333"/>
              </a:solidFill>
              <a:latin typeface="+mn-lt"/>
              <a:ea typeface="+mn-ea"/>
              <a:cs typeface="+mn-cs"/>
            </a:endParaRPr>
          </a:p>
        </p:txBody>
      </p:sp>
      <p:sp>
        <p:nvSpPr>
          <p:cNvPr id="35851" name="Text Box 6"/>
          <p:cNvSpPr>
            <a:spLocks noChangeArrowheads="1"/>
          </p:cNvSpPr>
          <p:nvPr/>
        </p:nvSpPr>
        <p:spPr bwMode="auto">
          <a:xfrm>
            <a:off x="4397462" y="4191001"/>
            <a:ext cx="3048794" cy="4603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chorCtr="1">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rtl="1" eaLnBrk="1" hangingPunct="1">
              <a:spcBef>
                <a:spcPts val="1500"/>
              </a:spcBef>
              <a:buClrTx/>
              <a:buSzTx/>
              <a:buFontTx/>
              <a:buNone/>
            </a:pPr>
            <a:r>
              <a:rPr lang="ar-SA" altLang="de-DE" sz="2400">
                <a:solidFill>
                  <a:srgbClr val="FFFFFF"/>
                </a:solidFill>
                <a:latin typeface="+mn-lt"/>
                <a:ea typeface="+mn-ea"/>
                <a:cs typeface="+mn-cs"/>
              </a:rPr>
              <a:t>مفاجأة</a:t>
            </a:r>
            <a:endParaRPr lang="en-US" altLang="de-DE" sz="2400">
              <a:solidFill>
                <a:srgbClr val="FFFFFF"/>
              </a:solidFill>
              <a:latin typeface="+mn-lt"/>
              <a:ea typeface="+mn-ea"/>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العواطف / المشاعر</a:t>
            </a:r>
            <a:br>
              <a:rPr lang="ar-SA" sz="3600">
                <a:solidFill>
                  <a:srgbClr val="004992"/>
                </a:solidFill>
                <a:latin typeface="+mn-lt"/>
                <a:ea typeface="+mn-ea"/>
                <a:cs typeface="+mn-cs"/>
              </a:rPr>
            </a:br>
            <a:r>
              <a:rPr lang="ar-SA">
                <a:solidFill>
                  <a:srgbClr val="004992"/>
                </a:solidFill>
                <a:latin typeface="+mn-lt"/>
                <a:ea typeface="+mn-ea"/>
                <a:cs typeface="+mn-cs"/>
              </a:rPr>
              <a:t>أحيانا يكون من السهل أن نفهم كيف يشعر شخص آخر... خصوصا إذا كنت تعرف السياق...</a:t>
            </a:r>
            <a:endParaRPr lang="en-US">
              <a:solidFill>
                <a:srgbClr val="004992"/>
              </a:solidFill>
              <a:latin typeface="+mn-lt"/>
              <a:ea typeface="+mn-ea"/>
              <a:cs typeface="+mn-cs"/>
            </a:endParaRPr>
          </a:p>
        </p:txBody>
      </p:sp>
      <p:pic>
        <p:nvPicPr>
          <p:cNvPr id="21"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089"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43237"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4395"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9975"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82643"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0889"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1"/>
          <p:cNvSpPr txBox="1">
            <a:spLocks noChangeArrowheads="1"/>
          </p:cNvSpPr>
          <p:nvPr/>
        </p:nvSpPr>
        <p:spPr bwMode="auto">
          <a:xfrm>
            <a:off x="8982643"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ctr" defTabSz="914400" rtl="1" eaLnBrk="1" fontAlgn="base" latinLnBrk="0" hangingPunct="1">
              <a:lnSpc>
                <a:spcPct val="100000"/>
              </a:lnSpc>
              <a:spcBef>
                <a:spcPts val="1200"/>
              </a:spcBef>
              <a:spcAft>
                <a:spcPct val="0"/>
              </a:spcAft>
              <a:buClr>
                <a:srgbClr val="336699"/>
              </a:buClr>
              <a:buSzTx/>
              <a:buFontTx/>
              <a:buNone/>
              <a:tabLst/>
            </a:pPr>
            <a:r>
              <a:rPr kumimoji="0" lang="ar-SA" sz="2000" i="0" u="none" strike="noStrike" cap="none" normalizeH="0" baseline="0" dirty="0">
                <a:ln>
                  <a:noFill/>
                </a:ln>
                <a:solidFill>
                  <a:srgbClr val="004992"/>
                </a:solidFill>
                <a:effectLst/>
                <a:latin typeface="+mn-lt"/>
                <a:ea typeface="+mn-ea"/>
                <a:cs typeface="+mn-cs"/>
              </a:rPr>
              <a:t>؟؟؟</a:t>
            </a:r>
            <a:endParaRPr kumimoji="0" lang="pt-BR" sz="2000" i="0" u="none" strike="noStrike" cap="none" normalizeH="0" baseline="0" dirty="0">
              <a:ln>
                <a:noFill/>
              </a:ln>
              <a:solidFill>
                <a:srgbClr val="004992"/>
              </a:solidFill>
              <a:effectLst/>
              <a:latin typeface="+mn-lt"/>
              <a:ea typeface="+mn-ea"/>
              <a:cs typeface="+mn-cs"/>
            </a:endParaRPr>
          </a:p>
        </p:txBody>
      </p:sp>
      <p:sp>
        <p:nvSpPr>
          <p:cNvPr id="28" name="Caption_19"/>
          <p:cNvSpPr txBox="1">
            <a:spLocks noChangeArrowheads="1"/>
          </p:cNvSpPr>
          <p:nvPr/>
        </p:nvSpPr>
        <p:spPr bwMode="auto">
          <a:xfrm>
            <a:off x="5314395"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ctr" defTabSz="914400" rtl="1" eaLnBrk="1" fontAlgn="base" latinLnBrk="0" hangingPunct="1">
              <a:lnSpc>
                <a:spcPct val="100000"/>
              </a:lnSpc>
              <a:spcBef>
                <a:spcPts val="1200"/>
              </a:spcBef>
              <a:spcAft>
                <a:spcPct val="0"/>
              </a:spcAft>
              <a:buClr>
                <a:srgbClr val="336699"/>
              </a:buClr>
              <a:buSzTx/>
              <a:buFontTx/>
              <a:buNone/>
              <a:tabLst/>
            </a:pPr>
            <a:r>
              <a:rPr kumimoji="0" lang="ar-SA" sz="2000" i="0" u="none" strike="noStrike" cap="none" normalizeH="0" baseline="0" dirty="0">
                <a:ln>
                  <a:noFill/>
                </a:ln>
                <a:solidFill>
                  <a:srgbClr val="004992"/>
                </a:solidFill>
                <a:effectLst/>
                <a:latin typeface="+mn-lt"/>
                <a:ea typeface="+mn-ea"/>
                <a:cs typeface="+mn-cs"/>
              </a:rPr>
              <a:t>؟؟؟</a:t>
            </a:r>
            <a:endParaRPr kumimoji="0" lang="pt-BR" sz="2000" i="0" u="none" strike="noStrike" cap="none" normalizeH="0" baseline="0" dirty="0">
              <a:ln>
                <a:noFill/>
              </a:ln>
              <a:solidFill>
                <a:srgbClr val="004992"/>
              </a:solidFill>
              <a:effectLst/>
              <a:latin typeface="+mn-lt"/>
              <a:ea typeface="+mn-ea"/>
              <a:cs typeface="+mn-cs"/>
            </a:endParaRPr>
          </a:p>
        </p:txBody>
      </p:sp>
      <p:sp>
        <p:nvSpPr>
          <p:cNvPr id="29" name="Caption_22"/>
          <p:cNvSpPr txBox="1">
            <a:spLocks noChangeArrowheads="1"/>
          </p:cNvSpPr>
          <p:nvPr/>
        </p:nvSpPr>
        <p:spPr bwMode="auto">
          <a:xfrm>
            <a:off x="950889"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ctr" defTabSz="914400" rtl="1" eaLnBrk="1" fontAlgn="base" latinLnBrk="0" hangingPunct="1">
              <a:lnSpc>
                <a:spcPct val="100000"/>
              </a:lnSpc>
              <a:spcBef>
                <a:spcPts val="1200"/>
              </a:spcBef>
              <a:spcAft>
                <a:spcPct val="0"/>
              </a:spcAft>
              <a:buClr>
                <a:srgbClr val="336699"/>
              </a:buClr>
              <a:buSzTx/>
              <a:buFontTx/>
              <a:buNone/>
              <a:tabLst/>
            </a:pPr>
            <a:r>
              <a:rPr kumimoji="0" lang="ar-SA" sz="2000" i="0" u="none" strike="noStrike" cap="none" normalizeH="0" baseline="0" dirty="0">
                <a:ln>
                  <a:noFill/>
                </a:ln>
                <a:solidFill>
                  <a:srgbClr val="004992"/>
                </a:solidFill>
                <a:effectLst/>
                <a:latin typeface="+mn-lt"/>
                <a:ea typeface="+mn-ea"/>
                <a:cs typeface="+mn-cs"/>
              </a:rPr>
              <a:t>؟؟؟</a:t>
            </a:r>
            <a:endParaRPr kumimoji="0" lang="pt-BR" sz="2000" i="0" u="none" strike="noStrike" cap="none" normalizeH="0" baseline="0" dirty="0">
              <a:ln>
                <a:noFill/>
              </a:ln>
              <a:solidFill>
                <a:srgbClr val="004992"/>
              </a:solidFill>
              <a:effectLst/>
              <a:latin typeface="+mn-lt"/>
              <a:ea typeface="+mn-ea"/>
              <a:cs typeface="+mn-cs"/>
            </a:endParaRPr>
          </a:p>
        </p:txBody>
      </p:sp>
      <p:sp>
        <p:nvSpPr>
          <p:cNvPr id="30" name="Caption_18"/>
          <p:cNvSpPr txBox="1">
            <a:spLocks noChangeArrowheads="1"/>
          </p:cNvSpPr>
          <p:nvPr/>
        </p:nvSpPr>
        <p:spPr bwMode="auto">
          <a:xfrm>
            <a:off x="8743237"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ctr" defTabSz="914400" rtl="1" eaLnBrk="1" fontAlgn="base" latinLnBrk="0" hangingPunct="1">
              <a:lnSpc>
                <a:spcPct val="100000"/>
              </a:lnSpc>
              <a:spcBef>
                <a:spcPts val="1200"/>
              </a:spcBef>
              <a:spcAft>
                <a:spcPct val="0"/>
              </a:spcAft>
              <a:buClr>
                <a:srgbClr val="336699"/>
              </a:buClr>
              <a:buSzTx/>
              <a:buFontTx/>
              <a:buNone/>
              <a:tabLst/>
            </a:pPr>
            <a:r>
              <a:rPr kumimoji="0" lang="ar-SA" sz="2000" i="0" u="none" strike="noStrike" cap="none" normalizeH="0" baseline="0" dirty="0">
                <a:ln>
                  <a:noFill/>
                </a:ln>
                <a:solidFill>
                  <a:srgbClr val="004992"/>
                </a:solidFill>
                <a:effectLst/>
                <a:latin typeface="+mn-lt"/>
                <a:ea typeface="+mn-ea"/>
                <a:cs typeface="+mn-cs"/>
              </a:rPr>
              <a:t>؟؟؟</a:t>
            </a:r>
            <a:endParaRPr kumimoji="0" lang="pt-BR" sz="2000" i="0" u="none" strike="noStrike" cap="none" normalizeH="0" baseline="0" dirty="0">
              <a:ln>
                <a:noFill/>
              </a:ln>
              <a:solidFill>
                <a:srgbClr val="004992"/>
              </a:solidFill>
              <a:effectLst/>
              <a:latin typeface="+mn-lt"/>
              <a:ea typeface="+mn-ea"/>
              <a:cs typeface="+mn-cs"/>
            </a:endParaRPr>
          </a:p>
        </p:txBody>
      </p:sp>
      <p:sp>
        <p:nvSpPr>
          <p:cNvPr id="31" name="Caption_20"/>
          <p:cNvSpPr txBox="1">
            <a:spLocks noChangeArrowheads="1"/>
          </p:cNvSpPr>
          <p:nvPr/>
        </p:nvSpPr>
        <p:spPr bwMode="auto">
          <a:xfrm>
            <a:off x="4879976"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ctr" defTabSz="914400" rtl="1" eaLnBrk="1" fontAlgn="base" latinLnBrk="0" hangingPunct="1">
              <a:lnSpc>
                <a:spcPct val="100000"/>
              </a:lnSpc>
              <a:spcBef>
                <a:spcPts val="1200"/>
              </a:spcBef>
              <a:spcAft>
                <a:spcPct val="0"/>
              </a:spcAft>
              <a:buClr>
                <a:srgbClr val="336699"/>
              </a:buClr>
              <a:buSzTx/>
              <a:buFontTx/>
              <a:buNone/>
              <a:tabLst/>
            </a:pPr>
            <a:r>
              <a:rPr kumimoji="0" lang="ar-SA" sz="2000" i="0" u="none" strike="noStrike" cap="none" normalizeH="0" baseline="0" dirty="0">
                <a:ln>
                  <a:noFill/>
                </a:ln>
                <a:solidFill>
                  <a:srgbClr val="004992"/>
                </a:solidFill>
                <a:effectLst/>
                <a:latin typeface="+mn-lt"/>
                <a:ea typeface="+mn-ea"/>
                <a:cs typeface="+mn-cs"/>
              </a:rPr>
              <a:t>؟؟؟</a:t>
            </a:r>
            <a:endParaRPr kumimoji="0" lang="pt-BR" sz="2000" i="0" u="none" strike="noStrike" cap="none" normalizeH="0" baseline="0" dirty="0">
              <a:ln>
                <a:noFill/>
              </a:ln>
              <a:solidFill>
                <a:srgbClr val="004992"/>
              </a:solidFill>
              <a:effectLst/>
              <a:latin typeface="+mn-lt"/>
              <a:ea typeface="+mn-ea"/>
              <a:cs typeface="+mn-cs"/>
            </a:endParaRPr>
          </a:p>
        </p:txBody>
      </p:sp>
      <p:sp>
        <p:nvSpPr>
          <p:cNvPr id="32" name="Caption_17"/>
          <p:cNvSpPr txBox="1">
            <a:spLocks noChangeArrowheads="1"/>
          </p:cNvSpPr>
          <p:nvPr/>
        </p:nvSpPr>
        <p:spPr bwMode="auto">
          <a:xfrm>
            <a:off x="471089"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ctr" defTabSz="914400" rtl="1" eaLnBrk="1" fontAlgn="base" latinLnBrk="0" hangingPunct="1">
              <a:lnSpc>
                <a:spcPct val="100000"/>
              </a:lnSpc>
              <a:spcBef>
                <a:spcPts val="1200"/>
              </a:spcBef>
              <a:spcAft>
                <a:spcPct val="0"/>
              </a:spcAft>
              <a:buClr>
                <a:srgbClr val="336699"/>
              </a:buClr>
              <a:buSzTx/>
              <a:buFontTx/>
              <a:buNone/>
              <a:tabLst/>
            </a:pPr>
            <a:r>
              <a:rPr kumimoji="0" lang="ar-SA" sz="2000" i="0" u="none" strike="noStrike" cap="none" normalizeH="0" baseline="0" dirty="0">
                <a:ln>
                  <a:noFill/>
                </a:ln>
                <a:solidFill>
                  <a:srgbClr val="004992"/>
                </a:solidFill>
                <a:effectLst/>
                <a:latin typeface="+mn-lt"/>
                <a:ea typeface="+mn-ea"/>
                <a:cs typeface="+mn-cs"/>
              </a:rPr>
              <a:t>؟؟؟</a:t>
            </a:r>
            <a:endParaRPr kumimoji="0" lang="pt-BR" sz="2000" i="0" u="none" strike="noStrike" cap="none" normalizeH="0" baseline="0" dirty="0">
              <a:ln>
                <a:noFill/>
              </a:ln>
              <a:solidFill>
                <a:srgbClr val="004992"/>
              </a:solidFill>
              <a:effectLst/>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16</a:t>
            </a:fld>
            <a:endParaRPr lang="en-US"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089"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43237"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4395"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9975"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82643"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0889"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العواطف / المشاعر</a:t>
            </a:r>
            <a:br>
              <a:rPr lang="ar-SA" sz="3600">
                <a:solidFill>
                  <a:srgbClr val="004992"/>
                </a:solidFill>
                <a:latin typeface="+mn-lt"/>
                <a:ea typeface="+mn-ea"/>
                <a:cs typeface="+mn-cs"/>
              </a:rPr>
            </a:br>
            <a:r>
              <a:rPr lang="ar-SA">
                <a:solidFill>
                  <a:srgbClr val="004992"/>
                </a:solidFill>
                <a:latin typeface="+mn-lt"/>
                <a:ea typeface="+mn-ea"/>
                <a:cs typeface="+mn-cs"/>
              </a:rPr>
              <a:t>أحيانا يكون من السهل أن نفهم كيف يشعر شخص آخر... خصوصا إذا كنت تعرف السياق...</a:t>
            </a:r>
            <a:endParaRPr lang="en-US">
              <a:solidFill>
                <a:srgbClr val="004992"/>
              </a:solidFill>
              <a:latin typeface="+mn-lt"/>
              <a:ea typeface="+mn-ea"/>
              <a:cs typeface="+mn-cs"/>
            </a:endParaRPr>
          </a:p>
        </p:txBody>
      </p:sp>
      <p:sp>
        <p:nvSpPr>
          <p:cNvPr id="29" name="Caption_21"/>
          <p:cNvSpPr txBox="1">
            <a:spLocks noChangeArrowheads="1"/>
          </p:cNvSpPr>
          <p:nvPr/>
        </p:nvSpPr>
        <p:spPr bwMode="auto">
          <a:xfrm>
            <a:off x="8982643"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000">
                <a:solidFill>
                  <a:srgbClr val="004992"/>
                </a:solidFill>
                <a:latin typeface="+mn-lt"/>
                <a:ea typeface="+mn-ea"/>
                <a:cs typeface="+mn-cs"/>
              </a:rPr>
              <a:t>حزن</a:t>
            </a:r>
            <a:endParaRPr lang="en-GB" altLang="de-DE" sz="2000" dirty="0">
              <a:solidFill>
                <a:srgbClr val="004992"/>
              </a:solidFill>
              <a:latin typeface="+mn-lt"/>
              <a:ea typeface="+mn-ea"/>
              <a:cs typeface="+mn-cs"/>
            </a:endParaRPr>
          </a:p>
        </p:txBody>
      </p:sp>
      <p:sp>
        <p:nvSpPr>
          <p:cNvPr id="31" name="Caption_22"/>
          <p:cNvSpPr txBox="1">
            <a:spLocks noChangeArrowheads="1"/>
          </p:cNvSpPr>
          <p:nvPr/>
        </p:nvSpPr>
        <p:spPr bwMode="auto">
          <a:xfrm>
            <a:off x="950889"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000" dirty="0">
                <a:solidFill>
                  <a:srgbClr val="004992"/>
                </a:solidFill>
                <a:latin typeface="+mn-lt"/>
                <a:ea typeface="+mn-ea"/>
                <a:cs typeface="+mn-cs"/>
              </a:rPr>
              <a:t>فرح</a:t>
            </a:r>
            <a:endParaRPr lang="en-GB" altLang="de-DE" sz="2000" dirty="0">
              <a:solidFill>
                <a:srgbClr val="004992"/>
              </a:solidFill>
              <a:latin typeface="+mn-lt"/>
              <a:ea typeface="+mn-ea"/>
              <a:cs typeface="+mn-cs"/>
            </a:endParaRPr>
          </a:p>
        </p:txBody>
      </p:sp>
      <p:sp>
        <p:nvSpPr>
          <p:cNvPr id="32" name="Caption_18"/>
          <p:cNvSpPr txBox="1">
            <a:spLocks noChangeArrowheads="1"/>
          </p:cNvSpPr>
          <p:nvPr/>
        </p:nvSpPr>
        <p:spPr bwMode="auto">
          <a:xfrm>
            <a:off x="8743237"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000">
                <a:solidFill>
                  <a:srgbClr val="004992"/>
                </a:solidFill>
                <a:latin typeface="+mn-lt"/>
                <a:ea typeface="+mn-ea"/>
                <a:cs typeface="+mn-cs"/>
              </a:rPr>
              <a:t>لاشمئزاز</a:t>
            </a:r>
            <a:endParaRPr lang="en-GB" altLang="de-DE" sz="2000" dirty="0">
              <a:solidFill>
                <a:srgbClr val="004992"/>
              </a:solidFill>
              <a:latin typeface="+mn-lt"/>
              <a:ea typeface="+mn-ea"/>
              <a:cs typeface="+mn-cs"/>
            </a:endParaRPr>
          </a:p>
        </p:txBody>
      </p:sp>
      <p:sp>
        <p:nvSpPr>
          <p:cNvPr id="33" name="Caption_20"/>
          <p:cNvSpPr txBox="1">
            <a:spLocks noChangeArrowheads="1"/>
          </p:cNvSpPr>
          <p:nvPr/>
        </p:nvSpPr>
        <p:spPr bwMode="auto">
          <a:xfrm>
            <a:off x="4879976"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000">
                <a:solidFill>
                  <a:srgbClr val="004992"/>
                </a:solidFill>
                <a:latin typeface="+mn-lt"/>
                <a:ea typeface="+mn-ea"/>
                <a:cs typeface="+mn-cs"/>
              </a:rPr>
              <a:t>مفاجأة</a:t>
            </a:r>
            <a:endParaRPr lang="en-GB" altLang="de-DE" sz="2000" dirty="0">
              <a:solidFill>
                <a:srgbClr val="004992"/>
              </a:solidFill>
              <a:latin typeface="+mn-lt"/>
              <a:ea typeface="+mn-ea"/>
              <a:cs typeface="+mn-cs"/>
            </a:endParaRPr>
          </a:p>
        </p:txBody>
      </p:sp>
      <p:sp>
        <p:nvSpPr>
          <p:cNvPr id="34" name="Caption_17"/>
          <p:cNvSpPr txBox="1">
            <a:spLocks noChangeArrowheads="1"/>
          </p:cNvSpPr>
          <p:nvPr/>
        </p:nvSpPr>
        <p:spPr bwMode="auto">
          <a:xfrm>
            <a:off x="471089"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000">
                <a:solidFill>
                  <a:srgbClr val="004992"/>
                </a:solidFill>
                <a:latin typeface="+mn-lt"/>
                <a:ea typeface="+mn-ea"/>
                <a:cs typeface="+mn-cs"/>
              </a:rPr>
              <a:t>ألم</a:t>
            </a:r>
            <a:endParaRPr lang="en-GB" altLang="de-DE" sz="2000" dirty="0">
              <a:solidFill>
                <a:srgbClr val="004992"/>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17</a:t>
            </a:fld>
            <a:endParaRPr lang="en-US" altLang="de-DE"/>
          </a:p>
        </p:txBody>
      </p:sp>
      <p:sp>
        <p:nvSpPr>
          <p:cNvPr id="17" name="Caption_22">
            <a:extLst>
              <a:ext uri="{FF2B5EF4-FFF2-40B4-BE49-F238E27FC236}">
                <a16:creationId xmlns:a16="http://schemas.microsoft.com/office/drawing/2014/main" id="{3224EC2D-9E5E-4E21-98DA-B4B3EAE80129}"/>
              </a:ext>
            </a:extLst>
          </p:cNvPr>
          <p:cNvSpPr txBox="1">
            <a:spLocks noChangeArrowheads="1"/>
          </p:cNvSpPr>
          <p:nvPr/>
        </p:nvSpPr>
        <p:spPr bwMode="auto">
          <a:xfrm>
            <a:off x="5096921" y="2360305"/>
            <a:ext cx="205490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AE" altLang="de-DE" sz="2000" dirty="0">
                <a:solidFill>
                  <a:srgbClr val="004992"/>
                </a:solidFill>
                <a:latin typeface="+mn-lt"/>
                <a:ea typeface="+mn-ea"/>
                <a:cs typeface="+mn-cs"/>
              </a:rPr>
              <a:t> غضب</a:t>
            </a:r>
          </a:p>
          <a:p>
            <a:pPr algn="ctr" rtl="1" eaLnBrk="1" hangingPunct="1">
              <a:spcBef>
                <a:spcPct val="50000"/>
              </a:spcBef>
              <a:buClrTx/>
              <a:buFontTx/>
              <a:buNone/>
            </a:pPr>
            <a:endParaRPr lang="en-GB" altLang="de-DE" sz="2000" dirty="0">
              <a:solidFill>
                <a:srgbClr val="004992"/>
              </a:solidFill>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5" name="Text Box 8"/>
          <p:cNvSpPr>
            <a:spLocks noChangeArrowheads="1"/>
          </p:cNvSpPr>
          <p:nvPr/>
        </p:nvSpPr>
        <p:spPr bwMode="auto">
          <a:xfrm>
            <a:off x="408955" y="4937760"/>
            <a:ext cx="11376000" cy="1644904"/>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algn="r" rtl="1" eaLnBrk="1" hangingPunct="1">
              <a:spcBef>
                <a:spcPts val="1200"/>
              </a:spcBef>
              <a:spcAft>
                <a:spcPts val="0"/>
              </a:spcAft>
              <a:buClr>
                <a:srgbClr val="333333"/>
              </a:buClr>
              <a:buSzTx/>
              <a:buNone/>
            </a:pPr>
            <a:r>
              <a:rPr lang="hi-IN" altLang="de-DE" sz="2400" dirty="0">
                <a:solidFill>
                  <a:srgbClr val="333333"/>
                </a:solidFill>
                <a:latin typeface="+mn-lt"/>
                <a:ea typeface="+mn-ea"/>
                <a:cs typeface="+mn-cs"/>
              </a:rPr>
              <a:t>وهو أكثر صعوبة عندما كنت لا تعرف الشخص أو الظروف!</a:t>
            </a:r>
          </a:p>
          <a:p>
            <a:pPr algn="r" rtl="1" eaLnBrk="1" hangingPunct="1">
              <a:spcBef>
                <a:spcPts val="1200"/>
              </a:spcBef>
              <a:spcAft>
                <a:spcPts val="0"/>
              </a:spcAft>
              <a:buClr>
                <a:srgbClr val="004992"/>
              </a:buClr>
              <a:buSzTx/>
              <a:buNone/>
            </a:pPr>
            <a:r>
              <a:rPr lang="hi-IN" altLang="de-DE" sz="2400" b="1" dirty="0">
                <a:solidFill>
                  <a:srgbClr val="004992"/>
                </a:solidFill>
                <a:latin typeface="+mn-lt"/>
                <a:ea typeface="+mn-ea"/>
                <a:cs typeface="+mn-cs"/>
              </a:rPr>
              <a:t>ا</a:t>
            </a:r>
            <a:r>
              <a:rPr lang="hi-IN" altLang="de-DE" sz="2400" dirty="0">
                <a:solidFill>
                  <a:srgbClr val="004992"/>
                </a:solidFill>
                <a:latin typeface="+mn-lt"/>
                <a:ea typeface="+mn-ea"/>
                <a:cs typeface="+mn-cs"/>
              </a:rPr>
              <a:t>لرجاء محاولة التعرف على التعبيرات العاطفية في صور </a:t>
            </a:r>
            <a:r>
              <a:rPr lang="he-IL" altLang="de-DE" sz="2400" dirty="0">
                <a:solidFill>
                  <a:srgbClr val="004992"/>
                </a:solidFill>
                <a:latin typeface="+mn-lt"/>
                <a:ea typeface="+mn-ea"/>
                <a:cs typeface="+mn-cs"/>
              </a:rPr>
              <a:t>1 إلى 5.</a:t>
            </a:r>
          </a:p>
          <a:p>
            <a:pPr algn="r" rtl="1" eaLnBrk="1" hangingPunct="1">
              <a:spcBef>
                <a:spcPts val="1200"/>
              </a:spcBef>
              <a:spcAft>
                <a:spcPts val="0"/>
              </a:spcAft>
              <a:buClr>
                <a:srgbClr val="004992"/>
              </a:buClr>
              <a:buSzTx/>
              <a:buNone/>
            </a:pPr>
            <a:r>
              <a:rPr lang="hi-IN" altLang="de-DE" sz="2400" dirty="0">
                <a:solidFill>
                  <a:srgbClr val="004992"/>
                </a:solidFill>
                <a:latin typeface="+mn-lt"/>
                <a:ea typeface="+mn-ea"/>
                <a:cs typeface="+mn-cs"/>
              </a:rPr>
              <a:t>كيف أنت واثق في إجاباتك؟</a:t>
            </a:r>
          </a:p>
        </p:txBody>
      </p:sp>
      <p:sp>
        <p:nvSpPr>
          <p:cNvPr id="13" name="Caption_7"/>
          <p:cNvSpPr>
            <a:spLocks noChangeArrowheads="1"/>
          </p:cNvSpPr>
          <p:nvPr/>
        </p:nvSpPr>
        <p:spPr bwMode="auto">
          <a:xfrm>
            <a:off x="2929236"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ea typeface="+mn-ea"/>
                <a:cs typeface="+mn-cs"/>
              </a:rPr>
              <a:t>5.</a:t>
            </a:r>
            <a:endParaRPr lang="en-US" altLang="de-DE" sz="2400" dirty="0">
              <a:solidFill>
                <a:srgbClr val="333333"/>
              </a:solidFill>
              <a:latin typeface="+mn-lt"/>
              <a:ea typeface="+mn-ea"/>
              <a:cs typeface="+mn-cs"/>
            </a:endParaRPr>
          </a:p>
        </p:txBody>
      </p:sp>
      <p:sp>
        <p:nvSpPr>
          <p:cNvPr id="14" name="Caption_6"/>
          <p:cNvSpPr>
            <a:spLocks noChangeArrowheads="1"/>
          </p:cNvSpPr>
          <p:nvPr/>
        </p:nvSpPr>
        <p:spPr bwMode="auto">
          <a:xfrm>
            <a:off x="434297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ea typeface="+mn-ea"/>
                <a:cs typeface="+mn-cs"/>
              </a:rPr>
              <a:t>4.</a:t>
            </a:r>
            <a:endParaRPr lang="en-US" altLang="de-DE" sz="2400" dirty="0">
              <a:solidFill>
                <a:srgbClr val="333333"/>
              </a:solidFill>
              <a:latin typeface="+mn-lt"/>
              <a:ea typeface="+mn-ea"/>
              <a:cs typeface="+mn-cs"/>
            </a:endParaRPr>
          </a:p>
        </p:txBody>
      </p:sp>
      <p:sp>
        <p:nvSpPr>
          <p:cNvPr id="15" name="Caption_5"/>
          <p:cNvSpPr>
            <a:spLocks noChangeArrowheads="1"/>
          </p:cNvSpPr>
          <p:nvPr/>
        </p:nvSpPr>
        <p:spPr bwMode="auto">
          <a:xfrm>
            <a:off x="575670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a:solidFill>
                  <a:srgbClr val="333333"/>
                </a:solidFill>
                <a:latin typeface="+mn-lt"/>
                <a:ea typeface="+mn-ea"/>
                <a:cs typeface="+mn-cs"/>
              </a:rPr>
              <a:t>3.</a:t>
            </a:r>
            <a:endParaRPr lang="en-US" altLang="de-DE" sz="2400">
              <a:solidFill>
                <a:srgbClr val="333333"/>
              </a:solidFill>
              <a:latin typeface="+mn-lt"/>
              <a:ea typeface="+mn-ea"/>
              <a:cs typeface="+mn-cs"/>
            </a:endParaRPr>
          </a:p>
        </p:txBody>
      </p:sp>
      <p:sp>
        <p:nvSpPr>
          <p:cNvPr id="16" name="Caption_4"/>
          <p:cNvSpPr>
            <a:spLocks noChangeArrowheads="1"/>
          </p:cNvSpPr>
          <p:nvPr/>
        </p:nvSpPr>
        <p:spPr bwMode="auto">
          <a:xfrm>
            <a:off x="7170439"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ea typeface="+mn-ea"/>
                <a:cs typeface="+mn-cs"/>
              </a:rPr>
              <a:t>2.</a:t>
            </a:r>
            <a:endParaRPr lang="en-US" altLang="de-DE" sz="2400" dirty="0">
              <a:solidFill>
                <a:srgbClr val="333333"/>
              </a:solidFill>
              <a:latin typeface="+mn-lt"/>
              <a:ea typeface="+mn-ea"/>
              <a:cs typeface="+mn-cs"/>
            </a:endParaRPr>
          </a:p>
        </p:txBody>
      </p:sp>
      <p:sp>
        <p:nvSpPr>
          <p:cNvPr id="17" name="Caption_3"/>
          <p:cNvSpPr>
            <a:spLocks noChangeArrowheads="1"/>
          </p:cNvSpPr>
          <p:nvPr/>
        </p:nvSpPr>
        <p:spPr bwMode="auto">
          <a:xfrm>
            <a:off x="858417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ea typeface="+mn-ea"/>
                <a:cs typeface="+mn-cs"/>
              </a:rPr>
              <a:t>1.</a:t>
            </a:r>
            <a:endParaRPr lang="en-US" altLang="de-DE" sz="2400" dirty="0">
              <a:solidFill>
                <a:srgbClr val="333333"/>
              </a:solidFill>
              <a:latin typeface="+mn-lt"/>
              <a:ea typeface="+mn-ea"/>
              <a:cs typeface="+mn-cs"/>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94319"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47ADB6D8-4D13-4D42-9DC9-734980DD8489}" type="slidenum">
              <a:rPr lang="en-US" altLang="de-DE" smtClean="0"/>
              <a:pPr/>
              <a:t>18</a:t>
            </a:fld>
            <a:endParaRPr lang="en-US"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9" name="Text Box 8"/>
          <p:cNvSpPr>
            <a:spLocks noChangeArrowheads="1"/>
          </p:cNvSpPr>
          <p:nvPr/>
        </p:nvSpPr>
        <p:spPr bwMode="auto">
          <a:xfrm>
            <a:off x="408955" y="4937760"/>
            <a:ext cx="11376000" cy="1644904"/>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algn="r" rtl="1" eaLnBrk="1" hangingPunct="1">
              <a:spcBef>
                <a:spcPts val="1200"/>
              </a:spcBef>
              <a:spcAft>
                <a:spcPts val="0"/>
              </a:spcAft>
              <a:buClr>
                <a:srgbClr val="333333"/>
              </a:buClr>
              <a:buSzTx/>
              <a:buNone/>
            </a:pPr>
            <a:r>
              <a:rPr lang="hi-IN" altLang="de-DE" sz="2400" dirty="0">
                <a:solidFill>
                  <a:srgbClr val="333333"/>
                </a:solidFill>
                <a:latin typeface="+mn-lt"/>
                <a:ea typeface="+mn-ea"/>
                <a:cs typeface="+mn-cs"/>
              </a:rPr>
              <a:t>وهو أكثر صعوبة عندما كنت لا تعرف الشخص أو الظروف!</a:t>
            </a:r>
          </a:p>
        </p:txBody>
      </p:sp>
      <p:sp>
        <p:nvSpPr>
          <p:cNvPr id="18" name="Caption_13"/>
          <p:cNvSpPr txBox="1">
            <a:spLocks noChangeArrowheads="1"/>
          </p:cNvSpPr>
          <p:nvPr/>
        </p:nvSpPr>
        <p:spPr bwMode="auto">
          <a:xfrm>
            <a:off x="2594319"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a:spcBef>
                <a:spcPct val="50000"/>
              </a:spcBef>
              <a:buClrTx/>
              <a:buNone/>
            </a:pPr>
            <a:r>
              <a:rPr lang="en-US" altLang="de-DE" sz="2000" dirty="0">
                <a:latin typeface="+mn-lt"/>
                <a:ea typeface="+mn-ea"/>
                <a:cs typeface="+mn-cs"/>
              </a:rPr>
              <a:t>	</a:t>
            </a:r>
            <a:r>
              <a:rPr lang="ar-SA" altLang="de-DE" sz="2000" b="1" dirty="0">
                <a:latin typeface="+mn-lt"/>
                <a:ea typeface="+mn-ea"/>
                <a:cs typeface="+mn-cs"/>
              </a:rPr>
              <a:t>حزن</a:t>
            </a:r>
            <a:r>
              <a:rPr lang="ar-SA" altLang="de-DE" sz="2000" dirty="0">
                <a:latin typeface="+mn-lt"/>
                <a:ea typeface="+mn-ea"/>
                <a:cs typeface="+mn-cs"/>
              </a:rPr>
              <a:t>	</a:t>
            </a:r>
            <a:r>
              <a:rPr lang="en-US" altLang="de-DE" sz="2000" dirty="0">
                <a:latin typeface="+mn-lt"/>
                <a:ea typeface="+mn-ea"/>
                <a:cs typeface="+mn-cs"/>
              </a:rPr>
              <a:t>	</a:t>
            </a:r>
            <a:r>
              <a:rPr lang="ar-SA" altLang="de-DE" sz="2000" dirty="0">
                <a:solidFill>
                  <a:srgbClr val="333333"/>
                </a:solidFill>
              </a:rPr>
              <a:t>غضب</a:t>
            </a:r>
            <a:r>
              <a:rPr lang="en-US" altLang="de-DE" sz="2000" dirty="0">
                <a:latin typeface="+mn-lt"/>
                <a:ea typeface="+mn-ea"/>
                <a:cs typeface="+mn-cs"/>
              </a:rPr>
              <a:t>	</a:t>
            </a:r>
            <a:r>
              <a:rPr lang="en-US" altLang="de-DE" sz="2000" b="1" dirty="0">
                <a:latin typeface="+mn-lt"/>
                <a:ea typeface="+mn-ea"/>
                <a:cs typeface="+mn-cs"/>
              </a:rPr>
              <a:t> </a:t>
            </a:r>
            <a:r>
              <a:rPr lang="ar-SA" altLang="de-DE" sz="2000" b="1" dirty="0">
                <a:latin typeface="+mn-lt"/>
                <a:ea typeface="+mn-ea"/>
                <a:cs typeface="+mn-cs"/>
              </a:rPr>
              <a:t>    </a:t>
            </a:r>
            <a:r>
              <a:rPr lang="en-US" altLang="de-DE" sz="2000" b="1" dirty="0">
                <a:latin typeface="+mn-lt"/>
                <a:ea typeface="+mn-ea"/>
                <a:cs typeface="+mn-cs"/>
              </a:rPr>
              <a:t>    </a:t>
            </a:r>
            <a:r>
              <a:rPr lang="ar-SA" altLang="de-DE" sz="2000" b="1" dirty="0">
                <a:latin typeface="+mn-lt"/>
                <a:ea typeface="+mn-ea"/>
                <a:cs typeface="+mn-cs"/>
              </a:rPr>
              <a:t>مفاجأة</a:t>
            </a:r>
            <a:r>
              <a:rPr lang="en-US" altLang="de-DE" sz="2000" dirty="0">
                <a:latin typeface="+mn-lt"/>
                <a:ea typeface="+mn-ea"/>
                <a:cs typeface="+mn-cs"/>
              </a:rPr>
              <a:t>	 </a:t>
            </a:r>
            <a:r>
              <a:rPr lang="he-IL" altLang="de-DE" sz="2000" dirty="0">
                <a:solidFill>
                  <a:srgbClr val="333333"/>
                </a:solidFill>
              </a:rPr>
              <a:t> </a:t>
            </a:r>
            <a:r>
              <a:rPr lang="hi-IN" altLang="de-DE" sz="2000" dirty="0">
                <a:solidFill>
                  <a:srgbClr val="333333"/>
                </a:solidFill>
              </a:rPr>
              <a:t>خوف</a:t>
            </a:r>
            <a:r>
              <a:rPr lang="ar-SA" altLang="de-DE" sz="2000" dirty="0">
                <a:solidFill>
                  <a:srgbClr val="333333"/>
                </a:solidFill>
              </a:rPr>
              <a:t>           </a:t>
            </a:r>
            <a:r>
              <a:rPr lang="en-US" altLang="de-DE" sz="2000" dirty="0">
                <a:latin typeface="+mn-lt"/>
                <a:ea typeface="+mn-ea"/>
                <a:cs typeface="+mn-cs"/>
              </a:rPr>
              <a:t>  </a:t>
            </a:r>
            <a:r>
              <a:rPr lang="en-US" altLang="de-DE" sz="2000" b="1" dirty="0">
                <a:latin typeface="+mn-lt"/>
                <a:ea typeface="+mn-ea"/>
                <a:cs typeface="+mn-cs"/>
              </a:rPr>
              <a:t>    </a:t>
            </a:r>
            <a:r>
              <a:rPr lang="ar-SA" altLang="de-DE" sz="2000" b="1" dirty="0">
                <a:latin typeface="+mn-lt"/>
                <a:ea typeface="+mn-ea"/>
                <a:cs typeface="+mn-cs"/>
              </a:rPr>
              <a:t>فرح</a:t>
            </a:r>
          </a:p>
        </p:txBody>
      </p:sp>
      <p:sp>
        <p:nvSpPr>
          <p:cNvPr id="19" name="Caption_7"/>
          <p:cNvSpPr>
            <a:spLocks noChangeArrowheads="1"/>
          </p:cNvSpPr>
          <p:nvPr/>
        </p:nvSpPr>
        <p:spPr bwMode="auto">
          <a:xfrm>
            <a:off x="2929236"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ea typeface="+mn-ea"/>
                <a:cs typeface="+mn-cs"/>
              </a:rPr>
              <a:t>5.</a:t>
            </a:r>
            <a:endParaRPr lang="en-US" altLang="de-DE" sz="2400" dirty="0">
              <a:solidFill>
                <a:srgbClr val="333333"/>
              </a:solidFill>
              <a:latin typeface="+mn-lt"/>
              <a:ea typeface="+mn-ea"/>
              <a:cs typeface="+mn-cs"/>
            </a:endParaRPr>
          </a:p>
        </p:txBody>
      </p:sp>
      <p:sp>
        <p:nvSpPr>
          <p:cNvPr id="20" name="Caption_6"/>
          <p:cNvSpPr>
            <a:spLocks noChangeArrowheads="1"/>
          </p:cNvSpPr>
          <p:nvPr/>
        </p:nvSpPr>
        <p:spPr bwMode="auto">
          <a:xfrm>
            <a:off x="434297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ea typeface="+mn-ea"/>
                <a:cs typeface="+mn-cs"/>
              </a:rPr>
              <a:t>4.</a:t>
            </a:r>
            <a:endParaRPr lang="en-US" altLang="de-DE" sz="2400" dirty="0">
              <a:solidFill>
                <a:srgbClr val="333333"/>
              </a:solidFill>
              <a:latin typeface="+mn-lt"/>
              <a:ea typeface="+mn-ea"/>
              <a:cs typeface="+mn-cs"/>
            </a:endParaRPr>
          </a:p>
        </p:txBody>
      </p:sp>
      <p:sp>
        <p:nvSpPr>
          <p:cNvPr id="21" name="Caption_5"/>
          <p:cNvSpPr>
            <a:spLocks noChangeArrowheads="1"/>
          </p:cNvSpPr>
          <p:nvPr/>
        </p:nvSpPr>
        <p:spPr bwMode="auto">
          <a:xfrm>
            <a:off x="575670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a:solidFill>
                  <a:srgbClr val="333333"/>
                </a:solidFill>
                <a:latin typeface="+mn-lt"/>
                <a:ea typeface="+mn-ea"/>
                <a:cs typeface="+mn-cs"/>
              </a:rPr>
              <a:t>3.</a:t>
            </a:r>
            <a:endParaRPr lang="en-US" altLang="de-DE" sz="2400">
              <a:solidFill>
                <a:srgbClr val="333333"/>
              </a:solidFill>
              <a:latin typeface="+mn-lt"/>
              <a:ea typeface="+mn-ea"/>
              <a:cs typeface="+mn-cs"/>
            </a:endParaRPr>
          </a:p>
        </p:txBody>
      </p:sp>
      <p:sp>
        <p:nvSpPr>
          <p:cNvPr id="22" name="Caption_4"/>
          <p:cNvSpPr>
            <a:spLocks noChangeArrowheads="1"/>
          </p:cNvSpPr>
          <p:nvPr/>
        </p:nvSpPr>
        <p:spPr bwMode="auto">
          <a:xfrm>
            <a:off x="7170439"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ea typeface="+mn-ea"/>
                <a:cs typeface="+mn-cs"/>
              </a:rPr>
              <a:t>2.</a:t>
            </a:r>
            <a:endParaRPr lang="en-US" altLang="de-DE" sz="2400" dirty="0">
              <a:solidFill>
                <a:srgbClr val="333333"/>
              </a:solidFill>
              <a:latin typeface="+mn-lt"/>
              <a:ea typeface="+mn-ea"/>
              <a:cs typeface="+mn-cs"/>
            </a:endParaRPr>
          </a:p>
        </p:txBody>
      </p:sp>
      <p:sp>
        <p:nvSpPr>
          <p:cNvPr id="23" name="Caption_3"/>
          <p:cNvSpPr>
            <a:spLocks noChangeArrowheads="1"/>
          </p:cNvSpPr>
          <p:nvPr/>
        </p:nvSpPr>
        <p:spPr bwMode="auto">
          <a:xfrm>
            <a:off x="858417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dirty="0">
                <a:solidFill>
                  <a:srgbClr val="333333"/>
                </a:solidFill>
                <a:latin typeface="+mn-lt"/>
                <a:ea typeface="+mn-ea"/>
                <a:cs typeface="+mn-cs"/>
              </a:rPr>
              <a:t>1.</a:t>
            </a:r>
            <a:endParaRPr lang="en-US" altLang="de-DE" sz="2400" dirty="0">
              <a:solidFill>
                <a:srgbClr val="333333"/>
              </a:solidFill>
              <a:latin typeface="+mn-lt"/>
              <a:ea typeface="+mn-ea"/>
              <a:cs typeface="+mn-cs"/>
            </a:endParaRPr>
          </a:p>
        </p:txBody>
      </p:sp>
      <p:pic>
        <p:nvPicPr>
          <p:cNvPr id="17"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94319"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47ADB6D8-4D13-4D42-9DC9-734980DD8489}" type="slidenum">
              <a:rPr lang="en-US" altLang="de-DE" smtClean="0"/>
              <a:pPr/>
              <a:t>19</a:t>
            </a:fld>
            <a:endParaRPr lang="en-US"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يمكننا أن نجعل استنتاجات حول طبيعة الشخص أو المهنة على أساس مظهرهم وحده؟</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r>
              <a:rPr lang="hi-IN" altLang="de-DE" sz="2400" dirty="0">
                <a:solidFill>
                  <a:srgbClr val="333333"/>
                </a:solidFill>
              </a:rPr>
              <a:t>من هؤلاء السادة </a:t>
            </a:r>
            <a:r>
              <a:rPr lang="he-IL" altLang="de-DE" sz="2400" dirty="0">
                <a:solidFill>
                  <a:srgbClr val="333333"/>
                </a:solidFill>
              </a:rPr>
              <a:t>4 احدهم هو </a:t>
            </a:r>
            <a:r>
              <a:rPr lang="hi-IN" altLang="de-DE" sz="2400" dirty="0">
                <a:solidFill>
                  <a:srgbClr val="333333"/>
                </a:solidFill>
              </a:rPr>
              <a:t>ممتل، رياضي، </a:t>
            </a:r>
            <a:r>
              <a:rPr lang="ar-SA" altLang="de-DE" sz="2400" dirty="0">
                <a:solidFill>
                  <a:srgbClr val="333333"/>
                </a:solidFill>
              </a:rPr>
              <a:t>طبيب نفسيَ</a:t>
            </a:r>
            <a:r>
              <a:rPr lang="en-GB" altLang="de-DE" sz="2400" dirty="0">
                <a:solidFill>
                  <a:srgbClr val="333333"/>
                </a:solidFill>
              </a:rPr>
              <a:t> </a:t>
            </a:r>
            <a:r>
              <a:rPr lang="hi-IN" altLang="de-DE" sz="2400" dirty="0">
                <a:solidFill>
                  <a:srgbClr val="333333"/>
                </a:solidFill>
              </a:rPr>
              <a:t>أو مجرما؟ كيف أنت واثق؟</a:t>
            </a:r>
            <a:endParaRPr lang="en-US" sz="2400" dirty="0"/>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214"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3020"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446220"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0780"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20</a:t>
            </a:fld>
            <a:endParaRPr lang="en-US"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i-IN" altLang="de-DE" sz="2400" dirty="0">
                <a:solidFill>
                  <a:srgbClr val="333333"/>
                </a:solidFill>
              </a:rPr>
              <a:t>في كثير من الأحيان، والقوالب الجامدة لدينا سيطرة انطباعاتنا الأولى. على سبيل المثال، ليست كل الأطراف الفاعلة وجذابة، وليس كل نظرة وحشية القتلة!</a:t>
            </a:r>
            <a:endParaRPr lang="en-US" sz="2400" dirty="0"/>
          </a:p>
        </p:txBody>
      </p:sp>
      <p:sp>
        <p:nvSpPr>
          <p:cNvPr id="24" name="Caption_44042"/>
          <p:cNvSpPr>
            <a:spLocks noChangeArrowheads="1"/>
          </p:cNvSpPr>
          <p:nvPr/>
        </p:nvSpPr>
        <p:spPr bwMode="auto">
          <a:xfrm>
            <a:off x="9043020"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0"/>
              </a:spcBef>
              <a:spcAft>
                <a:spcPts val="0"/>
              </a:spcAft>
              <a:buClrTx/>
              <a:buNone/>
            </a:pPr>
            <a:r>
              <a:rPr lang="ar-SA" altLang="de-DE" sz="1800">
                <a:latin typeface="+mn-lt"/>
                <a:ea typeface="+mn-ea"/>
                <a:cs typeface="+mn-cs"/>
              </a:rPr>
              <a:t>جيفري دامر:</a:t>
            </a:r>
          </a:p>
          <a:p>
            <a:pPr algn="ctr" rtl="1" eaLnBrk="1" hangingPunct="1">
              <a:spcBef>
                <a:spcPts val="0"/>
              </a:spcBef>
              <a:spcAft>
                <a:spcPts val="0"/>
              </a:spcAft>
              <a:buClrTx/>
              <a:buNone/>
            </a:pPr>
            <a:r>
              <a:rPr lang="ar-SA" altLang="de-DE" sz="1800">
                <a:latin typeface="+mn-lt"/>
                <a:ea typeface="+mn-ea"/>
                <a:cs typeface="+mn-cs"/>
              </a:rPr>
              <a:t>مجرم</a:t>
            </a:r>
            <a:endParaRPr lang="en-US" altLang="de-DE" sz="1800" dirty="0">
              <a:latin typeface="+mn-lt"/>
              <a:ea typeface="+mn-ea"/>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214"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3020"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446220"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0780"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هل تعلم؟</a:t>
            </a:r>
            <a:endParaRPr lang="en-US" sz="3600" dirty="0">
              <a:latin typeface="+mn-lt"/>
              <a:ea typeface="+mn-ea"/>
              <a:cs typeface="+mn-cs"/>
            </a:endParaRPr>
          </a:p>
        </p:txBody>
      </p:sp>
      <p:sp>
        <p:nvSpPr>
          <p:cNvPr id="22" name="Caption_44043"/>
          <p:cNvSpPr>
            <a:spLocks noChangeArrowheads="1"/>
          </p:cNvSpPr>
          <p:nvPr/>
        </p:nvSpPr>
        <p:spPr bwMode="auto">
          <a:xfrm>
            <a:off x="3619214"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0"/>
              </a:spcBef>
              <a:spcAft>
                <a:spcPts val="0"/>
              </a:spcAft>
              <a:buClrTx/>
              <a:buNone/>
            </a:pPr>
            <a:r>
              <a:rPr lang="ar-SA" altLang="de-DE" sz="1800" dirty="0">
                <a:latin typeface="+mn-lt"/>
                <a:ea typeface="+mn-ea"/>
                <a:cs typeface="+mn-cs"/>
              </a:rPr>
              <a:t>بابل روت:</a:t>
            </a:r>
          </a:p>
          <a:p>
            <a:pPr algn="ctr" rtl="1" eaLnBrk="1" hangingPunct="1">
              <a:spcBef>
                <a:spcPts val="0"/>
              </a:spcBef>
              <a:spcAft>
                <a:spcPts val="0"/>
              </a:spcAft>
              <a:buClrTx/>
              <a:buNone/>
            </a:pPr>
            <a:r>
              <a:rPr lang="ar-SA" altLang="de-DE" sz="1800" dirty="0">
                <a:latin typeface="+mn-lt"/>
                <a:ea typeface="+mn-ea"/>
                <a:cs typeface="+mn-cs"/>
              </a:rPr>
              <a:t>لاعب يزبول</a:t>
            </a:r>
            <a:endParaRPr lang="en-US" altLang="de-DE" sz="1800" dirty="0">
              <a:latin typeface="+mn-lt"/>
              <a:ea typeface="+mn-ea"/>
              <a:cs typeface="+mn-cs"/>
            </a:endParaRPr>
          </a:p>
        </p:txBody>
      </p:sp>
      <p:sp>
        <p:nvSpPr>
          <p:cNvPr id="23" name="Caption_44041"/>
          <p:cNvSpPr>
            <a:spLocks noChangeArrowheads="1"/>
          </p:cNvSpPr>
          <p:nvPr/>
        </p:nvSpPr>
        <p:spPr bwMode="auto">
          <a:xfrm>
            <a:off x="446220"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0"/>
              </a:spcBef>
              <a:spcAft>
                <a:spcPts val="0"/>
              </a:spcAft>
              <a:buClrTx/>
              <a:buNone/>
            </a:pPr>
            <a:r>
              <a:rPr lang="ar-SA" altLang="de-DE" sz="1800">
                <a:latin typeface="+mn-lt"/>
                <a:ea typeface="+mn-ea"/>
                <a:cs typeface="+mn-cs"/>
              </a:rPr>
              <a:t>خالد صالح:</a:t>
            </a:r>
          </a:p>
          <a:p>
            <a:pPr algn="ctr" rtl="1" eaLnBrk="1" hangingPunct="1">
              <a:spcBef>
                <a:spcPts val="0"/>
              </a:spcBef>
              <a:spcAft>
                <a:spcPts val="0"/>
              </a:spcAft>
              <a:buClrTx/>
              <a:buNone/>
            </a:pPr>
            <a:r>
              <a:rPr lang="ar-SA" altLang="de-DE" sz="1800">
                <a:latin typeface="+mn-lt"/>
                <a:ea typeface="+mn-ea"/>
                <a:cs typeface="+mn-cs"/>
              </a:rPr>
              <a:t>ممتل</a:t>
            </a:r>
            <a:endParaRPr lang="en-US" altLang="de-DE" sz="1800" dirty="0">
              <a:latin typeface="+mn-lt"/>
              <a:ea typeface="+mn-ea"/>
              <a:cs typeface="+mn-cs"/>
            </a:endParaRPr>
          </a:p>
        </p:txBody>
      </p:sp>
      <p:sp>
        <p:nvSpPr>
          <p:cNvPr id="25" name="Caption_44038"/>
          <p:cNvSpPr>
            <a:spLocks noChangeArrowheads="1"/>
          </p:cNvSpPr>
          <p:nvPr/>
        </p:nvSpPr>
        <p:spPr bwMode="auto">
          <a:xfrm>
            <a:off x="6260780"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0"/>
              </a:spcBef>
              <a:spcAft>
                <a:spcPts val="0"/>
              </a:spcAft>
              <a:buClrTx/>
              <a:buNone/>
            </a:pPr>
            <a:r>
              <a:rPr lang="ar-SA" altLang="de-DE" sz="1800" dirty="0">
                <a:latin typeface="+mn-lt"/>
                <a:ea typeface="+mn-ea"/>
                <a:cs typeface="+mn-cs"/>
              </a:rPr>
              <a:t>ارون بيك:</a:t>
            </a:r>
          </a:p>
          <a:p>
            <a:pPr algn="ctr" rtl="1" eaLnBrk="1" hangingPunct="1">
              <a:spcBef>
                <a:spcPts val="0"/>
              </a:spcBef>
              <a:spcAft>
                <a:spcPts val="0"/>
              </a:spcAft>
              <a:buClrTx/>
              <a:buNone/>
            </a:pPr>
            <a:r>
              <a:rPr lang="ar-SA" altLang="de-DE" sz="1800" dirty="0">
                <a:latin typeface="+mn-lt"/>
                <a:ea typeface="+mn-ea"/>
                <a:cs typeface="+mn-cs"/>
              </a:rPr>
              <a:t>طبيب نفسيَ</a:t>
            </a:r>
            <a:endParaRPr lang="en-GB" altLang="de-DE" sz="1800" dirty="0">
              <a:latin typeface="+mn-lt"/>
              <a:ea typeface="+mn-ea"/>
              <a:cs typeface="+mn-cs"/>
            </a:endParaRP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21</a:t>
            </a:fld>
            <a:endParaRPr lang="en-US"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عندما تكون في روما،اعل كما يفعل الرومان!</a:t>
            </a:r>
            <a:br>
              <a:rPr lang="ar-SA" sz="3600">
                <a:solidFill>
                  <a:srgbClr val="004992"/>
                </a:solidFill>
                <a:latin typeface="+mn-lt"/>
                <a:ea typeface="+mn-ea"/>
                <a:cs typeface="+mn-cs"/>
              </a:rPr>
            </a:br>
            <a:r>
              <a:rPr lang="ar-SA">
                <a:solidFill>
                  <a:srgbClr val="004992"/>
                </a:solidFill>
                <a:latin typeface="+mn-lt"/>
                <a:ea typeface="+mn-ea"/>
                <a:cs typeface="+mn-cs"/>
              </a:rPr>
              <a:t>تفسيرات مشتركة للوجه وا لتعابير الخاطئة</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90596117"/>
              </p:ext>
            </p:extLst>
          </p:nvPr>
        </p:nvGraphicFramePr>
        <p:xfrm>
          <a:off x="408955" y="2203704"/>
          <a:ext cx="11376001" cy="457200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dirty="0">
                          <a:ln>
                            <a:noFill/>
                          </a:ln>
                          <a:solidFill>
                            <a:srgbClr val="000000"/>
                          </a:solidFill>
                          <a:effectLst/>
                          <a:latin typeface="+mn-lt"/>
                          <a:ea typeface="+mn-ea"/>
                          <a:cs typeface="+mn-cs"/>
                        </a:rPr>
                        <a:t>تعابير الوجه</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a:ln>
                            <a:noFill/>
                          </a:ln>
                          <a:solidFill>
                            <a:srgbClr val="000000"/>
                          </a:solidFill>
                          <a:effectLst/>
                          <a:latin typeface="+mn-lt"/>
                          <a:ea typeface="+mn-ea"/>
                          <a:cs typeface="+mn-cs"/>
                        </a:rPr>
                        <a:t>كيف يتم تفسير هذه البادرة هنا أو. في مكان آخر؟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الغة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004992"/>
                          </a:solidFill>
                          <a:effectLst/>
                          <a:latin typeface="+mn-lt"/>
                          <a:ea typeface="+mn-ea"/>
                          <a:cs typeface="+mn-cs"/>
                        </a:rPr>
                        <a:t>؟؟؟</a:t>
                      </a:r>
                      <a:endParaRPr kumimoji="0" lang="pt-BR"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5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4087"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769996" y="5735528"/>
            <a:ext cx="1488482" cy="1005840"/>
          </a:xfrm>
          <a:prstGeom prst="rect">
            <a:avLst/>
          </a:prstGeom>
          <a:noFill/>
        </p:spPr>
      </p:pic>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22</a:t>
            </a:fld>
            <a:endParaRPr lang="en-US" altLang="de-DE"/>
          </a:p>
        </p:txBody>
      </p:sp>
    </p:spTree>
    <p:extLst>
      <p:ext uri="{BB962C8B-B14F-4D97-AF65-F5344CB8AC3E}">
        <p14:creationId xmlns:p14="http://schemas.microsoft.com/office/powerpoint/2010/main" val="1509598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عندما تكون في روما،اعل كما يفعل الرومان!</a:t>
            </a:r>
            <a:br>
              <a:rPr lang="ar-SA" sz="3600">
                <a:solidFill>
                  <a:srgbClr val="004992"/>
                </a:solidFill>
                <a:latin typeface="+mn-lt"/>
                <a:ea typeface="+mn-ea"/>
                <a:cs typeface="+mn-cs"/>
              </a:rPr>
            </a:br>
            <a:r>
              <a:rPr lang="ar-SA">
                <a:solidFill>
                  <a:srgbClr val="004992"/>
                </a:solidFill>
                <a:latin typeface="+mn-lt"/>
                <a:ea typeface="+mn-ea"/>
                <a:cs typeface="+mn-cs"/>
              </a:rPr>
              <a:t>تفسيرات مشتركة للوجه وا لتعابير الخاطئة</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779717564"/>
              </p:ext>
            </p:extLst>
          </p:nvPr>
        </p:nvGraphicFramePr>
        <p:xfrm>
          <a:off x="408955" y="2203704"/>
          <a:ext cx="11376001" cy="457200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dirty="0">
                          <a:ln>
                            <a:noFill/>
                          </a:ln>
                          <a:solidFill>
                            <a:srgbClr val="000000"/>
                          </a:solidFill>
                          <a:effectLst/>
                          <a:latin typeface="+mn-lt"/>
                          <a:ea typeface="+mn-ea"/>
                          <a:cs typeface="+mn-cs"/>
                        </a:rPr>
                        <a:t>تعابير الوجه</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a:ln>
                            <a:noFill/>
                          </a:ln>
                          <a:solidFill>
                            <a:srgbClr val="000000"/>
                          </a:solidFill>
                          <a:effectLst/>
                          <a:latin typeface="+mn-lt"/>
                          <a:ea typeface="+mn-ea"/>
                          <a:cs typeface="+mn-cs"/>
                        </a:rPr>
                        <a:t>كيف يتم تفسير هذه البادرة هنا أو. في مكان آخر؟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1" i="0" u="none" strike="noStrike" cap="none" normalizeH="0" baseline="0" dirty="0">
                          <a:ln>
                            <a:noFill/>
                          </a:ln>
                          <a:solidFill>
                            <a:srgbClr val="333333"/>
                          </a:solidFill>
                          <a:effectLst/>
                          <a:latin typeface="+mn-lt"/>
                          <a:ea typeface="+mn-ea"/>
                          <a:cs typeface="+mn-cs"/>
                        </a:rPr>
                        <a:t>أروبا / أمريكا الشمالية:</a:t>
                      </a:r>
                      <a:r>
                        <a:rPr kumimoji="0" lang="ar-SA" sz="2000" b="0" i="0" u="none" strike="noStrike" cap="none" normalizeH="0" baseline="0" dirty="0">
                          <a:ln>
                            <a:noFill/>
                          </a:ln>
                          <a:solidFill>
                            <a:srgbClr val="333333"/>
                          </a:solidFill>
                          <a:effectLst/>
                          <a:latin typeface="+mn-lt"/>
                          <a:ea typeface="+mn-ea"/>
                          <a:cs typeface="+mn-cs"/>
                        </a:rPr>
                        <a:t> يعطي انطباع ا لراحة، وربما قليلا قذرة</a:t>
                      </a:r>
                      <a:br>
                        <a:rPr kumimoji="0" lang="ar-SA" sz="2000" b="0" i="0" u="none" strike="noStrike" cap="none" normalizeH="0" baseline="0" dirty="0">
                          <a:ln>
                            <a:noFill/>
                          </a:ln>
                          <a:solidFill>
                            <a:srgbClr val="333333"/>
                          </a:solidFill>
                          <a:effectLst/>
                          <a:latin typeface="+mn-lt"/>
                          <a:ea typeface="+mn-ea"/>
                          <a:cs typeface="+mn-cs"/>
                        </a:rPr>
                      </a:br>
                      <a:r>
                        <a:rPr kumimoji="0" lang="ar-SA" sz="2000" b="0" i="0" u="none" strike="noStrike" cap="none" normalizeH="0" baseline="0" dirty="0">
                          <a:ln>
                            <a:noFill/>
                          </a:ln>
                          <a:solidFill>
                            <a:srgbClr val="333333"/>
                          </a:solidFill>
                          <a:effectLst/>
                          <a:latin typeface="+mn-lt"/>
                          <a:ea typeface="+mn-ea"/>
                          <a:cs typeface="+mn-cs"/>
                        </a:rPr>
                        <a:t>في بعض البلدان العربية ، يعتبر الحدا أقذر جزء من الجسم. ومن ثم فهي اهانة لإظهار باطن الحذاء الخاص لشخص ما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الغة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004992"/>
                          </a:solidFill>
                          <a:effectLst/>
                          <a:latin typeface="+mn-lt"/>
                          <a:ea typeface="+mn-ea"/>
                          <a:cs typeface="+mn-cs"/>
                        </a:rPr>
                        <a:t>؟؟؟</a:t>
                      </a:r>
                      <a:endParaRPr kumimoji="0" lang="pt-BR"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5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4087"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769996" y="5735528"/>
            <a:ext cx="1488482" cy="1005840"/>
          </a:xfrm>
          <a:prstGeom prst="rect">
            <a:avLst/>
          </a:prstGeom>
          <a:noFill/>
        </p:spPr>
      </p:pic>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23</a:t>
            </a:fld>
            <a:endParaRPr lang="en-US" altLang="de-DE"/>
          </a:p>
        </p:txBody>
      </p:sp>
    </p:spTree>
    <p:extLst>
      <p:ext uri="{BB962C8B-B14F-4D97-AF65-F5344CB8AC3E}">
        <p14:creationId xmlns:p14="http://schemas.microsoft.com/office/powerpoint/2010/main" val="1011445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عندما تكون في روما،اعل كما يفعل الرومان!</a:t>
            </a:r>
            <a:br>
              <a:rPr lang="ar-SA" sz="3600">
                <a:solidFill>
                  <a:srgbClr val="004992"/>
                </a:solidFill>
                <a:latin typeface="+mn-lt"/>
                <a:ea typeface="+mn-ea"/>
                <a:cs typeface="+mn-cs"/>
              </a:rPr>
            </a:br>
            <a:r>
              <a:rPr lang="ar-SA">
                <a:solidFill>
                  <a:srgbClr val="004992"/>
                </a:solidFill>
                <a:latin typeface="+mn-lt"/>
                <a:ea typeface="+mn-ea"/>
                <a:cs typeface="+mn-cs"/>
              </a:rPr>
              <a:t>تفسيرات مشتركة للوجه وا لتعابير الخاطئة</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996655694"/>
              </p:ext>
            </p:extLst>
          </p:nvPr>
        </p:nvGraphicFramePr>
        <p:xfrm>
          <a:off x="408955" y="2203704"/>
          <a:ext cx="11376001" cy="457200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dirty="0">
                          <a:ln>
                            <a:noFill/>
                          </a:ln>
                          <a:solidFill>
                            <a:srgbClr val="000000"/>
                          </a:solidFill>
                          <a:effectLst/>
                          <a:latin typeface="+mn-lt"/>
                          <a:ea typeface="+mn-ea"/>
                          <a:cs typeface="+mn-cs"/>
                        </a:rPr>
                        <a:t>تعابير الوجه</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a:ln>
                            <a:noFill/>
                          </a:ln>
                          <a:solidFill>
                            <a:srgbClr val="000000"/>
                          </a:solidFill>
                          <a:effectLst/>
                          <a:latin typeface="+mn-lt"/>
                          <a:ea typeface="+mn-ea"/>
                          <a:cs typeface="+mn-cs"/>
                        </a:rPr>
                        <a:t>كيف يتم تفسير هذه البادرة هنا أو. في مكان آخر؟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1" i="0" u="none" strike="noStrike" cap="none" normalizeH="0" baseline="0" dirty="0">
                          <a:ln>
                            <a:noFill/>
                          </a:ln>
                          <a:solidFill>
                            <a:srgbClr val="333333"/>
                          </a:solidFill>
                          <a:effectLst/>
                          <a:latin typeface="+mn-lt"/>
                          <a:ea typeface="+mn-ea"/>
                          <a:cs typeface="+mn-cs"/>
                        </a:rPr>
                        <a:t>أروبا / أمريكا الشمالية:</a:t>
                      </a:r>
                      <a:r>
                        <a:rPr kumimoji="0" lang="ar-SA" sz="2000" b="0" i="0" u="none" strike="noStrike" cap="none" normalizeH="0" baseline="0" dirty="0">
                          <a:ln>
                            <a:noFill/>
                          </a:ln>
                          <a:solidFill>
                            <a:srgbClr val="333333"/>
                          </a:solidFill>
                          <a:effectLst/>
                          <a:latin typeface="+mn-lt"/>
                          <a:ea typeface="+mn-ea"/>
                          <a:cs typeface="+mn-cs"/>
                        </a:rPr>
                        <a:t> يعطي انطباع ا لراحة، وربما قليلا قذرة</a:t>
                      </a:r>
                      <a:br>
                        <a:rPr kumimoji="0" lang="ar-SA" sz="2000" b="0" i="0" u="none" strike="noStrike" cap="none" normalizeH="0" baseline="0" dirty="0">
                          <a:ln>
                            <a:noFill/>
                          </a:ln>
                          <a:solidFill>
                            <a:srgbClr val="333333"/>
                          </a:solidFill>
                          <a:effectLst/>
                          <a:latin typeface="+mn-lt"/>
                          <a:ea typeface="+mn-ea"/>
                          <a:cs typeface="+mn-cs"/>
                        </a:rPr>
                      </a:br>
                      <a:r>
                        <a:rPr kumimoji="0" lang="ar-SA" sz="2000" b="0" i="0" u="none" strike="noStrike" cap="none" normalizeH="0" baseline="0" dirty="0">
                          <a:ln>
                            <a:noFill/>
                          </a:ln>
                          <a:solidFill>
                            <a:srgbClr val="333333"/>
                          </a:solidFill>
                          <a:effectLst/>
                          <a:latin typeface="+mn-lt"/>
                          <a:ea typeface="+mn-ea"/>
                          <a:cs typeface="+mn-cs"/>
                        </a:rPr>
                        <a:t>في بعض البلدان العربية ، يعتبر الحدا أقذر جزء من الجسم. ومن ثم فهي اهانة لإظهار باطن الحذاء الخاص لشخص ما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1" i="0" u="none" strike="noStrike" cap="none" normalizeH="0" baseline="0" dirty="0">
                          <a:ln>
                            <a:noFill/>
                          </a:ln>
                          <a:solidFill>
                            <a:srgbClr val="333333"/>
                          </a:solidFill>
                          <a:effectLst/>
                          <a:latin typeface="+mn-lt"/>
                          <a:ea typeface="+mn-ea"/>
                          <a:cs typeface="+mn-cs"/>
                        </a:rPr>
                        <a:t>الولايات المتحدة وبلدان أخرى كثيرة</a:t>
                      </a:r>
                      <a:r>
                        <a:rPr kumimoji="0" lang="ar-SA" sz="2000" b="1" i="0" u="none" strike="noStrike" cap="none" normalizeH="0" baseline="0">
                          <a:ln>
                            <a:noFill/>
                          </a:ln>
                          <a:solidFill>
                            <a:srgbClr val="333333"/>
                          </a:solidFill>
                          <a:effectLst/>
                          <a:latin typeface="+mn-lt"/>
                          <a:ea typeface="+mn-ea"/>
                          <a:cs typeface="+mn-cs"/>
                        </a:rPr>
                        <a:t>:</a:t>
                      </a:r>
                      <a:r>
                        <a:rPr kumimoji="0" lang="ar-SA" sz="2000" b="0" i="0" u="none" strike="noStrike" cap="none" normalizeH="0" baseline="0">
                          <a:ln>
                            <a:noFill/>
                          </a:ln>
                          <a:solidFill>
                            <a:srgbClr val="333333"/>
                          </a:solidFill>
                          <a:effectLst/>
                          <a:latin typeface="+mn-lt"/>
                          <a:ea typeface="+mn-ea"/>
                          <a:cs typeface="+mn-cs"/>
                        </a:rPr>
                        <a:t> ”حسنا فعلت“ ، ”رائع“</a:t>
                      </a:r>
                      <a:endParaRPr kumimoji="0" lang="ar-SA" sz="20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1" i="0" u="none" strike="noStrike" cap="none" normalizeH="0" baseline="0">
                          <a:ln>
                            <a:noFill/>
                          </a:ln>
                          <a:solidFill>
                            <a:srgbClr val="333333"/>
                          </a:solidFill>
                          <a:effectLst/>
                          <a:latin typeface="+mn-lt"/>
                          <a:ea typeface="+mn-ea"/>
                          <a:cs typeface="+mn-cs"/>
                        </a:rPr>
                        <a:t>بعض الدول الأفريقية:</a:t>
                      </a:r>
                      <a:r>
                        <a:rPr kumimoji="0" lang="ar-SA" sz="2000" b="0" i="0" u="none" strike="noStrike" cap="none" normalizeH="0" baseline="0">
                          <a:ln>
                            <a:noFill/>
                          </a:ln>
                          <a:solidFill>
                            <a:srgbClr val="333333"/>
                          </a:solidFill>
                          <a:effectLst/>
                          <a:latin typeface="+mn-lt"/>
                          <a:ea typeface="+mn-ea"/>
                          <a:cs typeface="+mn-cs"/>
                        </a:rPr>
                        <a:t> ”اذهب بعيدا!“</a:t>
                      </a:r>
                    </a:p>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1" i="0" u="none" strike="noStrike" cap="none" normalizeH="0" baseline="0" dirty="0">
                          <a:ln>
                            <a:noFill/>
                          </a:ln>
                          <a:solidFill>
                            <a:srgbClr val="333333"/>
                          </a:solidFill>
                          <a:effectLst/>
                          <a:latin typeface="+mn-lt"/>
                          <a:ea typeface="+mn-ea"/>
                          <a:cs typeface="+mn-cs"/>
                        </a:rPr>
                        <a:t>كثير من البلدان:</a:t>
                      </a:r>
                      <a:r>
                        <a:rPr kumimoji="0" lang="ar-SA" sz="2000" b="0" i="0" u="none" strike="noStrike" cap="none" normalizeH="0" baseline="0" dirty="0">
                          <a:ln>
                            <a:noFill/>
                          </a:ln>
                          <a:solidFill>
                            <a:srgbClr val="333333"/>
                          </a:solidFill>
                          <a:effectLst/>
                          <a:latin typeface="+mn-lt"/>
                          <a:ea typeface="+mn-ea"/>
                          <a:cs typeface="+mn-cs"/>
                        </a:rPr>
                        <a:t> يستخدم لركوب السيارات ولكن ليس في جميع البلدان (انظر أعلاه!)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الغة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1" i="0" u="none" strike="noStrike" cap="none" normalizeH="0" baseline="0" dirty="0">
                          <a:ln>
                            <a:noFill/>
                          </a:ln>
                          <a:solidFill>
                            <a:srgbClr val="004992"/>
                          </a:solidFill>
                          <a:effectLst/>
                          <a:latin typeface="+mn-lt"/>
                          <a:ea typeface="+mn-ea"/>
                          <a:cs typeface="+mn-cs"/>
                        </a:rPr>
                        <a:t>؟؟؟</a:t>
                      </a:r>
                      <a:endParaRPr kumimoji="0" lang="pt-BR"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5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4087"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769996" y="5735528"/>
            <a:ext cx="1488482" cy="1005840"/>
          </a:xfrm>
          <a:prstGeom prst="rect">
            <a:avLst/>
          </a:prstGeom>
          <a:noFill/>
        </p:spPr>
      </p:pic>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24</a:t>
            </a:fld>
            <a:endParaRPr lang="en-US" altLang="de-DE"/>
          </a:p>
        </p:txBody>
      </p:sp>
    </p:spTree>
    <p:extLst>
      <p:ext uri="{BB962C8B-B14F-4D97-AF65-F5344CB8AC3E}">
        <p14:creationId xmlns:p14="http://schemas.microsoft.com/office/powerpoint/2010/main" val="502510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عندما تكون في روما،اعل كما يفعل الرومان!</a:t>
            </a:r>
            <a:br>
              <a:rPr lang="ar-SA" sz="3600">
                <a:solidFill>
                  <a:srgbClr val="004992"/>
                </a:solidFill>
                <a:latin typeface="+mn-lt"/>
                <a:ea typeface="+mn-ea"/>
                <a:cs typeface="+mn-cs"/>
              </a:rPr>
            </a:br>
            <a:r>
              <a:rPr lang="ar-SA">
                <a:solidFill>
                  <a:srgbClr val="004992"/>
                </a:solidFill>
                <a:latin typeface="+mn-lt"/>
                <a:ea typeface="+mn-ea"/>
                <a:cs typeface="+mn-cs"/>
              </a:rPr>
              <a:t>تفسيرات مشتركة للوجه وا لتعابير الخاطئة</a:t>
            </a:r>
            <a:endParaRPr lang="en-US">
              <a:solidFill>
                <a:srgbClr val="004992"/>
              </a:solidFill>
              <a:latin typeface="+mn-lt"/>
              <a:ea typeface="+mn-ea"/>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914541811"/>
              </p:ext>
            </p:extLst>
          </p:nvPr>
        </p:nvGraphicFramePr>
        <p:xfrm>
          <a:off x="408955" y="2203704"/>
          <a:ext cx="11376001" cy="457200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dirty="0">
                          <a:ln>
                            <a:noFill/>
                          </a:ln>
                          <a:solidFill>
                            <a:srgbClr val="000000"/>
                          </a:solidFill>
                          <a:effectLst/>
                          <a:latin typeface="+mn-lt"/>
                          <a:ea typeface="+mn-ea"/>
                          <a:cs typeface="+mn-cs"/>
                        </a:rPr>
                        <a:t>تعابير الوجه</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a:ln>
                            <a:noFill/>
                          </a:ln>
                          <a:solidFill>
                            <a:srgbClr val="000000"/>
                          </a:solidFill>
                          <a:effectLst/>
                          <a:latin typeface="+mn-lt"/>
                          <a:ea typeface="+mn-ea"/>
                          <a:cs typeface="+mn-cs"/>
                        </a:rPr>
                        <a:t>كيف يتم تفسير هذه البادرة هنا أو. في مكان آخر؟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1" i="0" u="none" strike="noStrike" cap="none" normalizeH="0" baseline="0" dirty="0">
                          <a:ln>
                            <a:noFill/>
                          </a:ln>
                          <a:solidFill>
                            <a:srgbClr val="333333"/>
                          </a:solidFill>
                          <a:effectLst/>
                          <a:latin typeface="+mn-lt"/>
                          <a:ea typeface="+mn-ea"/>
                          <a:cs typeface="+mn-cs"/>
                        </a:rPr>
                        <a:t>أروبا / أمريكا الشمالية:</a:t>
                      </a:r>
                      <a:r>
                        <a:rPr kumimoji="0" lang="ar-SA" sz="2000" b="0" i="0" u="none" strike="noStrike" cap="none" normalizeH="0" baseline="0" dirty="0">
                          <a:ln>
                            <a:noFill/>
                          </a:ln>
                          <a:solidFill>
                            <a:srgbClr val="333333"/>
                          </a:solidFill>
                          <a:effectLst/>
                          <a:latin typeface="+mn-lt"/>
                          <a:ea typeface="+mn-ea"/>
                          <a:cs typeface="+mn-cs"/>
                        </a:rPr>
                        <a:t> يعطي انطباع ا لراحة، وربما قليلا قذرة</a:t>
                      </a:r>
                      <a:br>
                        <a:rPr kumimoji="0" lang="ar-SA" sz="2000" b="0" i="0" u="none" strike="noStrike" cap="none" normalizeH="0" baseline="0" dirty="0">
                          <a:ln>
                            <a:noFill/>
                          </a:ln>
                          <a:solidFill>
                            <a:srgbClr val="333333"/>
                          </a:solidFill>
                          <a:effectLst/>
                          <a:latin typeface="+mn-lt"/>
                          <a:ea typeface="+mn-ea"/>
                          <a:cs typeface="+mn-cs"/>
                        </a:rPr>
                      </a:br>
                      <a:r>
                        <a:rPr kumimoji="0" lang="ar-SA" sz="2000" b="0" i="0" u="none" strike="noStrike" cap="none" normalizeH="0" baseline="0" dirty="0">
                          <a:ln>
                            <a:noFill/>
                          </a:ln>
                          <a:solidFill>
                            <a:srgbClr val="333333"/>
                          </a:solidFill>
                          <a:effectLst/>
                          <a:latin typeface="+mn-lt"/>
                          <a:ea typeface="+mn-ea"/>
                          <a:cs typeface="+mn-cs"/>
                        </a:rPr>
                        <a:t>في بعض البلدان العربية ، يعتبر الحدا أقذر جزء من الجسم. ومن ثم فهي اهانة لإظهار باطن الحذاء الخاص لشخص ما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1" i="0" u="none" strike="noStrike" cap="none" normalizeH="0" baseline="0" dirty="0">
                          <a:ln>
                            <a:noFill/>
                          </a:ln>
                          <a:solidFill>
                            <a:srgbClr val="333333"/>
                          </a:solidFill>
                          <a:effectLst/>
                          <a:latin typeface="+mn-lt"/>
                          <a:ea typeface="+mn-ea"/>
                          <a:cs typeface="+mn-cs"/>
                        </a:rPr>
                        <a:t>الولايات المتحدة وبلدان أخرى كثيرة</a:t>
                      </a:r>
                      <a:r>
                        <a:rPr kumimoji="0" lang="ar-SA" sz="2000" b="1" i="0" u="none" strike="noStrike" cap="none" normalizeH="0" baseline="0">
                          <a:ln>
                            <a:noFill/>
                          </a:ln>
                          <a:solidFill>
                            <a:srgbClr val="333333"/>
                          </a:solidFill>
                          <a:effectLst/>
                          <a:latin typeface="+mn-lt"/>
                          <a:ea typeface="+mn-ea"/>
                          <a:cs typeface="+mn-cs"/>
                        </a:rPr>
                        <a:t>:</a:t>
                      </a:r>
                      <a:r>
                        <a:rPr kumimoji="0" lang="ar-SA" sz="2000" b="0" i="0" u="none" strike="noStrike" cap="none" normalizeH="0" baseline="0">
                          <a:ln>
                            <a:noFill/>
                          </a:ln>
                          <a:solidFill>
                            <a:srgbClr val="333333"/>
                          </a:solidFill>
                          <a:effectLst/>
                          <a:latin typeface="+mn-lt"/>
                          <a:ea typeface="+mn-ea"/>
                          <a:cs typeface="+mn-cs"/>
                        </a:rPr>
                        <a:t> ”حسنا فعلت“ ، ”رائع“</a:t>
                      </a:r>
                      <a:endParaRPr kumimoji="0" lang="ar-SA" sz="20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1" i="0" u="none" strike="noStrike" cap="none" normalizeH="0" baseline="0">
                          <a:ln>
                            <a:noFill/>
                          </a:ln>
                          <a:solidFill>
                            <a:srgbClr val="333333"/>
                          </a:solidFill>
                          <a:effectLst/>
                          <a:latin typeface="+mn-lt"/>
                          <a:ea typeface="+mn-ea"/>
                          <a:cs typeface="+mn-cs"/>
                        </a:rPr>
                        <a:t>بعض الدول الأفريقية:</a:t>
                      </a:r>
                      <a:r>
                        <a:rPr kumimoji="0" lang="ar-SA" sz="2000" b="0" i="0" u="none" strike="noStrike" cap="none" normalizeH="0" baseline="0">
                          <a:ln>
                            <a:noFill/>
                          </a:ln>
                          <a:solidFill>
                            <a:srgbClr val="333333"/>
                          </a:solidFill>
                          <a:effectLst/>
                          <a:latin typeface="+mn-lt"/>
                          <a:ea typeface="+mn-ea"/>
                          <a:cs typeface="+mn-cs"/>
                        </a:rPr>
                        <a:t> ”اذهب بعيدا!“</a:t>
                      </a:r>
                    </a:p>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1" i="0" u="none" strike="noStrike" cap="none" normalizeH="0" baseline="0" dirty="0">
                          <a:ln>
                            <a:noFill/>
                          </a:ln>
                          <a:solidFill>
                            <a:srgbClr val="333333"/>
                          </a:solidFill>
                          <a:effectLst/>
                          <a:latin typeface="+mn-lt"/>
                          <a:ea typeface="+mn-ea"/>
                          <a:cs typeface="+mn-cs"/>
                        </a:rPr>
                        <a:t>كثير من البلدان:</a:t>
                      </a:r>
                      <a:r>
                        <a:rPr kumimoji="0" lang="ar-SA" sz="2000" b="0" i="0" u="none" strike="noStrike" cap="none" normalizeH="0" baseline="0" dirty="0">
                          <a:ln>
                            <a:noFill/>
                          </a:ln>
                          <a:solidFill>
                            <a:srgbClr val="333333"/>
                          </a:solidFill>
                          <a:effectLst/>
                          <a:latin typeface="+mn-lt"/>
                          <a:ea typeface="+mn-ea"/>
                          <a:cs typeface="+mn-cs"/>
                        </a:rPr>
                        <a:t> يستخدم لركوب السيارات ولكن ليس في جميع البلدان (انظر أعلاه!)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الغة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الإختلا فات بين الاطفال و الناس العجوزة: في ألمانيا يمكن أن يستعملون كلمة ”العجوز“ كتحية الودية ضمن مجموعتهم ولكنها ممكن ا ن تهين عجوزا ما ادا سمعها</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5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4087"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769996" y="5735528"/>
            <a:ext cx="1488482" cy="1005840"/>
          </a:xfrm>
          <a:prstGeom prst="rect">
            <a:avLst/>
          </a:prstGeom>
          <a:noFill/>
        </p:spPr>
      </p:pic>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25</a:t>
            </a:fld>
            <a:endParaRPr lang="en-US" altLang="de-DE"/>
          </a:p>
        </p:txBody>
      </p:sp>
    </p:spTree>
    <p:extLst>
      <p:ext uri="{BB962C8B-B14F-4D97-AF65-F5344CB8AC3E}">
        <p14:creationId xmlns:p14="http://schemas.microsoft.com/office/powerpoint/2010/main" val="1214627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el 1"/>
          <p:cNvSpPr txBox="1">
            <a:spLocks noGrp="1"/>
          </p:cNvSpPr>
          <p:nvPr>
            <p:ph type="title"/>
          </p:nvPr>
        </p:nvSpPr>
        <p:spPr>
          <a:xfrm>
            <a:off x="408955" y="1124744"/>
            <a:ext cx="11376000" cy="590931"/>
          </a:xfrm>
        </p:spPr>
        <p:txBody>
          <a:bodyPr lIns="91440" tIns="45720" rIns="91440" bIns="45720">
            <a:spAutoFit/>
          </a:bodyPr>
          <a:lstStyle/>
          <a:p>
            <a:pPr rtl="1" eaLnBrk="1" hangingPunct="1"/>
            <a:r>
              <a:rPr lang="ar-SA" altLang="de-DE" sz="3600" dirty="0">
                <a:solidFill>
                  <a:srgbClr val="004992"/>
                </a:solidFill>
                <a:latin typeface="+mn-lt"/>
                <a:ea typeface="+mn-ea"/>
                <a:cs typeface="+mn-cs"/>
              </a:rPr>
              <a:t>تمرين 2</a:t>
            </a:r>
            <a:endParaRPr lang="he-IL" altLang="de-DE" sz="3600" dirty="0">
              <a:solidFill>
                <a:srgbClr val="004992"/>
              </a:solidFill>
              <a:latin typeface="+mn-lt"/>
              <a:ea typeface="+mn-ea"/>
              <a:cs typeface="+mn-cs"/>
            </a:endParaRPr>
          </a:p>
        </p:txBody>
      </p:sp>
      <p:sp>
        <p:nvSpPr>
          <p:cNvPr id="46083" name="Textplatzhalter 2"/>
          <p:cNvSpPr txBox="1">
            <a:spLocks noGrp="1"/>
          </p:cNvSpPr>
          <p:nvPr>
            <p:ph idx="1"/>
          </p:nvPr>
        </p:nvSpPr>
        <p:spPr/>
        <p:txBody>
          <a:bodyPr lIns="91440" tIns="45720" rIns="91440" bIns="45720">
            <a:noAutofit/>
          </a:bodyPr>
          <a:lstStyle/>
          <a:p>
            <a:pPr marL="342900" indent="-342900" rtl="1" eaLnBrk="1" hangingPunct="1">
              <a:buClr>
                <a:srgbClr val="333333"/>
              </a:buClr>
              <a:buFont typeface="WingDings"/>
              <a:buChar char=""/>
            </a:pPr>
            <a:r>
              <a:rPr lang="hi-IN" altLang="de-DE" sz="2400" dirty="0">
                <a:solidFill>
                  <a:srgbClr val="333333"/>
                </a:solidFill>
              </a:rPr>
              <a:t>في ما يلي سوف ترى صورة</a:t>
            </a:r>
            <a:r>
              <a:rPr lang="ar-SA" altLang="de-DE" sz="2400" dirty="0">
                <a:solidFill>
                  <a:srgbClr val="333333"/>
                </a:solidFill>
              </a:rPr>
              <a:t> </a:t>
            </a:r>
            <a:r>
              <a:rPr lang="he-IL" altLang="de-DE" sz="2400" dirty="0">
                <a:solidFill>
                  <a:srgbClr val="333333"/>
                </a:solidFill>
              </a:rPr>
              <a:t>(أو جزء من الصورة).</a:t>
            </a:r>
          </a:p>
          <a:p>
            <a:pPr marL="342900" indent="-342900" rtl="1" eaLnBrk="1" hangingPunct="1">
              <a:buClr>
                <a:srgbClr val="333333"/>
              </a:buClr>
              <a:buFont typeface="WingDings"/>
              <a:buChar char=""/>
            </a:pPr>
            <a:r>
              <a:rPr lang="hi-IN" altLang="de-DE" sz="2400" dirty="0">
                <a:solidFill>
                  <a:srgbClr val="333333"/>
                </a:solidFill>
              </a:rPr>
              <a:t>يرجى المحاولة لمعرفة بمادا يفكرالشخص في الصورة.</a:t>
            </a:r>
          </a:p>
          <a:p>
            <a:pPr marL="342900" indent="-342900" rtl="1" eaLnBrk="1" hangingPunct="1">
              <a:buClr>
                <a:srgbClr val="333333"/>
              </a:buClr>
              <a:buFont typeface="WingDings"/>
              <a:buChar char=""/>
            </a:pPr>
            <a:r>
              <a:rPr lang="hi-IN" altLang="de-DE" sz="2400" dirty="0">
                <a:solidFill>
                  <a:srgbClr val="333333"/>
                </a:solidFill>
              </a:rPr>
              <a:t>يرجى المناقشة مع المجموعة كيف انت واتق من رأيك الخاص؟</a:t>
            </a:r>
          </a:p>
        </p:txBody>
      </p:sp>
      <p:sp>
        <p:nvSpPr>
          <p:cNvPr id="6" name="Footer Placeholder 5"/>
          <p:cNvSpPr>
            <a:spLocks noGrp="1"/>
          </p:cNvSpPr>
          <p:nvPr>
            <p:ph type="ftr" sz="quarter" idx="11"/>
          </p:nvPr>
        </p:nvSpPr>
        <p:spPr/>
        <p:txBody>
          <a:bodyPr/>
          <a:lstStyle/>
          <a:p>
            <a:pPr>
              <a:defRPr/>
            </a:pPr>
            <a:r>
              <a:rPr lang="ar-SA"/>
              <a:t>التدريب رقم 4 – الاحساس بالتعاطف...1</a:t>
            </a:r>
            <a:endParaRPr lang="en-US"/>
          </a:p>
        </p:txBody>
      </p:sp>
      <p:sp>
        <p:nvSpPr>
          <p:cNvPr id="7" name="Slide Number Placeholder 6"/>
          <p:cNvSpPr>
            <a:spLocks noGrp="1"/>
          </p:cNvSpPr>
          <p:nvPr>
            <p:ph type="sldNum" sz="quarter" idx="12"/>
          </p:nvPr>
        </p:nvSpPr>
        <p:spPr/>
        <p:txBody>
          <a:bodyPr/>
          <a:lstStyle/>
          <a:p>
            <a:fld id="{8980589D-F93E-41E1-927D-EA1707DA70F9}" type="slidenum">
              <a:rPr lang="en-US" altLang="de-DE" smtClean="0"/>
              <a:pPr/>
              <a:t>26</a:t>
            </a:fld>
            <a:endParaRPr lang="en-US"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SA" sz="3600" dirty="0">
                <a:solidFill>
                  <a:srgbClr val="004992"/>
                </a:solidFill>
              </a:rPr>
              <a:t>ماذا يفعل هذا الشخص او بمادا يشعر؟</a:t>
            </a:r>
            <a:br>
              <a:rPr lang="ar-SA" sz="3600" dirty="0">
                <a:solidFill>
                  <a:srgbClr val="004992"/>
                </a:solidFill>
              </a:rPr>
            </a:br>
            <a:r>
              <a:rPr lang="ar-SA" sz="3600" dirty="0">
                <a:solidFill>
                  <a:srgbClr val="004992"/>
                </a:solidFill>
              </a:rPr>
              <a:t>كيف أنت واثق؟</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2" name="Slide Number Placeholder 11"/>
          <p:cNvSpPr>
            <a:spLocks noGrp="1"/>
          </p:cNvSpPr>
          <p:nvPr>
            <p:ph type="sldNum" sz="quarter" idx="12"/>
          </p:nvPr>
        </p:nvSpPr>
        <p:spPr/>
        <p:txBody>
          <a:bodyPr/>
          <a:lstStyle/>
          <a:p>
            <a:fld id="{156768A6-139C-406B-99D0-C4D544C83131}" type="slidenum">
              <a:rPr lang="en-US" altLang="de-DE" smtClean="0"/>
              <a:pPr/>
              <a:t>27</a:t>
            </a:fld>
            <a:endParaRPr lang="en-US" altLang="de-DE"/>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a:spLocks noChangeArrowheads="1"/>
          </p:cNvSpPr>
          <p:nvPr/>
        </p:nvSpPr>
        <p:spPr bwMode="auto">
          <a:xfrm>
            <a:off x="445136"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ar-SA" altLang="de-DE" sz="2400" dirty="0">
                <a:solidFill>
                  <a:srgbClr val="333333"/>
                </a:solidFill>
                <a:latin typeface="+mn-lt"/>
                <a:ea typeface="+mn-ea"/>
                <a:cs typeface="+mn-cs"/>
              </a:rPr>
              <a:t>الرجل هو اجتاز خط النهاية في سباق الماراثون</a:t>
            </a:r>
          </a:p>
          <a:p>
            <a:pPr marL="342900" indent="-342900" algn="r" rtl="1" eaLnBrk="1" hangingPunct="1">
              <a:lnSpc>
                <a:spcPct val="105000"/>
              </a:lnSpc>
              <a:spcBef>
                <a:spcPts val="1999"/>
              </a:spcBef>
              <a:spcAft>
                <a:spcPts val="0"/>
              </a:spcAft>
              <a:buClr>
                <a:srgbClr val="333333"/>
              </a:buClr>
              <a:buFont typeface="WingDings"/>
              <a:buAutoNum type="arabicPeriod"/>
            </a:pPr>
            <a:r>
              <a:rPr lang="ar-SA" altLang="de-DE" sz="2400" dirty="0">
                <a:solidFill>
                  <a:srgbClr val="333333"/>
                </a:solidFill>
                <a:latin typeface="+mn-lt"/>
                <a:ea typeface="+mn-ea"/>
                <a:cs typeface="+mn-cs"/>
              </a:rPr>
              <a:t>رجل غاضب</a:t>
            </a:r>
          </a:p>
          <a:p>
            <a:pPr marL="342900" indent="-342900" algn="r" rtl="1" eaLnBrk="1" hangingPunct="1">
              <a:lnSpc>
                <a:spcPct val="105000"/>
              </a:lnSpc>
              <a:spcBef>
                <a:spcPts val="1999"/>
              </a:spcBef>
              <a:spcAft>
                <a:spcPts val="0"/>
              </a:spcAft>
              <a:buClr>
                <a:srgbClr val="333333"/>
              </a:buClr>
              <a:buFont typeface="WingDings"/>
              <a:buAutoNum type="arabicPeriod"/>
            </a:pPr>
            <a:r>
              <a:rPr lang="ar-SA" altLang="de-DE" sz="2400" dirty="0">
                <a:solidFill>
                  <a:srgbClr val="333333"/>
                </a:solidFill>
                <a:latin typeface="+mn-lt"/>
                <a:ea typeface="+mn-ea"/>
                <a:cs typeface="+mn-cs"/>
              </a:rPr>
              <a:t>الرجل هو يصرخ طلبا للمساعدة بسبب سرق له قميصه</a:t>
            </a:r>
          </a:p>
          <a:p>
            <a:pPr marL="342900" indent="-342900" algn="r" rtl="1" eaLnBrk="1" hangingPunct="1">
              <a:lnSpc>
                <a:spcPct val="105000"/>
              </a:lnSpc>
              <a:spcBef>
                <a:spcPts val="1999"/>
              </a:spcBef>
              <a:spcAft>
                <a:spcPts val="0"/>
              </a:spcAft>
              <a:buClr>
                <a:srgbClr val="333333"/>
              </a:buClr>
              <a:buFont typeface="WingDings"/>
              <a:buAutoNum type="arabicPeriod"/>
            </a:pPr>
            <a:r>
              <a:rPr lang="ar-SA" altLang="de-DE" sz="2400" dirty="0">
                <a:solidFill>
                  <a:srgbClr val="333333"/>
                </a:solidFill>
                <a:latin typeface="+mn-lt"/>
                <a:ea typeface="+mn-ea"/>
                <a:cs typeface="+mn-cs"/>
              </a:rPr>
              <a:t>الرجل هو في عبادة الشمس</a:t>
            </a:r>
            <a:endParaRPr lang="hi-IN" altLang="de-DE" sz="2400" dirty="0">
              <a:solidFill>
                <a:srgbClr val="333333"/>
              </a:solidFill>
              <a:latin typeface="+mn-lt"/>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577456"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a:solidFill>
                  <a:srgbClr val="004992"/>
                </a:solidFill>
                <a:latin typeface="+mn-lt"/>
                <a:ea typeface="+mn-ea"/>
                <a:cs typeface="+mn-cs"/>
              </a:rPr>
              <a:t> غضب</a:t>
            </a:r>
            <a:endParaRPr lang="en-GB" altLang="de-DE" sz="2400" dirty="0">
              <a:solidFill>
                <a:srgbClr val="004992"/>
              </a:solidFill>
              <a:latin typeface="+mn-lt"/>
              <a:ea typeface="+mn-ea"/>
              <a:cs typeface="+mn-cs"/>
            </a:endParaRPr>
          </a:p>
        </p:txBody>
      </p:sp>
      <p:sp>
        <p:nvSpPr>
          <p:cNvPr id="12" name="Title 11"/>
          <p:cNvSpPr>
            <a:spLocks noGrp="1"/>
          </p:cNvSpPr>
          <p:nvPr>
            <p:ph type="title"/>
          </p:nvPr>
        </p:nvSpPr>
        <p:spPr/>
        <p:txBody>
          <a:bodyPr/>
          <a:lstStyle/>
          <a:p>
            <a:r>
              <a:rPr lang="ar-SA" sz="3600" dirty="0">
                <a:solidFill>
                  <a:srgbClr val="004992"/>
                </a:solidFill>
                <a:latin typeface="+mn-lt"/>
                <a:ea typeface="+mn-ea"/>
                <a:cs typeface="+mn-cs"/>
              </a:rPr>
              <a:t>ماذا يفعل هذا الشخص او بمادا يشعر؟</a:t>
            </a:r>
            <a:br>
              <a:rPr lang="ar-SA" sz="3600" dirty="0">
                <a:solidFill>
                  <a:srgbClr val="004992"/>
                </a:solidFill>
                <a:latin typeface="+mn-lt"/>
                <a:ea typeface="+mn-ea"/>
                <a:cs typeface="+mn-cs"/>
              </a:rPr>
            </a:br>
            <a:r>
              <a:rPr lang="ar-SA" sz="3600" dirty="0">
                <a:solidFill>
                  <a:srgbClr val="004992"/>
                </a:solidFill>
                <a:latin typeface="+mn-lt"/>
                <a:ea typeface="+mn-ea"/>
                <a:cs typeface="+mn-cs"/>
              </a:rPr>
              <a:t>كيف أنت واثق؟</a:t>
            </a:r>
            <a:endParaRPr lang="en-US" sz="36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47ADB6D8-4D13-4D42-9DC9-734980DD8489}" type="slidenum">
              <a:rPr lang="en-US" altLang="de-DE" smtClean="0"/>
              <a:pPr/>
              <a:t>28</a:t>
            </a:fld>
            <a:endParaRPr lang="en-US" altLang="de-DE"/>
          </a:p>
        </p:txBody>
      </p:sp>
      <p:sp>
        <p:nvSpPr>
          <p:cNvPr id="10" name="Text Box 5"/>
          <p:cNvSpPr>
            <a:spLocks noChangeArrowheads="1"/>
          </p:cNvSpPr>
          <p:nvPr/>
        </p:nvSpPr>
        <p:spPr bwMode="auto">
          <a:xfrm>
            <a:off x="445136"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ar-SA" altLang="de-DE" sz="2400" dirty="0">
                <a:solidFill>
                  <a:srgbClr val="333333"/>
                </a:solidFill>
                <a:latin typeface="+mn-lt"/>
                <a:ea typeface="+mn-ea"/>
                <a:cs typeface="+mn-cs"/>
              </a:rPr>
              <a:t>الرجل هو اجتاز خط النهاية في سباق الماراثون</a:t>
            </a:r>
          </a:p>
          <a:p>
            <a:pPr marL="342900" indent="-342900" algn="r" rtl="1" eaLnBrk="1" hangingPunct="1">
              <a:lnSpc>
                <a:spcPct val="105000"/>
              </a:lnSpc>
              <a:spcBef>
                <a:spcPts val="1999"/>
              </a:spcBef>
              <a:spcAft>
                <a:spcPts val="0"/>
              </a:spcAft>
              <a:buClr>
                <a:srgbClr val="004992"/>
              </a:buClr>
              <a:buFont typeface="WingDings"/>
              <a:buAutoNum type="arabicPeriod"/>
            </a:pPr>
            <a:r>
              <a:rPr lang="ar-SA" altLang="de-DE" sz="2400" dirty="0">
                <a:solidFill>
                  <a:srgbClr val="004992"/>
                </a:solidFill>
                <a:latin typeface="+mn-lt"/>
                <a:ea typeface="+mn-ea"/>
                <a:cs typeface="+mn-cs"/>
              </a:rPr>
              <a:t>رجل غاضب</a:t>
            </a:r>
          </a:p>
          <a:p>
            <a:pPr marL="342900" indent="-342900" algn="r" rtl="1" eaLnBrk="1" hangingPunct="1">
              <a:lnSpc>
                <a:spcPct val="105000"/>
              </a:lnSpc>
              <a:spcBef>
                <a:spcPts val="1999"/>
              </a:spcBef>
              <a:spcAft>
                <a:spcPts val="0"/>
              </a:spcAft>
              <a:buClr>
                <a:srgbClr val="333333"/>
              </a:buClr>
              <a:buFont typeface="WingDings"/>
              <a:buAutoNum type="arabicPeriod"/>
            </a:pPr>
            <a:r>
              <a:rPr lang="ar-SA" altLang="de-DE" sz="2400" dirty="0">
                <a:solidFill>
                  <a:srgbClr val="333333"/>
                </a:solidFill>
                <a:latin typeface="+mn-lt"/>
                <a:ea typeface="+mn-ea"/>
                <a:cs typeface="+mn-cs"/>
              </a:rPr>
              <a:t>الرجل هو يصرخ طلبا للمساعدة بسبب سرق له قميصه</a:t>
            </a:r>
          </a:p>
          <a:p>
            <a:pPr marL="342900" indent="-342900" algn="r" rtl="1" eaLnBrk="1" hangingPunct="1">
              <a:lnSpc>
                <a:spcPct val="105000"/>
              </a:lnSpc>
              <a:spcBef>
                <a:spcPts val="1999"/>
              </a:spcBef>
              <a:spcAft>
                <a:spcPts val="0"/>
              </a:spcAft>
              <a:buClr>
                <a:srgbClr val="333333"/>
              </a:buClr>
              <a:buFont typeface="WingDings"/>
              <a:buAutoNum type="arabicPeriod"/>
            </a:pPr>
            <a:r>
              <a:rPr lang="ar-SA" altLang="de-DE" sz="2400" dirty="0">
                <a:solidFill>
                  <a:srgbClr val="333333"/>
                </a:solidFill>
                <a:latin typeface="+mn-lt"/>
                <a:ea typeface="+mn-ea"/>
                <a:cs typeface="+mn-cs"/>
              </a:rPr>
              <a:t>الرجل هو في عبادة الشمس</a:t>
            </a:r>
            <a:endParaRPr lang="hi-IN" altLang="de-DE" sz="2400" dirty="0">
              <a:solidFill>
                <a:srgbClr val="333333"/>
              </a:solidFill>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5"/>
          <p:cNvSpPr>
            <a:spLocks noChangeArrowheads="1"/>
          </p:cNvSpPr>
          <p:nvPr/>
        </p:nvSpPr>
        <p:spPr bwMode="auto">
          <a:xfrm>
            <a:off x="445136"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المرافعة النهائية في محكمة</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زعيم حزب العمال يتحدث إلى رفاقه </a:t>
            </a:r>
            <a:r>
              <a:rPr lang="de-DE" altLang="de-DE" sz="2400" dirty="0">
                <a:solidFill>
                  <a:srgbClr val="333333"/>
                </a:solidFill>
                <a:latin typeface="+mn-lt"/>
                <a:ea typeface="+mn-ea"/>
                <a:cs typeface="+mn-cs"/>
              </a:rPr>
              <a:t>)</a:t>
            </a:r>
            <a:r>
              <a:rPr lang="hi-IN" altLang="de-DE" sz="2400" dirty="0">
                <a:solidFill>
                  <a:srgbClr val="333333"/>
                </a:solidFill>
                <a:latin typeface="+mn-lt"/>
                <a:ea typeface="+mn-ea"/>
                <a:cs typeface="+mn-cs"/>
              </a:rPr>
              <a:t>في </a:t>
            </a:r>
            <a:r>
              <a:rPr lang="de-DE" altLang="de-DE" sz="2400" dirty="0">
                <a:solidFill>
                  <a:srgbClr val="333333"/>
                </a:solidFill>
                <a:latin typeface="+mn-lt"/>
                <a:ea typeface="+mn-ea"/>
                <a:cs typeface="+mn-cs"/>
              </a:rPr>
              <a:t>(20</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المعركة في مكان السوق</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موسيقي غناء أغنية حب</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2" name="Slide Number Placeholder 11"/>
          <p:cNvSpPr>
            <a:spLocks noGrp="1"/>
          </p:cNvSpPr>
          <p:nvPr>
            <p:ph type="sldNum" sz="quarter" idx="12"/>
          </p:nvPr>
        </p:nvSpPr>
        <p:spPr/>
        <p:txBody>
          <a:bodyPr/>
          <a:lstStyle/>
          <a:p>
            <a:fld id="{156768A6-139C-406B-99D0-C4D544C83131}" type="slidenum">
              <a:rPr lang="en-US" altLang="de-DE" smtClean="0"/>
              <a:pPr/>
              <a:t>29</a:t>
            </a:fld>
            <a:endParaRPr lang="en-US" altLang="de-DE"/>
          </a:p>
        </p:txBody>
      </p:sp>
      <p:sp>
        <p:nvSpPr>
          <p:cNvPr id="10" name="Caption_7">
            <a:extLst>
              <a:ext uri="{FF2B5EF4-FFF2-40B4-BE49-F238E27FC236}">
                <a16:creationId xmlns:a16="http://schemas.microsoft.com/office/drawing/2014/main" id="{5DD2B1D6-6691-4417-8E10-4F02192C8549}"/>
              </a:ext>
            </a:extLst>
          </p:cNvPr>
          <p:cNvSpPr txBox="1">
            <a:spLocks noChangeArrowheads="1"/>
          </p:cNvSpPr>
          <p:nvPr/>
        </p:nvSpPr>
        <p:spPr bwMode="auto">
          <a:xfrm>
            <a:off x="7577456"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AE" altLang="de-DE" sz="2400" dirty="0">
                <a:latin typeface="+mn-lt"/>
                <a:ea typeface="+mn-ea"/>
                <a:cs typeface="+mn-cs"/>
              </a:rPr>
              <a:t>قطعة من الصورة</a:t>
            </a:r>
            <a:endParaRPr lang="en-GB" altLang="de-DE" sz="2400" dirty="0">
              <a:latin typeface="+mn-lt"/>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5"/>
          <p:cNvSpPr>
            <a:spLocks noChangeArrowheads="1"/>
          </p:cNvSpPr>
          <p:nvPr/>
        </p:nvSpPr>
        <p:spPr bwMode="auto">
          <a:xfrm>
            <a:off x="445136"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a:solidFill>
                  <a:srgbClr val="333333"/>
                </a:solidFill>
                <a:latin typeface="+mn-lt"/>
                <a:ea typeface="+mn-ea"/>
                <a:cs typeface="+mn-cs"/>
              </a:rPr>
              <a:t>المرافعة النهائية في محكمة</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a:solidFill>
                  <a:srgbClr val="333333"/>
                </a:solidFill>
                <a:latin typeface="+mn-lt"/>
                <a:ea typeface="+mn-ea"/>
                <a:cs typeface="+mn-cs"/>
              </a:rPr>
              <a:t>زعيم حزب العمال يتحدث إلى رفاقه </a:t>
            </a:r>
            <a:r>
              <a:rPr lang="de-DE" altLang="de-DE" sz="2400">
                <a:solidFill>
                  <a:srgbClr val="333333"/>
                </a:solidFill>
                <a:latin typeface="+mn-lt"/>
                <a:ea typeface="+mn-ea"/>
                <a:cs typeface="+mn-cs"/>
              </a:rPr>
              <a:t>)</a:t>
            </a:r>
            <a:r>
              <a:rPr lang="hi-IN" altLang="de-DE" sz="2400">
                <a:solidFill>
                  <a:srgbClr val="333333"/>
                </a:solidFill>
                <a:latin typeface="+mn-lt"/>
                <a:ea typeface="+mn-ea"/>
                <a:cs typeface="+mn-cs"/>
              </a:rPr>
              <a:t>في </a:t>
            </a:r>
            <a:r>
              <a:rPr lang="de-DE" altLang="de-DE" sz="2400">
                <a:solidFill>
                  <a:srgbClr val="333333"/>
                </a:solidFill>
                <a:latin typeface="+mn-lt"/>
                <a:ea typeface="+mn-ea"/>
                <a:cs typeface="+mn-cs"/>
              </a:rPr>
              <a:t>(20</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a:solidFill>
                  <a:srgbClr val="333333"/>
                </a:solidFill>
                <a:latin typeface="+mn-lt"/>
                <a:ea typeface="+mn-ea"/>
                <a:cs typeface="+mn-cs"/>
              </a:rPr>
              <a:t>المعركة في مكان السوق</a:t>
            </a:r>
          </a:p>
          <a:p>
            <a:pPr marL="342900" indent="-342900" algn="r" rtl="1" eaLnBrk="1" hangingPunct="1">
              <a:lnSpc>
                <a:spcPct val="105000"/>
              </a:lnSpc>
              <a:spcBef>
                <a:spcPts val="1999"/>
              </a:spcBef>
              <a:spcAft>
                <a:spcPts val="0"/>
              </a:spcAft>
              <a:buClr>
                <a:srgbClr val="004992"/>
              </a:buClr>
              <a:buFont typeface="WingDings"/>
              <a:buAutoNum type="arabicPeriod"/>
            </a:pPr>
            <a:r>
              <a:rPr lang="hi-IN" altLang="de-DE" sz="2400">
                <a:solidFill>
                  <a:srgbClr val="004992"/>
                </a:solidFill>
                <a:latin typeface="+mn-lt"/>
                <a:ea typeface="+mn-ea"/>
                <a:cs typeface="+mn-cs"/>
              </a:rPr>
              <a:t>موسيقي غناء أغنية حب</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47ADB6D8-4D13-4D42-9DC9-734980DD8489}" type="slidenum">
              <a:rPr lang="en-US" altLang="de-DE" smtClean="0"/>
              <a:pPr/>
              <a:t>30</a:t>
            </a:fld>
            <a:endParaRPr lang="en-US" altLang="de-DE"/>
          </a:p>
        </p:txBody>
      </p:sp>
      <p:pic>
        <p:nvPicPr>
          <p:cNvPr id="9" name="Picture 8"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7577456"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dirty="0">
                <a:solidFill>
                  <a:srgbClr val="004992"/>
                </a:solidFill>
                <a:latin typeface="+mn-lt"/>
                <a:ea typeface="+mn-ea"/>
                <a:cs typeface="+mn-cs"/>
              </a:rPr>
              <a:t>العاطفة</a:t>
            </a:r>
            <a:endParaRPr lang="en-GB" altLang="de-DE" sz="2400" dirty="0">
              <a:solidFill>
                <a:srgbClr val="004992"/>
              </a:solidFill>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a:spLocks noChangeArrowheads="1"/>
          </p:cNvSpPr>
          <p:nvPr/>
        </p:nvSpPr>
        <p:spPr bwMode="auto">
          <a:xfrm>
            <a:off x="445135" y="2660904"/>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marL="450850" indent="-450850"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لقطة من صورة الزعيم الأفريقي المسؤول </a:t>
            </a:r>
            <a:r>
              <a:rPr lang="de-DE" altLang="de-DE" sz="2400" dirty="0">
                <a:solidFill>
                  <a:srgbClr val="333333"/>
                </a:solidFill>
                <a:latin typeface="+mn-lt"/>
                <a:ea typeface="+mn-ea"/>
                <a:cs typeface="+mn-cs"/>
              </a:rPr>
              <a:t>)</a:t>
            </a:r>
            <a:r>
              <a:rPr lang="hi-IN" altLang="de-DE" sz="2400" dirty="0">
                <a:solidFill>
                  <a:srgbClr val="333333"/>
                </a:solidFill>
                <a:latin typeface="+mn-lt"/>
                <a:ea typeface="+mn-ea"/>
                <a:cs typeface="+mn-cs"/>
              </a:rPr>
              <a:t>في</a:t>
            </a:r>
            <a:r>
              <a:rPr lang="he-IL" altLang="de-DE" sz="2400" dirty="0">
                <a:solidFill>
                  <a:srgbClr val="333333"/>
                </a:solidFill>
                <a:latin typeface="+mn-lt"/>
                <a:ea typeface="+mn-ea"/>
                <a:cs typeface="+mn-cs"/>
              </a:rPr>
              <a:t> </a:t>
            </a:r>
            <a:r>
              <a:rPr lang="hi-IN" altLang="de-DE" sz="2400" dirty="0">
                <a:solidFill>
                  <a:srgbClr val="333333"/>
                </a:solidFill>
                <a:latin typeface="+mn-lt"/>
                <a:ea typeface="+mn-ea"/>
                <a:cs typeface="+mn-cs"/>
              </a:rPr>
              <a:t>الحرب</a:t>
            </a:r>
            <a:r>
              <a:rPr lang="de-DE" altLang="de-DE" sz="2400" dirty="0">
                <a:solidFill>
                  <a:srgbClr val="333333"/>
                </a:solidFill>
                <a:latin typeface="+mn-lt"/>
                <a:ea typeface="+mn-ea"/>
                <a:cs typeface="+mn-cs"/>
              </a:rPr>
              <a:t>( </a:t>
            </a:r>
            <a:r>
              <a:rPr lang="hi-IN" altLang="de-DE" sz="2400" dirty="0">
                <a:solidFill>
                  <a:srgbClr val="333333"/>
                </a:solidFill>
                <a:latin typeface="+mn-lt"/>
                <a:ea typeface="+mn-ea"/>
                <a:cs typeface="+mn-cs"/>
              </a:rPr>
              <a:t>الرئيس ديبيكي</a:t>
            </a:r>
          </a:p>
          <a:p>
            <a:pPr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رجل في ماراثون</a:t>
            </a:r>
          </a:p>
          <a:p>
            <a:pPr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رجل أعمى يائس</a:t>
            </a:r>
          </a:p>
          <a:p>
            <a:pPr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سياسيا من الولايات المتحدة بينما هو يركض مع حراسه</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i="1">
                <a:latin typeface="Calibri Light"/>
              </a:rPr>
              <a:t>قطعة من الصورة</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156768A6-139C-406B-99D0-C4D544C83131}" type="slidenum">
              <a:rPr lang="en-US" altLang="de-DE" smtClean="0"/>
              <a:pPr/>
              <a:t>31</a:t>
            </a:fld>
            <a:endParaRPr lang="en-US"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 Box 2"/>
          <p:cNvSpPr>
            <a:spLocks noChangeArrowheads="1"/>
          </p:cNvSpPr>
          <p:nvPr/>
        </p:nvSpPr>
        <p:spPr bwMode="auto">
          <a:xfrm>
            <a:off x="445135" y="2660904"/>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marL="450850" indent="-450850"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لقطة من صورة الزعيم الأفريقي المسؤول </a:t>
            </a:r>
            <a:r>
              <a:rPr lang="de-DE" altLang="de-DE" sz="2400" dirty="0">
                <a:solidFill>
                  <a:srgbClr val="333333"/>
                </a:solidFill>
                <a:latin typeface="+mn-lt"/>
                <a:ea typeface="+mn-ea"/>
                <a:cs typeface="+mn-cs"/>
              </a:rPr>
              <a:t>)</a:t>
            </a:r>
            <a:r>
              <a:rPr lang="hi-IN" altLang="de-DE" sz="2400" dirty="0">
                <a:solidFill>
                  <a:srgbClr val="333333"/>
                </a:solidFill>
                <a:latin typeface="+mn-lt"/>
                <a:ea typeface="+mn-ea"/>
                <a:cs typeface="+mn-cs"/>
              </a:rPr>
              <a:t>في</a:t>
            </a:r>
            <a:r>
              <a:rPr lang="he-IL" altLang="de-DE" sz="2400" dirty="0">
                <a:solidFill>
                  <a:srgbClr val="333333"/>
                </a:solidFill>
                <a:latin typeface="+mn-lt"/>
                <a:ea typeface="+mn-ea"/>
                <a:cs typeface="+mn-cs"/>
              </a:rPr>
              <a:t> </a:t>
            </a:r>
            <a:r>
              <a:rPr lang="hi-IN" altLang="de-DE" sz="2400" dirty="0">
                <a:solidFill>
                  <a:srgbClr val="333333"/>
                </a:solidFill>
                <a:latin typeface="+mn-lt"/>
                <a:ea typeface="+mn-ea"/>
                <a:cs typeface="+mn-cs"/>
              </a:rPr>
              <a:t>الحرب</a:t>
            </a:r>
            <a:r>
              <a:rPr lang="de-DE" altLang="de-DE" sz="2400" dirty="0">
                <a:solidFill>
                  <a:srgbClr val="333333"/>
                </a:solidFill>
                <a:latin typeface="+mn-lt"/>
                <a:ea typeface="+mn-ea"/>
                <a:cs typeface="+mn-cs"/>
              </a:rPr>
              <a:t>( </a:t>
            </a:r>
            <a:r>
              <a:rPr lang="hi-IN" altLang="de-DE" sz="2400" dirty="0">
                <a:solidFill>
                  <a:srgbClr val="333333"/>
                </a:solidFill>
                <a:latin typeface="+mn-lt"/>
                <a:ea typeface="+mn-ea"/>
                <a:cs typeface="+mn-cs"/>
              </a:rPr>
              <a:t>الرئيس ديبيكي</a:t>
            </a:r>
          </a:p>
          <a:p>
            <a:pPr algn="r" rtl="1"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ea typeface="+mn-ea"/>
                <a:cs typeface="+mn-cs"/>
              </a:rPr>
              <a:t>رجل في ماراثون</a:t>
            </a:r>
          </a:p>
          <a:p>
            <a:pPr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رجل أعمى يائس</a:t>
            </a:r>
          </a:p>
          <a:p>
            <a:pPr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سياسيا من الولايات المتحدة بينما هو يركض مع حراسه</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47ADB6D8-4D13-4D42-9DC9-734980DD8489}" type="slidenum">
              <a:rPr lang="en-US" altLang="de-DE" smtClean="0"/>
              <a:pPr/>
              <a:t>32</a:t>
            </a:fld>
            <a:endParaRPr lang="en-US" altLang="de-DE"/>
          </a:p>
        </p:txBody>
      </p:sp>
      <p:pic>
        <p:nvPicPr>
          <p:cNvPr id="8" name="Picture 7"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4040"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a:spLocks noChangeArrowheads="1"/>
          </p:cNvSpPr>
          <p:nvPr/>
        </p:nvSpPr>
        <p:spPr bwMode="auto">
          <a:xfrm>
            <a:off x="445136" y="2660904"/>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a:solidFill>
                  <a:srgbClr val="333333"/>
                </a:solidFill>
                <a:latin typeface="+mn-lt"/>
                <a:ea typeface="+mn-ea"/>
                <a:cs typeface="+mn-cs"/>
              </a:rPr>
              <a:t>توقيع اللاعب لفريقه</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a:solidFill>
                  <a:srgbClr val="333333"/>
                </a:solidFill>
                <a:latin typeface="+mn-lt"/>
                <a:ea typeface="+mn-ea"/>
                <a:cs typeface="+mn-cs"/>
              </a:rPr>
              <a:t>أعمى مونك</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a:solidFill>
                  <a:srgbClr val="333333"/>
                </a:solidFill>
                <a:latin typeface="+mn-lt"/>
                <a:ea typeface="+mn-ea"/>
                <a:cs typeface="+mn-cs"/>
              </a:rPr>
              <a:t>عينان شككان</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a:solidFill>
                  <a:srgbClr val="333333"/>
                </a:solidFill>
                <a:latin typeface="+mn-lt"/>
                <a:ea typeface="+mn-ea"/>
                <a:cs typeface="+mn-cs"/>
              </a:rPr>
              <a:t>الرماية</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i="1">
                <a:latin typeface="Calibri Light"/>
              </a:rPr>
              <a:t>قطعة من الصورة</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156768A6-139C-406B-99D0-C4D544C83131}" type="slidenum">
              <a:rPr lang="en-US" altLang="de-DE" smtClean="0"/>
              <a:pPr/>
              <a:t>33</a:t>
            </a:fld>
            <a:endParaRPr lang="en-US"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Text Box 3"/>
          <p:cNvSpPr>
            <a:spLocks noChangeArrowheads="1"/>
          </p:cNvSpPr>
          <p:nvPr/>
        </p:nvSpPr>
        <p:spPr bwMode="auto">
          <a:xfrm>
            <a:off x="445136" y="2660904"/>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توقيع اللاعب لفريقه</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أعمى مونك</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عينان شككان</a:t>
            </a:r>
          </a:p>
          <a:p>
            <a:pPr marL="342900" indent="-342900" algn="r" rtl="1"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ea typeface="+mn-ea"/>
                <a:cs typeface="+mn-cs"/>
              </a:rPr>
              <a:t>الرماية</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47ADB6D8-4D13-4D42-9DC9-734980DD8489}" type="slidenum">
              <a:rPr lang="en-US" altLang="de-DE" smtClean="0"/>
              <a:pPr/>
              <a:t>34</a:t>
            </a:fld>
            <a:endParaRPr lang="en-US" altLang="de-DE"/>
          </a:p>
        </p:txBody>
      </p:sp>
      <p:pic>
        <p:nvPicPr>
          <p:cNvPr id="9" name="Picture 8"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7455"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a:spLocks noChangeArrowheads="1"/>
          </p:cNvSpPr>
          <p:nvPr/>
        </p:nvSpPr>
        <p:spPr bwMode="auto">
          <a:xfrm>
            <a:off x="7577455"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a:solidFill>
                  <a:srgbClr val="004992"/>
                </a:solidFill>
                <a:latin typeface="+mn-lt"/>
                <a:ea typeface="+mn-ea"/>
                <a:cs typeface="+mn-cs"/>
              </a:rPr>
              <a:t>التركيز</a:t>
            </a:r>
            <a:endParaRPr lang="en-GB" altLang="de-DE" sz="2400" dirty="0">
              <a:solidFill>
                <a:srgbClr val="004992"/>
              </a:solidFill>
              <a:latin typeface="+mn-lt"/>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2"/>
          <p:cNvSpPr>
            <a:spLocks noChangeArrowheads="1"/>
          </p:cNvSpPr>
          <p:nvPr/>
        </p:nvSpPr>
        <p:spPr bwMode="auto">
          <a:xfrm>
            <a:off x="445135" y="2660904"/>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a:solidFill>
                  <a:srgbClr val="333333"/>
                </a:solidFill>
                <a:latin typeface="+mn-lt"/>
                <a:ea typeface="+mn-ea"/>
                <a:cs typeface="+mn-cs"/>
              </a:rPr>
              <a:t>يأمر </a:t>
            </a:r>
            <a:r>
              <a:rPr lang="hi-IN" altLang="de-DE" sz="2400" dirty="0">
                <a:solidFill>
                  <a:srgbClr val="333333"/>
                </a:solidFill>
                <a:latin typeface="+mn-lt"/>
                <a:ea typeface="+mn-ea"/>
                <a:cs typeface="+mn-cs"/>
              </a:rPr>
              <a:t>المشروبات في خانة</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مدرب يشجع فريقه</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رجل غاضب</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الرجل يبحت عن مناقشة</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8766175"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i="1">
                <a:latin typeface="Calibri Light"/>
              </a:rPr>
              <a:t>قطعة من الصورة</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156768A6-139C-406B-99D0-C4D544C83131}" type="slidenum">
              <a:rPr lang="en-US" altLang="de-DE" smtClean="0"/>
              <a:pPr/>
              <a:t>35</a:t>
            </a:fld>
            <a:endParaRPr lang="en-US"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2"/>
          <p:cNvSpPr>
            <a:spLocks noChangeArrowheads="1"/>
          </p:cNvSpPr>
          <p:nvPr/>
        </p:nvSpPr>
        <p:spPr bwMode="auto">
          <a:xfrm>
            <a:off x="445135" y="2660904"/>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ea typeface="+mn-ea"/>
                <a:cs typeface="+mn-cs"/>
              </a:rPr>
              <a:t>يأمر المشروبات في خانة</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مدرب يشجع فريقه</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رجل غاضب</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الرجل يبحت عن مناقشة</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47ADB6D8-4D13-4D42-9DC9-734980DD8489}" type="slidenum">
              <a:rPr lang="en-US" altLang="de-DE" smtClean="0"/>
              <a:pPr/>
              <a:t>36</a:t>
            </a:fld>
            <a:endParaRPr lang="en-US" altLang="de-DE"/>
          </a:p>
        </p:txBody>
      </p:sp>
      <p:pic>
        <p:nvPicPr>
          <p:cNvPr id="8" name="Picture 7"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pPr algn="r"/>
            <a:r>
              <a:rPr lang="ar-SA" altLang="ko-KR" sz="3600" spc="-5" dirty="0"/>
              <a:t>اختياري: فيديو كليب</a:t>
            </a:r>
            <a:endParaRPr lang="de-DE" sz="3600" dirty="0">
              <a:latin typeface="Calibri Light"/>
            </a:endParaRPr>
          </a:p>
        </p:txBody>
      </p:sp>
      <p:sp>
        <p:nvSpPr>
          <p:cNvPr id="2" name="Content Placeholder 1"/>
          <p:cNvSpPr>
            <a:spLocks noGrp="1"/>
          </p:cNvSpPr>
          <p:nvPr>
            <p:ph idx="1"/>
          </p:nvPr>
        </p:nvSpPr>
        <p:spPr/>
        <p:txBody>
          <a:bodyPr>
            <a:noAutofit/>
          </a:bodyPr>
          <a:lstStyle/>
          <a:p>
            <a:pPr lvl="0" algn="r" defTabSz="914400" eaLnBrk="0" fontAlgn="base" hangingPunct="0">
              <a:spcAft>
                <a:spcPct val="0"/>
              </a:spcAft>
            </a:pPr>
            <a:r>
              <a:rPr lang="ar-SA" altLang="ko-KR" sz="2400" dirty="0">
                <a:solidFill>
                  <a:srgbClr val="004992"/>
                </a:solidFill>
                <a:ea typeface="+mj-ea"/>
              </a:rPr>
              <a:t>اختياري: عروض الفيديو كليب الدي يعالج موضوع اليوم في موقع على شبكة الإنترنت في العنوان</a:t>
            </a:r>
            <a:r>
              <a:rPr lang="en-US" altLang="ko-KR" sz="2400" dirty="0">
                <a:solidFill>
                  <a:srgbClr val="004992"/>
                </a:solidFill>
                <a:ea typeface="+mj-ea"/>
              </a:rPr>
              <a:t>:</a:t>
            </a:r>
            <a:r>
              <a:rPr lang="de-DE" sz="2400" dirty="0">
                <a:solidFill>
                  <a:srgbClr val="004992"/>
                </a:solidFill>
                <a:latin typeface="Calibri Light"/>
                <a:ea typeface="+mj-ea"/>
              </a:rPr>
              <a:t> </a:t>
            </a:r>
            <a:br>
              <a:rPr lang="de-DE" sz="2400" dirty="0">
                <a:solidFill>
                  <a:srgbClr val="004992"/>
                </a:solidFill>
                <a:latin typeface="Calibri Light"/>
                <a:ea typeface="+mj-ea"/>
              </a:rPr>
            </a:br>
            <a:r>
              <a:rPr lang="de-DE" dirty="0">
                <a:solidFill>
                  <a:srgbClr val="004992"/>
                </a:solidFill>
                <a:latin typeface="Calibri Light"/>
                <a:ea typeface="+mj-ea"/>
                <a:hlinkClick r:id="rId3"/>
              </a:rPr>
              <a:t>http://www.uke.de/mct_videos</a:t>
            </a:r>
            <a:endParaRPr lang="de-DE" dirty="0">
              <a:solidFill>
                <a:srgbClr val="004992"/>
              </a:solidFill>
              <a:latin typeface="Calibri Light"/>
              <a:ea typeface="+mj-ea"/>
            </a:endParaRPr>
          </a:p>
          <a:p>
            <a:pPr lvl="0" algn="r" defTabSz="914400" eaLnBrk="0" fontAlgn="base" hangingPunct="0">
              <a:spcAft>
                <a:spcPct val="0"/>
              </a:spcAft>
            </a:pPr>
            <a:r>
              <a:rPr lang="ar-SA" altLang="ko-KR" sz="2400" dirty="0">
                <a:solidFill>
                  <a:srgbClr val="333333"/>
                </a:solidFill>
                <a:ea typeface="+mj-ea"/>
              </a:rPr>
              <a:t>بعد الفيديو، تناقش كيف هو ذات الصلة لموضوع اليوم</a:t>
            </a:r>
            <a:endParaRPr lang="de-DE" sz="2400" dirty="0">
              <a:solidFill>
                <a:srgbClr val="333333"/>
              </a:solidFill>
              <a:latin typeface="Calibri Light"/>
              <a:ea typeface="+mj-ea"/>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ar-SA" altLang="ko-KR" i="1" spc="-5" dirty="0">
                <a:solidFill>
                  <a:srgbClr val="333333"/>
                </a:solidFill>
                <a:ea typeface="+mj-ea"/>
                <a:cs typeface="Verdana"/>
              </a:rPr>
              <a:t>للمدربين</a:t>
            </a:r>
            <a:r>
              <a:rPr lang="en-US" altLang="ko-KR" i="1" spc="-5" dirty="0">
                <a:solidFill>
                  <a:srgbClr val="333333"/>
                </a:solidFill>
                <a:ea typeface="+mj-ea"/>
                <a:cs typeface="Verdana"/>
              </a:rPr>
              <a:t>:</a:t>
            </a:r>
            <a:endParaRPr dirty="0">
              <a:solidFill>
                <a:srgbClr val="333333"/>
              </a:solidFill>
              <a:latin typeface="Calibri Light"/>
              <a:ea typeface="+mj-ea"/>
              <a:cs typeface="Verdana"/>
            </a:endParaRPr>
          </a:p>
          <a:p>
            <a:pPr marL="12700" marR="5080" algn="r" defTabSz="914400" rtl="1" eaLnBrk="0" fontAlgn="base" hangingPunct="0">
              <a:spcBef>
                <a:spcPts val="800"/>
              </a:spcBef>
              <a:spcAft>
                <a:spcPct val="0"/>
              </a:spcAft>
            </a:pPr>
            <a:r>
              <a:rPr lang="ar-SA" altLang="ko-KR" dirty="0">
                <a:solidFill>
                  <a:srgbClr val="333333"/>
                </a:solidFill>
                <a:ea typeface="+mj-ea"/>
              </a:rPr>
              <a:t>للمدربين: بعض لقطات الفيلم تحتوي على اللغة التي قد لا تكون مناسبة لجميع الجماهير من مختلف الثقافات. الرجاء بعناية الفيديو و الشاشة قبل أن تظهره</a:t>
            </a:r>
            <a:endParaRPr lang="de-DE" dirty="0">
              <a:solidFill>
                <a:srgbClr val="333333"/>
              </a:solidFill>
              <a:latin typeface="Calibri Light"/>
              <a:ea typeface="+mj-ea"/>
            </a:endParaRPr>
          </a:p>
        </p:txBody>
      </p:sp>
      <p:grpSp>
        <p:nvGrpSpPr>
          <p:cNvPr id="3" name="Group 2"/>
          <p:cNvGrpSpPr/>
          <p:nvPr/>
        </p:nvGrpSpPr>
        <p:grpSpPr>
          <a:xfrm>
            <a:off x="481720"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6" name="Footer Placeholder 5"/>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37</a:t>
            </a:fld>
            <a:endParaRPr lang="en-US" altLang="de-DE"/>
          </a:p>
        </p:txBody>
      </p:sp>
    </p:spTree>
    <p:extLst>
      <p:ext uri="{BB962C8B-B14F-4D97-AF65-F5344CB8AC3E}">
        <p14:creationId xmlns:p14="http://schemas.microsoft.com/office/powerpoint/2010/main" val="1518056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6"/>
          <p:cNvSpPr>
            <a:spLocks/>
          </p:cNvSpPr>
          <p:nvPr/>
        </p:nvSpPr>
        <p:spPr bwMode="auto">
          <a:xfrm>
            <a:off x="445135"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SzTx/>
              <a:buFont typeface="WingDings"/>
              <a:buAutoNum type="arabicPeriod"/>
            </a:pPr>
            <a:r>
              <a:rPr lang="he-IL" altLang="de-DE" sz="2400">
                <a:solidFill>
                  <a:srgbClr val="333333"/>
                </a:solidFill>
                <a:latin typeface="+mn-lt"/>
                <a:ea typeface="+mn-ea"/>
                <a:cs typeface="+mn-cs"/>
              </a:rPr>
              <a:t>امرأة يأكل الديدان مع الاشمئزاز</a:t>
            </a:r>
            <a:endParaRPr lang="de-DE" altLang="de-DE" sz="2400">
              <a:solidFill>
                <a:srgbClr val="333333"/>
              </a:solidFill>
              <a:latin typeface="+mn-lt"/>
              <a:ea typeface="+mn-ea"/>
              <a:cs typeface="+mn-cs"/>
            </a:endParaRPr>
          </a:p>
          <a:p>
            <a:pPr marL="342900" indent="-342900" algn="r" rtl="1" eaLnBrk="1" hangingPunct="1">
              <a:lnSpc>
                <a:spcPct val="105000"/>
              </a:lnSpc>
              <a:spcBef>
                <a:spcPts val="1999"/>
              </a:spcBef>
              <a:spcAft>
                <a:spcPts val="0"/>
              </a:spcAft>
              <a:buClr>
                <a:srgbClr val="333333"/>
              </a:buClr>
              <a:buSzTx/>
              <a:buFont typeface="WingDings"/>
              <a:buAutoNum type="arabicPeriod"/>
            </a:pPr>
            <a:r>
              <a:rPr lang="hi-IN" altLang="de-DE" sz="2400">
                <a:solidFill>
                  <a:srgbClr val="333333"/>
                </a:solidFill>
                <a:latin typeface="+mn-lt"/>
                <a:ea typeface="+mn-ea"/>
                <a:cs typeface="+mn-cs"/>
              </a:rPr>
              <a:t>امرأة تحس بالحرج تخفض رأسها</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a:solidFill>
                  <a:srgbClr val="333333"/>
                </a:solidFill>
                <a:latin typeface="+mn-lt"/>
                <a:ea typeface="+mn-ea"/>
                <a:cs typeface="+mn-cs"/>
              </a:rPr>
              <a:t>المرأة تصلي</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a:solidFill>
                  <a:srgbClr val="333333"/>
                </a:solidFill>
                <a:latin typeface="+mn-lt"/>
                <a:ea typeface="+mn-ea"/>
                <a:cs typeface="+mn-cs"/>
              </a:rPr>
              <a:t>تتمتع المرأة بمصيبة شخص آخر</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i="1">
                <a:latin typeface="Calibri Light"/>
              </a:rPr>
              <a:t>قطعة من الصورة</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156768A6-139C-406B-99D0-C4D544C83131}" type="slidenum">
              <a:rPr lang="en-US" altLang="de-DE" smtClean="0"/>
              <a:pPr/>
              <a:t>38</a:t>
            </a:fld>
            <a:endParaRPr lang="en-US"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8" name="Text Box 6"/>
          <p:cNvSpPr>
            <a:spLocks/>
          </p:cNvSpPr>
          <p:nvPr/>
        </p:nvSpPr>
        <p:spPr bwMode="auto">
          <a:xfrm>
            <a:off x="445135"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360363" algn="l"/>
                <a:tab pos="1274763" algn="l"/>
                <a:tab pos="2189163" algn="l"/>
                <a:tab pos="3103563" algn="l"/>
                <a:tab pos="4017963" algn="l"/>
                <a:tab pos="4932363" algn="l"/>
                <a:tab pos="5846763" algn="l"/>
                <a:tab pos="6761163" algn="l"/>
                <a:tab pos="7675563" algn="l"/>
                <a:tab pos="8589963" algn="l"/>
                <a:tab pos="9504363" algn="l"/>
                <a:tab pos="1041876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004992"/>
              </a:buClr>
              <a:buSzTx/>
              <a:buFont typeface="WingDings"/>
              <a:buAutoNum type="arabicPeriod"/>
            </a:pPr>
            <a:r>
              <a:rPr lang="he-IL" altLang="de-DE" sz="2400">
                <a:solidFill>
                  <a:srgbClr val="004992"/>
                </a:solidFill>
                <a:latin typeface="+mn-lt"/>
                <a:ea typeface="+mn-ea"/>
                <a:cs typeface="+mn-cs"/>
              </a:rPr>
              <a:t>امرأة </a:t>
            </a:r>
            <a:r>
              <a:rPr lang="he-IL" altLang="de-DE" sz="2400" dirty="0">
                <a:solidFill>
                  <a:srgbClr val="004992"/>
                </a:solidFill>
                <a:latin typeface="+mn-lt"/>
                <a:ea typeface="+mn-ea"/>
                <a:cs typeface="+mn-cs"/>
              </a:rPr>
              <a:t>يأكل الديدان مع الاشمئزاز</a:t>
            </a:r>
            <a:endParaRPr lang="de-DE" altLang="de-DE" sz="2400" dirty="0">
              <a:solidFill>
                <a:srgbClr val="004992"/>
              </a:solidFill>
              <a:latin typeface="+mn-lt"/>
              <a:ea typeface="+mn-ea"/>
              <a:cs typeface="+mn-cs"/>
            </a:endParaRPr>
          </a:p>
          <a:p>
            <a:pPr marL="342900" indent="-342900" algn="r" rtl="1" eaLnBrk="1" hangingPunct="1">
              <a:lnSpc>
                <a:spcPct val="105000"/>
              </a:lnSpc>
              <a:spcBef>
                <a:spcPts val="1999"/>
              </a:spcBef>
              <a:spcAft>
                <a:spcPts val="0"/>
              </a:spcAft>
              <a:buClr>
                <a:srgbClr val="333333"/>
              </a:buClr>
              <a:buSzTx/>
              <a:buFont typeface="WingDings"/>
              <a:buAutoNum type="arabicPeriod"/>
            </a:pPr>
            <a:r>
              <a:rPr lang="hi-IN" altLang="de-DE" sz="2400">
                <a:solidFill>
                  <a:srgbClr val="333333"/>
                </a:solidFill>
                <a:latin typeface="+mn-lt"/>
                <a:ea typeface="+mn-ea"/>
                <a:cs typeface="+mn-cs"/>
              </a:rPr>
              <a:t>امرأة </a:t>
            </a:r>
            <a:r>
              <a:rPr lang="hi-IN" altLang="de-DE" sz="2400" dirty="0">
                <a:solidFill>
                  <a:srgbClr val="333333"/>
                </a:solidFill>
                <a:latin typeface="+mn-lt"/>
                <a:ea typeface="+mn-ea"/>
                <a:cs typeface="+mn-cs"/>
              </a:rPr>
              <a:t>تحس بالحرج تخفض رأسها</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a:solidFill>
                  <a:srgbClr val="333333"/>
                </a:solidFill>
                <a:latin typeface="+mn-lt"/>
                <a:ea typeface="+mn-ea"/>
                <a:cs typeface="+mn-cs"/>
              </a:rPr>
              <a:t>المرأة </a:t>
            </a:r>
            <a:r>
              <a:rPr lang="hi-IN" altLang="de-DE" sz="2400" dirty="0">
                <a:solidFill>
                  <a:srgbClr val="333333"/>
                </a:solidFill>
                <a:latin typeface="+mn-lt"/>
                <a:ea typeface="+mn-ea"/>
                <a:cs typeface="+mn-cs"/>
              </a:rPr>
              <a:t>تصلي</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a:solidFill>
                  <a:srgbClr val="333333"/>
                </a:solidFill>
                <a:latin typeface="+mn-lt"/>
                <a:ea typeface="+mn-ea"/>
                <a:cs typeface="+mn-cs"/>
              </a:rPr>
              <a:t>تتمتع </a:t>
            </a:r>
            <a:r>
              <a:rPr lang="hi-IN" altLang="de-DE" sz="2400" dirty="0">
                <a:solidFill>
                  <a:srgbClr val="333333"/>
                </a:solidFill>
                <a:latin typeface="+mn-lt"/>
                <a:ea typeface="+mn-ea"/>
                <a:cs typeface="+mn-cs"/>
              </a:rPr>
              <a:t>المرأة بمصيبة شخص آخر</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47ADB6D8-4D13-4D42-9DC9-734980DD8489}" type="slidenum">
              <a:rPr lang="en-US" altLang="de-DE" smtClean="0"/>
              <a:pPr/>
              <a:t>39</a:t>
            </a:fld>
            <a:endParaRPr lang="en-US" altLang="de-DE"/>
          </a:p>
        </p:txBody>
      </p:sp>
      <p:pic>
        <p:nvPicPr>
          <p:cNvPr id="9" name="Picture 8"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6108"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8116108"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a:solidFill>
                  <a:srgbClr val="004992"/>
                </a:solidFill>
                <a:latin typeface="+mn-lt"/>
                <a:ea typeface="+mn-ea"/>
                <a:cs typeface="+mn-cs"/>
              </a:rPr>
              <a:t>اشمئزاز</a:t>
            </a:r>
            <a:endParaRPr lang="en-GB" altLang="de-DE" sz="2400" dirty="0">
              <a:solidFill>
                <a:srgbClr val="004992"/>
              </a:solidFill>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1030"/>
          <p:cNvSpPr>
            <a:spLocks noChangeArrowheads="1"/>
          </p:cNvSpPr>
          <p:nvPr/>
        </p:nvSpPr>
        <p:spPr bwMode="auto">
          <a:xfrm>
            <a:off x="445135"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قبل المعاركة</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يقرأ الشاعر</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يمزح</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إهانة لشخص ما</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7575"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i="1">
                <a:latin typeface="Calibri Light"/>
              </a:rPr>
              <a:t>قطعة من الصورة</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156768A6-139C-406B-99D0-C4D544C83131}" type="slidenum">
              <a:rPr lang="en-US" altLang="de-DE" smtClean="0"/>
              <a:pPr/>
              <a:t>40</a:t>
            </a:fld>
            <a:endParaRPr lang="en-US"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ext Box 1030"/>
          <p:cNvSpPr>
            <a:spLocks noChangeArrowheads="1"/>
          </p:cNvSpPr>
          <p:nvPr/>
        </p:nvSpPr>
        <p:spPr bwMode="auto">
          <a:xfrm>
            <a:off x="445135" y="2660904"/>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قبل المعاركة</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يقرأ الشاعر</a:t>
            </a:r>
          </a:p>
          <a:p>
            <a:pPr marL="342900" indent="-342900" algn="r" rtl="1"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ea typeface="+mn-ea"/>
                <a:cs typeface="+mn-cs"/>
              </a:rPr>
              <a:t>يمزح</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إهانة لشخص ما</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47ADB6D8-4D13-4D42-9DC9-734980DD8489}" type="slidenum">
              <a:rPr lang="en-US" altLang="de-DE" smtClean="0"/>
              <a:pPr/>
              <a:t>41</a:t>
            </a:fld>
            <a:endParaRPr lang="en-US" altLang="de-DE"/>
          </a:p>
        </p:txBody>
      </p:sp>
      <p:pic>
        <p:nvPicPr>
          <p:cNvPr id="8"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7455"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Text Box 6"/>
          <p:cNvSpPr>
            <a:spLocks noChangeArrowheads="1"/>
          </p:cNvSpPr>
          <p:nvPr/>
        </p:nvSpPr>
        <p:spPr bwMode="auto">
          <a:xfrm>
            <a:off x="445136"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العروس </a:t>
            </a:r>
            <a:r>
              <a:rPr lang="hi-IN" altLang="de-DE" sz="2400">
                <a:solidFill>
                  <a:srgbClr val="333333"/>
                </a:solidFill>
                <a:latin typeface="+mn-lt"/>
                <a:ea typeface="+mn-ea"/>
                <a:cs typeface="+mn-cs"/>
              </a:rPr>
              <a:t>تقول “نعم”</a:t>
            </a:r>
            <a:r>
              <a:rPr lang="hi-IN" altLang="ja-JP" sz="2400">
                <a:solidFill>
                  <a:srgbClr val="333333"/>
                </a:solidFill>
                <a:latin typeface="+mn-lt"/>
                <a:ea typeface="+mn-ea"/>
                <a:cs typeface="+mn-cs"/>
              </a:rPr>
              <a:t>“في </a:t>
            </a:r>
            <a:r>
              <a:rPr lang="hi-IN" altLang="ja-JP" sz="2400" dirty="0">
                <a:solidFill>
                  <a:srgbClr val="333333"/>
                </a:solidFill>
                <a:latin typeface="+mn-lt"/>
                <a:ea typeface="+mn-ea"/>
                <a:cs typeface="+mn-cs"/>
              </a:rPr>
              <a:t>زفافها</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امرأة في خانة</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امرأة تفتخر بعرض خاتم زفافها إلى أحد الأصدقاء</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امرأة تشكوبسبب تذكرة لوقوف السيارات</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i="1">
                <a:latin typeface="Calibri Light"/>
              </a:rPr>
              <a:t>قطعة من الصورة</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156768A6-139C-406B-99D0-C4D544C83131}" type="slidenum">
              <a:rPr lang="en-US" altLang="de-DE" smtClean="0"/>
              <a:pPr/>
              <a:t>42</a:t>
            </a:fld>
            <a:endParaRPr lang="en-US"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4" name="Text Box 6"/>
          <p:cNvSpPr>
            <a:spLocks noChangeArrowheads="1"/>
          </p:cNvSpPr>
          <p:nvPr/>
        </p:nvSpPr>
        <p:spPr bwMode="auto">
          <a:xfrm>
            <a:off x="445136"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العروس </a:t>
            </a:r>
            <a:r>
              <a:rPr lang="hi-IN" altLang="de-DE" sz="2400">
                <a:solidFill>
                  <a:srgbClr val="333333"/>
                </a:solidFill>
                <a:latin typeface="+mn-lt"/>
                <a:ea typeface="+mn-ea"/>
                <a:cs typeface="+mn-cs"/>
              </a:rPr>
              <a:t>تقول “نعم”</a:t>
            </a:r>
            <a:r>
              <a:rPr lang="hi-IN" altLang="ja-JP" sz="2400">
                <a:solidFill>
                  <a:srgbClr val="333333"/>
                </a:solidFill>
                <a:latin typeface="+mn-lt"/>
                <a:ea typeface="+mn-ea"/>
                <a:cs typeface="+mn-cs"/>
              </a:rPr>
              <a:t>“في </a:t>
            </a:r>
            <a:r>
              <a:rPr lang="hi-IN" altLang="ja-JP" sz="2400" dirty="0">
                <a:solidFill>
                  <a:srgbClr val="333333"/>
                </a:solidFill>
                <a:latin typeface="+mn-lt"/>
                <a:ea typeface="+mn-ea"/>
                <a:cs typeface="+mn-cs"/>
              </a:rPr>
              <a:t>زفافها</a:t>
            </a:r>
          </a:p>
          <a:p>
            <a:pPr marL="342900" indent="-342900" algn="r" rtl="1"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ea typeface="+mn-ea"/>
                <a:cs typeface="+mn-cs"/>
              </a:rPr>
              <a:t>امرأة في خانة</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امرأة تفتخر بعرض خاتم زفافها إلى أحد الأصدقاء</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امرأة تشكوبسبب تذكرة لوقوف السيارات</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47ADB6D8-4D13-4D42-9DC9-734980DD8489}" type="slidenum">
              <a:rPr lang="en-US" altLang="de-DE" smtClean="0"/>
              <a:pPr/>
              <a:t>43</a:t>
            </a:fld>
            <a:endParaRPr lang="en-US" altLang="de-DE"/>
          </a:p>
        </p:txBody>
      </p:sp>
      <p:pic>
        <p:nvPicPr>
          <p:cNvPr id="9" name="Picture 8"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7577455"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a:solidFill>
                  <a:srgbClr val="004992"/>
                </a:solidFill>
                <a:latin typeface="+mn-lt"/>
                <a:ea typeface="+mn-ea"/>
                <a:cs typeface="+mn-cs"/>
              </a:rPr>
              <a:t>فرح</a:t>
            </a:r>
            <a:endParaRPr lang="en-GB" altLang="de-DE" sz="2400" dirty="0">
              <a:solidFill>
                <a:srgbClr val="004992"/>
              </a:solidFill>
              <a:latin typeface="+mn-lt"/>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9"/>
          <p:cNvSpPr>
            <a:spLocks noChangeArrowheads="1"/>
          </p:cNvSpPr>
          <p:nvPr/>
        </p:nvSpPr>
        <p:spPr bwMode="auto">
          <a:xfrm>
            <a:off x="445135"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رياضي العدواني </a:t>
            </a:r>
            <a:r>
              <a:rPr lang="de-DE" altLang="de-DE" sz="2400" dirty="0">
                <a:solidFill>
                  <a:srgbClr val="333333"/>
                </a:solidFill>
                <a:latin typeface="+mn-lt"/>
                <a:ea typeface="+mn-ea"/>
                <a:cs typeface="+mn-cs"/>
              </a:rPr>
              <a:t>)</a:t>
            </a:r>
            <a:r>
              <a:rPr lang="hi-IN" altLang="de-DE" sz="2400" dirty="0">
                <a:solidFill>
                  <a:srgbClr val="333333"/>
                </a:solidFill>
                <a:latin typeface="+mn-lt"/>
                <a:ea typeface="+mn-ea"/>
                <a:cs typeface="+mn-cs"/>
              </a:rPr>
              <a:t>المشاغبين</a:t>
            </a:r>
            <a:r>
              <a:rPr lang="de-DE" altLang="de-DE" sz="2400" dirty="0">
                <a:solidFill>
                  <a:srgbClr val="333333"/>
                </a:solidFill>
                <a:latin typeface="+mn-lt"/>
                <a:ea typeface="+mn-ea"/>
                <a:cs typeface="+mn-cs"/>
              </a:rPr>
              <a:t>(</a:t>
            </a:r>
            <a:endParaRPr lang="hi-IN" altLang="de-DE" sz="2400" dirty="0">
              <a:solidFill>
                <a:srgbClr val="333333"/>
              </a:solidFill>
              <a:latin typeface="+mn-lt"/>
              <a:ea typeface="+mn-ea"/>
              <a:cs typeface="+mn-cs"/>
            </a:endParaRP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الجرسون مرح</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قتال</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لاعب يحتفل بهدف</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i="1">
                <a:latin typeface="Calibri Light"/>
              </a:rPr>
              <a:t>قطعة من الصورة</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156768A6-139C-406B-99D0-C4D544C83131}" type="slidenum">
              <a:rPr lang="en-US" altLang="de-DE" smtClean="0"/>
              <a:pPr/>
              <a:t>44</a:t>
            </a:fld>
            <a:endParaRPr lang="en-US"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Text Box 9"/>
          <p:cNvSpPr>
            <a:spLocks noChangeArrowheads="1"/>
          </p:cNvSpPr>
          <p:nvPr/>
        </p:nvSpPr>
        <p:spPr bwMode="auto">
          <a:xfrm>
            <a:off x="445135"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رياضي العدواني </a:t>
            </a:r>
            <a:r>
              <a:rPr lang="de-DE" altLang="de-DE" sz="2400" dirty="0">
                <a:solidFill>
                  <a:srgbClr val="333333"/>
                </a:solidFill>
                <a:latin typeface="+mn-lt"/>
                <a:ea typeface="+mn-ea"/>
                <a:cs typeface="+mn-cs"/>
              </a:rPr>
              <a:t>)</a:t>
            </a:r>
            <a:r>
              <a:rPr lang="hi-IN" altLang="de-DE" sz="2400" dirty="0">
                <a:solidFill>
                  <a:srgbClr val="333333"/>
                </a:solidFill>
                <a:latin typeface="+mn-lt"/>
                <a:ea typeface="+mn-ea"/>
                <a:cs typeface="+mn-cs"/>
              </a:rPr>
              <a:t>المشاغبين</a:t>
            </a:r>
            <a:r>
              <a:rPr lang="de-DE" altLang="de-DE" sz="2400" dirty="0">
                <a:solidFill>
                  <a:srgbClr val="333333"/>
                </a:solidFill>
                <a:latin typeface="+mn-lt"/>
                <a:ea typeface="+mn-ea"/>
                <a:cs typeface="+mn-cs"/>
              </a:rPr>
              <a:t>(</a:t>
            </a:r>
            <a:endParaRPr lang="hi-IN" altLang="de-DE" sz="2400" dirty="0">
              <a:solidFill>
                <a:srgbClr val="333333"/>
              </a:solidFill>
              <a:latin typeface="+mn-lt"/>
              <a:ea typeface="+mn-ea"/>
              <a:cs typeface="+mn-cs"/>
            </a:endParaRPr>
          </a:p>
          <a:p>
            <a:pPr marL="342900" indent="-342900" algn="r" rtl="1"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ea typeface="+mn-ea"/>
                <a:cs typeface="+mn-cs"/>
              </a:rPr>
              <a:t>الجرسون مرح</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قتال</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لاعب يحتفل بهدف</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47ADB6D8-4D13-4D42-9DC9-734980DD8489}" type="slidenum">
              <a:rPr lang="en-US" altLang="de-DE" smtClean="0"/>
              <a:pPr/>
              <a:t>45</a:t>
            </a:fld>
            <a:endParaRPr lang="en-US" altLang="de-DE"/>
          </a:p>
        </p:txBody>
      </p:sp>
      <p:pic>
        <p:nvPicPr>
          <p:cNvPr id="9" name="Picture 8"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a:spLocks noChangeArrowheads="1"/>
          </p:cNvSpPr>
          <p:nvPr/>
        </p:nvSpPr>
        <p:spPr bwMode="auto">
          <a:xfrm>
            <a:off x="7577456"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a:solidFill>
                  <a:srgbClr val="004992"/>
                </a:solidFill>
                <a:latin typeface="+mn-lt"/>
                <a:ea typeface="+mn-ea"/>
                <a:cs typeface="+mn-cs"/>
              </a:rPr>
              <a:t> فرح</a:t>
            </a:r>
            <a:endParaRPr lang="en-GB" altLang="de-DE" sz="2400" dirty="0">
              <a:solidFill>
                <a:srgbClr val="004992"/>
              </a:solidFill>
              <a:latin typeface="+mn-lt"/>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Text Box 3"/>
          <p:cNvSpPr>
            <a:spLocks noChangeArrowheads="1"/>
          </p:cNvSpPr>
          <p:nvPr/>
        </p:nvSpPr>
        <p:spPr bwMode="auto">
          <a:xfrm>
            <a:off x="445135"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الناجين من حادث انفجار</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عامل في استراحة</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فشل الإضراب</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فستان لكارنفال </a:t>
            </a:r>
            <a:r>
              <a:rPr lang="de-DE" altLang="de-DE" sz="2400" dirty="0">
                <a:solidFill>
                  <a:srgbClr val="333333"/>
                </a:solidFill>
                <a:latin typeface="+mn-lt"/>
                <a:ea typeface="+mn-ea"/>
                <a:cs typeface="+mn-cs"/>
              </a:rPr>
              <a:t>)</a:t>
            </a:r>
            <a:r>
              <a:rPr lang="hi-IN" altLang="de-DE" sz="2400" dirty="0">
                <a:solidFill>
                  <a:srgbClr val="333333"/>
                </a:solidFill>
                <a:latin typeface="+mn-lt"/>
                <a:ea typeface="+mn-ea"/>
                <a:cs typeface="+mn-cs"/>
              </a:rPr>
              <a:t>عمال المناجم</a:t>
            </a:r>
            <a:r>
              <a:rPr lang="de-DE" altLang="de-DE" sz="2400" dirty="0">
                <a:solidFill>
                  <a:srgbClr val="333333"/>
                </a:solidFill>
                <a:latin typeface="+mn-lt"/>
                <a:ea typeface="+mn-ea"/>
                <a:cs typeface="+mn-cs"/>
              </a:rPr>
              <a:t>(</a:t>
            </a:r>
            <a:endParaRPr lang="hi-IN" altLang="de-DE" sz="24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400" i="1">
                <a:latin typeface="Calibri Light"/>
              </a:rPr>
              <a:t>قطعة من الصورة</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156768A6-139C-406B-99D0-C4D544C83131}" type="slidenum">
              <a:rPr lang="en-US" altLang="de-DE" smtClean="0"/>
              <a:pPr/>
              <a:t>46</a:t>
            </a:fld>
            <a:endParaRPr lang="en-US"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Text Box 3"/>
          <p:cNvSpPr>
            <a:spLocks noChangeArrowheads="1"/>
          </p:cNvSpPr>
          <p:nvPr/>
        </p:nvSpPr>
        <p:spPr bwMode="auto">
          <a:xfrm>
            <a:off x="445135" y="2660903"/>
            <a:ext cx="6263640" cy="37947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الناجين من حادث انفجار</a:t>
            </a:r>
          </a:p>
          <a:p>
            <a:pPr marL="342900" indent="-342900" algn="r" rtl="1"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ea typeface="+mn-ea"/>
                <a:cs typeface="+mn-cs"/>
              </a:rPr>
              <a:t>عامل في استراحة</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فشل الإضراب</a:t>
            </a:r>
          </a:p>
          <a:p>
            <a:pPr marL="342900" indent="-342900" algn="r" rtl="1"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ea typeface="+mn-ea"/>
                <a:cs typeface="+mn-cs"/>
              </a:rPr>
              <a:t>فستان لكارنفال </a:t>
            </a:r>
            <a:r>
              <a:rPr lang="de-DE" altLang="de-DE" sz="2400" dirty="0">
                <a:solidFill>
                  <a:srgbClr val="333333"/>
                </a:solidFill>
                <a:latin typeface="+mn-lt"/>
                <a:ea typeface="+mn-ea"/>
                <a:cs typeface="+mn-cs"/>
              </a:rPr>
              <a:t>)</a:t>
            </a:r>
            <a:r>
              <a:rPr lang="hi-IN" altLang="de-DE" sz="2400" dirty="0">
                <a:solidFill>
                  <a:srgbClr val="333333"/>
                </a:solidFill>
                <a:latin typeface="+mn-lt"/>
                <a:ea typeface="+mn-ea"/>
                <a:cs typeface="+mn-cs"/>
              </a:rPr>
              <a:t>عمال المناجم</a:t>
            </a:r>
            <a:r>
              <a:rPr lang="de-DE" altLang="de-DE" sz="2400" dirty="0">
                <a:solidFill>
                  <a:srgbClr val="333333"/>
                </a:solidFill>
                <a:latin typeface="+mn-lt"/>
                <a:ea typeface="+mn-ea"/>
                <a:cs typeface="+mn-cs"/>
              </a:rPr>
              <a:t>(</a:t>
            </a:r>
            <a:endParaRPr lang="hi-IN" altLang="de-DE" sz="24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47ADB6D8-4D13-4D42-9DC9-734980DD8489}" type="slidenum">
              <a:rPr lang="en-US" altLang="de-DE" smtClean="0"/>
              <a:pPr/>
              <a:t>47</a:t>
            </a:fld>
            <a:endParaRPr lang="en-US" altLang="de-DE"/>
          </a:p>
        </p:txBody>
      </p:sp>
      <p:pic>
        <p:nvPicPr>
          <p:cNvPr id="8" name="Picture 7"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7455"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3" name="Text Box 5"/>
          <p:cNvSpPr>
            <a:spLocks/>
          </p:cNvSpPr>
          <p:nvPr/>
        </p:nvSpPr>
        <p:spPr bwMode="auto">
          <a:xfrm>
            <a:off x="408955" y="4951413"/>
            <a:ext cx="11376000" cy="161925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marL="341313" indent="14288" eaLnBrk="0" hangingPunct="0">
              <a:spcBef>
                <a:spcPts val="800"/>
              </a:spcBef>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0" indent="0" algn="r" rtl="1" eaLnBrk="1" hangingPunct="1">
              <a:spcBef>
                <a:spcPts val="0"/>
              </a:spcBef>
              <a:spcAft>
                <a:spcPts val="0"/>
              </a:spcAft>
              <a:buClrTx/>
              <a:buSzTx/>
              <a:buNone/>
            </a:pPr>
            <a:r>
              <a:rPr lang="ar-SA" altLang="de-DE" sz="2000" dirty="0">
                <a:solidFill>
                  <a:srgbClr val="333333"/>
                </a:solidFill>
                <a:latin typeface="+mn-lt"/>
                <a:ea typeface="+mn-ea"/>
                <a:cs typeface="+mn-cs"/>
              </a:rPr>
              <a:t>الرجل يقرء ما يلي</a:t>
            </a:r>
            <a:r>
              <a:rPr lang="hi-IN" altLang="de-DE" sz="2000" dirty="0">
                <a:solidFill>
                  <a:srgbClr val="333333"/>
                </a:solidFill>
                <a:latin typeface="+mn-lt"/>
                <a:ea typeface="+mn-ea"/>
                <a:cs typeface="+mn-cs"/>
              </a:rPr>
              <a:t>:</a:t>
            </a:r>
            <a:endParaRPr lang="en-US" altLang="de-DE" sz="2000" dirty="0">
              <a:solidFill>
                <a:srgbClr val="333333"/>
              </a:solidFill>
              <a:latin typeface="+mn-lt"/>
              <a:ea typeface="+mn-ea"/>
              <a:cs typeface="+mn-cs"/>
            </a:endParaRPr>
          </a:p>
          <a:p>
            <a:pPr marL="342900" indent="-342900" algn="r" rtl="1" eaLnBrk="1" hangingPunct="1">
              <a:spcBef>
                <a:spcPts val="0"/>
              </a:spcBef>
              <a:spcAft>
                <a:spcPts val="0"/>
              </a:spcAft>
              <a:buClr>
                <a:srgbClr val="333333"/>
              </a:buClr>
            </a:pPr>
            <a:r>
              <a:rPr lang="ar-SA" altLang="de-DE" sz="2000" dirty="0">
                <a:solidFill>
                  <a:srgbClr val="333333"/>
                </a:solidFill>
                <a:latin typeface="+mn-lt"/>
                <a:ea typeface="+mn-ea"/>
                <a:cs typeface="+mn-cs"/>
              </a:rPr>
              <a:t>رسالة حب</a:t>
            </a:r>
            <a:r>
              <a:rPr lang="hi-IN" altLang="de-DE" sz="2000" dirty="0">
                <a:solidFill>
                  <a:srgbClr val="333333"/>
                </a:solidFill>
                <a:latin typeface="+mn-lt"/>
                <a:ea typeface="+mn-ea"/>
                <a:cs typeface="+mn-cs"/>
              </a:rPr>
              <a:t> </a:t>
            </a:r>
            <a:r>
              <a:rPr lang="de-DE" altLang="de-DE" sz="2000" dirty="0">
                <a:solidFill>
                  <a:srgbClr val="333333"/>
                </a:solidFill>
                <a:latin typeface="+mn-lt"/>
                <a:ea typeface="+mn-ea"/>
                <a:cs typeface="+mn-cs"/>
              </a:rPr>
              <a:t>)</a:t>
            </a:r>
            <a:r>
              <a:rPr lang="ar-SA" altLang="de-DE" sz="2000" dirty="0">
                <a:solidFill>
                  <a:srgbClr val="333333"/>
                </a:solidFill>
                <a:latin typeface="+mn-lt"/>
                <a:ea typeface="+mn-ea"/>
                <a:cs typeface="+mn-cs"/>
              </a:rPr>
              <a:t>احمرار في الصورة التالية</a:t>
            </a:r>
            <a:r>
              <a:rPr lang="de-DE" altLang="de-DE" sz="2000" dirty="0">
                <a:solidFill>
                  <a:srgbClr val="333333"/>
                </a:solidFill>
                <a:latin typeface="+mn-lt"/>
                <a:ea typeface="+mn-ea"/>
                <a:cs typeface="+mn-cs"/>
              </a:rPr>
              <a:t>(</a:t>
            </a:r>
            <a:endParaRPr lang="en-US" altLang="de-DE" sz="2000" dirty="0">
              <a:solidFill>
                <a:srgbClr val="333333"/>
              </a:solidFill>
              <a:latin typeface="+mn-lt"/>
              <a:ea typeface="+mn-ea"/>
              <a:cs typeface="+mn-cs"/>
            </a:endParaRPr>
          </a:p>
          <a:p>
            <a:pPr marL="342900" indent="-342900" algn="r" rtl="1" eaLnBrk="1" hangingPunct="1">
              <a:spcBef>
                <a:spcPts val="0"/>
              </a:spcBef>
              <a:spcAft>
                <a:spcPts val="0"/>
              </a:spcAft>
              <a:buClr>
                <a:srgbClr val="333333"/>
              </a:buClr>
            </a:pPr>
            <a:r>
              <a:rPr lang="ar-SA" altLang="de-DE" sz="2000" dirty="0">
                <a:solidFill>
                  <a:srgbClr val="333333"/>
                </a:solidFill>
                <a:latin typeface="+mn-lt"/>
                <a:ea typeface="+mn-ea"/>
                <a:cs typeface="+mn-cs"/>
              </a:rPr>
              <a:t>مثيرة للاهتمام المادة</a:t>
            </a:r>
            <a:r>
              <a:rPr lang="hi-IN" altLang="de-DE" sz="2000" dirty="0">
                <a:solidFill>
                  <a:srgbClr val="333333"/>
                </a:solidFill>
                <a:latin typeface="+mn-lt"/>
                <a:ea typeface="+mn-ea"/>
                <a:cs typeface="+mn-cs"/>
              </a:rPr>
              <a:t> </a:t>
            </a:r>
            <a:r>
              <a:rPr lang="de-DE" altLang="de-DE" sz="2000" dirty="0">
                <a:solidFill>
                  <a:srgbClr val="333333"/>
                </a:solidFill>
                <a:latin typeface="+mn-lt"/>
                <a:ea typeface="+mn-ea"/>
                <a:cs typeface="+mn-cs"/>
              </a:rPr>
              <a:t>)</a:t>
            </a:r>
            <a:r>
              <a:rPr lang="ar-SA" altLang="de-DE" sz="2000" dirty="0">
                <a:solidFill>
                  <a:srgbClr val="333333"/>
                </a:solidFill>
                <a:latin typeface="+mn-lt"/>
                <a:ea typeface="+mn-ea"/>
                <a:cs typeface="+mn-cs"/>
              </a:rPr>
              <a:t>تدوين الملاحظات في الصورة التالية</a:t>
            </a:r>
            <a:r>
              <a:rPr lang="de-DE" altLang="de-DE" sz="2000" dirty="0">
                <a:solidFill>
                  <a:srgbClr val="333333"/>
                </a:solidFill>
                <a:latin typeface="+mn-lt"/>
                <a:ea typeface="+mn-ea"/>
                <a:cs typeface="+mn-cs"/>
              </a:rPr>
              <a:t>(</a:t>
            </a:r>
            <a:endParaRPr lang="en-US" altLang="de-DE" sz="2000" dirty="0">
              <a:solidFill>
                <a:srgbClr val="333333"/>
              </a:solidFill>
              <a:latin typeface="+mn-lt"/>
              <a:ea typeface="+mn-ea"/>
              <a:cs typeface="+mn-cs"/>
            </a:endParaRPr>
          </a:p>
          <a:p>
            <a:pPr marL="342900" indent="-342900" algn="r" rtl="1" eaLnBrk="1" hangingPunct="1">
              <a:spcBef>
                <a:spcPts val="0"/>
              </a:spcBef>
              <a:spcAft>
                <a:spcPts val="0"/>
              </a:spcAft>
              <a:buClr>
                <a:srgbClr val="333333"/>
              </a:buClr>
            </a:pPr>
            <a:r>
              <a:rPr lang="ar-SA" altLang="de-DE" sz="2000" dirty="0">
                <a:solidFill>
                  <a:srgbClr val="333333"/>
                </a:solidFill>
                <a:latin typeface="+mn-lt"/>
                <a:ea typeface="+mn-ea"/>
                <a:cs typeface="+mn-cs"/>
              </a:rPr>
              <a:t>خطاب الرفض</a:t>
            </a:r>
            <a:r>
              <a:rPr lang="hi-IN" altLang="de-DE" sz="2000" dirty="0">
                <a:solidFill>
                  <a:srgbClr val="333333"/>
                </a:solidFill>
                <a:latin typeface="+mn-lt"/>
                <a:ea typeface="+mn-ea"/>
                <a:cs typeface="+mn-cs"/>
              </a:rPr>
              <a:t> </a:t>
            </a:r>
            <a:r>
              <a:rPr lang="de-DE" altLang="de-DE" sz="2000" dirty="0">
                <a:solidFill>
                  <a:srgbClr val="333333"/>
                </a:solidFill>
                <a:latin typeface="+mn-lt"/>
                <a:ea typeface="+mn-ea"/>
                <a:cs typeface="+mn-cs"/>
              </a:rPr>
              <a:t>)</a:t>
            </a:r>
            <a:r>
              <a:rPr lang="ar-SA" altLang="de-DE" sz="2000" dirty="0">
                <a:solidFill>
                  <a:srgbClr val="333333"/>
                </a:solidFill>
                <a:latin typeface="+mn-lt"/>
                <a:ea typeface="+mn-ea"/>
                <a:cs typeface="+mn-cs"/>
              </a:rPr>
              <a:t>فورة الغضب في الصورة التالية</a:t>
            </a:r>
            <a:r>
              <a:rPr lang="de-DE" altLang="de-DE" sz="2000" dirty="0">
                <a:solidFill>
                  <a:srgbClr val="333333"/>
                </a:solidFill>
                <a:latin typeface="+mn-lt"/>
                <a:ea typeface="+mn-ea"/>
                <a:cs typeface="+mn-cs"/>
              </a:rPr>
              <a:t>(</a:t>
            </a:r>
            <a:endParaRPr lang="en-US" altLang="de-DE" sz="2000" dirty="0">
              <a:solidFill>
                <a:srgbClr val="333333"/>
              </a:solidFill>
              <a:latin typeface="+mn-lt"/>
              <a:ea typeface="+mn-ea"/>
              <a:cs typeface="+mn-cs"/>
            </a:endParaRPr>
          </a:p>
          <a:p>
            <a:pPr marL="342900" indent="-342900" algn="r" rtl="1" eaLnBrk="1" hangingPunct="1">
              <a:spcBef>
                <a:spcPts val="0"/>
              </a:spcBef>
              <a:spcAft>
                <a:spcPts val="0"/>
              </a:spcAft>
              <a:buClr>
                <a:srgbClr val="333333"/>
              </a:buClr>
            </a:pPr>
            <a:r>
              <a:rPr lang="ar-SA" altLang="de-DE" sz="2000" dirty="0">
                <a:solidFill>
                  <a:srgbClr val="333333"/>
                </a:solidFill>
                <a:latin typeface="+mn-lt"/>
                <a:ea typeface="+mn-ea"/>
                <a:cs typeface="+mn-cs"/>
              </a:rPr>
              <a:t>النكات</a:t>
            </a:r>
            <a:r>
              <a:rPr lang="hi-IN" altLang="de-DE" sz="2000" dirty="0">
                <a:solidFill>
                  <a:srgbClr val="333333"/>
                </a:solidFill>
                <a:latin typeface="+mn-lt"/>
                <a:ea typeface="+mn-ea"/>
                <a:cs typeface="+mn-cs"/>
              </a:rPr>
              <a:t> </a:t>
            </a:r>
            <a:r>
              <a:rPr lang="de-DE" altLang="de-DE" sz="2000" dirty="0">
                <a:solidFill>
                  <a:srgbClr val="333333"/>
                </a:solidFill>
                <a:latin typeface="+mn-lt"/>
                <a:ea typeface="+mn-ea"/>
                <a:cs typeface="+mn-cs"/>
              </a:rPr>
              <a:t>)</a:t>
            </a:r>
            <a:r>
              <a:rPr lang="ar-SA" altLang="de-DE" sz="2000" dirty="0">
                <a:solidFill>
                  <a:srgbClr val="333333"/>
                </a:solidFill>
                <a:latin typeface="+mn-lt"/>
                <a:ea typeface="+mn-ea"/>
                <a:cs typeface="+mn-cs"/>
              </a:rPr>
              <a:t>ضاحكا في الصورة التالية</a:t>
            </a:r>
            <a:r>
              <a:rPr lang="de-DE" altLang="de-DE" sz="2000" dirty="0">
                <a:solidFill>
                  <a:srgbClr val="333333"/>
                </a:solidFill>
                <a:latin typeface="+mn-lt"/>
                <a:ea typeface="+mn-ea"/>
                <a:cs typeface="+mn-cs"/>
              </a:rPr>
              <a:t>(</a:t>
            </a:r>
            <a:endParaRPr lang="hi-IN" altLang="de-DE" sz="20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latin typeface="+mn-lt"/>
                <a:ea typeface="+mn-ea"/>
                <a:cs typeface="+mn-cs"/>
              </a:rPr>
              <a:t>ماذا يفعل هذا الشخص او بمادا يشعر؟</a:t>
            </a:r>
            <a:br>
              <a:rPr lang="ar-SA" sz="3600" dirty="0">
                <a:latin typeface="+mn-lt"/>
                <a:ea typeface="+mn-ea"/>
                <a:cs typeface="+mn-cs"/>
              </a:rPr>
            </a:br>
            <a:r>
              <a:rPr lang="ar-SA" sz="3600" dirty="0">
                <a:latin typeface="+mn-lt"/>
                <a:ea typeface="+mn-ea"/>
                <a:cs typeface="+mn-cs"/>
              </a:rPr>
              <a:t>كيف أنت واثق؟</a:t>
            </a:r>
            <a:endParaRPr lang="en-US" sz="3600" dirty="0">
              <a:latin typeface="+mn-lt"/>
              <a:ea typeface="+mn-ea"/>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94880"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156768A6-139C-406B-99D0-C4D544C83131}" type="slidenum">
              <a:rPr lang="en-US" altLang="de-DE" smtClean="0"/>
              <a:pPr/>
              <a:t>48</a:t>
            </a:fld>
            <a:endParaRPr lang="en-US"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9" name="Text Box 5"/>
          <p:cNvSpPr>
            <a:spLocks/>
          </p:cNvSpPr>
          <p:nvPr/>
        </p:nvSpPr>
        <p:spPr bwMode="auto">
          <a:xfrm>
            <a:off x="408955" y="4951413"/>
            <a:ext cx="11376000" cy="161925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marL="341313" indent="14288" eaLnBrk="0" hangingPunct="0">
              <a:spcBef>
                <a:spcPts val="800"/>
              </a:spcBef>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0" indent="0" algn="r" rtl="1" eaLnBrk="1" hangingPunct="1">
              <a:spcBef>
                <a:spcPts val="0"/>
              </a:spcBef>
              <a:spcAft>
                <a:spcPts val="0"/>
              </a:spcAft>
              <a:buClrTx/>
              <a:buSzTx/>
              <a:buNone/>
            </a:pPr>
            <a:r>
              <a:rPr lang="ar-SA" altLang="de-DE" sz="2000" dirty="0">
                <a:solidFill>
                  <a:srgbClr val="333333"/>
                </a:solidFill>
                <a:latin typeface="+mn-lt"/>
                <a:ea typeface="+mn-ea"/>
                <a:cs typeface="+mn-cs"/>
              </a:rPr>
              <a:t>الرجل يقرء ما يلي</a:t>
            </a:r>
            <a:r>
              <a:rPr lang="hi-IN" altLang="de-DE" sz="2000" dirty="0">
                <a:solidFill>
                  <a:srgbClr val="333333"/>
                </a:solidFill>
                <a:latin typeface="+mn-lt"/>
                <a:ea typeface="+mn-ea"/>
                <a:cs typeface="+mn-cs"/>
              </a:rPr>
              <a:t>:</a:t>
            </a:r>
            <a:endParaRPr lang="en-US" altLang="de-DE" sz="2000" dirty="0">
              <a:solidFill>
                <a:srgbClr val="333333"/>
              </a:solidFill>
              <a:latin typeface="+mn-lt"/>
              <a:ea typeface="+mn-ea"/>
              <a:cs typeface="+mn-cs"/>
            </a:endParaRPr>
          </a:p>
          <a:p>
            <a:pPr marL="342900" indent="-342900" algn="r" rtl="1" eaLnBrk="1" hangingPunct="1">
              <a:spcBef>
                <a:spcPts val="0"/>
              </a:spcBef>
              <a:spcAft>
                <a:spcPts val="0"/>
              </a:spcAft>
              <a:buClr>
                <a:srgbClr val="000000"/>
              </a:buClr>
            </a:pPr>
            <a:r>
              <a:rPr lang="ar-SA" altLang="de-DE" sz="2000" dirty="0">
                <a:solidFill>
                  <a:srgbClr val="333333"/>
                </a:solidFill>
                <a:latin typeface="+mn-lt"/>
                <a:ea typeface="+mn-ea"/>
                <a:cs typeface="+mn-cs"/>
              </a:rPr>
              <a:t>رسالة حب</a:t>
            </a:r>
            <a:r>
              <a:rPr lang="hi-IN" altLang="de-DE" sz="2000" dirty="0">
                <a:solidFill>
                  <a:srgbClr val="333333"/>
                </a:solidFill>
                <a:latin typeface="+mn-lt"/>
                <a:ea typeface="+mn-ea"/>
                <a:cs typeface="+mn-cs"/>
              </a:rPr>
              <a:t> </a:t>
            </a:r>
            <a:r>
              <a:rPr lang="de-DE" altLang="de-DE" sz="2000" dirty="0">
                <a:solidFill>
                  <a:srgbClr val="333333"/>
                </a:solidFill>
                <a:latin typeface="+mn-lt"/>
                <a:ea typeface="+mn-ea"/>
                <a:cs typeface="+mn-cs"/>
              </a:rPr>
              <a:t>)</a:t>
            </a:r>
            <a:r>
              <a:rPr lang="ar-SA" altLang="de-DE" sz="2000" dirty="0">
                <a:solidFill>
                  <a:srgbClr val="333333"/>
                </a:solidFill>
                <a:latin typeface="+mn-lt"/>
                <a:ea typeface="+mn-ea"/>
                <a:cs typeface="+mn-cs"/>
              </a:rPr>
              <a:t>احمرار في الصورة التالية</a:t>
            </a:r>
            <a:r>
              <a:rPr lang="de-DE" altLang="de-DE" sz="2000" dirty="0">
                <a:solidFill>
                  <a:srgbClr val="333333"/>
                </a:solidFill>
                <a:latin typeface="+mn-lt"/>
                <a:ea typeface="+mn-ea"/>
                <a:cs typeface="+mn-cs"/>
              </a:rPr>
              <a:t>(</a:t>
            </a:r>
            <a:endParaRPr lang="en-US" altLang="de-DE" sz="2000" dirty="0">
              <a:solidFill>
                <a:srgbClr val="333333"/>
              </a:solidFill>
              <a:latin typeface="+mn-lt"/>
              <a:ea typeface="+mn-ea"/>
              <a:cs typeface="+mn-cs"/>
            </a:endParaRPr>
          </a:p>
          <a:p>
            <a:pPr marL="342900" indent="-342900" algn="r" rtl="1" eaLnBrk="1" hangingPunct="1">
              <a:spcBef>
                <a:spcPts val="0"/>
              </a:spcBef>
              <a:spcAft>
                <a:spcPts val="0"/>
              </a:spcAft>
              <a:buClr>
                <a:srgbClr val="000000"/>
              </a:buClr>
            </a:pPr>
            <a:r>
              <a:rPr lang="ar-SA" altLang="de-DE" sz="2000" dirty="0">
                <a:solidFill>
                  <a:srgbClr val="333333"/>
                </a:solidFill>
                <a:latin typeface="+mn-lt"/>
                <a:ea typeface="+mn-ea"/>
                <a:cs typeface="+mn-cs"/>
              </a:rPr>
              <a:t>مثيرة للاهتمام المادة</a:t>
            </a:r>
            <a:r>
              <a:rPr lang="hi-IN" altLang="de-DE" sz="2000" dirty="0">
                <a:solidFill>
                  <a:srgbClr val="333333"/>
                </a:solidFill>
                <a:latin typeface="+mn-lt"/>
                <a:ea typeface="+mn-ea"/>
                <a:cs typeface="+mn-cs"/>
              </a:rPr>
              <a:t> </a:t>
            </a:r>
            <a:r>
              <a:rPr lang="de-DE" altLang="de-DE" sz="2000" dirty="0">
                <a:solidFill>
                  <a:srgbClr val="333333"/>
                </a:solidFill>
                <a:latin typeface="+mn-lt"/>
                <a:ea typeface="+mn-ea"/>
                <a:cs typeface="+mn-cs"/>
              </a:rPr>
              <a:t>)</a:t>
            </a:r>
            <a:r>
              <a:rPr lang="ar-SA" altLang="de-DE" sz="2000" dirty="0">
                <a:solidFill>
                  <a:srgbClr val="333333"/>
                </a:solidFill>
                <a:latin typeface="+mn-lt"/>
                <a:ea typeface="+mn-ea"/>
                <a:cs typeface="+mn-cs"/>
              </a:rPr>
              <a:t>تدوين الملاحظات في الصورة التالية</a:t>
            </a:r>
            <a:r>
              <a:rPr lang="de-DE" altLang="de-DE" sz="2000" dirty="0">
                <a:solidFill>
                  <a:srgbClr val="333333"/>
                </a:solidFill>
                <a:latin typeface="+mn-lt"/>
                <a:ea typeface="+mn-ea"/>
                <a:cs typeface="+mn-cs"/>
              </a:rPr>
              <a:t>(</a:t>
            </a:r>
            <a:endParaRPr lang="en-US" altLang="de-DE" sz="2000" dirty="0">
              <a:solidFill>
                <a:srgbClr val="333333"/>
              </a:solidFill>
              <a:latin typeface="+mn-lt"/>
              <a:ea typeface="+mn-ea"/>
              <a:cs typeface="+mn-cs"/>
            </a:endParaRPr>
          </a:p>
          <a:p>
            <a:pPr marL="342900" indent="-342900" algn="r" rtl="1" eaLnBrk="1" hangingPunct="1">
              <a:spcBef>
                <a:spcPts val="0"/>
              </a:spcBef>
              <a:spcAft>
                <a:spcPts val="0"/>
              </a:spcAft>
            </a:pPr>
            <a:r>
              <a:rPr lang="ar-SA" altLang="de-DE" sz="2000" dirty="0">
                <a:solidFill>
                  <a:srgbClr val="004992"/>
                </a:solidFill>
                <a:latin typeface="+mn-lt"/>
                <a:ea typeface="+mn-ea"/>
                <a:cs typeface="+mn-cs"/>
              </a:rPr>
              <a:t>خطاب الرفض</a:t>
            </a:r>
            <a:r>
              <a:rPr lang="hi-IN" altLang="de-DE" sz="2000" dirty="0">
                <a:solidFill>
                  <a:srgbClr val="004992"/>
                </a:solidFill>
                <a:latin typeface="+mn-lt"/>
                <a:ea typeface="+mn-ea"/>
                <a:cs typeface="+mn-cs"/>
              </a:rPr>
              <a:t> </a:t>
            </a:r>
            <a:r>
              <a:rPr lang="de-DE" altLang="de-DE" sz="2000" dirty="0">
                <a:solidFill>
                  <a:srgbClr val="004992"/>
                </a:solidFill>
                <a:latin typeface="+mn-lt"/>
                <a:ea typeface="+mn-ea"/>
                <a:cs typeface="+mn-cs"/>
              </a:rPr>
              <a:t>)</a:t>
            </a:r>
            <a:r>
              <a:rPr lang="ar-SA" altLang="de-DE" sz="2000" dirty="0">
                <a:solidFill>
                  <a:srgbClr val="004992"/>
                </a:solidFill>
                <a:latin typeface="+mn-lt"/>
                <a:ea typeface="+mn-ea"/>
                <a:cs typeface="+mn-cs"/>
              </a:rPr>
              <a:t>فورة الغضب في الصورة التالية</a:t>
            </a:r>
            <a:r>
              <a:rPr lang="de-DE" altLang="de-DE" sz="2000" dirty="0">
                <a:solidFill>
                  <a:srgbClr val="004992"/>
                </a:solidFill>
                <a:latin typeface="+mn-lt"/>
                <a:ea typeface="+mn-ea"/>
                <a:cs typeface="+mn-cs"/>
              </a:rPr>
              <a:t>(</a:t>
            </a:r>
            <a:endParaRPr lang="en-US" altLang="de-DE" sz="2000" dirty="0">
              <a:solidFill>
                <a:srgbClr val="004992"/>
              </a:solidFill>
              <a:latin typeface="+mn-lt"/>
              <a:ea typeface="+mn-ea"/>
              <a:cs typeface="+mn-cs"/>
            </a:endParaRPr>
          </a:p>
          <a:p>
            <a:pPr marL="342900" indent="-342900" algn="r" rtl="1" eaLnBrk="1" hangingPunct="1">
              <a:spcBef>
                <a:spcPts val="0"/>
              </a:spcBef>
              <a:spcAft>
                <a:spcPts val="0"/>
              </a:spcAft>
              <a:buClr>
                <a:srgbClr val="000000"/>
              </a:buClr>
            </a:pPr>
            <a:r>
              <a:rPr lang="ar-SA" altLang="de-DE" sz="2000" dirty="0">
                <a:solidFill>
                  <a:srgbClr val="333333"/>
                </a:solidFill>
                <a:latin typeface="+mn-lt"/>
                <a:ea typeface="+mn-ea"/>
                <a:cs typeface="+mn-cs"/>
              </a:rPr>
              <a:t>النكات</a:t>
            </a:r>
            <a:r>
              <a:rPr lang="hi-IN" altLang="de-DE" sz="2000" dirty="0">
                <a:solidFill>
                  <a:srgbClr val="333333"/>
                </a:solidFill>
                <a:latin typeface="+mn-lt"/>
                <a:ea typeface="+mn-ea"/>
                <a:cs typeface="+mn-cs"/>
              </a:rPr>
              <a:t> </a:t>
            </a:r>
            <a:r>
              <a:rPr lang="de-DE" altLang="de-DE" sz="2000" dirty="0">
                <a:solidFill>
                  <a:srgbClr val="333333"/>
                </a:solidFill>
                <a:latin typeface="+mn-lt"/>
                <a:ea typeface="+mn-ea"/>
                <a:cs typeface="+mn-cs"/>
              </a:rPr>
              <a:t>)</a:t>
            </a:r>
            <a:r>
              <a:rPr lang="ar-SA" altLang="de-DE" sz="2000" dirty="0">
                <a:solidFill>
                  <a:srgbClr val="333333"/>
                </a:solidFill>
                <a:latin typeface="+mn-lt"/>
                <a:ea typeface="+mn-ea"/>
                <a:cs typeface="+mn-cs"/>
              </a:rPr>
              <a:t>ضاحكا في الصورة التالية</a:t>
            </a:r>
            <a:r>
              <a:rPr lang="de-DE" altLang="de-DE" sz="2000" dirty="0">
                <a:solidFill>
                  <a:srgbClr val="333333"/>
                </a:solidFill>
                <a:latin typeface="+mn-lt"/>
                <a:ea typeface="+mn-ea"/>
                <a:cs typeface="+mn-cs"/>
              </a:rPr>
              <a:t>(</a:t>
            </a:r>
            <a:endParaRPr lang="hi-IN" altLang="de-DE" sz="2000" dirty="0">
              <a:solidFill>
                <a:srgbClr val="333333"/>
              </a:solidFill>
              <a:latin typeface="+mn-lt"/>
              <a:ea typeface="+mn-ea"/>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59231"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95480"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31728"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t>التدريب رقم 4 – الاحساس بالتعاطف...1</a:t>
            </a:r>
            <a:endParaRPr lang="en-US"/>
          </a:p>
        </p:txBody>
      </p:sp>
      <p:sp>
        <p:nvSpPr>
          <p:cNvPr id="7" name="Slide Number Placeholder 6"/>
          <p:cNvSpPr>
            <a:spLocks noGrp="1"/>
          </p:cNvSpPr>
          <p:nvPr>
            <p:ph type="sldNum" sz="quarter" idx="12"/>
          </p:nvPr>
        </p:nvSpPr>
        <p:spPr/>
        <p:txBody>
          <a:bodyPr/>
          <a:lstStyle/>
          <a:p>
            <a:fld id="{47ADB6D8-4D13-4D42-9DC9-734980DD8489}" type="slidenum">
              <a:rPr lang="en-US" altLang="de-DE" smtClean="0"/>
              <a:pPr/>
              <a:t>49</a:t>
            </a:fld>
            <a:endParaRPr lang="en-US"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z="3600">
                <a:solidFill>
                  <a:srgbClr val="004992"/>
                </a:solidFill>
                <a:latin typeface="+mn-lt"/>
                <a:ea typeface="+mn-ea"/>
                <a:cs typeface="+mn-cs"/>
              </a:rPr>
              <a:t>الاستنتاج الأول</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indent="-342900">
              <a:buClr>
                <a:srgbClr val="333333"/>
              </a:buClr>
              <a:buFont typeface="WingDings"/>
              <a:buChar char=""/>
            </a:pPr>
            <a:r>
              <a:rPr lang="ar-SA" sz="2400">
                <a:solidFill>
                  <a:srgbClr val="333333"/>
                </a:solidFill>
              </a:rPr>
              <a:t>تعابير الوجه والإيماءات ليست دائما واضحة!</a:t>
            </a:r>
          </a:p>
          <a:p>
            <a:pPr>
              <a:buClr>
                <a:srgbClr val="333333"/>
              </a:buClr>
            </a:pPr>
            <a:endParaRPr lang="en-US" sz="2400" dirty="0">
              <a:solidFill>
                <a:srgbClr val="333333"/>
              </a:solidFill>
            </a:endParaRPr>
          </a:p>
        </p:txBody>
      </p:sp>
      <p:sp>
        <p:nvSpPr>
          <p:cNvPr id="10" name="Footer Placeholder 9"/>
          <p:cNvSpPr>
            <a:spLocks noGrp="1"/>
          </p:cNvSpPr>
          <p:nvPr>
            <p:ph type="ftr" sz="quarter" idx="11"/>
          </p:nvPr>
        </p:nvSpPr>
        <p:spPr/>
        <p:txBody>
          <a:bodyPr/>
          <a:lstStyle/>
          <a:p>
            <a:pPr>
              <a:defRPr/>
            </a:pPr>
            <a:r>
              <a:rPr lang="ar-SA"/>
              <a:t>التدريب رقم 4 – الاحساس بالتعاطف...1</a:t>
            </a:r>
            <a:endParaRPr lang="en-US"/>
          </a:p>
        </p:txBody>
      </p:sp>
      <p:sp>
        <p:nvSpPr>
          <p:cNvPr id="11" name="Slide Number Placeholder 10"/>
          <p:cNvSpPr>
            <a:spLocks noGrp="1"/>
          </p:cNvSpPr>
          <p:nvPr>
            <p:ph type="sldNum" sz="quarter" idx="12"/>
          </p:nvPr>
        </p:nvSpPr>
        <p:spPr/>
        <p:txBody>
          <a:bodyPr/>
          <a:lstStyle/>
          <a:p>
            <a:fld id="{8980589D-F93E-41E1-927D-EA1707DA70F9}" type="slidenum">
              <a:rPr lang="en-US" altLang="de-DE" smtClean="0"/>
              <a:pPr/>
              <a:t>50</a:t>
            </a:fld>
            <a:endParaRPr lang="en-US"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z="3600">
                <a:solidFill>
                  <a:srgbClr val="004992"/>
                </a:solidFill>
                <a:latin typeface="+mn-lt"/>
                <a:ea typeface="+mn-ea"/>
                <a:cs typeface="+mn-cs"/>
              </a:rPr>
              <a:t>الاستنتاج الأول</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indent="-342900">
              <a:buClr>
                <a:srgbClr val="333333"/>
              </a:buClr>
              <a:buFont typeface="WingDings"/>
              <a:buChar char=""/>
            </a:pPr>
            <a:r>
              <a:rPr lang="ar-SA" sz="2400">
                <a:solidFill>
                  <a:srgbClr val="333333"/>
                </a:solidFill>
              </a:rPr>
              <a:t>تعابير الوجه والإيماءات ليست دائما واضحة!</a:t>
            </a:r>
          </a:p>
          <a:p>
            <a:pPr marL="342900" indent="-342900">
              <a:buClr>
                <a:srgbClr val="333333"/>
              </a:buClr>
              <a:buFont typeface="WingDings"/>
              <a:buChar char=""/>
            </a:pPr>
            <a:r>
              <a:rPr lang="ar-SA" sz="2400" dirty="0">
                <a:solidFill>
                  <a:srgbClr val="333333"/>
                </a:solidFill>
              </a:rPr>
              <a:t>كثير من الناس لا يمكن أن تظهر في وجهها العاطفة، بحكم طبيعتها أو بسبب المرض مثل مرض باركنسون، والذي يجعل من الصعب استنتاج مشاعرهم الداخلية.</a:t>
            </a:r>
          </a:p>
          <a:p>
            <a:pPr>
              <a:buClr>
                <a:srgbClr val="333333"/>
              </a:buClr>
            </a:pP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51</a:t>
            </a:fld>
            <a:endParaRPr lang="en-US" altLang="de-DE"/>
          </a:p>
        </p:txBody>
      </p:sp>
    </p:spTree>
    <p:extLst>
      <p:ext uri="{BB962C8B-B14F-4D97-AF65-F5344CB8AC3E}">
        <p14:creationId xmlns:p14="http://schemas.microsoft.com/office/powerpoint/2010/main" val="1890204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z="3600">
                <a:solidFill>
                  <a:srgbClr val="004992"/>
                </a:solidFill>
                <a:latin typeface="+mn-lt"/>
                <a:ea typeface="+mn-ea"/>
                <a:cs typeface="+mn-cs"/>
              </a:rPr>
              <a:t>الاستنتاج الأول</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indent="-342900">
              <a:buClr>
                <a:srgbClr val="333333"/>
              </a:buClr>
              <a:buFont typeface="WingDings"/>
              <a:buChar char=""/>
            </a:pPr>
            <a:r>
              <a:rPr lang="ar-SA" sz="2400">
                <a:solidFill>
                  <a:srgbClr val="333333"/>
                </a:solidFill>
              </a:rPr>
              <a:t>تعابير الوجه والإيماءات ليست دائما واضحة!</a:t>
            </a:r>
          </a:p>
          <a:p>
            <a:pPr marL="342900" indent="-342900">
              <a:buClr>
                <a:srgbClr val="333333"/>
              </a:buClr>
              <a:buFont typeface="WingDings"/>
              <a:buChar char=""/>
            </a:pPr>
            <a:r>
              <a:rPr lang="ar-SA" sz="2400" dirty="0">
                <a:solidFill>
                  <a:srgbClr val="333333"/>
                </a:solidFill>
              </a:rPr>
              <a:t>كثير من الناس لا يمكن أن تظهر في وجهها العاطفة، بحكم طبيعتها أو بسبب المرض مثل مرض باركنسون، والذي يجعل من الصعب استنتاج مشاعرهم الداخلية.</a:t>
            </a:r>
          </a:p>
          <a:p>
            <a:pPr marL="342900" indent="-342900">
              <a:buClr>
                <a:srgbClr val="333333"/>
              </a:buClr>
              <a:buFont typeface="WingDings"/>
              <a:buChar char=""/>
            </a:pPr>
            <a:r>
              <a:rPr lang="ar-SA" sz="2400" dirty="0">
                <a:solidFill>
                  <a:srgbClr val="333333"/>
                </a:solidFill>
              </a:rPr>
              <a:t>وينبغي النظر في معلومات إضافية( (الوضع، ومعرفة مسبقة عن هذا الشخص ، يسأل الشخص بشكل مباشر، إذا كان ذلك ممكنا) قبل أن يتم تفسير تعبيرات الوجه والإيماءات.</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52</a:t>
            </a:fld>
            <a:endParaRPr lang="en-US" altLang="de-DE"/>
          </a:p>
        </p:txBody>
      </p:sp>
    </p:spTree>
    <p:extLst>
      <p:ext uri="{BB962C8B-B14F-4D97-AF65-F5344CB8AC3E}">
        <p14:creationId xmlns:p14="http://schemas.microsoft.com/office/powerpoint/2010/main" val="29489594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تمرين 3</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ar-SA" sz="2400" dirty="0">
                <a:solidFill>
                  <a:srgbClr val="333333"/>
                </a:solidFill>
              </a:rPr>
              <a:t>يبين لك سلسلة من الصور.</a:t>
            </a:r>
          </a:p>
          <a:p>
            <a:pPr marL="342900" lvl="0" indent="-342900" defTabSz="914377">
              <a:buClr>
                <a:srgbClr val="333333"/>
              </a:buClr>
              <a:buFont typeface="WingDings"/>
              <a:buChar char=""/>
            </a:pPr>
            <a:r>
              <a:rPr lang="ar-SA" sz="2400" dirty="0">
                <a:solidFill>
                  <a:srgbClr val="333333"/>
                </a:solidFill>
              </a:rPr>
              <a:t>وتظهر صور 1-3 في ترتيب عكسي، تقدم الصورة 3في ا لمرحلة الأولى.</a:t>
            </a:r>
          </a:p>
          <a:p>
            <a:pPr marL="342900" lvl="0" indent="-342900" defTabSz="914377">
              <a:buClr>
                <a:srgbClr val="333333"/>
              </a:buClr>
              <a:buFont typeface="WingDings"/>
              <a:buChar char=""/>
            </a:pPr>
            <a:r>
              <a:rPr lang="ar-SA" sz="2400" dirty="0">
                <a:solidFill>
                  <a:srgbClr val="333333"/>
                </a:solidFill>
              </a:rPr>
              <a:t>بعد عرض كل صورة، وسوف يطلب منك من هي الصورة التي تكمل تسلسل منطقي.</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8980589D-F93E-41E1-927D-EA1707DA70F9}" type="slidenum">
              <a:rPr lang="en-US" altLang="de-DE" smtClean="0"/>
              <a:pPr/>
              <a:t>53</a:t>
            </a:fld>
            <a:endParaRPr lang="en-US"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دا يخطط الرجل؟</a:t>
            </a:r>
            <a:endParaRPr lang="en-US" sz="3600">
              <a:latin typeface="+mn-lt"/>
              <a:ea typeface="+mn-ea"/>
              <a:cs typeface="+mn-cs"/>
            </a:endParaRPr>
          </a:p>
        </p:txBody>
      </p:sp>
      <p:pic>
        <p:nvPicPr>
          <p:cNvPr id="1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sp>
        <p:nvSpPr>
          <p:cNvPr id="23" name="Caption_113669"/>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dirty="0">
              <a:solidFill>
                <a:srgbClr val="000000"/>
              </a:solidFill>
              <a:latin typeface="+mn-lt"/>
              <a:ea typeface="+mn-ea"/>
              <a:cs typeface="+mn-cs"/>
            </a:endParaRPr>
          </a:p>
        </p:txBody>
      </p:sp>
      <p:sp>
        <p:nvSpPr>
          <p:cNvPr id="24" name="Caption_113668"/>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dirty="0">
              <a:solidFill>
                <a:srgbClr val="000000"/>
              </a:solidFill>
              <a:latin typeface="+mn-lt"/>
              <a:ea typeface="+mn-ea"/>
              <a:cs typeface="+mn-cs"/>
            </a:endParaRPr>
          </a:p>
        </p:txBody>
      </p:sp>
      <p:sp>
        <p:nvSpPr>
          <p:cNvPr id="25" name="Caption_113667"/>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dirty="0">
              <a:solidFill>
                <a:srgbClr val="000000"/>
              </a:solidFill>
              <a:latin typeface="+mn-lt"/>
              <a:ea typeface="+mn-ea"/>
              <a:cs typeface="+mn-cs"/>
            </a:endParaRPr>
          </a:p>
        </p:txBody>
      </p:sp>
      <p:sp>
        <p:nvSpPr>
          <p:cNvPr id="26" name="Caption_11366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54</a:t>
            </a:fld>
            <a:endParaRPr lang="en-US" altLang="de-DE"/>
          </a:p>
        </p:txBody>
      </p:sp>
      <p:sp>
        <p:nvSpPr>
          <p:cNvPr id="15" name="Text Box 12">
            <a:extLst>
              <a:ext uri="{FF2B5EF4-FFF2-40B4-BE49-F238E27FC236}">
                <a16:creationId xmlns:a16="http://schemas.microsoft.com/office/drawing/2014/main" id="{3D1D40C5-DBAD-40B9-921F-150246AE68B1}"/>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دا يخطط الرجل؟</a:t>
            </a:r>
            <a:endParaRPr lang="en-US" sz="3600">
              <a:latin typeface="+mn-lt"/>
              <a:ea typeface="+mn-ea"/>
              <a:cs typeface="+mn-cs"/>
            </a:endParaRPr>
          </a:p>
        </p:txBody>
      </p:sp>
      <p:pic>
        <p:nvPicPr>
          <p:cNvPr id="22"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5"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26"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27" name="Caption_115725"/>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8" name="Caption_115717"/>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4ت؟</a:t>
            </a:r>
            <a:endParaRPr lang="de-DE" altLang="de-DE" sz="2000" b="1" dirty="0">
              <a:solidFill>
                <a:srgbClr val="000000"/>
              </a:solidFill>
              <a:latin typeface="+mn-lt"/>
              <a:ea typeface="+mn-ea"/>
              <a:cs typeface="+mn-cs"/>
            </a:endParaRPr>
          </a:p>
        </p:txBody>
      </p:sp>
      <p:sp>
        <p:nvSpPr>
          <p:cNvPr id="29" name="Caption_115716"/>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4ب؟</a:t>
            </a:r>
            <a:endParaRPr lang="de-DE" altLang="de-DE" sz="2000" b="1" dirty="0">
              <a:solidFill>
                <a:srgbClr val="000000"/>
              </a:solidFill>
              <a:latin typeface="+mn-lt"/>
              <a:ea typeface="+mn-ea"/>
              <a:cs typeface="+mn-cs"/>
            </a:endParaRPr>
          </a:p>
        </p:txBody>
      </p:sp>
      <p:sp>
        <p:nvSpPr>
          <p:cNvPr id="30" name="Caption_115715"/>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4ا؟</a:t>
            </a:r>
            <a:endParaRPr lang="de-DE" altLang="de-DE" sz="2000" b="1" dirty="0">
              <a:solidFill>
                <a:srgbClr val="000000"/>
              </a:solidFill>
              <a:latin typeface="+mn-lt"/>
              <a:ea typeface="+mn-ea"/>
              <a:cs typeface="+mn-cs"/>
            </a:endParaRPr>
          </a:p>
        </p:txBody>
      </p:sp>
      <p:sp>
        <p:nvSpPr>
          <p:cNvPr id="31" name="Caption_115714"/>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55</a:t>
            </a:fld>
            <a:endParaRPr lang="en-US" altLang="de-DE"/>
          </a:p>
        </p:txBody>
      </p:sp>
      <p:sp>
        <p:nvSpPr>
          <p:cNvPr id="17" name="Text Box 12">
            <a:extLst>
              <a:ext uri="{FF2B5EF4-FFF2-40B4-BE49-F238E27FC236}">
                <a16:creationId xmlns:a16="http://schemas.microsoft.com/office/drawing/2014/main" id="{5ACF6443-C469-483F-940A-B9278933ADE1}"/>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دا يخطط الرجل؟</a:t>
            </a:r>
            <a:endParaRPr lang="en-US" sz="3600">
              <a:latin typeface="+mn-lt"/>
              <a:ea typeface="+mn-ea"/>
              <a:cs typeface="+mn-cs"/>
            </a:endParaRPr>
          </a:p>
        </p:txBody>
      </p:sp>
      <p:pic>
        <p:nvPicPr>
          <p:cNvPr id="25"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8"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29"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30"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31" name="Caption_11777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32" name="Caption_117773"/>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3" name="Caption_117765"/>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34" name="Caption_117764"/>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5" name="Caption_117763"/>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6" name="Caption_11776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56</a:t>
            </a:fld>
            <a:endParaRPr lang="en-US" altLang="de-DE"/>
          </a:p>
        </p:txBody>
      </p:sp>
      <p:sp>
        <p:nvSpPr>
          <p:cNvPr id="19" name="Text Box 12">
            <a:extLst>
              <a:ext uri="{FF2B5EF4-FFF2-40B4-BE49-F238E27FC236}">
                <a16:creationId xmlns:a16="http://schemas.microsoft.com/office/drawing/2014/main" id="{519A3E23-3876-4A20-811E-ABD913BF9663}"/>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الجواب الصحيح هو 4ت!</a:t>
            </a:r>
            <a:endParaRPr lang="en-US" sz="3600" dirty="0">
              <a:latin typeface="+mn-lt"/>
              <a:ea typeface="+mn-ea"/>
              <a:cs typeface="+mn-cs"/>
            </a:endParaRPr>
          </a:p>
        </p:txBody>
      </p:sp>
      <p:pic>
        <p:nvPicPr>
          <p:cNvPr id="17"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9"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0"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21" name="Caption_119817"/>
          <p:cNvSpPr txBox="1">
            <a:spLocks noChangeArrowheads="1"/>
          </p:cNvSpPr>
          <p:nvPr/>
        </p:nvSpPr>
        <p:spPr bwMode="auto">
          <a:xfrm>
            <a:off x="5874606" y="6328664"/>
            <a:ext cx="4796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4ت</a:t>
            </a:r>
            <a:endParaRPr lang="de-DE" altLang="de-DE" sz="2000" b="1" dirty="0">
              <a:solidFill>
                <a:srgbClr val="000000"/>
              </a:solidFill>
              <a:latin typeface="+mn-lt"/>
              <a:ea typeface="+mn-ea"/>
              <a:cs typeface="+mn-cs"/>
            </a:endParaRPr>
          </a:p>
        </p:txBody>
      </p:sp>
      <p:sp>
        <p:nvSpPr>
          <p:cNvPr id="22" name="Caption_11981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23" name="Caption_119813"/>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4" name="Caption_119811"/>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57</a:t>
            </a:fld>
            <a:endParaRPr lang="en-US"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تفعل المرئة؟</a:t>
            </a:r>
            <a:endParaRPr lang="en-US" sz="3600">
              <a:latin typeface="+mn-lt"/>
              <a:ea typeface="+mn-ea"/>
              <a:cs typeface="+mn-cs"/>
            </a:endParaRPr>
          </a:p>
        </p:txBody>
      </p:sp>
      <p:pic>
        <p:nvPicPr>
          <p:cNvPr id="17"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1867"/>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2" name="Caption_121866"/>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3" name="Caption_121865"/>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24" name="Caption_12186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58</a:t>
            </a:fld>
            <a:endParaRPr lang="en-US" altLang="de-DE"/>
          </a:p>
        </p:txBody>
      </p:sp>
      <p:sp>
        <p:nvSpPr>
          <p:cNvPr id="14" name="Text Box 12">
            <a:extLst>
              <a:ext uri="{FF2B5EF4-FFF2-40B4-BE49-F238E27FC236}">
                <a16:creationId xmlns:a16="http://schemas.microsoft.com/office/drawing/2014/main" id="{E3212666-3297-4F51-980B-2F6C43D2C9BA}"/>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تفعل المرئة؟</a:t>
            </a:r>
            <a:endParaRPr lang="en-US" sz="3600">
              <a:latin typeface="+mn-lt"/>
              <a:ea typeface="+mn-ea"/>
              <a:cs typeface="+mn-cs"/>
            </a:endParaRPr>
          </a:p>
        </p:txBody>
      </p:sp>
      <p:pic>
        <p:nvPicPr>
          <p:cNvPr id="20"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1"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9631"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Caption_123916"/>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6" name="Caption_123914"/>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7" name="Caption_123913"/>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8" name="Caption_123912"/>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29" name="Caption_12391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59</a:t>
            </a:fld>
            <a:endParaRPr lang="en-US" altLang="de-DE"/>
          </a:p>
        </p:txBody>
      </p:sp>
      <p:sp>
        <p:nvSpPr>
          <p:cNvPr id="16" name="Text Box 12">
            <a:extLst>
              <a:ext uri="{FF2B5EF4-FFF2-40B4-BE49-F238E27FC236}">
                <a16:creationId xmlns:a16="http://schemas.microsoft.com/office/drawing/2014/main" id="{0685AEA2-D6B7-4550-846D-D784D2744322}"/>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تفعل المرئة؟</a:t>
            </a:r>
            <a:endParaRPr lang="en-US" sz="3600">
              <a:latin typeface="+mn-lt"/>
              <a:ea typeface="+mn-ea"/>
              <a:cs typeface="+mn-cs"/>
            </a:endParaRPr>
          </a:p>
        </p:txBody>
      </p:sp>
      <p:pic>
        <p:nvPicPr>
          <p:cNvPr id="23"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4"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5"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5039"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 name="Caption_12596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30" name="Caption_12596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1" name="Caption_125962"/>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32" name="Caption_125961"/>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3" name="Caption_125960"/>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4" name="Caption_125959"/>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60</a:t>
            </a:fld>
            <a:endParaRPr lang="en-US" altLang="de-DE"/>
          </a:p>
        </p:txBody>
      </p:sp>
      <p:sp>
        <p:nvSpPr>
          <p:cNvPr id="18" name="Text Box 12">
            <a:extLst>
              <a:ext uri="{FF2B5EF4-FFF2-40B4-BE49-F238E27FC236}">
                <a16:creationId xmlns:a16="http://schemas.microsoft.com/office/drawing/2014/main" id="{E705A6DB-E656-4093-AFC0-DB2E018A5963}"/>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الجواب الصحيح هو 4ا!</a:t>
            </a:r>
            <a:endParaRPr lang="en-US" sz="3600" dirty="0">
              <a:latin typeface="+mn-lt"/>
              <a:ea typeface="+mn-ea"/>
              <a:cs typeface="+mn-cs"/>
            </a:endParaRPr>
          </a:p>
        </p:txBody>
      </p:sp>
      <p:pic>
        <p:nvPicPr>
          <p:cNvPr id="16"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7"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8"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5039"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 name="Caption_128009"/>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21" name="Caption_128008"/>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2" name="Caption_128006"/>
          <p:cNvSpPr txBox="1">
            <a:spLocks noChangeArrowheads="1"/>
          </p:cNvSpPr>
          <p:nvPr/>
        </p:nvSpPr>
        <p:spPr bwMode="auto">
          <a:xfrm>
            <a:off x="5929909" y="6328664"/>
            <a:ext cx="369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4ا</a:t>
            </a:r>
            <a:endParaRPr lang="de-DE" altLang="de-DE" sz="2000" b="1" dirty="0">
              <a:solidFill>
                <a:srgbClr val="000000"/>
              </a:solidFill>
              <a:latin typeface="+mn-lt"/>
              <a:ea typeface="+mn-ea"/>
              <a:cs typeface="+mn-cs"/>
            </a:endParaRPr>
          </a:p>
        </p:txBody>
      </p:sp>
      <p:sp>
        <p:nvSpPr>
          <p:cNvPr id="23" name="Caption_128005"/>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61</a:t>
            </a:fld>
            <a:endParaRPr lang="en-US"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 القصد هذا الرجل؟</a:t>
            </a:r>
            <a:endParaRPr lang="en-US" sz="3600">
              <a:latin typeface="+mn-lt"/>
              <a:ea typeface="+mn-ea"/>
              <a:cs typeface="+mn-cs"/>
            </a:endParaRPr>
          </a:p>
        </p:txBody>
      </p:sp>
      <p:pic>
        <p:nvPicPr>
          <p:cNvPr id="19"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22"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23" name="Caption_130056"/>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4" name="Caption_130057"/>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5" name="Caption_130058"/>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26" name="Caption_13005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62</a:t>
            </a:fld>
            <a:endParaRPr lang="en-US" altLang="de-DE"/>
          </a:p>
        </p:txBody>
      </p:sp>
      <p:sp>
        <p:nvSpPr>
          <p:cNvPr id="14" name="Text Box 12">
            <a:extLst>
              <a:ext uri="{FF2B5EF4-FFF2-40B4-BE49-F238E27FC236}">
                <a16:creationId xmlns:a16="http://schemas.microsoft.com/office/drawing/2014/main" id="{2AB7345C-ACB6-48D8-8E66-CDA6E274031F}"/>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 القصد هذا الرجل؟</a:t>
            </a:r>
            <a:endParaRPr lang="en-US" sz="3600">
              <a:latin typeface="+mn-lt"/>
              <a:ea typeface="+mn-ea"/>
              <a:cs typeface="+mn-cs"/>
            </a:endParaRPr>
          </a:p>
        </p:txBody>
      </p:sp>
      <p:pic>
        <p:nvPicPr>
          <p:cNvPr id="22"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25"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27" name="Caption_132108"/>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8" name="Caption_132105"/>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9" name="Caption_132106"/>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0" name="Caption_132107"/>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1" name="Caption_132104"/>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63</a:t>
            </a:fld>
            <a:endParaRPr lang="en-US" altLang="de-DE"/>
          </a:p>
        </p:txBody>
      </p:sp>
      <p:sp>
        <p:nvSpPr>
          <p:cNvPr id="16" name="Text Box 12">
            <a:extLst>
              <a:ext uri="{FF2B5EF4-FFF2-40B4-BE49-F238E27FC236}">
                <a16:creationId xmlns:a16="http://schemas.microsoft.com/office/drawing/2014/main" id="{D0F4E50F-9F2A-4A39-AF9C-2CEE53685414}"/>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 القصد هذا الرجل؟</a:t>
            </a:r>
            <a:endParaRPr lang="en-US" sz="3600">
              <a:latin typeface="+mn-lt"/>
              <a:ea typeface="+mn-ea"/>
              <a:cs typeface="+mn-cs"/>
            </a:endParaRPr>
          </a:p>
        </p:txBody>
      </p:sp>
      <p:pic>
        <p:nvPicPr>
          <p:cNvPr id="25"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28"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9" name="Picture 28"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30"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31" name="Caption_13415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32" name="Caption_13415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3" name="Caption_134153"/>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34" name="Caption_134154"/>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5" name="Caption_134155"/>
          <p:cNvSpPr txBox="1">
            <a:spLocks noChangeAspect="1"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6" name="Caption_13415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64</a:t>
            </a:fld>
            <a:endParaRPr lang="en-US" altLang="de-DE"/>
          </a:p>
        </p:txBody>
      </p:sp>
      <p:sp>
        <p:nvSpPr>
          <p:cNvPr id="18" name="Text Box 12">
            <a:extLst>
              <a:ext uri="{FF2B5EF4-FFF2-40B4-BE49-F238E27FC236}">
                <a16:creationId xmlns:a16="http://schemas.microsoft.com/office/drawing/2014/main" id="{066BE36D-D1CD-4FA8-81D6-53CC86EE847D}"/>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الجواب الصحيح هو 4ت!</a:t>
            </a:r>
            <a:endParaRPr lang="en-US" sz="3600" dirty="0">
              <a:latin typeface="+mn-lt"/>
              <a:ea typeface="+mn-ea"/>
              <a:cs typeface="+mn-cs"/>
            </a:endParaRPr>
          </a:p>
        </p:txBody>
      </p:sp>
      <p:pic>
        <p:nvPicPr>
          <p:cNvPr id="17"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9"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0"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21" name="Caption_136202"/>
          <p:cNvSpPr txBox="1">
            <a:spLocks noChangeArrowheads="1"/>
          </p:cNvSpPr>
          <p:nvPr/>
        </p:nvSpPr>
        <p:spPr bwMode="auto">
          <a:xfrm>
            <a:off x="5874606" y="6328664"/>
            <a:ext cx="4796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4ت</a:t>
            </a:r>
            <a:endParaRPr lang="de-DE" altLang="de-DE" sz="2000" b="1" dirty="0">
              <a:solidFill>
                <a:srgbClr val="000000"/>
              </a:solidFill>
              <a:latin typeface="+mn-lt"/>
              <a:ea typeface="+mn-ea"/>
              <a:cs typeface="+mn-cs"/>
            </a:endParaRPr>
          </a:p>
        </p:txBody>
      </p:sp>
      <p:sp>
        <p:nvSpPr>
          <p:cNvPr id="22" name="Caption_136199"/>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23" name="Caption_136197"/>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4" name="Caption_13619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65</a:t>
            </a:fld>
            <a:endParaRPr lang="en-US"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دا تريد المرأة ان تفعل؟</a:t>
            </a:r>
            <a:endParaRPr lang="en-US" sz="3600">
              <a:latin typeface="+mn-lt"/>
              <a:ea typeface="+mn-ea"/>
              <a:cs typeface="+mn-cs"/>
            </a:endParaRPr>
          </a:p>
        </p:txBody>
      </p:sp>
      <p:pic>
        <p:nvPicPr>
          <p:cNvPr id="19"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2"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sp>
        <p:nvSpPr>
          <p:cNvPr id="23" name="Caption_138243"/>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4" name="Caption_138244"/>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5" name="Caption_138245"/>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26" name="Caption_13824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66</a:t>
            </a:fld>
            <a:endParaRPr lang="en-US" altLang="de-DE"/>
          </a:p>
        </p:txBody>
      </p:sp>
      <p:sp>
        <p:nvSpPr>
          <p:cNvPr id="14" name="Text Box 12">
            <a:extLst>
              <a:ext uri="{FF2B5EF4-FFF2-40B4-BE49-F238E27FC236}">
                <a16:creationId xmlns:a16="http://schemas.microsoft.com/office/drawing/2014/main" id="{F5420D0F-5D5D-473E-802E-65637BF82CDF}"/>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دا تريد المرأة ان تفعل؟</a:t>
            </a:r>
            <a:endParaRPr lang="en-US" sz="3600">
              <a:latin typeface="+mn-lt"/>
              <a:ea typeface="+mn-ea"/>
              <a:cs typeface="+mn-cs"/>
            </a:endParaRPr>
          </a:p>
        </p:txBody>
      </p:sp>
      <p:pic>
        <p:nvPicPr>
          <p:cNvPr id="22"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5"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26"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27" name="Caption_140290"/>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8" name="Caption_140292"/>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9" name="Caption_140293"/>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0" name="Caption_140294"/>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1" name="Caption_14029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67</a:t>
            </a:fld>
            <a:endParaRPr lang="en-US" altLang="de-DE"/>
          </a:p>
        </p:txBody>
      </p:sp>
      <p:sp>
        <p:nvSpPr>
          <p:cNvPr id="16" name="Text Box 12">
            <a:extLst>
              <a:ext uri="{FF2B5EF4-FFF2-40B4-BE49-F238E27FC236}">
                <a16:creationId xmlns:a16="http://schemas.microsoft.com/office/drawing/2014/main" id="{03455A34-04A7-42CB-BEF0-7DB66303E992}"/>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دا تريد المرأة ان تفعل؟</a:t>
            </a:r>
            <a:endParaRPr lang="en-US" sz="3600">
              <a:latin typeface="+mn-lt"/>
              <a:ea typeface="+mn-ea"/>
              <a:cs typeface="+mn-cs"/>
            </a:endParaRPr>
          </a:p>
        </p:txBody>
      </p:sp>
      <p:pic>
        <p:nvPicPr>
          <p:cNvPr id="25"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8"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29"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30"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31" name="Caption_14233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32" name="Caption_142339"/>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3" name="Caption_142341"/>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34" name="Caption_142342"/>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5" name="Caption_142343"/>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6" name="Caption_142340"/>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68</a:t>
            </a:fld>
            <a:endParaRPr lang="en-US" altLang="de-DE"/>
          </a:p>
        </p:txBody>
      </p:sp>
      <p:sp>
        <p:nvSpPr>
          <p:cNvPr id="18" name="Text Box 12">
            <a:extLst>
              <a:ext uri="{FF2B5EF4-FFF2-40B4-BE49-F238E27FC236}">
                <a16:creationId xmlns:a16="http://schemas.microsoft.com/office/drawing/2014/main" id="{859ACFFA-7808-4B27-8C73-2D3DCE19B4BF}"/>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الجواب الصحيح هو 4ا!</a:t>
            </a:r>
            <a:endParaRPr lang="en-US" sz="3600" dirty="0">
              <a:latin typeface="+mn-lt"/>
              <a:ea typeface="+mn-ea"/>
              <a:cs typeface="+mn-cs"/>
            </a:endParaRPr>
          </a:p>
        </p:txBody>
      </p:sp>
      <p:pic>
        <p:nvPicPr>
          <p:cNvPr id="18"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9" name="Picture 18"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34223" y="4957064"/>
            <a:ext cx="1960384" cy="1371600"/>
          </a:xfrm>
          <a:prstGeom prst="rect">
            <a:avLst/>
          </a:prstGeom>
          <a:noFill/>
          <a:ln>
            <a:solidFill>
              <a:schemeClr val="tx1"/>
            </a:solidFill>
            <a:miter lim="800000"/>
            <a:headEnd/>
            <a:tailEnd/>
          </a:ln>
        </p:spPr>
      </p:pic>
      <p:pic>
        <p:nvPicPr>
          <p:cNvPr id="20"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1"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22" name="Caption_144386"/>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23" name="Caption_144387"/>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4" name="Caption_144394"/>
          <p:cNvSpPr txBox="1">
            <a:spLocks noChangeArrowheads="1"/>
          </p:cNvSpPr>
          <p:nvPr/>
        </p:nvSpPr>
        <p:spPr bwMode="auto">
          <a:xfrm>
            <a:off x="5929909" y="6328664"/>
            <a:ext cx="369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4ا</a:t>
            </a:r>
            <a:endParaRPr lang="de-DE" altLang="de-DE" sz="2000" b="1" dirty="0">
              <a:solidFill>
                <a:srgbClr val="000000"/>
              </a:solidFill>
              <a:latin typeface="+mn-lt"/>
              <a:ea typeface="+mn-ea"/>
              <a:cs typeface="+mn-cs"/>
            </a:endParaRPr>
          </a:p>
        </p:txBody>
      </p:sp>
      <p:sp>
        <p:nvSpPr>
          <p:cNvPr id="25" name="Caption_144388"/>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69</a:t>
            </a:fld>
            <a:endParaRPr lang="en-US"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 القصد من المرأة؟</a:t>
            </a:r>
            <a:endParaRPr lang="en-US" sz="3600">
              <a:latin typeface="+mn-lt"/>
              <a:ea typeface="+mn-ea"/>
              <a:cs typeface="+mn-cs"/>
            </a:endParaRPr>
          </a:p>
        </p:txBody>
      </p:sp>
      <p:pic>
        <p:nvPicPr>
          <p:cNvPr id="19"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2"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23" name="Caption_14643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24" name="Caption_146437"/>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5" name="Caption_146436"/>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6" name="Caption_146435"/>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70</a:t>
            </a:fld>
            <a:endParaRPr lang="en-US" altLang="de-DE"/>
          </a:p>
        </p:txBody>
      </p:sp>
      <p:sp>
        <p:nvSpPr>
          <p:cNvPr id="14" name="Text Box 12">
            <a:extLst>
              <a:ext uri="{FF2B5EF4-FFF2-40B4-BE49-F238E27FC236}">
                <a16:creationId xmlns:a16="http://schemas.microsoft.com/office/drawing/2014/main" id="{D3BCCA28-DE7D-4347-9D43-396BD3CE4F7F}"/>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 القصد من المرأة؟</a:t>
            </a:r>
            <a:endParaRPr lang="en-US" sz="3600">
              <a:latin typeface="+mn-lt"/>
              <a:ea typeface="+mn-ea"/>
              <a:cs typeface="+mn-cs"/>
            </a:endParaRPr>
          </a:p>
        </p:txBody>
      </p:sp>
      <p:pic>
        <p:nvPicPr>
          <p:cNvPr id="22"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5"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27" name="Caption_148482"/>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8" name="Caption_148483"/>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29" name="Caption_148486"/>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30" name="Caption_148485"/>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1" name="Caption_148484"/>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71</a:t>
            </a:fld>
            <a:endParaRPr lang="en-US" altLang="de-DE"/>
          </a:p>
        </p:txBody>
      </p:sp>
      <p:sp>
        <p:nvSpPr>
          <p:cNvPr id="16" name="Text Box 12">
            <a:extLst>
              <a:ext uri="{FF2B5EF4-FFF2-40B4-BE49-F238E27FC236}">
                <a16:creationId xmlns:a16="http://schemas.microsoft.com/office/drawing/2014/main" id="{644EF157-FB74-43D3-B994-49F7FEADA356}"/>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 القصد من المرأة؟</a:t>
            </a:r>
            <a:endParaRPr lang="en-US" sz="3600">
              <a:latin typeface="+mn-lt"/>
              <a:ea typeface="+mn-ea"/>
              <a:cs typeface="+mn-cs"/>
            </a:endParaRPr>
          </a:p>
        </p:txBody>
      </p:sp>
      <p:pic>
        <p:nvPicPr>
          <p:cNvPr id="25"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8"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9"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30"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31" name="Caption_150530"/>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32" name="Caption_150531"/>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3" name="Caption_15053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34" name="Caption_150535"/>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dirty="0">
              <a:solidFill>
                <a:srgbClr val="000000"/>
              </a:solidFill>
              <a:latin typeface="+mn-lt"/>
              <a:ea typeface="+mn-ea"/>
              <a:cs typeface="+mn-cs"/>
            </a:endParaRPr>
          </a:p>
        </p:txBody>
      </p:sp>
      <p:sp>
        <p:nvSpPr>
          <p:cNvPr id="35" name="Caption_150534"/>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6" name="Caption_150533"/>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72</a:t>
            </a:fld>
            <a:endParaRPr lang="en-US" altLang="de-DE"/>
          </a:p>
        </p:txBody>
      </p:sp>
      <p:sp>
        <p:nvSpPr>
          <p:cNvPr id="18" name="Text Box 12">
            <a:extLst>
              <a:ext uri="{FF2B5EF4-FFF2-40B4-BE49-F238E27FC236}">
                <a16:creationId xmlns:a16="http://schemas.microsoft.com/office/drawing/2014/main" id="{0B76B443-0BD0-40AA-A685-E3C167592A41}"/>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الجواب الصحيح هو 4ب!</a:t>
            </a:r>
            <a:endParaRPr lang="en-US" sz="3600" dirty="0">
              <a:latin typeface="+mn-lt"/>
              <a:ea typeface="+mn-ea"/>
              <a:cs typeface="+mn-cs"/>
            </a:endParaRPr>
          </a:p>
        </p:txBody>
      </p:sp>
      <p:pic>
        <p:nvPicPr>
          <p:cNvPr id="17"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8"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9"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0"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22"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3"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24" name="Caption_152579"/>
          <p:cNvSpPr txBox="1">
            <a:spLocks noChangeArrowheads="1"/>
          </p:cNvSpPr>
          <p:nvPr/>
        </p:nvSpPr>
        <p:spPr bwMode="auto">
          <a:xfrm>
            <a:off x="5874606" y="6328664"/>
            <a:ext cx="4796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4ب</a:t>
            </a:r>
            <a:endParaRPr lang="de-DE" altLang="de-DE" sz="2000" b="1" dirty="0">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73</a:t>
            </a:fld>
            <a:endParaRPr lang="en-US"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 قصد المرأة؟</a:t>
            </a:r>
            <a:endParaRPr lang="en-US" sz="3600">
              <a:latin typeface="+mn-lt"/>
              <a:ea typeface="+mn-ea"/>
              <a:cs typeface="+mn-cs"/>
            </a:endParaRPr>
          </a:p>
        </p:txBody>
      </p:sp>
      <p:pic>
        <p:nvPicPr>
          <p:cNvPr id="19"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2"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23" name="Caption_16"/>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4" name="Caption_18"/>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5" name="Caption_17"/>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26" name="Caption_15462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74</a:t>
            </a:fld>
            <a:endParaRPr lang="en-US" altLang="de-DE"/>
          </a:p>
        </p:txBody>
      </p:sp>
      <p:sp>
        <p:nvSpPr>
          <p:cNvPr id="14" name="Text Box 12">
            <a:extLst>
              <a:ext uri="{FF2B5EF4-FFF2-40B4-BE49-F238E27FC236}">
                <a16:creationId xmlns:a16="http://schemas.microsoft.com/office/drawing/2014/main" id="{C3F2C504-FC1D-4757-BD97-E51A7BBF0952}"/>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 قصد المرأة؟</a:t>
            </a:r>
            <a:endParaRPr lang="en-US" sz="3600">
              <a:latin typeface="+mn-lt"/>
              <a:ea typeface="+mn-ea"/>
              <a:cs typeface="+mn-cs"/>
            </a:endParaRPr>
          </a:p>
        </p:txBody>
      </p:sp>
      <p:pic>
        <p:nvPicPr>
          <p:cNvPr id="22"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5"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27" name="Caption_156674"/>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8" name="Caption_156675"/>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29" name="Caption_156678"/>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30" name="Caption_156677"/>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1" name="Caption_156676"/>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75</a:t>
            </a:fld>
            <a:endParaRPr lang="en-US" altLang="de-DE"/>
          </a:p>
        </p:txBody>
      </p:sp>
      <p:sp>
        <p:nvSpPr>
          <p:cNvPr id="16" name="Text Box 12">
            <a:extLst>
              <a:ext uri="{FF2B5EF4-FFF2-40B4-BE49-F238E27FC236}">
                <a16:creationId xmlns:a16="http://schemas.microsoft.com/office/drawing/2014/main" id="{465DE811-9F99-4689-ACBE-03E4D76EBAA5}"/>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 قصد المرأة؟</a:t>
            </a:r>
            <a:endParaRPr lang="en-US" sz="3600">
              <a:latin typeface="+mn-lt"/>
              <a:ea typeface="+mn-ea"/>
              <a:cs typeface="+mn-cs"/>
            </a:endParaRPr>
          </a:p>
        </p:txBody>
      </p:sp>
      <p:pic>
        <p:nvPicPr>
          <p:cNvPr id="25"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8"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9"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30"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31" name="Caption_20"/>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32" name="Caption_22"/>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3" name="Caption_21"/>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4" name="Caption_158722"/>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solidFill>
                  <a:srgbClr val="000000"/>
                </a:solidFill>
                <a:latin typeface="+mn-lt"/>
                <a:ea typeface="+mn-ea"/>
                <a:cs typeface="+mn-cs"/>
              </a:rPr>
              <a:t>1</a:t>
            </a:r>
          </a:p>
        </p:txBody>
      </p:sp>
      <p:sp>
        <p:nvSpPr>
          <p:cNvPr id="35" name="Caption_158723"/>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6" name="Caption_158724"/>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76</a:t>
            </a:fld>
            <a:endParaRPr lang="en-US" altLang="de-DE"/>
          </a:p>
        </p:txBody>
      </p:sp>
      <p:sp>
        <p:nvSpPr>
          <p:cNvPr id="18" name="Text Box 12">
            <a:extLst>
              <a:ext uri="{FF2B5EF4-FFF2-40B4-BE49-F238E27FC236}">
                <a16:creationId xmlns:a16="http://schemas.microsoft.com/office/drawing/2014/main" id="{EAF9E078-8443-4B2C-8592-16C787D3CD9A}"/>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الجواب الصحيح هو 4ب!</a:t>
            </a:r>
            <a:endParaRPr lang="en-US" sz="3600" dirty="0">
              <a:latin typeface="+mn-lt"/>
              <a:ea typeface="+mn-ea"/>
              <a:cs typeface="+mn-cs"/>
            </a:endParaRPr>
          </a:p>
        </p:txBody>
      </p:sp>
      <p:pic>
        <p:nvPicPr>
          <p:cNvPr id="17"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8"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9"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0"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solidFill>
                  <a:srgbClr val="000000"/>
                </a:solidFill>
                <a:latin typeface="+mn-lt"/>
                <a:ea typeface="+mn-ea"/>
                <a:cs typeface="+mn-cs"/>
              </a:rPr>
              <a:t>1</a:t>
            </a:r>
          </a:p>
        </p:txBody>
      </p:sp>
      <p:sp>
        <p:nvSpPr>
          <p:cNvPr id="22"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3"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solidFill>
                  <a:srgbClr val="000000"/>
                </a:solidFill>
                <a:latin typeface="+mn-lt"/>
                <a:ea typeface="+mn-ea"/>
                <a:cs typeface="+mn-cs"/>
              </a:rPr>
              <a:t>3</a:t>
            </a:r>
          </a:p>
        </p:txBody>
      </p:sp>
      <p:sp>
        <p:nvSpPr>
          <p:cNvPr id="24" name="Caption_160773"/>
          <p:cNvSpPr txBox="1">
            <a:spLocks noChangeArrowheads="1"/>
          </p:cNvSpPr>
          <p:nvPr/>
        </p:nvSpPr>
        <p:spPr bwMode="auto">
          <a:xfrm>
            <a:off x="5874606" y="6328664"/>
            <a:ext cx="4796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4ب</a:t>
            </a:r>
            <a:endParaRPr lang="de-DE" altLang="de-DE" sz="2000" b="1" dirty="0">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77</a:t>
            </a:fld>
            <a:endParaRPr lang="en-US"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 قصد هذا الصبي؟</a:t>
            </a:r>
            <a:endParaRPr lang="en-US" sz="3600">
              <a:latin typeface="+mn-lt"/>
              <a:ea typeface="+mn-ea"/>
              <a:cs typeface="+mn-cs"/>
            </a:endParaRPr>
          </a:p>
        </p:txBody>
      </p:sp>
      <p:pic>
        <p:nvPicPr>
          <p:cNvPr id="17"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282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22" name="Caption_162821"/>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3" name="Caption_162820"/>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4" name="Caption_162819"/>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78</a:t>
            </a:fld>
            <a:endParaRPr lang="en-US" altLang="de-DE"/>
          </a:p>
        </p:txBody>
      </p:sp>
      <p:sp>
        <p:nvSpPr>
          <p:cNvPr id="14" name="Text Box 12">
            <a:extLst>
              <a:ext uri="{FF2B5EF4-FFF2-40B4-BE49-F238E27FC236}">
                <a16:creationId xmlns:a16="http://schemas.microsoft.com/office/drawing/2014/main" id="{652AF317-6607-49C7-B8F5-07AFDDFBC3E3}"/>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 قصد هذا الصبي؟</a:t>
            </a:r>
            <a:endParaRPr lang="en-US" sz="3600">
              <a:latin typeface="+mn-lt"/>
              <a:ea typeface="+mn-ea"/>
              <a:cs typeface="+mn-cs"/>
            </a:endParaRPr>
          </a:p>
        </p:txBody>
      </p:sp>
      <p:pic>
        <p:nvPicPr>
          <p:cNvPr id="20"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9631"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25" name="Caption_21"/>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6" name="Caption_20"/>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7" name="Caption_19"/>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28" name="Caption_164870"/>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9" name="Caption_16487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79</a:t>
            </a:fld>
            <a:endParaRPr lang="en-US" altLang="de-DE"/>
          </a:p>
        </p:txBody>
      </p:sp>
      <p:sp>
        <p:nvSpPr>
          <p:cNvPr id="16" name="Text Box 12">
            <a:extLst>
              <a:ext uri="{FF2B5EF4-FFF2-40B4-BE49-F238E27FC236}">
                <a16:creationId xmlns:a16="http://schemas.microsoft.com/office/drawing/2014/main" id="{CABC574E-F3CB-4D6A-83B1-94FFC7A6F366}"/>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 قصد هذا الصبي؟</a:t>
            </a:r>
            <a:endParaRPr lang="en-US" sz="3600">
              <a:latin typeface="+mn-lt"/>
              <a:ea typeface="+mn-ea"/>
              <a:cs typeface="+mn-cs"/>
            </a:endParaRPr>
          </a:p>
        </p:txBody>
      </p:sp>
      <p:pic>
        <p:nvPicPr>
          <p:cNvPr id="23"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5039"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8"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29" name="Caption_23"/>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30" name="Caption_22"/>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1" name="Caption_21"/>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2" name="Caption_16691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33" name="Caption_166919"/>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4" name="Caption_166920"/>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80</a:t>
            </a:fld>
            <a:endParaRPr lang="en-US" altLang="de-DE"/>
          </a:p>
        </p:txBody>
      </p:sp>
      <p:sp>
        <p:nvSpPr>
          <p:cNvPr id="18" name="Text Box 12">
            <a:extLst>
              <a:ext uri="{FF2B5EF4-FFF2-40B4-BE49-F238E27FC236}">
                <a16:creationId xmlns:a16="http://schemas.microsoft.com/office/drawing/2014/main" id="{D85486B0-3AC8-46EE-B7A8-713804A2EEDD}"/>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الجواب الصحيح هو 4ا!</a:t>
            </a:r>
            <a:endParaRPr lang="en-US" sz="3600" dirty="0">
              <a:latin typeface="+mn-lt"/>
              <a:ea typeface="+mn-ea"/>
              <a:cs typeface="+mn-cs"/>
            </a:endParaRPr>
          </a:p>
        </p:txBody>
      </p:sp>
      <p:pic>
        <p:nvPicPr>
          <p:cNvPr id="15"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7"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8"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20" name="Caption_1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1" name="Caption_17"/>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22" name="Caption_168963"/>
          <p:cNvSpPr txBox="1">
            <a:spLocks noChangeArrowheads="1"/>
          </p:cNvSpPr>
          <p:nvPr/>
        </p:nvSpPr>
        <p:spPr bwMode="auto">
          <a:xfrm>
            <a:off x="5929909" y="6328664"/>
            <a:ext cx="369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4ا</a:t>
            </a:r>
            <a:endParaRPr lang="de-DE" altLang="de-DE" sz="2000" b="1" dirty="0">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81</a:t>
            </a:fld>
            <a:endParaRPr lang="en-US"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دا يخطط الرجل؟</a:t>
            </a:r>
            <a:endParaRPr lang="en-US" sz="3600">
              <a:latin typeface="+mn-lt"/>
              <a:ea typeface="+mn-ea"/>
              <a:cs typeface="+mn-cs"/>
            </a:endParaRPr>
          </a:p>
        </p:txBody>
      </p:sp>
      <p:pic>
        <p:nvPicPr>
          <p:cNvPr id="19"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2"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23" name="Caption_171010"/>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24" name="Caption_171013"/>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5" name="Caption_171012"/>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6" name="Caption_171011"/>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82</a:t>
            </a:fld>
            <a:endParaRPr lang="en-US" altLang="de-DE"/>
          </a:p>
        </p:txBody>
      </p:sp>
      <p:sp>
        <p:nvSpPr>
          <p:cNvPr id="14" name="Text Box 12">
            <a:extLst>
              <a:ext uri="{FF2B5EF4-FFF2-40B4-BE49-F238E27FC236}">
                <a16:creationId xmlns:a16="http://schemas.microsoft.com/office/drawing/2014/main" id="{E89D1F12-1CE4-464B-AFB3-B3532A9CDB7B}"/>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دا يخطط الرجل؟</a:t>
            </a:r>
            <a:endParaRPr lang="en-US" sz="3600">
              <a:latin typeface="+mn-lt"/>
              <a:ea typeface="+mn-ea"/>
              <a:cs typeface="+mn-cs"/>
            </a:endParaRPr>
          </a:p>
        </p:txBody>
      </p:sp>
      <p:pic>
        <p:nvPicPr>
          <p:cNvPr id="22"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5"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27" name="Caption_18"/>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8" name="Caption_20"/>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9" name="Caption_19"/>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0" name="Caption_173058"/>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1" name="Caption_173059"/>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83</a:t>
            </a:fld>
            <a:endParaRPr lang="en-US" altLang="de-DE"/>
          </a:p>
        </p:txBody>
      </p:sp>
      <p:sp>
        <p:nvSpPr>
          <p:cNvPr id="16" name="Text Box 12">
            <a:extLst>
              <a:ext uri="{FF2B5EF4-FFF2-40B4-BE49-F238E27FC236}">
                <a16:creationId xmlns:a16="http://schemas.microsoft.com/office/drawing/2014/main" id="{D206782D-DCA8-4E7E-9CEB-C44CA72CE45D}"/>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دا يخطط الرجل؟</a:t>
            </a:r>
            <a:endParaRPr lang="en-US" sz="3600">
              <a:latin typeface="+mn-lt"/>
              <a:ea typeface="+mn-ea"/>
              <a:cs typeface="+mn-cs"/>
            </a:endParaRPr>
          </a:p>
        </p:txBody>
      </p:sp>
      <p:pic>
        <p:nvPicPr>
          <p:cNvPr id="25"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8"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9"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30"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31" name="Caption_20"/>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32" name="Caption_22"/>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3" name="Caption_21"/>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4" name="Caption_175106"/>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35" name="Caption_175107"/>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6" name="Caption_175108"/>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84</a:t>
            </a:fld>
            <a:endParaRPr lang="en-US" altLang="de-DE"/>
          </a:p>
        </p:txBody>
      </p:sp>
      <p:sp>
        <p:nvSpPr>
          <p:cNvPr id="18" name="Text Box 12">
            <a:extLst>
              <a:ext uri="{FF2B5EF4-FFF2-40B4-BE49-F238E27FC236}">
                <a16:creationId xmlns:a16="http://schemas.microsoft.com/office/drawing/2014/main" id="{C68AB390-2828-488D-9EE3-15816BA58961}"/>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الجواب الصحيح هو 4ب!</a:t>
            </a:r>
            <a:endParaRPr lang="en-US" sz="3600" dirty="0">
              <a:latin typeface="+mn-lt"/>
              <a:ea typeface="+mn-ea"/>
              <a:cs typeface="+mn-cs"/>
            </a:endParaRPr>
          </a:p>
        </p:txBody>
      </p:sp>
      <p:pic>
        <p:nvPicPr>
          <p:cNvPr id="17"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8"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9"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0"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22"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3"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24" name="Caption_177157"/>
          <p:cNvSpPr txBox="1">
            <a:spLocks noChangeArrowheads="1"/>
          </p:cNvSpPr>
          <p:nvPr/>
        </p:nvSpPr>
        <p:spPr bwMode="auto">
          <a:xfrm>
            <a:off x="5874606" y="6328664"/>
            <a:ext cx="4796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4ب</a:t>
            </a:r>
            <a:endParaRPr lang="de-DE" altLang="de-DE" sz="2000" b="1" dirty="0">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85</a:t>
            </a:fld>
            <a:endParaRPr lang="en-US"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هوقصد المرأة؟</a:t>
            </a:r>
            <a:endParaRPr lang="en-US" sz="3600">
              <a:latin typeface="+mn-lt"/>
              <a:ea typeface="+mn-ea"/>
              <a:cs typeface="+mn-cs"/>
            </a:endParaRPr>
          </a:p>
        </p:txBody>
      </p:sp>
      <p:pic>
        <p:nvPicPr>
          <p:cNvPr id="19"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2"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23" name="Caption_17920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24" name="Caption_179205"/>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5" name="Caption_179204"/>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6" name="Caption_179203"/>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86</a:t>
            </a:fld>
            <a:endParaRPr lang="en-US" altLang="de-DE"/>
          </a:p>
        </p:txBody>
      </p:sp>
      <p:sp>
        <p:nvSpPr>
          <p:cNvPr id="14" name="Text Box 12">
            <a:extLst>
              <a:ext uri="{FF2B5EF4-FFF2-40B4-BE49-F238E27FC236}">
                <a16:creationId xmlns:a16="http://schemas.microsoft.com/office/drawing/2014/main" id="{029A9EB9-8A86-4C0C-8B3E-F78490D30EFC}"/>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هوقصد المرأة؟</a:t>
            </a:r>
            <a:endParaRPr lang="en-US" sz="3600">
              <a:latin typeface="+mn-lt"/>
              <a:ea typeface="+mn-ea"/>
              <a:cs typeface="+mn-cs"/>
            </a:endParaRPr>
          </a:p>
        </p:txBody>
      </p:sp>
      <p:pic>
        <p:nvPicPr>
          <p:cNvPr id="22"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5"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27" name="Caption_18"/>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8" name="Caption_20"/>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9" name="Caption_19"/>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0" name="Caption_181250"/>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1" name="Caption_18125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87</a:t>
            </a:fld>
            <a:endParaRPr lang="en-US" altLang="de-DE"/>
          </a:p>
        </p:txBody>
      </p:sp>
      <p:sp>
        <p:nvSpPr>
          <p:cNvPr id="16" name="Text Box 12">
            <a:extLst>
              <a:ext uri="{FF2B5EF4-FFF2-40B4-BE49-F238E27FC236}">
                <a16:creationId xmlns:a16="http://schemas.microsoft.com/office/drawing/2014/main" id="{3336EC7F-CD0D-423C-B0CB-73D3C2E40AA2}"/>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هوقصد المرأة؟</a:t>
            </a:r>
            <a:endParaRPr lang="en-US" sz="3600">
              <a:latin typeface="+mn-lt"/>
              <a:ea typeface="+mn-ea"/>
              <a:cs typeface="+mn-cs"/>
            </a:endParaRPr>
          </a:p>
        </p:txBody>
      </p:sp>
      <p:pic>
        <p:nvPicPr>
          <p:cNvPr id="25"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8"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9"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30"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31" name="Caption_20"/>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32" name="Caption_22"/>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3" name="Caption_21"/>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4" name="Caption_18329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35" name="Caption_183299"/>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6" name="Caption_183300"/>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88</a:t>
            </a:fld>
            <a:endParaRPr lang="en-US" altLang="de-DE"/>
          </a:p>
        </p:txBody>
      </p:sp>
      <p:sp>
        <p:nvSpPr>
          <p:cNvPr id="18" name="Text Box 12">
            <a:extLst>
              <a:ext uri="{FF2B5EF4-FFF2-40B4-BE49-F238E27FC236}">
                <a16:creationId xmlns:a16="http://schemas.microsoft.com/office/drawing/2014/main" id="{1C34DB29-31A5-47BF-B39E-DD8A9700543C}"/>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الجواب الصحيح هو 4ا!</a:t>
            </a:r>
            <a:endParaRPr lang="en-US" sz="3600" dirty="0">
              <a:latin typeface="+mn-lt"/>
              <a:ea typeface="+mn-ea"/>
              <a:cs typeface="+mn-cs"/>
            </a:endParaRPr>
          </a:p>
        </p:txBody>
      </p:sp>
      <p:pic>
        <p:nvPicPr>
          <p:cNvPr id="17"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8"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9"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0"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22"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23"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24" name="Caption_185349"/>
          <p:cNvSpPr txBox="1">
            <a:spLocks noChangeArrowheads="1"/>
          </p:cNvSpPr>
          <p:nvPr/>
        </p:nvSpPr>
        <p:spPr bwMode="auto">
          <a:xfrm>
            <a:off x="5929909" y="6328664"/>
            <a:ext cx="369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4ا</a:t>
            </a:r>
            <a:endParaRPr lang="de-DE" altLang="de-DE" sz="2000" b="1" dirty="0">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89</a:t>
            </a:fld>
            <a:endParaRPr lang="en-US"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هوقصد الرجل؟</a:t>
            </a:r>
            <a:endParaRPr lang="en-US" sz="3600">
              <a:latin typeface="+mn-lt"/>
              <a:ea typeface="+mn-ea"/>
              <a:cs typeface="+mn-cs"/>
            </a:endParaRPr>
          </a:p>
        </p:txBody>
      </p:sp>
      <p:pic>
        <p:nvPicPr>
          <p:cNvPr id="19"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2"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23" name="Caption_18739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24" name="Caption_187397"/>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5" name="Caption_187396"/>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6" name="Caption_187395"/>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90</a:t>
            </a:fld>
            <a:endParaRPr lang="en-US" altLang="de-DE"/>
          </a:p>
        </p:txBody>
      </p:sp>
      <p:sp>
        <p:nvSpPr>
          <p:cNvPr id="14" name="Text Box 12">
            <a:extLst>
              <a:ext uri="{FF2B5EF4-FFF2-40B4-BE49-F238E27FC236}">
                <a16:creationId xmlns:a16="http://schemas.microsoft.com/office/drawing/2014/main" id="{46A5C05E-9948-4DD4-9D8E-B677A6C70739}"/>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هوقصد الرجل؟</a:t>
            </a:r>
            <a:endParaRPr lang="en-US" sz="3600">
              <a:latin typeface="+mn-lt"/>
              <a:ea typeface="+mn-ea"/>
              <a:cs typeface="+mn-cs"/>
            </a:endParaRPr>
          </a:p>
        </p:txBody>
      </p:sp>
      <p:pic>
        <p:nvPicPr>
          <p:cNvPr id="22"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5"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27" name="Caption_18"/>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28" name="Caption_20"/>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29" name="Caption_19"/>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0" name="Caption_189442"/>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1" name="Caption_189443"/>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91</a:t>
            </a:fld>
            <a:endParaRPr lang="en-US" altLang="de-DE"/>
          </a:p>
        </p:txBody>
      </p:sp>
      <p:sp>
        <p:nvSpPr>
          <p:cNvPr id="16" name="Text Box 12">
            <a:extLst>
              <a:ext uri="{FF2B5EF4-FFF2-40B4-BE49-F238E27FC236}">
                <a16:creationId xmlns:a16="http://schemas.microsoft.com/office/drawing/2014/main" id="{0F430D9B-3993-4DCB-B58A-47A4203D40F5}"/>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هوقصد الرجل؟</a:t>
            </a:r>
            <a:endParaRPr lang="en-US" sz="3600">
              <a:latin typeface="+mn-lt"/>
              <a:ea typeface="+mn-ea"/>
              <a:cs typeface="+mn-cs"/>
            </a:endParaRPr>
          </a:p>
        </p:txBody>
      </p:sp>
      <p:pic>
        <p:nvPicPr>
          <p:cNvPr id="25"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8"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9"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30"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31" name="Caption_20"/>
          <p:cNvSpPr txBox="1">
            <a:spLocks noChangeArrowheads="1"/>
          </p:cNvSpPr>
          <p:nvPr/>
        </p:nvSpPr>
        <p:spPr bwMode="auto">
          <a:xfrm>
            <a:off x="2039738"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4ت؟</a:t>
            </a:r>
            <a:endParaRPr lang="de-DE" altLang="de-DE" sz="2000" b="1">
              <a:solidFill>
                <a:srgbClr val="000000"/>
              </a:solidFill>
              <a:latin typeface="+mn-lt"/>
              <a:ea typeface="+mn-ea"/>
              <a:cs typeface="+mn-cs"/>
            </a:endParaRPr>
          </a:p>
        </p:txBody>
      </p:sp>
      <p:sp>
        <p:nvSpPr>
          <p:cNvPr id="32" name="Caption_22"/>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4ب؟</a:t>
            </a:r>
            <a:endParaRPr lang="de-DE" altLang="de-DE" sz="2000" b="1">
              <a:solidFill>
                <a:srgbClr val="000000"/>
              </a:solidFill>
              <a:latin typeface="+mn-lt"/>
              <a:ea typeface="+mn-ea"/>
              <a:cs typeface="+mn-cs"/>
            </a:endParaRPr>
          </a:p>
        </p:txBody>
      </p:sp>
      <p:sp>
        <p:nvSpPr>
          <p:cNvPr id="33" name="Caption_21"/>
          <p:cNvSpPr txBox="1">
            <a:spLocks noChangeArrowheads="1"/>
          </p:cNvSpPr>
          <p:nvPr/>
        </p:nvSpPr>
        <p:spPr bwMode="auto">
          <a:xfrm>
            <a:off x="9673408" y="6328664"/>
            <a:ext cx="460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a:solidFill>
                  <a:srgbClr val="000000"/>
                </a:solidFill>
                <a:latin typeface="+mn-lt"/>
                <a:ea typeface="+mn-ea"/>
                <a:cs typeface="+mn-cs"/>
              </a:rPr>
              <a:t>4ا؟</a:t>
            </a:r>
            <a:endParaRPr lang="de-DE" altLang="de-DE" sz="2000" b="1">
              <a:solidFill>
                <a:srgbClr val="000000"/>
              </a:solidFill>
              <a:latin typeface="+mn-lt"/>
              <a:ea typeface="+mn-ea"/>
              <a:cs typeface="+mn-cs"/>
            </a:endParaRPr>
          </a:p>
        </p:txBody>
      </p:sp>
      <p:sp>
        <p:nvSpPr>
          <p:cNvPr id="34" name="Caption_191490"/>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35" name="Caption_191491"/>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6" name="Caption_19149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92</a:t>
            </a:fld>
            <a:endParaRPr lang="en-US" altLang="de-DE"/>
          </a:p>
        </p:txBody>
      </p:sp>
      <p:sp>
        <p:nvSpPr>
          <p:cNvPr id="18" name="Text Box 12">
            <a:extLst>
              <a:ext uri="{FF2B5EF4-FFF2-40B4-BE49-F238E27FC236}">
                <a16:creationId xmlns:a16="http://schemas.microsoft.com/office/drawing/2014/main" id="{82A4D860-5F4B-46FC-BEB7-8C7A7385356E}"/>
              </a:ext>
            </a:extLst>
          </p:cNvPr>
          <p:cNvSpPr txBox="1">
            <a:spLocks noChangeArrowheads="1"/>
          </p:cNvSpPr>
          <p:nvPr/>
        </p:nvSpPr>
        <p:spPr bwMode="auto">
          <a:xfrm>
            <a:off x="601588" y="3870943"/>
            <a:ext cx="11338560" cy="11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كيف يمكن تمتضي القصة أعلاه؟</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p>
            <a:pPr algn="ctr" rtl="1" fontAlgn="base">
              <a:lnSpc>
                <a:spcPct val="107000"/>
              </a:lnSpc>
              <a:spcBef>
                <a:spcPts val="1200"/>
              </a:spcBef>
              <a:spcAft>
                <a:spcPts val="800"/>
              </a:spcAft>
            </a:pPr>
            <a:r>
              <a:rPr lang="ar-SA" sz="2000" kern="1200" dirty="0">
                <a:solidFill>
                  <a:srgbClr val="333333"/>
                </a:solidFill>
                <a:effectLst/>
                <a:latin typeface="Calibri" panose="020F0502020204030204" pitchFamily="34" charset="0"/>
                <a:ea typeface="MS PGothic" panose="020B0600070205080204" pitchFamily="34" charset="-128"/>
                <a:cs typeface="Calibri Light" panose="020F0302020204030204" pitchFamily="34" charset="0"/>
              </a:rPr>
              <a:t>يرجى مناقشة احتمال الخيارات التالية:</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الجواب الصحيح هو 4ب!</a:t>
            </a:r>
            <a:endParaRPr lang="en-US" sz="3600" dirty="0">
              <a:latin typeface="+mn-lt"/>
              <a:ea typeface="+mn-ea"/>
              <a:cs typeface="+mn-cs"/>
            </a:endParaRPr>
          </a:p>
        </p:txBody>
      </p:sp>
      <p:pic>
        <p:nvPicPr>
          <p:cNvPr id="25"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4" descr="1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9" name="Picture 3" descr="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30" name="Picture 2" descr="15-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sp>
        <p:nvSpPr>
          <p:cNvPr id="32" name="Caption_22"/>
          <p:cNvSpPr txBox="1">
            <a:spLocks noChangeArrowheads="1"/>
          </p:cNvSpPr>
          <p:nvPr/>
        </p:nvSpPr>
        <p:spPr bwMode="auto">
          <a:xfrm>
            <a:off x="5857774" y="6328664"/>
            <a:ext cx="5132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2000" b="1" dirty="0">
                <a:solidFill>
                  <a:srgbClr val="000000"/>
                </a:solidFill>
                <a:latin typeface="+mn-lt"/>
                <a:ea typeface="+mn-ea"/>
                <a:cs typeface="+mn-cs"/>
              </a:rPr>
              <a:t>4ب</a:t>
            </a:r>
            <a:endParaRPr lang="de-DE" altLang="de-DE" sz="2000" b="1" dirty="0">
              <a:solidFill>
                <a:srgbClr val="000000"/>
              </a:solidFill>
              <a:latin typeface="+mn-lt"/>
              <a:ea typeface="+mn-ea"/>
              <a:cs typeface="+mn-cs"/>
            </a:endParaRPr>
          </a:p>
        </p:txBody>
      </p:sp>
      <p:sp>
        <p:nvSpPr>
          <p:cNvPr id="34" name="Caption_191490"/>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1</a:t>
            </a:r>
          </a:p>
        </p:txBody>
      </p:sp>
      <p:sp>
        <p:nvSpPr>
          <p:cNvPr id="35" name="Caption_191491"/>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2</a:t>
            </a:r>
          </a:p>
        </p:txBody>
      </p:sp>
      <p:sp>
        <p:nvSpPr>
          <p:cNvPr id="36" name="Caption_19149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ea typeface="+mn-ea"/>
                <a:cs typeface="+mn-cs"/>
              </a:rPr>
              <a:t>3</a:t>
            </a:r>
          </a:p>
        </p:txBody>
      </p:sp>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93</a:t>
            </a:fld>
            <a:endParaRPr lang="en-US" altLang="de-DE"/>
          </a:p>
        </p:txBody>
      </p:sp>
    </p:spTree>
    <p:extLst>
      <p:ext uri="{BB962C8B-B14F-4D97-AF65-F5344CB8AC3E}">
        <p14:creationId xmlns:p14="http://schemas.microsoft.com/office/powerpoint/2010/main" val="13996598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ملخص</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ar-SA" sz="2400" dirty="0">
                <a:solidFill>
                  <a:srgbClr val="333333"/>
                </a:solidFill>
              </a:rPr>
              <a:t>يجب أن تفعل استنتاجات عن شخص آخرفقط إذا كنت تعرف الشخص جيدا أو إذا كنت قد لاحظت تصرف هدا ا لشخص في مواقف مختلفة.</a:t>
            </a:r>
          </a:p>
          <a:p>
            <a:pPr defTabSz="914377">
              <a:buClr>
                <a:srgbClr val="333333"/>
              </a:buClr>
            </a:pP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8980589D-F93E-41E1-927D-EA1707DA70F9}" type="slidenum">
              <a:rPr lang="en-US" altLang="de-DE" smtClean="0"/>
              <a:pPr/>
              <a:t>94</a:t>
            </a:fld>
            <a:endParaRPr lang="en-US"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ملخص</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ar-SA" sz="2400">
                <a:solidFill>
                  <a:srgbClr val="333333"/>
                </a:solidFill>
              </a:rPr>
              <a:t>يجب أن تفعل استنتاجات عن شخص آخرفقط إذا كنت تعرف الشخص جيدا أو إذا كنت قد لاحظت تصرف هدا ا لشخص في مواقف مختلفة.</a:t>
            </a:r>
          </a:p>
          <a:p>
            <a:pPr marL="342900" lvl="0" indent="-342900" defTabSz="914377">
              <a:buClr>
                <a:srgbClr val="333333"/>
              </a:buClr>
              <a:buFont typeface="WingDings"/>
              <a:buChar char=""/>
            </a:pPr>
            <a:r>
              <a:rPr lang="ar-SA" sz="2400" dirty="0">
                <a:solidFill>
                  <a:srgbClr val="333333"/>
                </a:solidFill>
              </a:rPr>
              <a:t>لتقوم باستنتاج للحالات المعقدة (مثل تلك التي قدمت للتو)، لا بد من النظر في جميع المعلومات المتاحة.</a:t>
            </a:r>
          </a:p>
          <a:p>
            <a:pPr defTabSz="914377">
              <a:buClr>
                <a:srgbClr val="333333"/>
              </a:buClr>
            </a:pP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95</a:t>
            </a:fld>
            <a:endParaRPr lang="en-US" altLang="de-DE"/>
          </a:p>
        </p:txBody>
      </p:sp>
    </p:spTree>
    <p:extLst>
      <p:ext uri="{BB962C8B-B14F-4D97-AF65-F5344CB8AC3E}">
        <p14:creationId xmlns:p14="http://schemas.microsoft.com/office/powerpoint/2010/main" val="6080541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ملخص</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ar-SA" sz="2400">
                <a:solidFill>
                  <a:srgbClr val="333333"/>
                </a:solidFill>
              </a:rPr>
              <a:t>يجب أن تفعل استنتاجات عن شخص آخرفقط إذا كنت تعرف الشخص جيدا أو إذا كنت قد لاحظت تصرف هدا ا لشخص في مواقف مختلفة.</a:t>
            </a:r>
          </a:p>
          <a:p>
            <a:pPr marL="342900" lvl="0" indent="-342900" defTabSz="914377">
              <a:buClr>
                <a:srgbClr val="333333"/>
              </a:buClr>
              <a:buFont typeface="WingDings"/>
              <a:buChar char=""/>
            </a:pPr>
            <a:r>
              <a:rPr lang="ar-SA" sz="2400" dirty="0">
                <a:solidFill>
                  <a:srgbClr val="333333"/>
                </a:solidFill>
              </a:rPr>
              <a:t>لتقوم باستنتاج للحالات المعقدة (مثل تلك التي قدمت للتو)، لا بد من النظر في جميع المعلومات المتاحة.</a:t>
            </a:r>
          </a:p>
          <a:p>
            <a:pPr marL="342900" lvl="0" indent="-342900" defTabSz="914377">
              <a:buClr>
                <a:srgbClr val="333333"/>
              </a:buClr>
              <a:buFont typeface="WingDings"/>
              <a:buChar char=""/>
            </a:pPr>
            <a:r>
              <a:rPr lang="ar-SA" sz="2400" dirty="0">
                <a:solidFill>
                  <a:srgbClr val="333333"/>
                </a:solidFill>
              </a:rPr>
              <a:t>كلما كان هناك المزيد من المعلومات، كلما ازداد احتمال إصدار الحكم الصحيح.</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96</a:t>
            </a:fld>
            <a:endParaRPr lang="en-US" altLang="de-DE"/>
          </a:p>
        </p:txBody>
      </p:sp>
    </p:spTree>
    <p:extLst>
      <p:ext uri="{BB962C8B-B14F-4D97-AF65-F5344CB8AC3E}">
        <p14:creationId xmlns:p14="http://schemas.microsoft.com/office/powerpoint/2010/main" val="36640447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تمرين 4</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ar-SA" sz="2400" dirty="0">
                <a:solidFill>
                  <a:srgbClr val="333333"/>
                </a:solidFill>
              </a:rPr>
              <a:t>سيتم عرض سلسلة من الصور التي تحكي قصة.</a:t>
            </a:r>
          </a:p>
          <a:p>
            <a:pPr marL="342900" lvl="0" indent="-342900" defTabSz="914377">
              <a:buClr>
                <a:srgbClr val="333333"/>
              </a:buClr>
              <a:buFont typeface="WingDings"/>
              <a:buChar char=""/>
            </a:pPr>
            <a:r>
              <a:rPr lang="ar-SA" sz="2400" dirty="0">
                <a:solidFill>
                  <a:srgbClr val="333333"/>
                </a:solidFill>
              </a:rPr>
              <a:t>وسيرافق هذه الصور من قبل ثلاث نتائج محتملة.</a:t>
            </a:r>
          </a:p>
          <a:p>
            <a:pPr marL="342900" lvl="0" indent="-342900" defTabSz="914377">
              <a:buClr>
                <a:srgbClr val="333333"/>
              </a:buClr>
              <a:buFont typeface="WingDings"/>
              <a:buChar char=""/>
            </a:pPr>
            <a:r>
              <a:rPr lang="ar-SA" sz="2400" dirty="0">
                <a:solidFill>
                  <a:srgbClr val="333333"/>
                </a:solidFill>
              </a:rPr>
              <a:t>عملك هو لتحديد أي من النتائج الثلاث هو الأكثر احتمالا أن تكون خاتمة للقصة.</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8980589D-F93E-41E1-927D-EA1707DA70F9}" type="slidenum">
              <a:rPr lang="en-US" altLang="de-DE" smtClean="0"/>
              <a:pPr/>
              <a:t>97</a:t>
            </a:fld>
            <a:endParaRPr lang="en-US"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4"/>
          <p:cNvSpPr>
            <a:spLocks noChangeArrowheads="1"/>
          </p:cNvSpPr>
          <p:nvPr/>
        </p:nvSpPr>
        <p:spPr bwMode="auto">
          <a:xfrm>
            <a:off x="445135" y="2203703"/>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i-IN" altLang="de-DE" sz="2400" dirty="0">
                <a:solidFill>
                  <a:srgbClr val="333333"/>
                </a:solidFill>
                <a:latin typeface="+mn-lt"/>
                <a:ea typeface="+mn-ea"/>
                <a:cs typeface="+mn-cs"/>
              </a:rPr>
              <a:t>دعوة الولد الآخر إلى لعب الكرة معهم.</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يمزحون.</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يودون للحصول على توقيع من بطل كرة القدم.</a:t>
            </a:r>
          </a:p>
        </p:txBody>
      </p:sp>
      <p:sp>
        <p:nvSpPr>
          <p:cNvPr id="119812" name="Titel 5"/>
          <p:cNvSpPr txBox="1">
            <a:spLocks noGrp="1"/>
          </p:cNvSpPr>
          <p:nvPr>
            <p:ph type="title"/>
          </p:nvPr>
        </p:nvSpPr>
        <p:spPr>
          <a:xfrm>
            <a:off x="408955" y="1124744"/>
            <a:ext cx="11376000" cy="590931"/>
          </a:xfrm>
        </p:spPr>
        <p:txBody>
          <a:bodyPr lIns="91440" tIns="45720" rIns="91440" bIns="45720">
            <a:spAutoFit/>
          </a:bodyPr>
          <a:lstStyle/>
          <a:p>
            <a:pPr eaLnBrk="1" hangingPunct="1"/>
            <a:r>
              <a:rPr lang="ar-SA" altLang="de-DE" sz="3600">
                <a:solidFill>
                  <a:srgbClr val="FFFFFF"/>
                </a:solidFill>
                <a:latin typeface="+mn-lt"/>
                <a:ea typeface="+mn-ea"/>
                <a:cs typeface="+mn-cs"/>
              </a:rPr>
              <a:t>ما دا يخطط الأولاد؟</a:t>
            </a:r>
            <a:endParaRPr lang="en-US" altLang="de-DE" sz="3600">
              <a:solidFill>
                <a:srgbClr val="FFFFFF"/>
              </a:solidFill>
              <a:latin typeface="+mn-lt"/>
              <a:ea typeface="+mn-ea"/>
              <a:cs typeface="+mn-cs"/>
            </a:endParaRPr>
          </a:p>
        </p:txBody>
      </p:sp>
      <p:pic>
        <p:nvPicPr>
          <p:cNvPr id="9"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7824065" y="2203704"/>
            <a:ext cx="2249979" cy="1828800"/>
          </a:xfrm>
          <a:prstGeom prst="rect">
            <a:avLst/>
          </a:prstGeom>
          <a:noFill/>
        </p:spPr>
      </p:pic>
      <p:sp>
        <p:nvSpPr>
          <p:cNvPr id="6" name="Footer Placeholder 5"/>
          <p:cNvSpPr>
            <a:spLocks noGrp="1"/>
          </p:cNvSpPr>
          <p:nvPr>
            <p:ph type="ftr" sz="quarter" idx="11"/>
          </p:nvPr>
        </p:nvSpPr>
        <p:spPr/>
        <p:txBody>
          <a:bodyPr/>
          <a:lstStyle/>
          <a:p>
            <a:pPr>
              <a:defRPr/>
            </a:pPr>
            <a:r>
              <a:rPr lang="ar-SA"/>
              <a:t>التدريب رقم 4 – الاحساس بالتعاطف...1</a:t>
            </a:r>
            <a:endParaRPr lang="en-US"/>
          </a:p>
        </p:txBody>
      </p:sp>
      <p:sp>
        <p:nvSpPr>
          <p:cNvPr id="7" name="Slide Number Placeholder 6"/>
          <p:cNvSpPr>
            <a:spLocks noGrp="1"/>
          </p:cNvSpPr>
          <p:nvPr>
            <p:ph type="sldNum" sz="quarter" idx="12"/>
          </p:nvPr>
        </p:nvSpPr>
        <p:spPr/>
        <p:txBody>
          <a:bodyPr/>
          <a:lstStyle/>
          <a:p>
            <a:fld id="{156768A6-139C-406B-99D0-C4D544C83131}" type="slidenum">
              <a:rPr lang="en-US" altLang="de-DE" smtClean="0"/>
              <a:pPr/>
              <a:t>98</a:t>
            </a:fld>
            <a:endParaRPr lang="en-US"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Titel 8"/>
          <p:cNvSpPr txBox="1">
            <a:spLocks noGrp="1"/>
          </p:cNvSpPr>
          <p:nvPr>
            <p:ph type="title"/>
          </p:nvPr>
        </p:nvSpPr>
        <p:spPr>
          <a:xfrm>
            <a:off x="408955" y="1124744"/>
            <a:ext cx="11376000" cy="590931"/>
          </a:xfrm>
        </p:spPr>
        <p:txBody>
          <a:bodyPr lIns="91440" tIns="45720" rIns="91440" bIns="45720">
            <a:spAutoFit/>
          </a:bodyPr>
          <a:lstStyle/>
          <a:p>
            <a:pPr eaLnBrk="1" hangingPunct="1"/>
            <a:r>
              <a:rPr lang="ar-SA" altLang="de-DE" sz="3600">
                <a:solidFill>
                  <a:srgbClr val="FFFFFF"/>
                </a:solidFill>
                <a:latin typeface="+mn-lt"/>
                <a:ea typeface="+mn-ea"/>
                <a:cs typeface="+mn-cs"/>
              </a:rPr>
              <a:t>ما دا يخطط الأولاد؟</a:t>
            </a:r>
            <a:endParaRPr lang="en-US" altLang="de-DE" sz="3600">
              <a:solidFill>
                <a:srgbClr val="FFFFFF"/>
              </a:solidFill>
              <a:latin typeface="+mn-lt"/>
              <a:ea typeface="+mn-ea"/>
              <a:cs typeface="+mn-cs"/>
            </a:endParaRPr>
          </a:p>
        </p:txBody>
      </p:sp>
      <p:sp>
        <p:nvSpPr>
          <p:cNvPr id="120837" name="Rectangle 4"/>
          <p:cNvSpPr>
            <a:spLocks noChangeArrowheads="1"/>
          </p:cNvSpPr>
          <p:nvPr/>
        </p:nvSpPr>
        <p:spPr bwMode="auto">
          <a:xfrm>
            <a:off x="445135" y="2203703"/>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i-IN" altLang="de-DE" sz="2400" dirty="0">
                <a:solidFill>
                  <a:srgbClr val="333333"/>
                </a:solidFill>
                <a:latin typeface="+mn-lt"/>
                <a:ea typeface="+mn-ea"/>
                <a:cs typeface="+mn-cs"/>
              </a:rPr>
              <a:t>دعوة الولد الآخر إلى لعب الكرة معهم.</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يمزحون.</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يودون للحصول على توقيع من بطل كرة القدم.</a:t>
            </a: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177655" y="2203704"/>
            <a:ext cx="2704407" cy="1828800"/>
          </a:xfrm>
          <a:prstGeom prst="rect">
            <a:avLst/>
          </a:prstGeom>
          <a:noFill/>
        </p:spPr>
      </p:pic>
      <p:pic>
        <p:nvPicPr>
          <p:cNvPr id="13"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6193386" y="2203704"/>
            <a:ext cx="2527069" cy="1828800"/>
          </a:xfrm>
          <a:prstGeom prst="rect">
            <a:avLst/>
          </a:prstGeom>
          <a:noFill/>
        </p:spPr>
      </p:pic>
      <p:sp>
        <p:nvSpPr>
          <p:cNvPr id="6" name="Footer Placeholder 5"/>
          <p:cNvSpPr>
            <a:spLocks noGrp="1"/>
          </p:cNvSpPr>
          <p:nvPr>
            <p:ph type="ftr" sz="quarter" idx="11"/>
          </p:nvPr>
        </p:nvSpPr>
        <p:spPr/>
        <p:txBody>
          <a:bodyPr/>
          <a:lstStyle/>
          <a:p>
            <a:pPr>
              <a:defRPr/>
            </a:pPr>
            <a:r>
              <a:rPr lang="ar-SA"/>
              <a:t>التدريب رقم 4 – الاحساس بالتعاطف...1</a:t>
            </a:r>
            <a:endParaRPr lang="en-US"/>
          </a:p>
        </p:txBody>
      </p:sp>
      <p:sp>
        <p:nvSpPr>
          <p:cNvPr id="7" name="Slide Number Placeholder 6"/>
          <p:cNvSpPr>
            <a:spLocks noGrp="1"/>
          </p:cNvSpPr>
          <p:nvPr>
            <p:ph type="sldNum" sz="quarter" idx="12"/>
          </p:nvPr>
        </p:nvSpPr>
        <p:spPr/>
        <p:txBody>
          <a:bodyPr/>
          <a:lstStyle/>
          <a:p>
            <a:fld id="{156768A6-139C-406B-99D0-C4D544C83131}" type="slidenum">
              <a:rPr lang="en-US" altLang="de-DE" smtClean="0"/>
              <a:pPr/>
              <a:t>99</a:t>
            </a:fld>
            <a:endParaRPr lang="en-US"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1" name="Titel 11"/>
          <p:cNvSpPr txBox="1">
            <a:spLocks noGrp="1"/>
          </p:cNvSpPr>
          <p:nvPr>
            <p:ph type="title"/>
          </p:nvPr>
        </p:nvSpPr>
        <p:spPr>
          <a:xfrm>
            <a:off x="408955" y="1124744"/>
            <a:ext cx="11376000" cy="590931"/>
          </a:xfrm>
        </p:spPr>
        <p:txBody>
          <a:bodyPr lIns="91440" tIns="45720" rIns="91440" bIns="45720">
            <a:spAutoFit/>
          </a:bodyPr>
          <a:lstStyle/>
          <a:p>
            <a:pPr eaLnBrk="1" hangingPunct="1"/>
            <a:r>
              <a:rPr lang="ar-SA" altLang="de-DE" sz="3600">
                <a:solidFill>
                  <a:srgbClr val="FFFFFF"/>
                </a:solidFill>
                <a:latin typeface="+mn-lt"/>
                <a:ea typeface="+mn-ea"/>
                <a:cs typeface="+mn-cs"/>
              </a:rPr>
              <a:t>ما دا يخطط الأولاد؟</a:t>
            </a:r>
            <a:endParaRPr lang="en-US" altLang="de-DE" sz="3600">
              <a:solidFill>
                <a:srgbClr val="FFFFFF"/>
              </a:solidFill>
              <a:latin typeface="+mn-lt"/>
              <a:ea typeface="+mn-ea"/>
              <a:cs typeface="+mn-cs"/>
            </a:endParaRPr>
          </a:p>
        </p:txBody>
      </p:sp>
      <p:sp>
        <p:nvSpPr>
          <p:cNvPr id="121862" name="Rectangle 4"/>
          <p:cNvSpPr>
            <a:spLocks noChangeArrowheads="1"/>
          </p:cNvSpPr>
          <p:nvPr/>
        </p:nvSpPr>
        <p:spPr bwMode="auto">
          <a:xfrm>
            <a:off x="445135" y="2203703"/>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i-IN" altLang="de-DE" sz="2400" dirty="0">
                <a:solidFill>
                  <a:srgbClr val="333333"/>
                </a:solidFill>
                <a:latin typeface="+mn-lt"/>
                <a:ea typeface="+mn-ea"/>
                <a:cs typeface="+mn-cs"/>
              </a:rPr>
              <a:t>دعوة الولد الآخر إلى لعب الكرة معهم.</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يمزحون.</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يودون للحصول على توقيع من بطل كرة القدم.</a:t>
            </a:r>
          </a:p>
        </p:txBody>
      </p:sp>
      <p:pic>
        <p:nvPicPr>
          <p:cNvPr id="15"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177655" y="2203704"/>
            <a:ext cx="2704407" cy="1828800"/>
          </a:xfrm>
          <a:prstGeom prst="rect">
            <a:avLst/>
          </a:prstGeom>
          <a:noFill/>
        </p:spPr>
      </p:pic>
      <p:pic>
        <p:nvPicPr>
          <p:cNvPr id="16"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7768647" y="4329684"/>
            <a:ext cx="2360815" cy="1828800"/>
          </a:xfrm>
          <a:prstGeom prst="rect">
            <a:avLst/>
          </a:prstGeom>
          <a:noFill/>
        </p:spPr>
      </p:pic>
      <p:pic>
        <p:nvPicPr>
          <p:cNvPr id="17"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193386" y="2203704"/>
            <a:ext cx="2527069" cy="1828800"/>
          </a:xfrm>
          <a:prstGeom prst="rect">
            <a:avLst/>
          </a:prstGeom>
          <a:noFill/>
        </p:spPr>
      </p:pic>
      <p:sp>
        <p:nvSpPr>
          <p:cNvPr id="6" name="Footer Placeholder 5"/>
          <p:cNvSpPr>
            <a:spLocks noGrp="1"/>
          </p:cNvSpPr>
          <p:nvPr>
            <p:ph type="ftr" sz="quarter" idx="11"/>
          </p:nvPr>
        </p:nvSpPr>
        <p:spPr/>
        <p:txBody>
          <a:bodyPr/>
          <a:lstStyle/>
          <a:p>
            <a:pPr>
              <a:defRPr/>
            </a:pPr>
            <a:r>
              <a:rPr lang="ar-SA"/>
              <a:t>التدريب رقم 4 – الاحساس بالتعاطف...1</a:t>
            </a:r>
            <a:endParaRPr lang="en-US"/>
          </a:p>
        </p:txBody>
      </p:sp>
      <p:sp>
        <p:nvSpPr>
          <p:cNvPr id="7" name="Slide Number Placeholder 6"/>
          <p:cNvSpPr>
            <a:spLocks noGrp="1"/>
          </p:cNvSpPr>
          <p:nvPr>
            <p:ph type="sldNum" sz="quarter" idx="12"/>
          </p:nvPr>
        </p:nvSpPr>
        <p:spPr/>
        <p:txBody>
          <a:bodyPr/>
          <a:lstStyle/>
          <a:p>
            <a:fld id="{156768A6-139C-406B-99D0-C4D544C83131}" type="slidenum">
              <a:rPr lang="en-US" altLang="de-DE" smtClean="0"/>
              <a:pPr/>
              <a:t>100</a:t>
            </a:fld>
            <a:endParaRPr lang="en-US"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6" name="Titel 12"/>
          <p:cNvSpPr txBox="1">
            <a:spLocks noGrp="1"/>
          </p:cNvSpPr>
          <p:nvPr>
            <p:ph type="title"/>
          </p:nvPr>
        </p:nvSpPr>
        <p:spPr>
          <a:xfrm>
            <a:off x="408955" y="1124744"/>
            <a:ext cx="11376000" cy="590931"/>
          </a:xfrm>
        </p:spPr>
        <p:txBody>
          <a:bodyPr lIns="91440" tIns="45720" rIns="91440" bIns="45720">
            <a:spAutoFit/>
          </a:bodyPr>
          <a:lstStyle/>
          <a:p>
            <a:pPr eaLnBrk="1" hangingPunct="1"/>
            <a:r>
              <a:rPr lang="ar-SA" altLang="de-DE" sz="3600">
                <a:solidFill>
                  <a:srgbClr val="FFFFFF"/>
                </a:solidFill>
                <a:latin typeface="+mn-lt"/>
                <a:ea typeface="+mn-ea"/>
                <a:cs typeface="+mn-cs"/>
              </a:rPr>
              <a:t>ما دا يخطط الأولاد؟</a:t>
            </a:r>
            <a:endParaRPr lang="en-US" altLang="de-DE" sz="3600">
              <a:solidFill>
                <a:srgbClr val="FFFFFF"/>
              </a:solidFill>
              <a:latin typeface="+mn-lt"/>
              <a:ea typeface="+mn-ea"/>
              <a:cs typeface="+mn-cs"/>
            </a:endParaRPr>
          </a:p>
        </p:txBody>
      </p:sp>
      <p:sp>
        <p:nvSpPr>
          <p:cNvPr id="122887" name="Rectangle 4"/>
          <p:cNvSpPr>
            <a:spLocks noChangeArrowheads="1"/>
          </p:cNvSpPr>
          <p:nvPr/>
        </p:nvSpPr>
        <p:spPr bwMode="auto">
          <a:xfrm>
            <a:off x="445135" y="2203703"/>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i-IN" altLang="de-DE" sz="2400" dirty="0">
                <a:solidFill>
                  <a:srgbClr val="333333"/>
                </a:solidFill>
                <a:latin typeface="+mn-lt"/>
                <a:ea typeface="+mn-ea"/>
                <a:cs typeface="+mn-cs"/>
              </a:rPr>
              <a:t>دعوة الولد الآخر إلى لعب الكرة معهم.</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يمزحون.</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يودون للحصول على توقيع من بطل كرة القدم.</a:t>
            </a:r>
          </a:p>
        </p:txBody>
      </p:sp>
      <p:pic>
        <p:nvPicPr>
          <p:cNvPr id="17"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6123201"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177655" y="2203704"/>
            <a:ext cx="2704407" cy="1828800"/>
          </a:xfrm>
          <a:prstGeom prst="rect">
            <a:avLst/>
          </a:prstGeom>
          <a:noFill/>
        </p:spPr>
      </p:pic>
      <p:pic>
        <p:nvPicPr>
          <p:cNvPr id="19"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177655" y="4329684"/>
            <a:ext cx="2360815" cy="1828800"/>
          </a:xfrm>
          <a:prstGeom prst="rect">
            <a:avLst/>
          </a:prstGeom>
          <a:noFill/>
        </p:spPr>
      </p:pic>
      <p:pic>
        <p:nvPicPr>
          <p:cNvPr id="20"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6193386" y="2203704"/>
            <a:ext cx="2527069" cy="1828800"/>
          </a:xfrm>
          <a:prstGeom prst="rect">
            <a:avLst/>
          </a:prstGeom>
          <a:noFill/>
        </p:spPr>
      </p:pic>
      <p:sp>
        <p:nvSpPr>
          <p:cNvPr id="6" name="Footer Placeholder 5"/>
          <p:cNvSpPr>
            <a:spLocks noGrp="1"/>
          </p:cNvSpPr>
          <p:nvPr>
            <p:ph type="ftr" sz="quarter" idx="11"/>
          </p:nvPr>
        </p:nvSpPr>
        <p:spPr/>
        <p:txBody>
          <a:bodyPr/>
          <a:lstStyle/>
          <a:p>
            <a:pPr>
              <a:defRPr/>
            </a:pPr>
            <a:r>
              <a:rPr lang="ar-SA"/>
              <a:t>التدريب رقم 4 – الاحساس بالتعاطف...1</a:t>
            </a:r>
            <a:endParaRPr lang="en-US"/>
          </a:p>
        </p:txBody>
      </p:sp>
      <p:sp>
        <p:nvSpPr>
          <p:cNvPr id="7" name="Slide Number Placeholder 6"/>
          <p:cNvSpPr>
            <a:spLocks noGrp="1"/>
          </p:cNvSpPr>
          <p:nvPr>
            <p:ph type="sldNum" sz="quarter" idx="12"/>
          </p:nvPr>
        </p:nvSpPr>
        <p:spPr/>
        <p:txBody>
          <a:bodyPr/>
          <a:lstStyle/>
          <a:p>
            <a:fld id="{156768A6-139C-406B-99D0-C4D544C83131}" type="slidenum">
              <a:rPr lang="en-US" altLang="de-DE" smtClean="0"/>
              <a:pPr/>
              <a:t>101</a:t>
            </a:fld>
            <a:endParaRPr lang="en-US"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0" name="Titel 12"/>
          <p:cNvSpPr txBox="1">
            <a:spLocks noGrp="1"/>
          </p:cNvSpPr>
          <p:nvPr>
            <p:ph type="title"/>
          </p:nvPr>
        </p:nvSpPr>
        <p:spPr>
          <a:xfrm>
            <a:off x="408955" y="1124744"/>
            <a:ext cx="11376000" cy="590931"/>
          </a:xfrm>
        </p:spPr>
        <p:txBody>
          <a:bodyPr lIns="91440" tIns="45720" rIns="91440" bIns="45720">
            <a:spAutoFit/>
          </a:bodyPr>
          <a:lstStyle/>
          <a:p>
            <a:pPr eaLnBrk="1" hangingPunct="1"/>
            <a:r>
              <a:rPr lang="ar-SA" altLang="de-DE" sz="3600">
                <a:solidFill>
                  <a:srgbClr val="FFFFFF"/>
                </a:solidFill>
                <a:latin typeface="+mn-lt"/>
                <a:ea typeface="+mn-ea"/>
                <a:cs typeface="+mn-cs"/>
              </a:rPr>
              <a:t>ما دا يخطط الأولاد؟</a:t>
            </a:r>
            <a:endParaRPr lang="en-US" altLang="de-DE" sz="3600">
              <a:solidFill>
                <a:srgbClr val="FFFFFF"/>
              </a:solidFill>
              <a:latin typeface="+mn-lt"/>
              <a:ea typeface="+mn-ea"/>
              <a:cs typeface="+mn-cs"/>
            </a:endParaRPr>
          </a:p>
        </p:txBody>
      </p:sp>
      <p:sp>
        <p:nvSpPr>
          <p:cNvPr id="123911" name="Rectangle 4"/>
          <p:cNvSpPr>
            <a:spLocks noChangeArrowheads="1"/>
          </p:cNvSpPr>
          <p:nvPr/>
        </p:nvSpPr>
        <p:spPr bwMode="auto">
          <a:xfrm>
            <a:off x="445135" y="2203703"/>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177800" algn="l"/>
                <a:tab pos="45085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i-IN" altLang="de-DE" sz="2400" dirty="0">
                <a:solidFill>
                  <a:srgbClr val="333333"/>
                </a:solidFill>
                <a:latin typeface="+mn-lt"/>
                <a:ea typeface="+mn-ea"/>
                <a:cs typeface="+mn-cs"/>
              </a:rPr>
              <a:t>دعوة الولد الآخر إلى لعب الكرة معهم.</a:t>
            </a:r>
          </a:p>
          <a:p>
            <a:pPr marL="457200" indent="-457200" algn="r" rtl="1" eaLnBrk="1" hangingPunct="1">
              <a:lnSpc>
                <a:spcPct val="105000"/>
              </a:lnSpc>
              <a:spcBef>
                <a:spcPts val="1999"/>
              </a:spcBef>
              <a:spcAft>
                <a:spcPts val="0"/>
              </a:spcAft>
              <a:buClr>
                <a:srgbClr val="004992"/>
              </a:buClr>
              <a:buSzTx/>
              <a:buFont typeface="WingDings"/>
              <a:buAutoNum type="arabic1Minus"/>
            </a:pPr>
            <a:r>
              <a:rPr lang="he-IL" altLang="de-DE" sz="2400" dirty="0">
                <a:solidFill>
                  <a:srgbClr val="004992"/>
                </a:solidFill>
                <a:latin typeface="+mn-lt"/>
                <a:ea typeface="+mn-ea"/>
                <a:cs typeface="+mn-cs"/>
              </a:rPr>
              <a:t>يمزحون.</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يودون للحصول على توقيع من بطل كرة القدم.</a:t>
            </a:r>
          </a:p>
        </p:txBody>
      </p:sp>
      <p:pic>
        <p:nvPicPr>
          <p:cNvPr id="17"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6123201"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3386"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9177655" y="2203704"/>
            <a:ext cx="2704407" cy="1828800"/>
          </a:xfrm>
          <a:prstGeom prst="rect">
            <a:avLst/>
          </a:prstGeom>
          <a:noFill/>
        </p:spPr>
      </p:pic>
      <p:sp>
        <p:nvSpPr>
          <p:cNvPr id="6" name="Footer Placeholder 5"/>
          <p:cNvSpPr>
            <a:spLocks noGrp="1"/>
          </p:cNvSpPr>
          <p:nvPr>
            <p:ph type="ftr" sz="quarter" idx="11"/>
          </p:nvPr>
        </p:nvSpPr>
        <p:spPr/>
        <p:txBody>
          <a:bodyPr/>
          <a:lstStyle/>
          <a:p>
            <a:pPr>
              <a:defRPr/>
            </a:pPr>
            <a:r>
              <a:rPr lang="ar-SA"/>
              <a:t>التدريب رقم 4 – الاحساس بالتعاطف...1</a:t>
            </a:r>
            <a:endParaRPr lang="en-US"/>
          </a:p>
        </p:txBody>
      </p:sp>
      <p:sp>
        <p:nvSpPr>
          <p:cNvPr id="7" name="Slide Number Placeholder 6"/>
          <p:cNvSpPr>
            <a:spLocks noGrp="1"/>
          </p:cNvSpPr>
          <p:nvPr>
            <p:ph type="sldNum" sz="quarter" idx="12"/>
          </p:nvPr>
        </p:nvSpPr>
        <p:spPr/>
        <p:txBody>
          <a:bodyPr/>
          <a:lstStyle/>
          <a:p>
            <a:fld id="{156768A6-139C-406B-99D0-C4D544C83131}" type="slidenum">
              <a:rPr lang="en-US" altLang="de-DE" smtClean="0"/>
              <a:pPr/>
              <a:t>102</a:t>
            </a:fld>
            <a:endParaRPr lang="en-US"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5"/>
          <p:cNvSpPr>
            <a:spLocks noChangeArrowheads="1"/>
          </p:cNvSpPr>
          <p:nvPr/>
        </p:nvSpPr>
        <p:spPr bwMode="auto">
          <a:xfrm>
            <a:off x="445135" y="2203704"/>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a:solidFill>
                  <a:srgbClr val="333333"/>
                </a:solidFill>
                <a:latin typeface="+mn-lt"/>
                <a:ea typeface="+mn-ea"/>
                <a:cs typeface="+mn-cs"/>
              </a:rPr>
              <a:t>الرجال </a:t>
            </a:r>
            <a:r>
              <a:rPr lang="he-IL" altLang="de-DE" sz="2400" dirty="0">
                <a:solidFill>
                  <a:srgbClr val="333333"/>
                </a:solidFill>
                <a:latin typeface="+mn-lt"/>
                <a:ea typeface="+mn-ea"/>
                <a:cs typeface="+mn-cs"/>
              </a:rPr>
              <a:t>يقومون برقصة القمر.</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الرجال يحاولون الهرب.</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والرجال يمارسون الرياضة.</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يفعل الرجل؟</a:t>
            </a:r>
            <a:endParaRPr lang="en-US" sz="3600">
              <a:latin typeface="+mn-lt"/>
              <a:ea typeface="+mn-ea"/>
              <a:cs typeface="+mn-cs"/>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09874"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156768A6-139C-406B-99D0-C4D544C83131}" type="slidenum">
              <a:rPr lang="en-US" altLang="de-DE" smtClean="0"/>
              <a:pPr/>
              <a:t>103</a:t>
            </a:fld>
            <a:endParaRPr lang="en-US"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6" name="Titel 4"/>
          <p:cNvSpPr txBox="1">
            <a:spLocks noGrp="1"/>
          </p:cNvSpPr>
          <p:nvPr>
            <p:ph type="title"/>
          </p:nvPr>
        </p:nvSpPr>
        <p:spPr>
          <a:xfrm>
            <a:off x="408955" y="1124744"/>
            <a:ext cx="11376000" cy="590931"/>
          </a:xfrm>
        </p:spPr>
        <p:txBody>
          <a:bodyPr lIns="91440" tIns="45720" rIns="91440" bIns="45720">
            <a:spAutoFit/>
          </a:bodyPr>
          <a:lstStyle/>
          <a:p>
            <a:pPr eaLnBrk="1" hangingPunct="1"/>
            <a:r>
              <a:rPr lang="ar-SA" altLang="de-DE" sz="3600">
                <a:solidFill>
                  <a:srgbClr val="FFFFFF"/>
                </a:solidFill>
                <a:latin typeface="+mn-lt"/>
                <a:ea typeface="+mn-ea"/>
                <a:cs typeface="+mn-cs"/>
              </a:rPr>
              <a:t>مدا يفعل الرجل؟</a:t>
            </a:r>
            <a:endParaRPr lang="en-US" altLang="de-DE" sz="3600">
              <a:solidFill>
                <a:srgbClr val="FFFFFF"/>
              </a:solidFill>
              <a:latin typeface="+mn-lt"/>
              <a:ea typeface="+mn-ea"/>
              <a:cs typeface="+mn-cs"/>
            </a:endParaRPr>
          </a:p>
        </p:txBody>
      </p:sp>
      <p:sp>
        <p:nvSpPr>
          <p:cNvPr id="125957" name="Rectangle 5"/>
          <p:cNvSpPr>
            <a:spLocks noChangeArrowheads="1"/>
          </p:cNvSpPr>
          <p:nvPr/>
        </p:nvSpPr>
        <p:spPr bwMode="auto">
          <a:xfrm>
            <a:off x="445135" y="2203704"/>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a:solidFill>
                  <a:srgbClr val="333333"/>
                </a:solidFill>
                <a:latin typeface="+mn-lt"/>
                <a:ea typeface="+mn-ea"/>
                <a:cs typeface="+mn-cs"/>
              </a:rPr>
              <a:t>الرجال </a:t>
            </a:r>
            <a:r>
              <a:rPr lang="he-IL" altLang="de-DE" sz="2400" dirty="0">
                <a:solidFill>
                  <a:srgbClr val="333333"/>
                </a:solidFill>
                <a:latin typeface="+mn-lt"/>
                <a:ea typeface="+mn-ea"/>
                <a:cs typeface="+mn-cs"/>
              </a:rPr>
              <a:t>يقومون برقصة القمر.</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الرجال يحاولون الهرب.</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والرجال يمارسون الرياضة.</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5936929"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t>التدريب رقم 4 – الاحساس بالتعاطف...1</a:t>
            </a:r>
            <a:endParaRPr lang="en-US"/>
          </a:p>
        </p:txBody>
      </p:sp>
      <p:sp>
        <p:nvSpPr>
          <p:cNvPr id="7" name="Slide Number Placeholder 6"/>
          <p:cNvSpPr>
            <a:spLocks noGrp="1"/>
          </p:cNvSpPr>
          <p:nvPr>
            <p:ph type="sldNum" sz="quarter" idx="12"/>
          </p:nvPr>
        </p:nvSpPr>
        <p:spPr/>
        <p:txBody>
          <a:bodyPr/>
          <a:lstStyle/>
          <a:p>
            <a:fld id="{156768A6-139C-406B-99D0-C4D544C83131}" type="slidenum">
              <a:rPr lang="en-US" altLang="de-DE" smtClean="0"/>
              <a:pPr/>
              <a:t>104</a:t>
            </a:fld>
            <a:endParaRPr lang="en-US"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5"/>
          <p:cNvSpPr>
            <a:spLocks noChangeArrowheads="1"/>
          </p:cNvSpPr>
          <p:nvPr/>
        </p:nvSpPr>
        <p:spPr bwMode="auto">
          <a:xfrm>
            <a:off x="445135" y="2203704"/>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a:solidFill>
                  <a:srgbClr val="333333"/>
                </a:solidFill>
                <a:latin typeface="+mn-lt"/>
                <a:ea typeface="+mn-ea"/>
                <a:cs typeface="+mn-cs"/>
              </a:rPr>
              <a:t>الرجال </a:t>
            </a:r>
            <a:r>
              <a:rPr lang="he-IL" altLang="de-DE" sz="2400" dirty="0">
                <a:solidFill>
                  <a:srgbClr val="333333"/>
                </a:solidFill>
                <a:latin typeface="+mn-lt"/>
                <a:ea typeface="+mn-ea"/>
                <a:cs typeface="+mn-cs"/>
              </a:rPr>
              <a:t>يقومون برقصة القمر.</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الرجال يحاولون الهرب.</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والرجال يمارسون الرياضة.</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يفعل الرجل؟</a:t>
            </a:r>
            <a:endParaRPr lang="en-US" sz="3600">
              <a:latin typeface="+mn-lt"/>
              <a:ea typeface="+mn-ea"/>
              <a:cs typeface="+mn-cs"/>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5936929"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9874"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7655"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105</a:t>
            </a:fld>
            <a:endParaRPr lang="en-US"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6" name="Rectangle 5"/>
          <p:cNvSpPr>
            <a:spLocks noChangeArrowheads="1"/>
          </p:cNvSpPr>
          <p:nvPr/>
        </p:nvSpPr>
        <p:spPr bwMode="auto">
          <a:xfrm>
            <a:off x="445135" y="2203704"/>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a:solidFill>
                  <a:srgbClr val="333333"/>
                </a:solidFill>
                <a:latin typeface="+mn-lt"/>
                <a:ea typeface="+mn-ea"/>
                <a:cs typeface="+mn-cs"/>
              </a:rPr>
              <a:t>الرجال </a:t>
            </a:r>
            <a:r>
              <a:rPr lang="he-IL" altLang="de-DE" sz="2400" dirty="0">
                <a:solidFill>
                  <a:srgbClr val="333333"/>
                </a:solidFill>
                <a:latin typeface="+mn-lt"/>
                <a:ea typeface="+mn-ea"/>
                <a:cs typeface="+mn-cs"/>
              </a:rPr>
              <a:t>يقومون برقصة القمر.</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الرجال يحاولون الهرب.</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والرجال يمارسون الرياضة.</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يفعل الرجل؟</a:t>
            </a:r>
            <a:endParaRPr lang="en-US" sz="3600">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5971538"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5936929"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77655"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106</a:t>
            </a:fld>
            <a:endParaRPr lang="en-US"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1" name="Rectangle 5"/>
          <p:cNvSpPr>
            <a:spLocks noChangeArrowheads="1"/>
          </p:cNvSpPr>
          <p:nvPr/>
        </p:nvSpPr>
        <p:spPr bwMode="auto">
          <a:xfrm>
            <a:off x="445135" y="2203704"/>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a:solidFill>
                  <a:srgbClr val="333333"/>
                </a:solidFill>
                <a:latin typeface="+mn-lt"/>
                <a:ea typeface="+mn-ea"/>
                <a:cs typeface="+mn-cs"/>
              </a:rPr>
              <a:t>الرجال </a:t>
            </a:r>
            <a:r>
              <a:rPr lang="he-IL" altLang="de-DE" sz="2400" dirty="0">
                <a:solidFill>
                  <a:srgbClr val="333333"/>
                </a:solidFill>
                <a:latin typeface="+mn-lt"/>
                <a:ea typeface="+mn-ea"/>
                <a:cs typeface="+mn-cs"/>
              </a:rPr>
              <a:t>يقومون برقصة القمر.</a:t>
            </a:r>
          </a:p>
          <a:p>
            <a:pPr marL="457200" indent="-457200" algn="r" rtl="1" eaLnBrk="1" hangingPunct="1">
              <a:lnSpc>
                <a:spcPct val="105000"/>
              </a:lnSpc>
              <a:spcBef>
                <a:spcPts val="1999"/>
              </a:spcBef>
              <a:spcAft>
                <a:spcPts val="0"/>
              </a:spcAft>
              <a:buClr>
                <a:srgbClr val="004992"/>
              </a:buClr>
              <a:buSzTx/>
              <a:buFont typeface="WingDings"/>
              <a:buAutoNum type="arabic1Minus"/>
            </a:pPr>
            <a:r>
              <a:rPr lang="he-IL" altLang="de-DE" sz="2400" dirty="0">
                <a:solidFill>
                  <a:srgbClr val="004992"/>
                </a:solidFill>
                <a:latin typeface="+mn-lt"/>
                <a:ea typeface="+mn-ea"/>
                <a:cs typeface="+mn-cs"/>
              </a:rPr>
              <a:t>الرجال يحاولون الهرب.</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والرجال يمارسون الرياضة.</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يفعل الرجل؟</a:t>
            </a:r>
            <a:endParaRPr lang="en-US" sz="3600">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5971538"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5936929"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77655"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107</a:t>
            </a:fld>
            <a:endParaRPr lang="en-US"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4"/>
          <p:cNvSpPr>
            <a:spLocks noChangeArrowheads="1"/>
          </p:cNvSpPr>
          <p:nvPr/>
        </p:nvSpPr>
        <p:spPr bwMode="auto">
          <a:xfrm>
            <a:off x="445135" y="2203704"/>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a:solidFill>
                  <a:srgbClr val="333333"/>
                </a:solidFill>
                <a:latin typeface="+mn-lt"/>
                <a:ea typeface="+mn-ea"/>
                <a:cs typeface="+mn-cs"/>
              </a:rPr>
              <a:t>يتمتع </a:t>
            </a:r>
            <a:r>
              <a:rPr lang="hi-IN" altLang="de-DE" sz="2400">
                <a:solidFill>
                  <a:srgbClr val="333333"/>
                </a:solidFill>
                <a:latin typeface="+mn-lt"/>
                <a:ea typeface="+mn-ea"/>
                <a:cs typeface="+mn-cs"/>
              </a:rPr>
              <a:t>بعيد </a:t>
            </a:r>
            <a:r>
              <a:rPr lang="hi-IN" altLang="de-DE" sz="2400" dirty="0">
                <a:solidFill>
                  <a:srgbClr val="333333"/>
                </a:solidFill>
                <a:latin typeface="+mn-lt"/>
                <a:ea typeface="+mn-ea"/>
                <a:cs typeface="+mn-cs"/>
              </a:rPr>
              <a:t>ميلاده.</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يفتح الهدايا.</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i-IN" altLang="de-DE" sz="2400" dirty="0">
                <a:solidFill>
                  <a:srgbClr val="333333"/>
                </a:solidFill>
                <a:latin typeface="+mn-lt"/>
                <a:ea typeface="+mn-ea"/>
                <a:cs typeface="+mn-cs"/>
              </a:rPr>
              <a:t>في محاولة لتخويف شقيقته.</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يفعل الصبي؟</a:t>
            </a:r>
            <a:endParaRPr lang="en-US" sz="3600">
              <a:latin typeface="+mn-lt"/>
              <a:ea typeface="+mn-ea"/>
              <a:cs typeface="+mn-cs"/>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1799"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156768A6-139C-406B-99D0-C4D544C83131}" type="slidenum">
              <a:rPr lang="en-US" altLang="de-DE" smtClean="0"/>
              <a:pPr/>
              <a:t>108</a:t>
            </a:fld>
            <a:endParaRPr lang="en-US"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4"/>
          <p:cNvSpPr>
            <a:spLocks noChangeArrowheads="1"/>
          </p:cNvSpPr>
          <p:nvPr/>
        </p:nvSpPr>
        <p:spPr bwMode="auto">
          <a:xfrm>
            <a:off x="445135" y="2203704"/>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a:solidFill>
                  <a:srgbClr val="333333"/>
                </a:solidFill>
                <a:latin typeface="+mn-lt"/>
                <a:ea typeface="+mn-ea"/>
                <a:cs typeface="+mn-cs"/>
              </a:rPr>
              <a:t>يتمتع </a:t>
            </a:r>
            <a:r>
              <a:rPr lang="hi-IN" altLang="de-DE" sz="2400">
                <a:solidFill>
                  <a:srgbClr val="333333"/>
                </a:solidFill>
                <a:latin typeface="+mn-lt"/>
                <a:ea typeface="+mn-ea"/>
                <a:cs typeface="+mn-cs"/>
              </a:rPr>
              <a:t>بعيد </a:t>
            </a:r>
            <a:r>
              <a:rPr lang="hi-IN" altLang="de-DE" sz="2400" dirty="0">
                <a:solidFill>
                  <a:srgbClr val="333333"/>
                </a:solidFill>
                <a:latin typeface="+mn-lt"/>
                <a:ea typeface="+mn-ea"/>
                <a:cs typeface="+mn-cs"/>
              </a:rPr>
              <a:t>ميلاده.</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يفتح الهدايا.</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i-IN" altLang="de-DE" sz="2400" dirty="0">
                <a:solidFill>
                  <a:srgbClr val="333333"/>
                </a:solidFill>
                <a:latin typeface="+mn-lt"/>
                <a:ea typeface="+mn-ea"/>
                <a:cs typeface="+mn-cs"/>
              </a:rPr>
              <a:t>في محاولة لتخويف شقيقته.</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يفعل الصبي؟</a:t>
            </a:r>
            <a:endParaRPr lang="en-US" sz="3600">
              <a:latin typeface="+mn-lt"/>
              <a:ea typeface="+mn-ea"/>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6473"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12" name="Slide Number Placeholder 11"/>
          <p:cNvSpPr>
            <a:spLocks noGrp="1"/>
          </p:cNvSpPr>
          <p:nvPr>
            <p:ph type="sldNum" sz="quarter" idx="12"/>
          </p:nvPr>
        </p:nvSpPr>
        <p:spPr/>
        <p:txBody>
          <a:bodyPr/>
          <a:lstStyle/>
          <a:p>
            <a:fld id="{156768A6-139C-406B-99D0-C4D544C83131}" type="slidenum">
              <a:rPr lang="en-US" altLang="de-DE" smtClean="0"/>
              <a:pPr/>
              <a:t>109</a:t>
            </a:fld>
            <a:endParaRPr lang="en-US"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4"/>
          <p:cNvSpPr>
            <a:spLocks noChangeArrowheads="1"/>
          </p:cNvSpPr>
          <p:nvPr/>
        </p:nvSpPr>
        <p:spPr bwMode="auto">
          <a:xfrm>
            <a:off x="445135" y="2203704"/>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a:solidFill>
                  <a:srgbClr val="333333"/>
                </a:solidFill>
                <a:latin typeface="+mn-lt"/>
                <a:ea typeface="+mn-ea"/>
                <a:cs typeface="+mn-cs"/>
              </a:rPr>
              <a:t>يتمتع </a:t>
            </a:r>
            <a:r>
              <a:rPr lang="hi-IN" altLang="de-DE" sz="2400">
                <a:solidFill>
                  <a:srgbClr val="333333"/>
                </a:solidFill>
                <a:latin typeface="+mn-lt"/>
                <a:ea typeface="+mn-ea"/>
                <a:cs typeface="+mn-cs"/>
              </a:rPr>
              <a:t>بعيد </a:t>
            </a:r>
            <a:r>
              <a:rPr lang="hi-IN" altLang="de-DE" sz="2400" dirty="0">
                <a:solidFill>
                  <a:srgbClr val="333333"/>
                </a:solidFill>
                <a:latin typeface="+mn-lt"/>
                <a:ea typeface="+mn-ea"/>
                <a:cs typeface="+mn-cs"/>
              </a:rPr>
              <a:t>ميلاده.</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يفتح الهدايا.</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i-IN" altLang="de-DE" sz="2400" dirty="0">
                <a:solidFill>
                  <a:srgbClr val="333333"/>
                </a:solidFill>
                <a:latin typeface="+mn-lt"/>
                <a:ea typeface="+mn-ea"/>
                <a:cs typeface="+mn-cs"/>
              </a:rPr>
              <a:t>في محاولة لتخويف شقيقته.</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يفعل الصبي؟</a:t>
            </a:r>
            <a:endParaRPr lang="en-US" sz="3600">
              <a:latin typeface="+mn-lt"/>
              <a:ea typeface="+mn-ea"/>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9696"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6473"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7655"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110</a:t>
            </a:fld>
            <a:endParaRPr lang="en-US"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Titel 6"/>
          <p:cNvSpPr txBox="1">
            <a:spLocks noGrp="1"/>
          </p:cNvSpPr>
          <p:nvPr>
            <p:ph type="title"/>
          </p:nvPr>
        </p:nvSpPr>
        <p:spPr>
          <a:xfrm>
            <a:off x="408955" y="1124744"/>
            <a:ext cx="11376000" cy="590931"/>
          </a:xfrm>
        </p:spPr>
        <p:txBody>
          <a:bodyPr lIns="91440" tIns="45720" rIns="91440" bIns="45720">
            <a:spAutoFit/>
          </a:bodyPr>
          <a:lstStyle/>
          <a:p>
            <a:pPr eaLnBrk="1" hangingPunct="1"/>
            <a:r>
              <a:rPr lang="ar-SA" altLang="de-DE" sz="3600">
                <a:solidFill>
                  <a:srgbClr val="FFFFFF"/>
                </a:solidFill>
                <a:latin typeface="+mn-lt"/>
                <a:ea typeface="+mn-ea"/>
                <a:cs typeface="+mn-cs"/>
              </a:rPr>
              <a:t>مدا يفعل الصبي؟</a:t>
            </a:r>
            <a:endParaRPr lang="en-US" altLang="de-DE" sz="3600">
              <a:solidFill>
                <a:srgbClr val="FFFFFF"/>
              </a:solidFill>
              <a:latin typeface="+mn-lt"/>
              <a:ea typeface="+mn-ea"/>
              <a:cs typeface="+mn-cs"/>
            </a:endParaRPr>
          </a:p>
        </p:txBody>
      </p:sp>
      <p:sp>
        <p:nvSpPr>
          <p:cNvPr id="133125" name="Rectangle 4"/>
          <p:cNvSpPr>
            <a:spLocks noChangeArrowheads="1"/>
          </p:cNvSpPr>
          <p:nvPr/>
        </p:nvSpPr>
        <p:spPr bwMode="auto">
          <a:xfrm>
            <a:off x="445135" y="2203704"/>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a:solidFill>
                  <a:srgbClr val="333333"/>
                </a:solidFill>
                <a:latin typeface="+mn-lt"/>
                <a:ea typeface="+mn-ea"/>
                <a:cs typeface="+mn-cs"/>
              </a:rPr>
              <a:t>يتمتع </a:t>
            </a:r>
            <a:r>
              <a:rPr lang="hi-IN" altLang="de-DE" sz="2400">
                <a:solidFill>
                  <a:srgbClr val="333333"/>
                </a:solidFill>
                <a:latin typeface="+mn-lt"/>
                <a:ea typeface="+mn-ea"/>
                <a:cs typeface="+mn-cs"/>
              </a:rPr>
              <a:t>بعيد </a:t>
            </a:r>
            <a:r>
              <a:rPr lang="hi-IN" altLang="de-DE" sz="2400" dirty="0">
                <a:solidFill>
                  <a:srgbClr val="333333"/>
                </a:solidFill>
                <a:latin typeface="+mn-lt"/>
                <a:ea typeface="+mn-ea"/>
                <a:cs typeface="+mn-cs"/>
              </a:rPr>
              <a:t>ميلاده.</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dirty="0">
                <a:solidFill>
                  <a:srgbClr val="333333"/>
                </a:solidFill>
                <a:latin typeface="+mn-lt"/>
                <a:ea typeface="+mn-ea"/>
                <a:cs typeface="+mn-cs"/>
              </a:rPr>
              <a:t>يفتح الهدايا.</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i-IN" altLang="de-DE" sz="2400" dirty="0">
                <a:solidFill>
                  <a:srgbClr val="333333"/>
                </a:solidFill>
                <a:latin typeface="+mn-lt"/>
                <a:ea typeface="+mn-ea"/>
                <a:cs typeface="+mn-cs"/>
              </a:rPr>
              <a:t>في محاولة لتخويف شقيقته.</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5871612"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56473"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77655"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t>التدريب رقم 4 – الاحساس بالتعاطف...1</a:t>
            </a:r>
            <a:endParaRPr lang="en-US"/>
          </a:p>
        </p:txBody>
      </p:sp>
      <p:sp>
        <p:nvSpPr>
          <p:cNvPr id="7" name="Slide Number Placeholder 6"/>
          <p:cNvSpPr>
            <a:spLocks noGrp="1"/>
          </p:cNvSpPr>
          <p:nvPr>
            <p:ph type="sldNum" sz="quarter" idx="12"/>
          </p:nvPr>
        </p:nvSpPr>
        <p:spPr/>
        <p:txBody>
          <a:bodyPr/>
          <a:lstStyle/>
          <a:p>
            <a:fld id="{156768A6-139C-406B-99D0-C4D544C83131}" type="slidenum">
              <a:rPr lang="en-US" altLang="de-DE" smtClean="0"/>
              <a:pPr/>
              <a:t>111</a:t>
            </a:fld>
            <a:endParaRPr lang="en-US"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4"/>
          <p:cNvSpPr>
            <a:spLocks noChangeArrowheads="1"/>
          </p:cNvSpPr>
          <p:nvPr/>
        </p:nvSpPr>
        <p:spPr bwMode="auto">
          <a:xfrm>
            <a:off x="445135" y="2203704"/>
            <a:ext cx="5349240" cy="425196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6798" rIns="90004" bIns="46798">
            <a:noAutofit/>
          </a:bodyPr>
          <a:lstStyle>
            <a:lvl1pPr eaLnBrk="0" hangingPunct="0">
              <a:spcBef>
                <a:spcPts val="8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Verdana" panose="020B0604030504040204" pitchFamily="34" charset="0"/>
                <a:ea typeface="Arial Unicode MS" panose="020B0604020202020204" pitchFamily="34" charset="-128"/>
                <a:cs typeface="Mangal" pitchFamily="18" charset="0"/>
              </a:defRPr>
            </a:lvl1pPr>
            <a:lvl2pPr marL="742950" indent="-285750" eaLnBrk="0" hangingPunct="0">
              <a:spcBef>
                <a:spcPts val="7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Arial Unicode MS" panose="020B0604020202020204" pitchFamily="34" charset="-128"/>
                <a:cs typeface="Mangal" pitchFamily="18" charset="0"/>
              </a:defRPr>
            </a:lvl2pPr>
            <a:lvl3pPr marL="1143000" indent="-228600" eaLnBrk="0" hangingPunct="0">
              <a:spcBef>
                <a:spcPts val="6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Verdana" panose="020B0604030504040204" pitchFamily="34" charset="0"/>
                <a:ea typeface="Arial Unicode MS" panose="020B0604020202020204" pitchFamily="34" charset="-128"/>
                <a:cs typeface="Mangal" pitchFamily="18" charset="0"/>
              </a:defRPr>
            </a:lvl3pPr>
            <a:lvl4pPr marL="16002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4pPr>
            <a:lvl5pPr marL="2057400" indent="-228600" eaLnBrk="0" hangingPunct="0">
              <a:spcBef>
                <a:spcPts val="500"/>
              </a:spcBef>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Verdana" panose="020B0604030504040204" pitchFamily="34" charset="0"/>
                <a:ea typeface="Arial Unicode MS" panose="020B0604020202020204" pitchFamily="34" charset="-128"/>
                <a:cs typeface="Mangal" pitchFamily="18" charset="0"/>
              </a:defRPr>
            </a:lvl9pPr>
          </a:lstStyle>
          <a:p>
            <a:pPr marL="457200" indent="-457200" algn="r" rtl="1" eaLnBrk="1" hangingPunct="1">
              <a:lnSpc>
                <a:spcPct val="105000"/>
              </a:lnSpc>
              <a:spcBef>
                <a:spcPts val="1999"/>
              </a:spcBef>
              <a:spcAft>
                <a:spcPts val="0"/>
              </a:spcAft>
              <a:buClr>
                <a:srgbClr val="333333"/>
              </a:buClr>
              <a:buSzTx/>
              <a:buFont typeface="WingDings"/>
              <a:buAutoNum type="arabic1Minus"/>
            </a:pPr>
            <a:r>
              <a:rPr lang="he-IL" altLang="de-DE" sz="2400">
                <a:solidFill>
                  <a:srgbClr val="333333"/>
                </a:solidFill>
                <a:latin typeface="+mn-lt"/>
                <a:ea typeface="+mn-ea"/>
                <a:cs typeface="+mn-cs"/>
              </a:rPr>
              <a:t>يتمتع </a:t>
            </a:r>
            <a:r>
              <a:rPr lang="hi-IN" altLang="de-DE" sz="2400">
                <a:solidFill>
                  <a:srgbClr val="333333"/>
                </a:solidFill>
                <a:latin typeface="+mn-lt"/>
                <a:ea typeface="+mn-ea"/>
                <a:cs typeface="+mn-cs"/>
              </a:rPr>
              <a:t>بعيد </a:t>
            </a:r>
            <a:r>
              <a:rPr lang="hi-IN" altLang="de-DE" sz="2400" dirty="0">
                <a:solidFill>
                  <a:srgbClr val="333333"/>
                </a:solidFill>
                <a:latin typeface="+mn-lt"/>
                <a:ea typeface="+mn-ea"/>
                <a:cs typeface="+mn-cs"/>
              </a:rPr>
              <a:t>ميلاده.</a:t>
            </a:r>
          </a:p>
          <a:p>
            <a:pPr marL="457200" indent="-457200" algn="r" rtl="1" eaLnBrk="1" hangingPunct="1">
              <a:lnSpc>
                <a:spcPct val="105000"/>
              </a:lnSpc>
              <a:spcBef>
                <a:spcPts val="1999"/>
              </a:spcBef>
              <a:spcAft>
                <a:spcPts val="0"/>
              </a:spcAft>
              <a:buClr>
                <a:srgbClr val="004992"/>
              </a:buClr>
              <a:buSzTx/>
              <a:buFont typeface="WingDings"/>
              <a:buAutoNum type="arabic1Minus"/>
            </a:pPr>
            <a:r>
              <a:rPr lang="he-IL" altLang="de-DE" sz="2400" dirty="0">
                <a:solidFill>
                  <a:srgbClr val="004992"/>
                </a:solidFill>
                <a:latin typeface="+mn-lt"/>
                <a:ea typeface="+mn-ea"/>
                <a:cs typeface="+mn-cs"/>
              </a:rPr>
              <a:t>يفتح الهدايا.</a:t>
            </a:r>
          </a:p>
          <a:p>
            <a:pPr marL="457200" indent="-457200" algn="r" rtl="1" eaLnBrk="1" hangingPunct="1">
              <a:lnSpc>
                <a:spcPct val="105000"/>
              </a:lnSpc>
              <a:spcBef>
                <a:spcPts val="1999"/>
              </a:spcBef>
              <a:spcAft>
                <a:spcPts val="0"/>
              </a:spcAft>
              <a:buClr>
                <a:srgbClr val="333333"/>
              </a:buClr>
              <a:buSzTx/>
              <a:buFont typeface="WingDings"/>
              <a:buAutoNum type="arabic1Minus"/>
            </a:pPr>
            <a:r>
              <a:rPr lang="hi-IN" altLang="de-DE" sz="2400" dirty="0">
                <a:solidFill>
                  <a:srgbClr val="333333"/>
                </a:solidFill>
                <a:latin typeface="+mn-lt"/>
                <a:ea typeface="+mn-ea"/>
                <a:cs typeface="+mn-cs"/>
              </a:rPr>
              <a:t>في محاولة لتخويف شقيقته.</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يفعل الصبي؟</a:t>
            </a:r>
            <a:endParaRPr lang="en-US" sz="3600">
              <a:latin typeface="+mn-lt"/>
              <a:ea typeface="+mn-ea"/>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5871612"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7655"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56473"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77655"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a:t>التدريب رقم 4 – الاحساس بالتعاطف...1</a:t>
            </a:r>
            <a:endParaRPr lang="en-US"/>
          </a:p>
        </p:txBody>
      </p:sp>
      <p:sp>
        <p:nvSpPr>
          <p:cNvPr id="8" name="Slide Number Placeholder 7"/>
          <p:cNvSpPr>
            <a:spLocks noGrp="1"/>
          </p:cNvSpPr>
          <p:nvPr>
            <p:ph type="sldNum" sz="quarter" idx="12"/>
          </p:nvPr>
        </p:nvSpPr>
        <p:spPr/>
        <p:txBody>
          <a:bodyPr/>
          <a:lstStyle/>
          <a:p>
            <a:fld id="{156768A6-139C-406B-99D0-C4D544C83131}" type="slidenum">
              <a:rPr lang="en-US" altLang="de-DE" smtClean="0"/>
              <a:pPr/>
              <a:t>112</a:t>
            </a:fld>
            <a:endParaRPr lang="en-US"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b="1" dirty="0">
                <a:solidFill>
                  <a:srgbClr val="333333"/>
                </a:solidFill>
              </a:rPr>
              <a:t>أهداف التعليم:</a:t>
            </a:r>
          </a:p>
          <a:p>
            <a:pPr marL="342900" lvl="0" indent="-342900" defTabSz="914400" fontAlgn="base">
              <a:buClr>
                <a:srgbClr val="333333"/>
              </a:buClr>
              <a:buSzPct val="80000"/>
              <a:buFont typeface="WingDings"/>
              <a:buChar char=""/>
            </a:pPr>
            <a:r>
              <a:rPr lang="hi-IN" altLang="de-DE" sz="2400" dirty="0">
                <a:solidFill>
                  <a:srgbClr val="333333"/>
                </a:solidFill>
              </a:rPr>
              <a:t>يجب أن يوجه فقط استنتاجات قاطعة عن شخص آخر إذا كنت تعرف الشخص جيدا أو إذا كنت قد لاحظت تصرف الشخص في سياقات مختلفة.</a:t>
            </a:r>
          </a:p>
          <a:p>
            <a:pPr defTabSz="914400" fontAlgn="base">
              <a:buClr>
                <a:srgbClr val="333333"/>
              </a:buClr>
              <a:buSzPct val="80000"/>
            </a:pP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8980589D-F93E-41E1-927D-EA1707DA70F9}" type="slidenum">
              <a:rPr lang="en-US" altLang="de-DE" smtClean="0"/>
              <a:pPr/>
              <a:t>113</a:t>
            </a:fld>
            <a:endParaRPr lang="en-US"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b="1" dirty="0">
                <a:solidFill>
                  <a:srgbClr val="333333"/>
                </a:solidFill>
              </a:rPr>
              <a:t>أهداف التعليم:</a:t>
            </a:r>
          </a:p>
          <a:p>
            <a:pPr marL="342900" lvl="0" indent="-342900" defTabSz="914400" fontAlgn="base">
              <a:buClr>
                <a:srgbClr val="333333"/>
              </a:buClr>
              <a:buSzPct val="80000"/>
              <a:buFont typeface="WingDings"/>
              <a:buChar char=""/>
            </a:pPr>
            <a:r>
              <a:rPr lang="hi-IN" altLang="de-DE" sz="2400" dirty="0">
                <a:solidFill>
                  <a:srgbClr val="333333"/>
                </a:solidFill>
              </a:rPr>
              <a:t>يجب أن يوجه فقط استنتاجات قاطعة عن شخص آخر إذا كنت تعرف الشخص جيدا أو إذا كنت قد لاحظت تصرف الشخص في سياقات مختلفة.</a:t>
            </a:r>
          </a:p>
          <a:p>
            <a:pPr marL="342900" lvl="0" indent="-342900" defTabSz="914400" fontAlgn="base">
              <a:buClr>
                <a:srgbClr val="333333"/>
              </a:buClr>
              <a:buSzPct val="80000"/>
              <a:buFont typeface="WingDings"/>
              <a:buChar char=""/>
            </a:pPr>
            <a:r>
              <a:rPr lang="hi-IN" altLang="de-DE" sz="2400" dirty="0">
                <a:solidFill>
                  <a:srgbClr val="333333"/>
                </a:solidFill>
              </a:rPr>
              <a:t>تعابير الوجه وتعابير الجسم هي أدلة مهمة بالنسبة إلى ما يشعربه الشخص ولكن ممكن أن تكون ادلة مضللا في بعض الأحيان.</a:t>
            </a:r>
          </a:p>
          <a:p>
            <a:pPr defTabSz="914400" fontAlgn="base">
              <a:buClr>
                <a:srgbClr val="333333"/>
              </a:buClr>
              <a:buSzPct val="80000"/>
            </a:pP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114</a:t>
            </a:fld>
            <a:endParaRPr lang="en-US" altLang="de-DE"/>
          </a:p>
        </p:txBody>
      </p:sp>
    </p:spTree>
    <p:extLst>
      <p:ext uri="{BB962C8B-B14F-4D97-AF65-F5344CB8AC3E}">
        <p14:creationId xmlns:p14="http://schemas.microsoft.com/office/powerpoint/2010/main" val="213495529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b="1" dirty="0">
                <a:solidFill>
                  <a:srgbClr val="333333"/>
                </a:solidFill>
              </a:rPr>
              <a:t>أهداف التعليم:</a:t>
            </a:r>
          </a:p>
          <a:p>
            <a:pPr marL="342900" lvl="0" indent="-342900" defTabSz="914400" fontAlgn="base">
              <a:buClr>
                <a:srgbClr val="333333"/>
              </a:buClr>
              <a:buSzPct val="80000"/>
              <a:buFont typeface="WingDings"/>
              <a:buChar char=""/>
            </a:pPr>
            <a:r>
              <a:rPr lang="hi-IN" altLang="de-DE" sz="2400" dirty="0">
                <a:solidFill>
                  <a:srgbClr val="333333"/>
                </a:solidFill>
              </a:rPr>
              <a:t>يجب أن يوجه فقط استنتاجات قاطعة عن شخص آخر إذا كنت تعرف الشخص جيدا أو إذا كنت قد لاحظت تصرف الشخص في سياقات مختلفة.</a:t>
            </a:r>
          </a:p>
          <a:p>
            <a:pPr marL="342900" lvl="0" indent="-342900" defTabSz="914400" fontAlgn="base">
              <a:buClr>
                <a:srgbClr val="333333"/>
              </a:buClr>
              <a:buSzPct val="80000"/>
              <a:buFont typeface="WingDings"/>
              <a:buChar char=""/>
            </a:pPr>
            <a:r>
              <a:rPr lang="hi-IN" altLang="de-DE" sz="2400" dirty="0">
                <a:solidFill>
                  <a:srgbClr val="333333"/>
                </a:solidFill>
              </a:rPr>
              <a:t>تعابير الوجه وتعابير الجسم هي أدلة مهمة بالنسبة إلى ما يشعربه الشخص ولكن ممكن أن تكون ادلة مضللا في بعض الأحيان.</a:t>
            </a:r>
          </a:p>
          <a:p>
            <a:pPr marL="342900" lvl="0" indent="-342900" defTabSz="914400" fontAlgn="base">
              <a:buClr>
                <a:srgbClr val="333333"/>
              </a:buClr>
              <a:buSzPct val="80000"/>
              <a:buFont typeface="WingDings"/>
              <a:buChar char=""/>
            </a:pPr>
            <a:r>
              <a:rPr lang="hi-IN" altLang="de-DE" sz="2400" dirty="0">
                <a:solidFill>
                  <a:srgbClr val="333333"/>
                </a:solidFill>
              </a:rPr>
              <a:t>عند تقييم باستنتاجات لالحالات المعقدة، لا بد من النظر في جميع المعلومات المتاحة.</a:t>
            </a:r>
          </a:p>
          <a:p>
            <a:pPr defTabSz="914400" fontAlgn="base">
              <a:buClr>
                <a:srgbClr val="333333"/>
              </a:buClr>
              <a:buSzPct val="80000"/>
            </a:pP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115</a:t>
            </a:fld>
            <a:endParaRPr lang="en-US" altLang="de-DE"/>
          </a:p>
        </p:txBody>
      </p:sp>
    </p:spTree>
    <p:extLst>
      <p:ext uri="{BB962C8B-B14F-4D97-AF65-F5344CB8AC3E}">
        <p14:creationId xmlns:p14="http://schemas.microsoft.com/office/powerpoint/2010/main" val="343813462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b="1" dirty="0">
                <a:solidFill>
                  <a:srgbClr val="333333"/>
                </a:solidFill>
              </a:rPr>
              <a:t>أهداف التعليم:</a:t>
            </a:r>
          </a:p>
          <a:p>
            <a:pPr marL="342900" lvl="0" indent="-342900" defTabSz="914400" fontAlgn="base">
              <a:buClr>
                <a:srgbClr val="333333"/>
              </a:buClr>
              <a:buSzPct val="80000"/>
              <a:buFont typeface="WingDings"/>
              <a:buChar char=""/>
            </a:pPr>
            <a:r>
              <a:rPr lang="hi-IN" altLang="de-DE" sz="2400" dirty="0">
                <a:solidFill>
                  <a:srgbClr val="333333"/>
                </a:solidFill>
              </a:rPr>
              <a:t>يجب أن يوجه فقط استنتاجات قاطعة عن شخص آخر إذا كنت تعرف الشخص جيدا أو إذا كنت قد لاحظت تصرف الشخص في سياقات مختلفة.</a:t>
            </a:r>
          </a:p>
          <a:p>
            <a:pPr marL="342900" lvl="0" indent="-342900" defTabSz="914400" fontAlgn="base">
              <a:buClr>
                <a:srgbClr val="333333"/>
              </a:buClr>
              <a:buSzPct val="80000"/>
              <a:buFont typeface="WingDings"/>
              <a:buChar char=""/>
            </a:pPr>
            <a:r>
              <a:rPr lang="hi-IN" altLang="de-DE" sz="2400" dirty="0">
                <a:solidFill>
                  <a:srgbClr val="333333"/>
                </a:solidFill>
              </a:rPr>
              <a:t>تعابير الوجه وتعابير الجسم هي أدلة مهمة بالنسبة إلى ما يشعربه الشخص ولكن ممكن أن تكون ادلة مضللا في بعض الأحيان.</a:t>
            </a:r>
          </a:p>
          <a:p>
            <a:pPr marL="342900" lvl="0" indent="-342900" defTabSz="914400" fontAlgn="base">
              <a:buClr>
                <a:srgbClr val="333333"/>
              </a:buClr>
              <a:buSzPct val="80000"/>
              <a:buFont typeface="WingDings"/>
              <a:buChar char=""/>
            </a:pPr>
            <a:r>
              <a:rPr lang="hi-IN" altLang="de-DE" sz="2400" dirty="0">
                <a:solidFill>
                  <a:srgbClr val="333333"/>
                </a:solidFill>
              </a:rPr>
              <a:t>عند تقييم باستنتاجات لالحالات المعقدة، لا بد من النظر في جميع المعلومات المتاحة.</a:t>
            </a:r>
          </a:p>
          <a:p>
            <a:pPr marL="342900" lvl="0" indent="-342900" defTabSz="914400" fontAlgn="base">
              <a:buClr>
                <a:srgbClr val="333333"/>
              </a:buClr>
              <a:buSzPct val="80000"/>
              <a:buFont typeface="WingDings"/>
              <a:buChar char=""/>
            </a:pPr>
            <a:r>
              <a:rPr lang="hi-IN" altLang="de-DE" sz="2400" dirty="0">
                <a:solidFill>
                  <a:srgbClr val="333333"/>
                </a:solidFill>
              </a:rPr>
              <a:t>كلماعندك مزيد من المعلومات، كلما ازداد احتمال إصدار حكم صحيح.</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116</a:t>
            </a:fld>
            <a:endParaRPr lang="en-US" altLang="de-DE"/>
          </a:p>
        </p:txBody>
      </p:sp>
    </p:spTree>
    <p:extLst>
      <p:ext uri="{BB962C8B-B14F-4D97-AF65-F5344CB8AC3E}">
        <p14:creationId xmlns:p14="http://schemas.microsoft.com/office/powerpoint/2010/main" val="326024893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ما علاقة هده الاشياء بمرض البسيشوج؟</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dirty="0">
                <a:solidFill>
                  <a:srgbClr val="333333"/>
                </a:solidFill>
              </a:rPr>
              <a:t>خلال مرض البسيشوج يميل الناس إلى التفسيرالسيء أو الى تفسيرغلط لاتعبيرات الوجه أو الحركات الجسمية.</a:t>
            </a:r>
          </a:p>
          <a:p>
            <a:pPr lvl="0" defTabSz="914400" fontAlgn="base"/>
            <a:r>
              <a:rPr lang="hi-IN" altLang="de-DE" sz="2400" dirty="0">
                <a:solidFill>
                  <a:srgbClr val="004992"/>
                </a:solidFill>
              </a:rPr>
              <a:t>على سبيل المثال</a:t>
            </a:r>
            <a:r>
              <a:rPr lang="hi-IN" altLang="de-DE" sz="2400" dirty="0">
                <a:solidFill>
                  <a:srgbClr val="333333"/>
                </a:solidFill>
              </a:rPr>
              <a:t>:</a:t>
            </a:r>
            <a:r>
              <a:rPr lang="he-IL" altLang="de-DE" sz="2400" dirty="0">
                <a:solidFill>
                  <a:srgbClr val="333333"/>
                </a:solidFill>
              </a:rPr>
              <a:t> </a:t>
            </a:r>
            <a:r>
              <a:rPr lang="hi-IN" altLang="de-DE" sz="2400" dirty="0">
                <a:solidFill>
                  <a:srgbClr val="333333"/>
                </a:solidFill>
              </a:rPr>
              <a:t>كان سمير يفكر كتيرا في الممتلة جودي فوستر.</a:t>
            </a:r>
            <a:r>
              <a:rPr lang="he-IL" altLang="de-DE" sz="2400" dirty="0">
                <a:solidFill>
                  <a:srgbClr val="333333"/>
                </a:solidFill>
              </a:rPr>
              <a:t> </a:t>
            </a:r>
            <a:r>
              <a:rPr lang="hi-IN" altLang="de-DE" sz="2400" dirty="0">
                <a:solidFill>
                  <a:srgbClr val="333333"/>
                </a:solidFill>
              </a:rPr>
              <a:t>انه كتب لها رسائل حب ووضع خطط للمستقبل معها.</a:t>
            </a:r>
          </a:p>
          <a:p>
            <a:pPr lvl="0" defTabSz="914400" fontAlgn="base"/>
            <a:r>
              <a:rPr lang="hi-IN" altLang="de-DE" sz="2400" dirty="0">
                <a:solidFill>
                  <a:srgbClr val="004992"/>
                </a:solidFill>
              </a:rPr>
              <a:t>خلفية</a:t>
            </a:r>
            <a:r>
              <a:rPr lang="de-DE" altLang="de-DE" sz="2400" dirty="0">
                <a:solidFill>
                  <a:srgbClr val="004992"/>
                </a:solidFill>
              </a:rPr>
              <a:t> </a:t>
            </a:r>
            <a:r>
              <a:rPr lang="hi-IN" altLang="de-DE" sz="2400" dirty="0">
                <a:solidFill>
                  <a:srgbClr val="004992"/>
                </a:solidFill>
              </a:rPr>
              <a:t>القصة:</a:t>
            </a:r>
            <a:r>
              <a:rPr lang="he-IL" altLang="de-DE" sz="2400" dirty="0">
                <a:solidFill>
                  <a:srgbClr val="004992"/>
                </a:solidFill>
              </a:rPr>
              <a:t> </a:t>
            </a:r>
            <a:r>
              <a:rPr lang="hi-IN" altLang="de-DE" sz="2400" dirty="0">
                <a:solidFill>
                  <a:srgbClr val="333333"/>
                </a:solidFill>
              </a:rPr>
              <a:t>رأى جودي فوستر في العرض الأول</a:t>
            </a:r>
            <a:r>
              <a:rPr lang="he-IL" altLang="de-DE" sz="2400" dirty="0">
                <a:solidFill>
                  <a:srgbClr val="333333"/>
                </a:solidFill>
              </a:rPr>
              <a:t> </a:t>
            </a:r>
            <a:r>
              <a:rPr lang="hi-IN" altLang="de-DE" sz="2400" dirty="0">
                <a:solidFill>
                  <a:srgbClr val="333333"/>
                </a:solidFill>
              </a:rPr>
              <a:t>للفيلم ولوحت للجمهور ونضرت في وجهه، وكذلك لوجه الآخرين بمرح جدا.</a:t>
            </a: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117</a:t>
            </a:fld>
            <a:endParaRPr lang="en-US"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ما علاقة هده الاشياء بمرض البسيشوج؟</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dirty="0">
                <a:solidFill>
                  <a:srgbClr val="333333"/>
                </a:solidFill>
              </a:rPr>
              <a:t>خلال مرض البسيشوج يميل الناس إلى التفسيرالسيء أو الى تفسيرغلط لاتعبيرات الوجه أو الحركات الجسمية.</a:t>
            </a:r>
          </a:p>
          <a:p>
            <a:pPr lvl="0" defTabSz="914400" fontAlgn="base"/>
            <a:r>
              <a:rPr lang="hi-IN" altLang="de-DE" sz="2400" dirty="0">
                <a:solidFill>
                  <a:srgbClr val="004992"/>
                </a:solidFill>
              </a:rPr>
              <a:t>على سبيل المثال</a:t>
            </a:r>
            <a:r>
              <a:rPr lang="hi-IN" altLang="de-DE" sz="2400" dirty="0">
                <a:solidFill>
                  <a:srgbClr val="333333"/>
                </a:solidFill>
              </a:rPr>
              <a:t>:</a:t>
            </a:r>
            <a:r>
              <a:rPr lang="he-IL" altLang="de-DE" sz="2400" dirty="0">
                <a:solidFill>
                  <a:srgbClr val="333333"/>
                </a:solidFill>
              </a:rPr>
              <a:t> </a:t>
            </a:r>
            <a:r>
              <a:rPr lang="hi-IN" altLang="de-DE" sz="2400" dirty="0">
                <a:solidFill>
                  <a:srgbClr val="333333"/>
                </a:solidFill>
              </a:rPr>
              <a:t>كان سمير يفكر كتيرا في الممتلة جودي فوستر.</a:t>
            </a:r>
            <a:r>
              <a:rPr lang="he-IL" altLang="de-DE" sz="2400" dirty="0">
                <a:solidFill>
                  <a:srgbClr val="333333"/>
                </a:solidFill>
              </a:rPr>
              <a:t> </a:t>
            </a:r>
            <a:r>
              <a:rPr lang="hi-IN" altLang="de-DE" sz="2400" dirty="0">
                <a:solidFill>
                  <a:srgbClr val="333333"/>
                </a:solidFill>
              </a:rPr>
              <a:t>انه كتب لها رسائل حب ووضع خطط للمستقبل معها.</a:t>
            </a:r>
          </a:p>
          <a:p>
            <a:pPr lvl="0" defTabSz="914400" fontAlgn="base"/>
            <a:r>
              <a:rPr lang="hi-IN" altLang="de-DE" sz="2400" dirty="0">
                <a:solidFill>
                  <a:srgbClr val="004992"/>
                </a:solidFill>
              </a:rPr>
              <a:t>خلفية</a:t>
            </a:r>
            <a:r>
              <a:rPr lang="de-DE" altLang="de-DE" sz="2400" dirty="0">
                <a:solidFill>
                  <a:srgbClr val="004992"/>
                </a:solidFill>
              </a:rPr>
              <a:t> </a:t>
            </a:r>
            <a:r>
              <a:rPr lang="hi-IN" altLang="de-DE" sz="2400" dirty="0">
                <a:solidFill>
                  <a:srgbClr val="004992"/>
                </a:solidFill>
              </a:rPr>
              <a:t>القصة:</a:t>
            </a:r>
            <a:r>
              <a:rPr lang="he-IL" altLang="de-DE" sz="2400" dirty="0">
                <a:solidFill>
                  <a:srgbClr val="004992"/>
                </a:solidFill>
              </a:rPr>
              <a:t> </a:t>
            </a:r>
            <a:r>
              <a:rPr lang="hi-IN" altLang="de-DE" sz="2400" dirty="0">
                <a:solidFill>
                  <a:srgbClr val="333333"/>
                </a:solidFill>
              </a:rPr>
              <a:t>رأى جودي فوستر في العرض الأول</a:t>
            </a:r>
            <a:r>
              <a:rPr lang="he-IL" altLang="de-DE" sz="2400" dirty="0">
                <a:solidFill>
                  <a:srgbClr val="333333"/>
                </a:solidFill>
              </a:rPr>
              <a:t> </a:t>
            </a:r>
            <a:r>
              <a:rPr lang="hi-IN" altLang="de-DE" sz="2400" dirty="0">
                <a:solidFill>
                  <a:srgbClr val="333333"/>
                </a:solidFill>
              </a:rPr>
              <a:t>للفيلم ولوحت للجمهور ونضرت في وجهه، وكذلك لوجه الآخرين بمرح جدا.</a:t>
            </a:r>
          </a:p>
          <a:p>
            <a:pPr lvl="0" defTabSz="914400" fontAlgn="base"/>
            <a:r>
              <a:rPr lang="hi-IN" altLang="de-DE" sz="2400" dirty="0">
                <a:solidFill>
                  <a:srgbClr val="333333"/>
                </a:solidFill>
              </a:rPr>
              <a:t>هناك الكثير من الأمورالتي هي تختلف في عين الناظر. عواطفنا تأثر علينا ، وخصوصا عندما نشعر بالتوتر النفسي.</a:t>
            </a:r>
            <a:r>
              <a:rPr lang="he-IL" altLang="de-DE" sz="2400" dirty="0">
                <a:solidFill>
                  <a:srgbClr val="333333"/>
                </a:solidFill>
              </a:rPr>
              <a:t> </a:t>
            </a:r>
            <a:r>
              <a:rPr lang="hi-IN" altLang="de-DE" sz="2400" dirty="0">
                <a:solidFill>
                  <a:srgbClr val="333333"/>
                </a:solidFill>
              </a:rPr>
              <a:t>نحن ننضر بنظارة الاحاسيس</a:t>
            </a:r>
            <a:r>
              <a:rPr lang="de-DE" altLang="de-DE" sz="2400" dirty="0">
                <a:solidFill>
                  <a:srgbClr val="333333"/>
                </a:solidFill>
              </a:rPr>
              <a:t> )</a:t>
            </a:r>
            <a:r>
              <a:rPr lang="hi-IN" altLang="de-DE" sz="2400" dirty="0">
                <a:solidFill>
                  <a:srgbClr val="333333"/>
                </a:solidFill>
              </a:rPr>
              <a:t>نحن حريصون اكتر في حالة ا لخوف. ربما عندما نكون سعداء للغاية، نشعر باننا مقبولون من الاخرين</a:t>
            </a:r>
            <a:r>
              <a:rPr lang="de-DE" altLang="de-DE" sz="2400" dirty="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a:t>التدريب رقم 4 – الاحساس بالتعاطف...1</a:t>
            </a:r>
            <a:endParaRPr lang="en-US"/>
          </a:p>
        </p:txBody>
      </p:sp>
      <p:sp>
        <p:nvSpPr>
          <p:cNvPr id="9" name="Slide Number Placeholder 8"/>
          <p:cNvSpPr>
            <a:spLocks noGrp="1"/>
          </p:cNvSpPr>
          <p:nvPr>
            <p:ph type="sldNum" sz="quarter" idx="12"/>
          </p:nvPr>
        </p:nvSpPr>
        <p:spPr/>
        <p:txBody>
          <a:bodyPr/>
          <a:lstStyle/>
          <a:p>
            <a:fld id="{8980589D-F93E-41E1-927D-EA1707DA70F9}" type="slidenum">
              <a:rPr lang="en-US" altLang="de-DE" smtClean="0"/>
              <a:pPr/>
              <a:t>118</a:t>
            </a:fld>
            <a:endParaRPr lang="en-US" altLang="de-DE"/>
          </a:p>
        </p:txBody>
      </p:sp>
    </p:spTree>
    <p:extLst>
      <p:ext uri="{BB962C8B-B14F-4D97-AF65-F5344CB8AC3E}">
        <p14:creationId xmlns:p14="http://schemas.microsoft.com/office/powerpoint/2010/main" val="27185511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rPr>
              <a:t>للمدربين:</a:t>
            </a:r>
          </a:p>
          <a:p>
            <a:pPr marL="114935" marR="333375" lvl="0" algn="r" defTabSz="914400">
              <a:lnSpc>
                <a:spcPct val="100000"/>
              </a:lnSpc>
              <a:spcBef>
                <a:spcPts val="800"/>
              </a:spcBef>
            </a:pPr>
            <a:r>
              <a:rPr lang="ar-AE" altLang="ko-KR" dirty="0">
                <a:solidFill>
                  <a:srgbClr val="004992"/>
                </a:solidFill>
              </a:rPr>
              <a:t>يرجى توزيع أوراق العمل. قدم تطبيقنا</a:t>
            </a:r>
            <a:r>
              <a:rPr lang="en-US" altLang="ko-KR" dirty="0">
                <a:solidFill>
                  <a:srgbClr val="004992"/>
                </a:solidFill>
              </a:rPr>
              <a:t> ) COGITO </a:t>
            </a:r>
            <a:r>
              <a:rPr lang="ar-AE" altLang="ko-KR" dirty="0">
                <a:solidFill>
                  <a:srgbClr val="004992"/>
                </a:solidFill>
              </a:rPr>
              <a:t>تنزيله مجانًا). </a:t>
            </a:r>
            <a:endParaRPr lang="en-US"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dirty="0"/>
          </a:p>
        </p:txBody>
      </p:sp>
      <p:sp>
        <p:nvSpPr>
          <p:cNvPr id="12" name="Slide Number Placeholder 11"/>
          <p:cNvSpPr>
            <a:spLocks noGrp="1"/>
          </p:cNvSpPr>
          <p:nvPr>
            <p:ph type="sldNum" sz="quarter" idx="12"/>
          </p:nvPr>
        </p:nvSpPr>
        <p:spPr/>
        <p:txBody>
          <a:bodyPr/>
          <a:lstStyle/>
          <a:p>
            <a:fld id="{8980589D-F93E-41E1-927D-EA1707DA70F9}" type="slidenum">
              <a:rPr lang="en-US" altLang="de-DE" smtClean="0"/>
              <a:pPr/>
              <a:t>119</a:t>
            </a:fld>
            <a:endParaRPr lang="en-US" altLang="de-DE"/>
          </a:p>
        </p:txBody>
      </p:sp>
    </p:spTree>
    <p:extLst>
      <p:ext uri="{BB962C8B-B14F-4D97-AF65-F5344CB8AC3E}">
        <p14:creationId xmlns:p14="http://schemas.microsoft.com/office/powerpoint/2010/main" val="76974188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265599032"/>
              </p:ext>
            </p:extLst>
          </p:nvPr>
        </p:nvGraphicFramePr>
        <p:xfrm>
          <a:off x="408954" y="2011680"/>
          <a:ext cx="11375999" cy="463903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1"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allspice 1</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Headache coming on</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CC</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Woman touches her temple/Frau fasst sich an die Schläfe</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Brit.</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saying goodbye</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CC</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Two women in mourning/Zwei Frauen in Trauer)</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Dr Phil</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Who's the bully</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CC</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Anger (Zidane at the world cup in 2006)/Wut (Zidane WM 06)</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Carol^-^</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The happy couple</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CC</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Happiness (marriage)/Freude (Hochzeit)</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ben</a:t>
                      </a:r>
                      <a:r>
                        <a:rPr kumimoji="0" lang="en-US"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a:t>
                      </a: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millet</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Day 64 Rotten potatoes</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CC</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Disgust (rotten potatoes)/Ekel (vergammelte Kartoffeln)</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manville</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SURPRISE</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CC</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Surprise (baby looks at himself in the mirror)/Überraschung (Baby sieht überrascht in d. Spiegel) </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ecmorgan</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cs typeface="Times New Roman" pitchFamily="18" charset="0"/>
                        </a:rPr>
                        <a:t>http://www.flickr.com/photos/ecmorgan/3251929600/</a:t>
                      </a:r>
                      <a:endParaRPr kumimoji="0" lang="de-DE" altLang="de-DE" sz="36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Agony</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chemeClr val="tx1"/>
                          </a:solidFill>
                          <a:effectLst/>
                          <a:latin typeface="Calibri Light"/>
                          <a:ea typeface="MS PGothic" pitchFamily="34" charset="-128"/>
                          <a:cs typeface="Times New Roman" pitchFamily="18" charset="0"/>
                        </a:rPr>
                        <a:t>CC</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Pain (injured soccer player)/ Schmerz (verletzter Fußballspieler)</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stuandgravy</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5emotions</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CC</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Five different facial expressions/5 verschiedene Gesichtsausdrücke</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dirty="0" err="1">
                          <a:ln>
                            <a:noFill/>
                          </a:ln>
                          <a:solidFill>
                            <a:schemeClr val="tx1"/>
                          </a:solidFill>
                          <a:effectLst/>
                          <a:latin typeface="Calibri Light"/>
                          <a:ea typeface="MS PGothic" pitchFamily="34" charset="-128"/>
                          <a:cs typeface="Times New Roman" pitchFamily="18" charset="0"/>
                        </a:rPr>
                        <a:t>Feastoffools</a:t>
                      </a:r>
                      <a:endPar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chemeClr val="tx1"/>
                          </a:solidFill>
                          <a:effectLst/>
                          <a:latin typeface="Calibri Light"/>
                          <a:ea typeface="MS PGothic" pitchFamily="34" charset="-128"/>
                          <a:cs typeface="Times New Roman" pitchFamily="18" charset="0"/>
                        </a:rPr>
                        <a:t>dahmer</a:t>
                      </a:r>
                      <a:endPar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CC</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Jeffrey Dahmer (serial killer)/Jeffrey Dahmer (Serienmörder)</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madmonk</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Egyptian Actor Khaled Saleh</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CC</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Khaled Saleh (actor)/Khaled Saleh (Schauspieler) </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a:t>
                      </a:r>
                      <a:endPar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cs typeface="Times New Roman" pitchFamily="18" charset="0"/>
                        </a:rPr>
                        <a:t>---</a:t>
                      </a:r>
                      <a:endPar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cs typeface="Times New Roman" pitchFamily="18" charset="0"/>
                        </a:rPr>
                        <a:t>---</a:t>
                      </a:r>
                      <a:endPar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342900" indent="-342900"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cs typeface="Times New Roman" pitchFamily="18" charset="0"/>
                        </a:rPr>
                        <a:t>PP</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Aaron Beck (Psychologe)/Aaron Beck (</a:t>
                      </a:r>
                      <a:r>
                        <a:rPr kumimoji="0" lang="de-DE" altLang="de-DE" sz="1000" b="0" i="0" u="none" strike="noStrike" cap="none" normalizeH="0" baseline="0" dirty="0" err="1">
                          <a:ln>
                            <a:noFill/>
                          </a:ln>
                          <a:solidFill>
                            <a:schemeClr val="tx1"/>
                          </a:solidFill>
                          <a:effectLst/>
                          <a:latin typeface="Calibri Light"/>
                          <a:ea typeface="MS PGothic" pitchFamily="34" charset="-128"/>
                          <a:cs typeface="Times New Roman" pitchFamily="18" charset="0"/>
                        </a:rPr>
                        <a:t>psychologist</a:t>
                      </a:r>
                      <a:r>
                        <a:rPr kumimoji="0" lang="de-DE" alt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47ADB6D8-4D13-4D42-9DC9-734980DD8489}" type="slidenum">
              <a:rPr lang="en-US" altLang="de-DE" smtClean="0"/>
              <a:pPr/>
              <a:t>120</a:t>
            </a:fld>
            <a:endParaRPr lang="en-US"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564460385"/>
              </p:ext>
            </p:extLst>
          </p:nvPr>
        </p:nvGraphicFramePr>
        <p:xfrm>
          <a:off x="408954" y="2011680"/>
          <a:ext cx="11375999" cy="47243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1" u="none" strike="noStrike" cap="none" normalizeH="0" baseline="0" dirty="0">
                          <a:ln>
                            <a:noFill/>
                          </a:ln>
                          <a:solidFill>
                            <a:srgbClr val="333333"/>
                          </a:solidFill>
                          <a:effectLst/>
                          <a:latin typeface="Calibri Light"/>
                          <a:ea typeface="MS PGothic" pitchFamily="34" charset="-128"/>
                          <a:cs typeface="Times New Roman" pitchFamily="18" charset="0"/>
                        </a:rPr>
                        <a:t>[</a:t>
                      </a:r>
                      <a:r>
                        <a:rPr kumimoji="0" lang="de-DE" altLang="de-DE" sz="1000" b="0" i="1" u="none" strike="noStrike" cap="none" normalizeH="0" baseline="0" dirty="0" err="1">
                          <a:ln>
                            <a:noFill/>
                          </a:ln>
                          <a:solidFill>
                            <a:srgbClr val="333333"/>
                          </a:solidFill>
                          <a:effectLst/>
                          <a:latin typeface="Calibri Light"/>
                          <a:ea typeface="MS PGothic" pitchFamily="34" charset="-128"/>
                          <a:cs typeface="Times New Roman" pitchFamily="18" charset="0"/>
                        </a:rPr>
                        <a:t>unknown</a:t>
                      </a:r>
                      <a:r>
                        <a:rPr kumimoji="0" lang="de-DE" altLang="de-DE" sz="1000" b="0" i="1" u="none" strike="noStrike" cap="none" normalizeH="0" baseline="0" dirty="0">
                          <a:ln>
                            <a:noFill/>
                          </a:ln>
                          <a:solidFill>
                            <a:srgbClr val="333333"/>
                          </a:solidFill>
                          <a:effectLst/>
                          <a:latin typeface="Calibri Light"/>
                          <a:ea typeface="MS PGothic" pitchFamily="34" charset="-128"/>
                          <a:cs typeface="Times New Roman" pitchFamily="18" charset="0"/>
                        </a:rPr>
                        <a:t> </a:t>
                      </a:r>
                      <a:r>
                        <a:rPr kumimoji="0" lang="de-DE" altLang="de-DE" sz="1000" b="0" i="1" u="none" strike="noStrike" cap="none" normalizeH="0" baseline="0" dirty="0" err="1">
                          <a:ln>
                            <a:noFill/>
                          </a:ln>
                          <a:solidFill>
                            <a:srgbClr val="333333"/>
                          </a:solidFill>
                          <a:effectLst/>
                          <a:latin typeface="Calibri Light"/>
                          <a:ea typeface="MS PGothic" pitchFamily="34" charset="-128"/>
                          <a:cs typeface="Times New Roman" pitchFamily="18" charset="0"/>
                        </a:rPr>
                        <a:t>photographer</a:t>
                      </a:r>
                      <a:r>
                        <a:rPr kumimoji="0" lang="de-DE" altLang="de-DE" sz="1000" b="0" i="1" u="none" strike="noStrike" cap="none" normalizeH="0" baseline="0" dirty="0">
                          <a:ln>
                            <a:noFill/>
                          </a:ln>
                          <a:solidFill>
                            <a:srgbClr val="333333"/>
                          </a:solidFill>
                          <a:effectLst/>
                          <a:latin typeface="Calibri Light"/>
                          <a:ea typeface="MS PGothic" pitchFamily="34" charset="-128"/>
                          <a:cs typeface="Times New Roman" pitchFamily="18" charset="0"/>
                        </a:rPr>
                        <a:t>]</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wikipedia</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a:t>
                      </a:r>
                      <a:endPar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Public domain</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Babe Ruth (athlete)/Babe Ruth (Sportler)</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Ruth Klinge</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 - -</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Schuhsohle</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sole of a shoe/Schuhsohle</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Andreanna</a:t>
                      </a:r>
                      <a:endPar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Thumbs up!</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CC</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A little girl puts her thumb up/kleines Mädchen hält den Daumen hoch</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Xflickrx</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Generation Gap</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CC</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Old lady and punk/Alte Dame und Punker</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altLang="de-DE" sz="36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Angry man/ Wütender Mann</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Vladimir Rolov</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fotocommunity</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Das Lied der Liebe</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PP</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Singing accordion player/singender Akkordeonspieler</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Frédéric de Villamil</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a:t>
                      </a:r>
                      <a:r>
                        <a:rPr kumimoji="0" lang="de-DE" altLang="de-DE" sz="1000" b="0" i="0" u="none" strike="noStrike" cap="none" normalizeH="0" baseline="0" dirty="0" err="1">
                          <a:ln>
                            <a:noFill/>
                          </a:ln>
                          <a:solidFill>
                            <a:srgbClr val="333333"/>
                          </a:solidFill>
                          <a:effectLst/>
                          <a:latin typeface="Calibri Light"/>
                          <a:ea typeface="MS PGothic" pitchFamily="34" charset="-128"/>
                          <a:cs typeface="Times New Roman" pitchFamily="18" charset="0"/>
                        </a:rPr>
                        <a:t>untitled</a:t>
                      </a: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altLang="de-DE" sz="1000" b="0" i="0" u="none" strike="noStrike" cap="none" normalizeH="0" baseline="0" dirty="0" err="1">
                          <a:ln>
                            <a:noFill/>
                          </a:ln>
                          <a:solidFill>
                            <a:srgbClr val="333333"/>
                          </a:solidFill>
                          <a:effectLst/>
                          <a:latin typeface="Calibri Light"/>
                          <a:ea typeface="MS PGothic" pitchFamily="34" charset="-128"/>
                          <a:cs typeface="Times New Roman" pitchFamily="18" charset="0"/>
                        </a:rPr>
                        <a:t>Semi</a:t>
                      </a: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 Marathon de Paris 2008 – </a:t>
                      </a:r>
                      <a:r>
                        <a:rPr kumimoji="0" lang="de-DE" altLang="de-DE" sz="1000" b="0" i="0" u="none" strike="noStrike" cap="none" normalizeH="0" baseline="0" dirty="0" err="1">
                          <a:ln>
                            <a:noFill/>
                          </a:ln>
                          <a:solidFill>
                            <a:srgbClr val="333333"/>
                          </a:solidFill>
                          <a:effectLst/>
                          <a:latin typeface="Calibri Light"/>
                          <a:ea typeface="MS PGothic" pitchFamily="34" charset="-128"/>
                          <a:cs typeface="Times New Roman" pitchFamily="18" charset="0"/>
                        </a:rPr>
                        <a:t>Selection</a:t>
                      </a: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 </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CC</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Marathon runner/Marathonläufer</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Klaus-Peter Hüskes</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fotocommunity</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Konzentriert - mittig - ins Schwarze</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PP</a:t>
                      </a:r>
                      <a:endPar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Archer/Bogenschütze</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Nico Gaycken</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Mary Lou`s</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 - -</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PP</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err="1">
                          <a:ln>
                            <a:noFill/>
                          </a:ln>
                          <a:solidFill>
                            <a:srgbClr val="333333"/>
                          </a:solidFill>
                          <a:effectLst/>
                          <a:latin typeface="Calibri Light"/>
                          <a:ea typeface="MS PGothic" pitchFamily="34" charset="-128"/>
                          <a:cs typeface="Times New Roman" pitchFamily="18" charset="0"/>
                        </a:rPr>
                        <a:t>Ordering</a:t>
                      </a: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 </a:t>
                      </a:r>
                      <a:r>
                        <a:rPr kumimoji="0" lang="de-DE" altLang="de-DE" sz="1000" b="0" i="0" u="none" strike="noStrike" cap="none" normalizeH="0" baseline="0" dirty="0" err="1">
                          <a:ln>
                            <a:noFill/>
                          </a:ln>
                          <a:solidFill>
                            <a:srgbClr val="333333"/>
                          </a:solidFill>
                          <a:effectLst/>
                          <a:latin typeface="Calibri Light"/>
                          <a:ea typeface="MS PGothic" pitchFamily="34" charset="-128"/>
                          <a:cs typeface="Times New Roman" pitchFamily="18" charset="0"/>
                        </a:rPr>
                        <a:t>beverages</a:t>
                      </a: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 at </a:t>
                      </a:r>
                      <a:r>
                        <a:rPr kumimoji="0" lang="de-DE" altLang="de-DE" sz="1000" b="0" i="0" u="none" strike="noStrike" cap="none" normalizeH="0" baseline="0" dirty="0" err="1">
                          <a:ln>
                            <a:noFill/>
                          </a:ln>
                          <a:solidFill>
                            <a:srgbClr val="333333"/>
                          </a:solidFill>
                          <a:effectLst/>
                          <a:latin typeface="Calibri Light"/>
                          <a:ea typeface="MS PGothic" pitchFamily="34" charset="-128"/>
                          <a:cs typeface="Times New Roman" pitchFamily="18" charset="0"/>
                        </a:rPr>
                        <a:t>the</a:t>
                      </a: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 bar/Bestellung am Tresen</a:t>
                      </a:r>
                    </a:p>
                  </a:txBody>
                  <a:tcPr marL="121952" marR="121952" marT="45719" marB="4571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47ADB6D8-4D13-4D42-9DC9-734980DD8489}" type="slidenum">
              <a:rPr lang="en-US" altLang="de-DE" smtClean="0"/>
              <a:pPr/>
              <a:t>121</a:t>
            </a:fld>
            <a:endParaRPr lang="en-US"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384501555"/>
              </p:ext>
            </p:extLst>
          </p:nvPr>
        </p:nvGraphicFramePr>
        <p:xfrm>
          <a:off x="408954" y="2011680"/>
          <a:ext cx="11375999" cy="435866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RTL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Granada Productions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Lisa Fitz</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PP by the management of Lisa Fitz and granada productions/PP durch das Management von Lisa Fitz sowie granada productions/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Woman is eating maggots/Frau isst Maden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Steffen Moritz</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PP</a:t>
                      </a:r>
                      <a:endPar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Yannis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Nico Gaycken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Mary Lou`s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Woman in the pub/Frau in Kneipe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Nico Gaycken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Mary Lou`s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Cheerful barkeeper/Fröhlicher Barkeeper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Eberhard Kamm</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fotocommunity</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Schicht am Schacht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Worker at break/Arbeiter bei der Pause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Jens Mittelsdorf</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fotocommunity</a:t>
                      </a:r>
                      <a:endPar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sich schwarz ärgern2</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Rejection letter/Ablehnungsbescheid</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Yves Sarfati</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Verschiedene schwarz- weiße Bildersequenzen Künstler, Mutter, Uhr, Streichholz, Kuchen, Kette, Regenschirm, Schuhe, Kamin, Baum</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Martin Brüne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de-DE" sz="1000" b="0" i="0" u="none" strike="noStrike" cap="none" normalizeH="0" baseline="0">
                          <a:ln>
                            <a:noFill/>
                          </a:ln>
                          <a:solidFill>
                            <a:srgbClr val="333333"/>
                          </a:solidFill>
                          <a:effectLst/>
                          <a:latin typeface="Calibri Light"/>
                          <a:ea typeface="MS PGothic" pitchFamily="34" charset="-128"/>
                          <a:cs typeface="Times New Roman" pitchFamily="18" charset="0"/>
                        </a:rPr>
                        <a:t>PP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ts val="800"/>
                        </a:spcBef>
                        <a:buClr>
                          <a:srgbClr val="006699"/>
                        </a:buClr>
                        <a:buSzPct val="100000"/>
                        <a:buFont typeface="Verdana" pitchFamily="34" charset="0"/>
                        <a:defRPr sz="2800">
                          <a:solidFill>
                            <a:srgbClr val="000000"/>
                          </a:solidFill>
                          <a:latin typeface="Verdana" pitchFamily="34" charset="0"/>
                          <a:ea typeface="Arial Unicode MS" pitchFamily="34" charset="-128"/>
                        </a:defRPr>
                      </a:lvl1pPr>
                      <a:lvl2pPr marL="742950" indent="-285750" eaLnBrk="0" hangingPunct="0">
                        <a:spcBef>
                          <a:spcPts val="700"/>
                        </a:spcBef>
                        <a:buClr>
                          <a:srgbClr val="006699"/>
                        </a:buClr>
                        <a:buSzPct val="100000"/>
                        <a:buFont typeface="Verdana" pitchFamily="34" charset="0"/>
                        <a:defRPr sz="2400">
                          <a:solidFill>
                            <a:srgbClr val="000000"/>
                          </a:solidFill>
                          <a:latin typeface="Verdana" pitchFamily="34" charset="0"/>
                          <a:ea typeface="Arial Unicode MS" pitchFamily="34" charset="-128"/>
                        </a:defRPr>
                      </a:lvl2pPr>
                      <a:lvl3pPr marL="1143000" indent="-228600" eaLnBrk="0" hangingPunct="0">
                        <a:spcBef>
                          <a:spcPts val="600"/>
                        </a:spcBef>
                        <a:buClr>
                          <a:srgbClr val="006699"/>
                        </a:buClr>
                        <a:buSzPct val="100000"/>
                        <a:buFont typeface="Verdana" pitchFamily="34" charset="0"/>
                        <a:defRPr sz="2000">
                          <a:solidFill>
                            <a:srgbClr val="000000"/>
                          </a:solidFill>
                          <a:latin typeface="Verdana" pitchFamily="34" charset="0"/>
                          <a:ea typeface="Arial Unicode MS" pitchFamily="34" charset="-128"/>
                        </a:defRPr>
                      </a:lvl3pPr>
                      <a:lvl4pPr marL="16002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4pPr>
                      <a:lvl5pPr marL="2057400" indent="-228600" eaLnBrk="0" hangingPunct="0">
                        <a:spcBef>
                          <a:spcPts val="500"/>
                        </a:spcBef>
                        <a:buClr>
                          <a:srgbClr val="006699"/>
                        </a:buClr>
                        <a:buSzPct val="100000"/>
                        <a:buFont typeface="Verdana" pitchFamily="34" charset="0"/>
                        <a:defRPr>
                          <a:solidFill>
                            <a:srgbClr val="000000"/>
                          </a:solidFill>
                          <a:latin typeface="Verdana" pitchFamily="34" charset="0"/>
                          <a:ea typeface="Arial Unicode MS" pitchFamily="34" charset="-128"/>
                        </a:defRPr>
                      </a:lvl5pPr>
                      <a:lvl6pPr marL="25146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6pPr>
                      <a:lvl7pPr marL="29718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7pPr>
                      <a:lvl8pPr marL="34290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8pPr>
                      <a:lvl9pPr marL="3886200" indent="-228600" eaLnBrk="0" fontAlgn="base" hangingPunct="0">
                        <a:spcBef>
                          <a:spcPts val="500"/>
                        </a:spcBef>
                        <a:spcAft>
                          <a:spcPct val="0"/>
                        </a:spcAft>
                        <a:buClr>
                          <a:srgbClr val="006699"/>
                        </a:buClr>
                        <a:buSzPct val="100000"/>
                        <a:buFont typeface="Verdana" pitchFamily="34" charset="0"/>
                        <a:defRPr>
                          <a:solidFill>
                            <a:srgbClr val="000000"/>
                          </a:solidFill>
                          <a:latin typeface="Verdana" pitchFamily="34" charset="0"/>
                          <a:ea typeface="Arial Unicode MS"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err="1">
                          <a:ln>
                            <a:noFill/>
                          </a:ln>
                          <a:solidFill>
                            <a:srgbClr val="333333"/>
                          </a:solidFill>
                          <a:effectLst/>
                          <a:latin typeface="Calibri Light"/>
                          <a:ea typeface="MS PGothic" pitchFamily="34" charset="-128"/>
                          <a:cs typeface="Times New Roman" pitchFamily="18" charset="0"/>
                        </a:rPr>
                        <a:t>Several</a:t>
                      </a: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 </a:t>
                      </a:r>
                      <a:r>
                        <a:rPr kumimoji="0" lang="de-DE" altLang="de-DE" sz="1000" b="0" i="0" u="none" strike="noStrike" cap="none" normalizeH="0" baseline="0" dirty="0" err="1">
                          <a:ln>
                            <a:noFill/>
                          </a:ln>
                          <a:solidFill>
                            <a:srgbClr val="333333"/>
                          </a:solidFill>
                          <a:effectLst/>
                          <a:latin typeface="Calibri Light"/>
                          <a:ea typeface="MS PGothic" pitchFamily="34" charset="-128"/>
                          <a:cs typeface="Times New Roman" pitchFamily="18" charset="0"/>
                        </a:rPr>
                        <a:t>coloured</a:t>
                      </a: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 </a:t>
                      </a:r>
                      <a:r>
                        <a:rPr kumimoji="0" lang="de-DE" altLang="de-DE" sz="1000" b="0" i="0" u="none" strike="noStrike" cap="none" normalizeH="0" baseline="0" dirty="0" err="1">
                          <a:ln>
                            <a:noFill/>
                          </a:ln>
                          <a:solidFill>
                            <a:srgbClr val="333333"/>
                          </a:solidFill>
                          <a:effectLst/>
                          <a:latin typeface="Calibri Light"/>
                          <a:ea typeface="MS PGothic" pitchFamily="34" charset="-128"/>
                          <a:cs typeface="Times New Roman" pitchFamily="18" charset="0"/>
                        </a:rPr>
                        <a:t>sequences</a:t>
                      </a: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 </a:t>
                      </a:r>
                      <a:r>
                        <a:rPr kumimoji="0" lang="de-DE" altLang="de-DE" sz="1000" b="0" i="0" u="none" strike="noStrike" cap="none" normalizeH="0" baseline="0" dirty="0" err="1">
                          <a:ln>
                            <a:noFill/>
                          </a:ln>
                          <a:solidFill>
                            <a:srgbClr val="333333"/>
                          </a:solidFill>
                          <a:effectLst/>
                          <a:latin typeface="Calibri Light"/>
                          <a:ea typeface="MS PGothic" pitchFamily="34" charset="-128"/>
                          <a:cs typeface="Times New Roman" pitchFamily="18" charset="0"/>
                        </a:rPr>
                        <a:t>trick</a:t>
                      </a: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 </a:t>
                      </a:r>
                      <a:r>
                        <a:rPr kumimoji="0" lang="de-DE" altLang="de-DE" sz="1000" b="0" i="0" u="none" strike="noStrike" cap="none" normalizeH="0" baseline="0" dirty="0" err="1">
                          <a:ln>
                            <a:noFill/>
                          </a:ln>
                          <a:solidFill>
                            <a:srgbClr val="333333"/>
                          </a:solidFill>
                          <a:effectLst/>
                          <a:latin typeface="Calibri Light"/>
                          <a:ea typeface="MS PGothic" pitchFamily="34" charset="-128"/>
                          <a:cs typeface="Times New Roman" pitchFamily="18" charset="0"/>
                        </a:rPr>
                        <a:t>jailbreak</a:t>
                      </a: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 </a:t>
                      </a:r>
                      <a:r>
                        <a:rPr kumimoji="0" lang="de-DE" altLang="de-DE" sz="1000" b="0" i="0" u="none" strike="noStrike" cap="none" normalizeH="0" baseline="0" dirty="0" err="1">
                          <a:ln>
                            <a:noFill/>
                          </a:ln>
                          <a:solidFill>
                            <a:srgbClr val="333333"/>
                          </a:solidFill>
                          <a:effectLst/>
                          <a:latin typeface="Calibri Light"/>
                          <a:ea typeface="MS PGothic" pitchFamily="34" charset="-128"/>
                          <a:cs typeface="Times New Roman" pitchFamily="18" charset="0"/>
                        </a:rPr>
                        <a:t>fear</a:t>
                      </a:r>
                      <a:r>
                        <a:rPr kumimoji="0" lang="de-DE" altLang="de-DE" sz="1000" b="0" i="0" u="none" strike="noStrike" cap="none" normalizeH="0" baseline="0" dirty="0">
                          <a:ln>
                            <a:noFill/>
                          </a:ln>
                          <a:solidFill>
                            <a:srgbClr val="333333"/>
                          </a:solidFill>
                          <a:effectLst/>
                          <a:latin typeface="Calibri Light"/>
                          <a:ea typeface="MS PGothic" pitchFamily="34" charset="-128"/>
                          <a:cs typeface="Times New Roman" pitchFamily="18" charset="0"/>
                        </a:rPr>
                        <a:t>/Verschiedene farbige Bildersequenzen Streich, Ausbruch, Schreck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9" name="Footer Placeholder 8"/>
          <p:cNvSpPr>
            <a:spLocks noGrp="1"/>
          </p:cNvSpPr>
          <p:nvPr>
            <p:ph type="ftr" sz="quarter" idx="11"/>
          </p:nvPr>
        </p:nvSpPr>
        <p:spPr/>
        <p:txBody>
          <a:bodyPr/>
          <a:lstStyle/>
          <a:p>
            <a:pPr>
              <a:defRPr/>
            </a:pPr>
            <a:r>
              <a:rPr lang="ar-SA"/>
              <a:t>التدريب رقم 4 – الاحساس بالتعاطف...1</a:t>
            </a:r>
            <a:endParaRPr lang="en-US"/>
          </a:p>
        </p:txBody>
      </p:sp>
      <p:sp>
        <p:nvSpPr>
          <p:cNvPr id="10" name="Slide Number Placeholder 9"/>
          <p:cNvSpPr>
            <a:spLocks noGrp="1"/>
          </p:cNvSpPr>
          <p:nvPr>
            <p:ph type="sldNum" sz="quarter" idx="12"/>
          </p:nvPr>
        </p:nvSpPr>
        <p:spPr/>
        <p:txBody>
          <a:bodyPr/>
          <a:lstStyle/>
          <a:p>
            <a:fld id="{47ADB6D8-4D13-4D42-9DC9-734980DD8489}" type="slidenum">
              <a:rPr lang="en-US" altLang="de-DE" smtClean="0"/>
              <a:pPr/>
              <a:t>122</a:t>
            </a:fld>
            <a:endParaRPr lang="en-US"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6327</Words>
  <Application>Microsoft Office PowerPoint</Application>
  <PresentationFormat>Benutzerdefiniert</PresentationFormat>
  <Paragraphs>1223</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122</vt:i4>
      </vt:variant>
    </vt:vector>
  </HeadingPairs>
  <TitlesOfParts>
    <vt:vector size="131" baseType="lpstr">
      <vt:lpstr>Arial</vt:lpstr>
      <vt:lpstr>Calibri</vt:lpstr>
      <vt:lpstr>Calibri Light</vt:lpstr>
      <vt:lpstr>Symbol</vt:lpstr>
      <vt:lpstr>Verdana</vt:lpstr>
      <vt:lpstr>Wingdings</vt:lpstr>
      <vt:lpstr>Wingdings</vt:lpstr>
      <vt:lpstr>UKE_PPT-Vorlage_16zu9</vt:lpstr>
      <vt:lpstr>1_UKE_PPT-Vorlage_16zu9</vt:lpstr>
      <vt:lpstr>التدريب راقم:MCT 4 A  الاحساس بالتعاطف1…</vt:lpstr>
      <vt:lpstr>كيف احس بالتعاطف مع شخص اخر؟</vt:lpstr>
      <vt:lpstr>كيف احس بالتعاطف مع شخص اخر؟</vt:lpstr>
      <vt:lpstr>كيف احس بالتعاطف مع شخص اخر؟</vt:lpstr>
      <vt:lpstr>كيف احس بالتعاطف مع شخص اخر؟</vt:lpstr>
      <vt:lpstr>كيف احس بالتعاطف مع شخص اخر؟</vt:lpstr>
      <vt:lpstr>كيف احس بالتعاطف مع شخص اخر؟</vt:lpstr>
      <vt:lpstr>كيف احس بالتعاطف مع شخص اخر؟</vt:lpstr>
      <vt:lpstr>كيف احس بالتعاطف مع شخص اخر؟</vt:lpstr>
      <vt:lpstr>لماذا نفعل ذلك؟</vt:lpstr>
      <vt:lpstr>لماذا نفعل ذلك؟</vt:lpstr>
      <vt:lpstr>كيف مشاكل في الاعتراف عن عواطف الناس تأدي الى التفسيرالخاطء خلال البسيشوج -- أمثلة:</vt:lpstr>
      <vt:lpstr>تمرين 1</vt:lpstr>
      <vt:lpstr>يرجى تسمية بعض العواطف البشرية / مشاعر</vt:lpstr>
      <vt:lpstr>يرجى تسمية بعض العواطف البشرية / مشاعر</vt:lpstr>
      <vt:lpstr>العواطف / المشاعر أحيانا يكون من السهل أن نفهم كيف يشعر شخص آخر... خصوصا إذا كنت تعرف السياق...</vt:lpstr>
      <vt:lpstr>العواطف / المشاعر أحيانا يكون من السهل أن نفهم كيف يشعر شخص آخر... خصوصا إذا كنت تعرف السياق...</vt:lpstr>
      <vt:lpstr>PowerPoint-Präsentation</vt:lpstr>
      <vt:lpstr>PowerPoint-Präsentation</vt:lpstr>
      <vt:lpstr>يمكننا أن نجعل استنتاجات حول طبيعة الشخص أو المهنة على أساس مظهرهم وحده؟</vt:lpstr>
      <vt:lpstr>هل تعلم؟</vt:lpstr>
      <vt:lpstr>عندما تكون في روما،اعل كما يفعل الرومان! تفسيرات مشتركة للوجه وا لتعابير الخاطئة</vt:lpstr>
      <vt:lpstr>عندما تكون في روما،اعل كما يفعل الرومان! تفسيرات مشتركة للوجه وا لتعابير الخاطئة</vt:lpstr>
      <vt:lpstr>عندما تكون في روما،اعل كما يفعل الرومان! تفسيرات مشتركة للوجه وا لتعابير الخاطئة</vt:lpstr>
      <vt:lpstr>عندما تكون في روما،اعل كما يفعل الرومان! تفسيرات مشتركة للوجه وا لتعابير الخاطئة</vt:lpstr>
      <vt:lpstr>تمرين 2</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اختياري: فيديو كليب</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ماذا يفعل هذا الشخص او بمادا يشعر؟ كيف أنت واثق؟</vt:lpstr>
      <vt:lpstr>PowerPoint-Präsentation</vt:lpstr>
      <vt:lpstr>الاستنتاج الأول</vt:lpstr>
      <vt:lpstr>الاستنتاج الأول</vt:lpstr>
      <vt:lpstr>الاستنتاج الأول</vt:lpstr>
      <vt:lpstr>تمرين 3</vt:lpstr>
      <vt:lpstr>ما دا يخطط الرجل؟</vt:lpstr>
      <vt:lpstr>ما دا يخطط الرجل؟</vt:lpstr>
      <vt:lpstr>ما دا يخطط الرجل؟</vt:lpstr>
      <vt:lpstr>الجواب الصحيح هو 4ت!</vt:lpstr>
      <vt:lpstr>مدا تفعل المرئة؟</vt:lpstr>
      <vt:lpstr>مدا تفعل المرئة؟</vt:lpstr>
      <vt:lpstr>مدا تفعل المرئة؟</vt:lpstr>
      <vt:lpstr>الجواب الصحيح هو 4ا!</vt:lpstr>
      <vt:lpstr>ما هو القصد هذا الرجل؟</vt:lpstr>
      <vt:lpstr>ما هو القصد هذا الرجل؟</vt:lpstr>
      <vt:lpstr>ما هو القصد هذا الرجل؟</vt:lpstr>
      <vt:lpstr>الجواب الصحيح هو 4ت!</vt:lpstr>
      <vt:lpstr>ما دا تريد المرأة ان تفعل؟</vt:lpstr>
      <vt:lpstr>ما دا تريد المرأة ان تفعل؟</vt:lpstr>
      <vt:lpstr>ما دا تريد المرأة ان تفعل؟</vt:lpstr>
      <vt:lpstr>الجواب الصحيح هو 4ا!</vt:lpstr>
      <vt:lpstr>ما هو القصد من المرأة؟</vt:lpstr>
      <vt:lpstr>ما هو القصد من المرأة؟</vt:lpstr>
      <vt:lpstr>ما هو القصد من المرأة؟</vt:lpstr>
      <vt:lpstr>الجواب الصحيح هو 4ب!</vt:lpstr>
      <vt:lpstr>ما هو قصد المرأة؟</vt:lpstr>
      <vt:lpstr>ما هو قصد المرأة؟</vt:lpstr>
      <vt:lpstr>ما هو قصد المرأة؟</vt:lpstr>
      <vt:lpstr>الجواب الصحيح هو 4ب!</vt:lpstr>
      <vt:lpstr>ما هو قصد هذا الصبي؟</vt:lpstr>
      <vt:lpstr>ما هو قصد هذا الصبي؟</vt:lpstr>
      <vt:lpstr>ما هو قصد هذا الصبي؟</vt:lpstr>
      <vt:lpstr>الجواب الصحيح هو 4ا!</vt:lpstr>
      <vt:lpstr>ما دا يخطط الرجل؟</vt:lpstr>
      <vt:lpstr>ما دا يخطط الرجل؟</vt:lpstr>
      <vt:lpstr>ما دا يخطط الرجل؟</vt:lpstr>
      <vt:lpstr>الجواب الصحيح هو 4ب!</vt:lpstr>
      <vt:lpstr>ما هوقصد المرأة؟</vt:lpstr>
      <vt:lpstr>ما هوقصد المرأة؟</vt:lpstr>
      <vt:lpstr>ما هوقصد المرأة؟</vt:lpstr>
      <vt:lpstr>الجواب الصحيح هو 4ا!</vt:lpstr>
      <vt:lpstr>ما هوقصد الرجل؟</vt:lpstr>
      <vt:lpstr>ما هوقصد الرجل؟</vt:lpstr>
      <vt:lpstr>ما هوقصد الرجل؟</vt:lpstr>
      <vt:lpstr>الجواب الصحيح هو 4ب!</vt:lpstr>
      <vt:lpstr>ملخص</vt:lpstr>
      <vt:lpstr>ملخص</vt:lpstr>
      <vt:lpstr>ملخص</vt:lpstr>
      <vt:lpstr>تمرين 4</vt:lpstr>
      <vt:lpstr>ما دا يخطط الأولاد؟</vt:lpstr>
      <vt:lpstr>ما دا يخطط الأولاد؟</vt:lpstr>
      <vt:lpstr>ما دا يخطط الأولاد؟</vt:lpstr>
      <vt:lpstr>ما دا يخطط الأولاد؟</vt:lpstr>
      <vt:lpstr>ما دا يخطط الأولاد؟</vt:lpstr>
      <vt:lpstr>مدا يفعل الرجل؟</vt:lpstr>
      <vt:lpstr>مدا يفعل الرجل؟</vt:lpstr>
      <vt:lpstr>مدا يفعل الرجل؟</vt:lpstr>
      <vt:lpstr>مدا يفعل الرجل؟</vt:lpstr>
      <vt:lpstr>مدا يفعل الرجل؟</vt:lpstr>
      <vt:lpstr>مدا يفعل الصبي؟</vt:lpstr>
      <vt:lpstr>مدا يفعل الصبي؟</vt:lpstr>
      <vt:lpstr>مدا يفعل الصبي؟</vt:lpstr>
      <vt:lpstr>مدا يفعل الصبي؟</vt:lpstr>
      <vt:lpstr>مدا يفعل الصبي؟</vt:lpstr>
      <vt:lpstr>نقل إلى الحياة اليومية</vt:lpstr>
      <vt:lpstr>نقل إلى الحياة اليومية</vt:lpstr>
      <vt:lpstr>نقل إلى الحياة اليومية</vt:lpstr>
      <vt:lpstr>نقل إلى الحياة اليومية</vt:lpstr>
      <vt:lpstr>ما علاقة هده الاشياء بمرض البسيشوج؟</vt:lpstr>
      <vt:lpstr>ما علاقة هده الاشياء بمرض البسيشوج؟</vt:lpstr>
      <vt:lpstr>شكرا لنتباهكم!</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443</cp:revision>
  <dcterms:created xsi:type="dcterms:W3CDTF">2004-06-30T18:15:23Z</dcterms:created>
  <dcterms:modified xsi:type="dcterms:W3CDTF">2022-12-30T10:15:46Z</dcterms:modified>
</cp:coreProperties>
</file>