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 id="2147483800" r:id="rId2"/>
  </p:sldMasterIdLst>
  <p:notesMasterIdLst>
    <p:notesMasterId r:id="rId184"/>
  </p:notesMasterIdLst>
  <p:handoutMasterIdLst>
    <p:handoutMasterId r:id="rId185"/>
  </p:handoutMasterIdLst>
  <p:sldIdLst>
    <p:sldId id="1010" r:id="rId3"/>
    <p:sldId id="968" r:id="rId4"/>
    <p:sldId id="992" r:id="rId5"/>
    <p:sldId id="991" r:id="rId6"/>
    <p:sldId id="990" r:id="rId7"/>
    <p:sldId id="989" r:id="rId8"/>
    <p:sldId id="857" r:id="rId9"/>
    <p:sldId id="851" r:id="rId10"/>
    <p:sldId id="993" r:id="rId11"/>
    <p:sldId id="1021" r:id="rId12"/>
    <p:sldId id="1024" r:id="rId13"/>
    <p:sldId id="1023" r:id="rId14"/>
    <p:sldId id="840" r:id="rId15"/>
    <p:sldId id="1011" r:id="rId16"/>
    <p:sldId id="996" r:id="rId17"/>
    <p:sldId id="699" r:id="rId18"/>
    <p:sldId id="724" r:id="rId19"/>
    <p:sldId id="723" r:id="rId20"/>
    <p:sldId id="780" r:id="rId21"/>
    <p:sldId id="798" r:id="rId22"/>
    <p:sldId id="998" r:id="rId23"/>
    <p:sldId id="841" r:id="rId24"/>
    <p:sldId id="947" r:id="rId25"/>
    <p:sldId id="1000" r:id="rId26"/>
    <p:sldId id="999" r:id="rId27"/>
    <p:sldId id="802" r:id="rId28"/>
    <p:sldId id="871" r:id="rId29"/>
    <p:sldId id="869" r:id="rId30"/>
    <p:sldId id="868" r:id="rId31"/>
    <p:sldId id="867" r:id="rId32"/>
    <p:sldId id="866" r:id="rId33"/>
    <p:sldId id="865" r:id="rId34"/>
    <p:sldId id="864" r:id="rId35"/>
    <p:sldId id="809" r:id="rId36"/>
    <p:sldId id="1025" r:id="rId37"/>
    <p:sldId id="810" r:id="rId38"/>
    <p:sldId id="1013" r:id="rId39"/>
    <p:sldId id="878" r:id="rId40"/>
    <p:sldId id="1017" r:id="rId41"/>
    <p:sldId id="1019" r:id="rId42"/>
    <p:sldId id="1018" r:id="rId43"/>
    <p:sldId id="1016" r:id="rId44"/>
    <p:sldId id="1015" r:id="rId45"/>
    <p:sldId id="1014" r:id="rId46"/>
    <p:sldId id="1020" r:id="rId47"/>
    <p:sldId id="1026" r:id="rId48"/>
    <p:sldId id="1027" r:id="rId49"/>
    <p:sldId id="1028" r:id="rId50"/>
    <p:sldId id="1029" r:id="rId51"/>
    <p:sldId id="1030" r:id="rId52"/>
    <p:sldId id="1031" r:id="rId53"/>
    <p:sldId id="1032" r:id="rId54"/>
    <p:sldId id="1033" r:id="rId55"/>
    <p:sldId id="1035" r:id="rId56"/>
    <p:sldId id="1034" r:id="rId57"/>
    <p:sldId id="1012" r:id="rId58"/>
    <p:sldId id="877" r:id="rId59"/>
    <p:sldId id="876" r:id="rId60"/>
    <p:sldId id="875" r:id="rId61"/>
    <p:sldId id="874" r:id="rId62"/>
    <p:sldId id="873" r:id="rId63"/>
    <p:sldId id="872" r:id="rId64"/>
    <p:sldId id="602" r:id="rId65"/>
    <p:sldId id="1036" r:id="rId66"/>
    <p:sldId id="776" r:id="rId67"/>
    <p:sldId id="885" r:id="rId68"/>
    <p:sldId id="886" r:id="rId69"/>
    <p:sldId id="887" r:id="rId70"/>
    <p:sldId id="888" r:id="rId71"/>
    <p:sldId id="889" r:id="rId72"/>
    <p:sldId id="890" r:id="rId73"/>
    <p:sldId id="891" r:id="rId74"/>
    <p:sldId id="706" r:id="rId75"/>
    <p:sldId id="1037" r:id="rId76"/>
    <p:sldId id="450" r:id="rId77"/>
    <p:sldId id="892" r:id="rId78"/>
    <p:sldId id="895" r:id="rId79"/>
    <p:sldId id="896" r:id="rId80"/>
    <p:sldId id="897" r:id="rId81"/>
    <p:sldId id="898" r:id="rId82"/>
    <p:sldId id="761" r:id="rId83"/>
    <p:sldId id="899" r:id="rId84"/>
    <p:sldId id="1038" r:id="rId85"/>
    <p:sldId id="1039" r:id="rId86"/>
    <p:sldId id="1040" r:id="rId87"/>
    <p:sldId id="1041" r:id="rId88"/>
    <p:sldId id="1042" r:id="rId89"/>
    <p:sldId id="1043" r:id="rId90"/>
    <p:sldId id="1044" r:id="rId91"/>
    <p:sldId id="1045" r:id="rId92"/>
    <p:sldId id="1046" r:id="rId93"/>
    <p:sldId id="1047" r:id="rId94"/>
    <p:sldId id="1001" r:id="rId95"/>
    <p:sldId id="708" r:id="rId96"/>
    <p:sldId id="900" r:id="rId97"/>
    <p:sldId id="901" r:id="rId98"/>
    <p:sldId id="902" r:id="rId99"/>
    <p:sldId id="903" r:id="rId100"/>
    <p:sldId id="904" r:id="rId101"/>
    <p:sldId id="816" r:id="rId102"/>
    <p:sldId id="987" r:id="rId103"/>
    <p:sldId id="1048" r:id="rId104"/>
    <p:sldId id="716" r:id="rId105"/>
    <p:sldId id="905" r:id="rId106"/>
    <p:sldId id="906" r:id="rId107"/>
    <p:sldId id="907" r:id="rId108"/>
    <p:sldId id="908" r:id="rId109"/>
    <p:sldId id="909" r:id="rId110"/>
    <p:sldId id="910" r:id="rId111"/>
    <p:sldId id="911" r:id="rId112"/>
    <p:sldId id="658" r:id="rId113"/>
    <p:sldId id="1049" r:id="rId114"/>
    <p:sldId id="667" r:id="rId115"/>
    <p:sldId id="939" r:id="rId116"/>
    <p:sldId id="940" r:id="rId117"/>
    <p:sldId id="941" r:id="rId118"/>
    <p:sldId id="942" r:id="rId119"/>
    <p:sldId id="943" r:id="rId120"/>
    <p:sldId id="944" r:id="rId121"/>
    <p:sldId id="945" r:id="rId122"/>
    <p:sldId id="823" r:id="rId123"/>
    <p:sldId id="1050" r:id="rId124"/>
    <p:sldId id="468" r:id="rId125"/>
    <p:sldId id="919" r:id="rId126"/>
    <p:sldId id="920" r:id="rId127"/>
    <p:sldId id="921" r:id="rId128"/>
    <p:sldId id="922" r:id="rId129"/>
    <p:sldId id="923" r:id="rId130"/>
    <p:sldId id="924" r:id="rId131"/>
    <p:sldId id="925" r:id="rId132"/>
    <p:sldId id="633" r:id="rId133"/>
    <p:sldId id="1051" r:id="rId134"/>
    <p:sldId id="742" r:id="rId135"/>
    <p:sldId id="926" r:id="rId136"/>
    <p:sldId id="927" r:id="rId137"/>
    <p:sldId id="928" r:id="rId138"/>
    <p:sldId id="929" r:id="rId139"/>
    <p:sldId id="930" r:id="rId140"/>
    <p:sldId id="931" r:id="rId141"/>
    <p:sldId id="932" r:id="rId142"/>
    <p:sldId id="830" r:id="rId143"/>
    <p:sldId id="1052" r:id="rId144"/>
    <p:sldId id="556" r:id="rId145"/>
    <p:sldId id="557" r:id="rId146"/>
    <p:sldId id="558" r:id="rId147"/>
    <p:sldId id="669" r:id="rId148"/>
    <p:sldId id="668" r:id="rId149"/>
    <p:sldId id="960" r:id="rId150"/>
    <p:sldId id="1002"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980" r:id="rId166"/>
    <p:sldId id="1006" r:id="rId167"/>
    <p:sldId id="1005" r:id="rId168"/>
    <p:sldId id="1004" r:id="rId169"/>
    <p:sldId id="1003" r:id="rId170"/>
    <p:sldId id="837" r:id="rId171"/>
    <p:sldId id="1008" r:id="rId172"/>
    <p:sldId id="1007" r:id="rId173"/>
    <p:sldId id="1009" r:id="rId174"/>
    <p:sldId id="842" r:id="rId175"/>
    <p:sldId id="988" r:id="rId176"/>
    <p:sldId id="963" r:id="rId177"/>
    <p:sldId id="962" r:id="rId178"/>
    <p:sldId id="961" r:id="rId179"/>
    <p:sldId id="956" r:id="rId180"/>
    <p:sldId id="957" r:id="rId181"/>
    <p:sldId id="958" r:id="rId182"/>
    <p:sldId id="959" r:id="rId183"/>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336699"/>
    <a:srgbClr val="006699"/>
    <a:srgbClr val="FF0066"/>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40" autoAdjust="0"/>
    <p:restoredTop sz="94660"/>
  </p:normalViewPr>
  <p:slideViewPr>
    <p:cSldViewPr snapToGrid="0">
      <p:cViewPr varScale="1">
        <p:scale>
          <a:sx n="104" d="100"/>
          <a:sy n="104" d="100"/>
        </p:scale>
        <p:origin x="1062" y="120"/>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36" d="100"/>
          <a:sy n="36" d="100"/>
        </p:scale>
        <p:origin x="-2244" y="-72"/>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_rels/viewProps.xml.rels><?xml version="1.0" encoding="UTF-8" standalone="yes"?>
<Relationships xmlns="http://schemas.openxmlformats.org/package/2006/relationships"><Relationship Id="rId1" Type="http://schemas.openxmlformats.org/officeDocument/2006/relationships/slide" Target="slides/slide1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Times New Roman" panose="02020603050405020304" pitchFamily="18" charset="0"/>
              </a:defRPr>
            </a:lvl1pPr>
          </a:lstStyle>
          <a:p>
            <a:fld id="{08BE6F53-C219-40CD-BEE0-76C79FCD6B4B}" type="slidenum">
              <a:rPr lang="en-US" altLang="de-DE"/>
              <a:pPr/>
              <a:t>‹#›</a:t>
            </a:fld>
            <a:endParaRPr lang="en-GB" altLang="de-DE"/>
          </a:p>
        </p:txBody>
      </p:sp>
    </p:spTree>
    <p:extLst>
      <p:ext uri="{BB962C8B-B14F-4D97-AF65-F5344CB8AC3E}">
        <p14:creationId xmlns:p14="http://schemas.microsoft.com/office/powerpoint/2010/main" val="3178146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Times New Roman" panose="02020603050405020304" pitchFamily="18" charset="0"/>
              </a:defRPr>
            </a:lvl1pPr>
          </a:lstStyle>
          <a:p>
            <a:fld id="{28E3E3B1-7BFF-4DFC-AD29-D2F538F7FE48}" type="slidenum">
              <a:rPr lang="en-US" altLang="de-DE"/>
              <a:pPr/>
              <a:t>‹#›</a:t>
            </a:fld>
            <a:endParaRPr lang="de-DE" altLang="de-DE"/>
          </a:p>
        </p:txBody>
      </p:sp>
    </p:spTree>
    <p:extLst>
      <p:ext uri="{BB962C8B-B14F-4D97-AF65-F5344CB8AC3E}">
        <p14:creationId xmlns:p14="http://schemas.microsoft.com/office/powerpoint/2010/main" val="2001480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2</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2</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3</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3</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4</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4</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5</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5</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8082D9-BA27-42CC-9898-DAFC231261C1}" type="slidenum">
              <a:rPr lang="de-DE" altLang="de-DE">
                <a:latin typeface="Arial" panose="020B0604020202020204" pitchFamily="34" charset="0"/>
              </a:rPr>
              <a:pPr algn="r" eaLnBrk="1" hangingPunct="1">
                <a:spcBef>
                  <a:spcPct val="0"/>
                </a:spcBef>
              </a:pPr>
              <a:t>6</a:t>
            </a:fld>
            <a:endParaRPr lang="de-DE" altLang="de-DE">
              <a:latin typeface="Arial" panose="020B0604020202020204" pitchFamily="34" charset="0"/>
            </a:endParaRPr>
          </a:p>
        </p:txBody>
      </p:sp>
      <p:sp>
        <p:nvSpPr>
          <p:cNvPr id="157699"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52EE7F10-84D3-43F5-B845-786E9CE434DA}" type="slidenum">
              <a:rPr lang="ar-SA" altLang="de-DE" sz="1300">
                <a:cs typeface="Times New Roman" panose="02020603050405020304" pitchFamily="18" charset="0"/>
              </a:rPr>
              <a:pPr algn="r" eaLnBrk="1" hangingPunct="1">
                <a:spcBef>
                  <a:spcPct val="0"/>
                </a:spcBef>
              </a:pPr>
              <a:t>6</a:t>
            </a:fld>
            <a:endParaRPr lang="de-DE" altLang="de-DE" sz="1300">
              <a:cs typeface="Times New Roman" panose="02020603050405020304" pitchFamily="18" charset="0"/>
            </a:endParaRPr>
          </a:p>
        </p:txBody>
      </p:sp>
      <p:sp>
        <p:nvSpPr>
          <p:cNvPr id="157700" name="Rectangle 2"/>
          <p:cNvSpPr>
            <a:spLocks noGrp="1" noRot="1" noChangeAspect="1" noChangeArrowheads="1" noTextEdit="1"/>
          </p:cNvSpPr>
          <p:nvPr>
            <p:ph type="sldImg"/>
          </p:nvPr>
        </p:nvSpPr>
        <p:spPr>
          <a:xfrm>
            <a:off x="82550" y="744538"/>
            <a:ext cx="6618288" cy="3722687"/>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606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E2C361E8-69D6-4A5F-B5C9-2DA1D5BDA35E}" type="slidenum">
              <a:rPr lang="de-DE" altLang="de-DE">
                <a:latin typeface="Arial" panose="020B0604020202020204" pitchFamily="34" charset="0"/>
              </a:rPr>
              <a:pPr algn="r" eaLnBrk="1" hangingPunct="1">
                <a:spcBef>
                  <a:spcPct val="0"/>
                </a:spcBef>
              </a:pPr>
              <a:t>7</a:t>
            </a:fld>
            <a:endParaRPr lang="de-DE" altLang="de-DE">
              <a:latin typeface="Arial" panose="020B0604020202020204" pitchFamily="34" charset="0"/>
            </a:endParaRPr>
          </a:p>
        </p:txBody>
      </p:sp>
      <p:sp>
        <p:nvSpPr>
          <p:cNvPr id="158723"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BE491418-14CF-44A6-BC54-8CDB86E52063}" type="slidenum">
              <a:rPr lang="ar-SA" altLang="de-DE" sz="1300">
                <a:cs typeface="Times New Roman" panose="02020603050405020304" pitchFamily="18" charset="0"/>
              </a:rPr>
              <a:pPr algn="r" eaLnBrk="1" hangingPunct="1">
                <a:spcBef>
                  <a:spcPct val="0"/>
                </a:spcBef>
              </a:pPr>
              <a:t>7</a:t>
            </a:fld>
            <a:endParaRPr lang="de-DE" altLang="de-DE" sz="1300">
              <a:cs typeface="Times New Roman" panose="02020603050405020304" pitchFamily="18" charset="0"/>
            </a:endParaRPr>
          </a:p>
        </p:txBody>
      </p:sp>
      <p:sp>
        <p:nvSpPr>
          <p:cNvPr id="158724" name="Rectangle 2"/>
          <p:cNvSpPr>
            <a:spLocks noGrp="1" noRot="1" noChangeAspect="1" noChangeArrowheads="1" noTextEdit="1"/>
          </p:cNvSpPr>
          <p:nvPr>
            <p:ph type="sldImg"/>
          </p:nvPr>
        </p:nvSpPr>
        <p:spPr>
          <a:xfrm>
            <a:off x="82550" y="744538"/>
            <a:ext cx="6618288" cy="3722687"/>
          </a:xfrm>
          <a:ln/>
        </p:spPr>
      </p:sp>
      <p:sp>
        <p:nvSpPr>
          <p:cNvPr id="158725"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573281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439DCFE-9267-497F-A26B-46FA0C8A6295}" type="slidenum">
              <a:rPr lang="de-DE" altLang="de-DE">
                <a:latin typeface="Arial" panose="020B0604020202020204" pitchFamily="34" charset="0"/>
              </a:rPr>
              <a:pPr algn="r" eaLnBrk="1" hangingPunct="1">
                <a:spcBef>
                  <a:spcPct val="0"/>
                </a:spcBef>
              </a:pPr>
              <a:t>8</a:t>
            </a:fld>
            <a:endParaRPr lang="de-DE" altLang="de-DE">
              <a:latin typeface="Arial" panose="020B0604020202020204" pitchFamily="34" charset="0"/>
            </a:endParaRPr>
          </a:p>
        </p:txBody>
      </p:sp>
      <p:sp>
        <p:nvSpPr>
          <p:cNvPr id="16077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84395097-A930-4D89-9AB7-595511727BDB}" type="slidenum">
              <a:rPr lang="ar-SA" altLang="de-DE" sz="1300">
                <a:cs typeface="Times New Roman" panose="02020603050405020304" pitchFamily="18" charset="0"/>
              </a:rPr>
              <a:pPr algn="r" eaLnBrk="1" hangingPunct="1">
                <a:spcBef>
                  <a:spcPct val="0"/>
                </a:spcBef>
              </a:pPr>
              <a:t>8</a:t>
            </a:fld>
            <a:endParaRPr lang="de-DE" altLang="de-DE" sz="1300">
              <a:cs typeface="Times New Roman" panose="02020603050405020304" pitchFamily="18" charset="0"/>
            </a:endParaRPr>
          </a:p>
        </p:txBody>
      </p:sp>
      <p:sp>
        <p:nvSpPr>
          <p:cNvPr id="160772" name="Rectangle 2"/>
          <p:cNvSpPr>
            <a:spLocks noGrp="1" noRot="1" noChangeAspect="1" noChangeArrowheads="1" noTextEdit="1"/>
          </p:cNvSpPr>
          <p:nvPr>
            <p:ph type="sldImg"/>
          </p:nvPr>
        </p:nvSpPr>
        <p:spPr>
          <a:xfrm>
            <a:off x="82550" y="744538"/>
            <a:ext cx="6618288" cy="3722687"/>
          </a:xfrm>
          <a:ln/>
        </p:spPr>
      </p:sp>
      <p:sp>
        <p:nvSpPr>
          <p:cNvPr id="16077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82112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439DCFE-9267-497F-A26B-46FA0C8A6295}" type="slidenum">
              <a:rPr lang="de-DE" altLang="de-DE">
                <a:latin typeface="Arial" panose="020B0604020202020204" pitchFamily="34" charset="0"/>
              </a:rPr>
              <a:pPr algn="r" eaLnBrk="1" hangingPunct="1">
                <a:spcBef>
                  <a:spcPct val="0"/>
                </a:spcBef>
              </a:pPr>
              <a:t>9</a:t>
            </a:fld>
            <a:endParaRPr lang="de-DE" altLang="de-DE">
              <a:latin typeface="Arial" panose="020B0604020202020204" pitchFamily="34" charset="0"/>
            </a:endParaRPr>
          </a:p>
        </p:txBody>
      </p:sp>
      <p:sp>
        <p:nvSpPr>
          <p:cNvPr id="16077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84395097-A930-4D89-9AB7-595511727BDB}" type="slidenum">
              <a:rPr lang="ar-SA" altLang="de-DE" sz="1300">
                <a:cs typeface="Times New Roman" panose="02020603050405020304" pitchFamily="18" charset="0"/>
              </a:rPr>
              <a:pPr algn="r" eaLnBrk="1" hangingPunct="1">
                <a:spcBef>
                  <a:spcPct val="0"/>
                </a:spcBef>
              </a:pPr>
              <a:t>9</a:t>
            </a:fld>
            <a:endParaRPr lang="de-DE" altLang="de-DE" sz="1300">
              <a:cs typeface="Times New Roman" panose="02020603050405020304" pitchFamily="18" charset="0"/>
            </a:endParaRPr>
          </a:p>
        </p:txBody>
      </p:sp>
      <p:sp>
        <p:nvSpPr>
          <p:cNvPr id="160772" name="Rectangle 2"/>
          <p:cNvSpPr>
            <a:spLocks noGrp="1" noRot="1" noChangeAspect="1" noChangeArrowheads="1" noTextEdit="1"/>
          </p:cNvSpPr>
          <p:nvPr>
            <p:ph type="sldImg"/>
          </p:nvPr>
        </p:nvSpPr>
        <p:spPr>
          <a:xfrm>
            <a:off x="82550" y="744538"/>
            <a:ext cx="6618288" cy="3722687"/>
          </a:xfrm>
          <a:ln/>
        </p:spPr>
      </p:sp>
      <p:sp>
        <p:nvSpPr>
          <p:cNvPr id="16077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82112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74DC9C-D5A5-4C5B-A9EC-511525050ED5}" type="slidenum">
              <a:rPr lang="ar-SA"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6192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74DC9C-D5A5-4C5B-A9EC-511525050ED5}" type="slidenum">
              <a:rPr lang="ar-SA"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4217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74DC9C-D5A5-4C5B-A9EC-511525050ED5}" type="slidenum">
              <a:rPr lang="ar-SA"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4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E3E3B1-7BFF-4DFC-AD29-D2F538F7FE48}" type="slidenum">
              <a:rPr lang="en-US" altLang="de-DE" smtClean="0"/>
              <a:pPr/>
              <a:t>13</a:t>
            </a:fld>
            <a:endParaRPr lang="de-DE" altLang="de-DE"/>
          </a:p>
        </p:txBody>
      </p:sp>
    </p:spTree>
    <p:extLst>
      <p:ext uri="{BB962C8B-B14F-4D97-AF65-F5344CB8AC3E}">
        <p14:creationId xmlns:p14="http://schemas.microsoft.com/office/powerpoint/2010/main" val="3008535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E3E3B1-7BFF-4DFC-AD29-D2F538F7FE48}" type="slidenum">
              <a:rPr lang="en-US" altLang="de-DE" smtClean="0"/>
              <a:pPr/>
              <a:t>14</a:t>
            </a:fld>
            <a:endParaRPr lang="de-DE" altLang="de-DE"/>
          </a:p>
        </p:txBody>
      </p:sp>
    </p:spTree>
    <p:extLst>
      <p:ext uri="{BB962C8B-B14F-4D97-AF65-F5344CB8AC3E}">
        <p14:creationId xmlns:p14="http://schemas.microsoft.com/office/powerpoint/2010/main" val="719974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8E3E3B1-7BFF-4DFC-AD29-D2F538F7FE48}" type="slidenum">
              <a:rPr lang="en-US" altLang="de-DE" smtClean="0"/>
              <a:pPr/>
              <a:t>15</a:t>
            </a:fld>
            <a:endParaRPr lang="de-DE" altLang="de-DE"/>
          </a:p>
        </p:txBody>
      </p:sp>
    </p:spTree>
    <p:extLst>
      <p:ext uri="{BB962C8B-B14F-4D97-AF65-F5344CB8AC3E}">
        <p14:creationId xmlns:p14="http://schemas.microsoft.com/office/powerpoint/2010/main" val="4144967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529631-4786-4A9E-92DD-2D67251E5420}" type="slidenum">
              <a:rPr lang="ar-SA" altLang="de-DE" sz="1300"/>
              <a:pPr eaLnBrk="1" hangingPunct="1">
                <a:spcBef>
                  <a:spcPct val="0"/>
                </a:spcBef>
              </a:pPr>
              <a:t>16</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3867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B418C4-0F12-4D2A-BA67-3CA39BE582C9}" type="slidenum">
              <a:rPr lang="ar-SA" altLang="de-DE" sz="1300"/>
              <a:pPr eaLnBrk="1" hangingPunct="1">
                <a:spcBef>
                  <a:spcPct val="0"/>
                </a:spcBef>
              </a:pPr>
              <a:t>17</a:t>
            </a:fld>
            <a:endParaRPr lang="de-DE" altLang="de-DE" sz="1300"/>
          </a:p>
        </p:txBody>
      </p:sp>
      <p:sp>
        <p:nvSpPr>
          <p:cNvPr id="165891" name="Rectangle 2"/>
          <p:cNvSpPr>
            <a:spLocks noGrp="1" noRot="1" noChangeAspect="1" noChangeArrowheads="1" noTextEdit="1"/>
          </p:cNvSpPr>
          <p:nvPr>
            <p:ph type="sldImg"/>
          </p:nvPr>
        </p:nvSpPr>
        <p:spPr>
          <a:xfrm>
            <a:off x="84138" y="744538"/>
            <a:ext cx="6618287"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2758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63E991-3A46-44F7-A367-7678BA0223D3}" type="slidenum">
              <a:rPr lang="ar-SA" altLang="de-DE" sz="1300"/>
              <a:pPr eaLnBrk="1" hangingPunct="1">
                <a:spcBef>
                  <a:spcPct val="0"/>
                </a:spcBef>
              </a:pPr>
              <a:t>18</a:t>
            </a:fld>
            <a:endParaRPr lang="de-DE" altLang="de-DE" sz="1300"/>
          </a:p>
        </p:txBody>
      </p:sp>
      <p:sp>
        <p:nvSpPr>
          <p:cNvPr id="166915" name="Rectangle 2"/>
          <p:cNvSpPr>
            <a:spLocks noGrp="1" noRot="1" noChangeAspect="1" noChangeArrowheads="1" noTextEdit="1"/>
          </p:cNvSpPr>
          <p:nvPr>
            <p:ph type="sldImg"/>
          </p:nvPr>
        </p:nvSpPr>
        <p:spPr>
          <a:xfrm>
            <a:off x="84138" y="744538"/>
            <a:ext cx="6618287"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927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6C5854-8299-42CA-8604-183688BA5DE4}" type="slidenum">
              <a:rPr lang="ar-SA" altLang="de-DE" sz="1300"/>
              <a:pPr eaLnBrk="1" hangingPunct="1">
                <a:spcBef>
                  <a:spcPct val="0"/>
                </a:spcBef>
              </a:pPr>
              <a:t>19</a:t>
            </a:fld>
            <a:endParaRPr lang="de-DE" altLang="de-DE" sz="1300"/>
          </a:p>
        </p:txBody>
      </p:sp>
      <p:sp>
        <p:nvSpPr>
          <p:cNvPr id="167939" name="Rectangle 2"/>
          <p:cNvSpPr>
            <a:spLocks noGrp="1" noRot="1" noChangeAspect="1" noChangeArrowheads="1" noTextEdit="1"/>
          </p:cNvSpPr>
          <p:nvPr>
            <p:ph type="sldImg"/>
          </p:nvPr>
        </p:nvSpPr>
        <p:spPr>
          <a:xfrm>
            <a:off x="84138" y="744538"/>
            <a:ext cx="6618287"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745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36FD3B-3C80-4D95-AEE9-74DE9CDFC5FB}" type="slidenum">
              <a:rPr lang="ar-SA" altLang="de-DE" sz="1300"/>
              <a:pPr eaLnBrk="1" hangingPunct="1">
                <a:spcBef>
                  <a:spcPct val="0"/>
                </a:spcBef>
              </a:pPr>
              <a:t>20</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4075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36FD3B-3C80-4D95-AEE9-74DE9CDFC5FB}" type="slidenum">
              <a:rPr lang="ar-SA" altLang="de-DE" sz="1300"/>
              <a:pPr eaLnBrk="1" hangingPunct="1">
                <a:spcBef>
                  <a:spcPct val="0"/>
                </a:spcBef>
              </a:pPr>
              <a:t>21</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4075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4B755AA-3518-4D9B-BD22-FF330C28D9C9}" type="slidenum">
              <a:rPr lang="ar-SA" altLang="de-DE" sz="1300"/>
              <a:pPr eaLnBrk="1" hangingPunct="1">
                <a:spcBef>
                  <a:spcPct val="0"/>
                </a:spcBef>
              </a:pPr>
              <a:t>22</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3097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A0721-37A4-48DA-B53D-413DE4B00FE2}" type="slidenum">
              <a:rPr lang="ar-SA" altLang="de-DE" sz="1300">
                <a:solidFill>
                  <a:srgbClr val="000000"/>
                </a:solidFill>
              </a:rPr>
              <a:pPr eaLnBrk="1" hangingPunct="1">
                <a:spcBef>
                  <a:spcPct val="0"/>
                </a:spcBef>
              </a:pPr>
              <a:t>23</a:t>
            </a:fld>
            <a:endParaRPr lang="de-DE" altLang="de-DE" sz="1300">
              <a:solidFill>
                <a:srgbClr val="000000"/>
              </a:solidFill>
            </a:endParaRPr>
          </a:p>
        </p:txBody>
      </p:sp>
      <p:sp>
        <p:nvSpPr>
          <p:cNvPr id="174083" name="Rectangle 2"/>
          <p:cNvSpPr>
            <a:spLocks noGrp="1" noRot="1" noChangeAspect="1" noChangeArrowheads="1" noTextEdit="1"/>
          </p:cNvSpPr>
          <p:nvPr>
            <p:ph type="sldImg"/>
          </p:nvPr>
        </p:nvSpPr>
        <p:spPr>
          <a:xfrm>
            <a:off x="8413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5939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A0721-37A4-48DA-B53D-413DE4B00FE2}" type="slidenum">
              <a:rPr lang="ar-SA" altLang="de-DE" sz="1300">
                <a:solidFill>
                  <a:srgbClr val="000000"/>
                </a:solidFill>
              </a:rPr>
              <a:pPr eaLnBrk="1" hangingPunct="1">
                <a:spcBef>
                  <a:spcPct val="0"/>
                </a:spcBef>
              </a:pPr>
              <a:t>24</a:t>
            </a:fld>
            <a:endParaRPr lang="de-DE" altLang="de-DE" sz="1300">
              <a:solidFill>
                <a:srgbClr val="000000"/>
              </a:solidFill>
            </a:endParaRPr>
          </a:p>
        </p:txBody>
      </p:sp>
      <p:sp>
        <p:nvSpPr>
          <p:cNvPr id="174083" name="Rectangle 2"/>
          <p:cNvSpPr>
            <a:spLocks noGrp="1" noRot="1" noChangeAspect="1" noChangeArrowheads="1" noTextEdit="1"/>
          </p:cNvSpPr>
          <p:nvPr>
            <p:ph type="sldImg"/>
          </p:nvPr>
        </p:nvSpPr>
        <p:spPr>
          <a:xfrm>
            <a:off x="8413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5939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A0721-37A4-48DA-B53D-413DE4B00FE2}" type="slidenum">
              <a:rPr lang="ar-SA" altLang="de-DE" sz="1300">
                <a:solidFill>
                  <a:srgbClr val="000000"/>
                </a:solidFill>
              </a:rPr>
              <a:pPr eaLnBrk="1" hangingPunct="1">
                <a:spcBef>
                  <a:spcPct val="0"/>
                </a:spcBef>
              </a:pPr>
              <a:t>25</a:t>
            </a:fld>
            <a:endParaRPr lang="de-DE" altLang="de-DE" sz="1300">
              <a:solidFill>
                <a:srgbClr val="000000"/>
              </a:solidFill>
            </a:endParaRPr>
          </a:p>
        </p:txBody>
      </p:sp>
      <p:sp>
        <p:nvSpPr>
          <p:cNvPr id="174083" name="Rectangle 2"/>
          <p:cNvSpPr>
            <a:spLocks noGrp="1" noRot="1" noChangeAspect="1" noChangeArrowheads="1" noTextEdit="1"/>
          </p:cNvSpPr>
          <p:nvPr>
            <p:ph type="sldImg"/>
          </p:nvPr>
        </p:nvSpPr>
        <p:spPr>
          <a:xfrm>
            <a:off x="8413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5939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B52027-2B18-4CC9-9538-EE8687BFF5EF}" type="slidenum">
              <a:rPr lang="ar-SA" altLang="de-DE" sz="1300"/>
              <a:pPr eaLnBrk="1" hangingPunct="1">
                <a:spcBef>
                  <a:spcPct val="0"/>
                </a:spcBef>
              </a:pPr>
              <a:t>26</a:t>
            </a:fld>
            <a:endParaRPr lang="de-DE" altLang="de-DE" sz="1300"/>
          </a:p>
        </p:txBody>
      </p:sp>
      <p:sp>
        <p:nvSpPr>
          <p:cNvPr id="175107" name="Rectangle 2"/>
          <p:cNvSpPr>
            <a:spLocks noGrp="1" noRot="1" noChangeAspect="1" noChangeArrowheads="1" noTextEdit="1"/>
          </p:cNvSpPr>
          <p:nvPr>
            <p:ph type="sldImg"/>
          </p:nvPr>
        </p:nvSpPr>
        <p:spPr>
          <a:xfrm>
            <a:off x="8413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2915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185F74D-1DCD-49C7-BC89-BBCBF6988488}" type="slidenum">
              <a:rPr lang="ar-SA" altLang="de-DE" sz="1300"/>
              <a:pPr eaLnBrk="1" hangingPunct="1">
                <a:spcBef>
                  <a:spcPct val="0"/>
                </a:spcBef>
              </a:pPr>
              <a:t>27</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3654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0594E6-735A-4F5D-837D-7B5F0FCA0B4B}" type="slidenum">
              <a:rPr lang="ar-SA" altLang="de-DE" sz="1300"/>
              <a:pPr eaLnBrk="1" hangingPunct="1">
                <a:spcBef>
                  <a:spcPct val="0"/>
                </a:spcBef>
              </a:pPr>
              <a:t>28</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6443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E83D4A5-C537-4FB7-87E1-246CBEC8C418}" type="slidenum">
              <a:rPr lang="ar-SA" altLang="de-DE" sz="1300"/>
              <a:pPr eaLnBrk="1" hangingPunct="1">
                <a:spcBef>
                  <a:spcPct val="0"/>
                </a:spcBef>
              </a:pPr>
              <a:t>29</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196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30BF799-69A7-4067-AE1F-E12A80CDF2C4}" type="slidenum">
              <a:rPr lang="ar-SA" altLang="de-DE" sz="1300"/>
              <a:pPr eaLnBrk="1" hangingPunct="1">
                <a:spcBef>
                  <a:spcPct val="0"/>
                </a:spcBef>
              </a:pPr>
              <a:t>30</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674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3BC5D4-EA89-4AAB-9129-BF510832318D}" type="slidenum">
              <a:rPr lang="ar-SA" altLang="de-DE" sz="1300"/>
              <a:pPr eaLnBrk="1" hangingPunct="1">
                <a:spcBef>
                  <a:spcPct val="0"/>
                </a:spcBef>
              </a:pPr>
              <a:t>31</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969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5755F7-008C-47CF-A388-36A24D7175FA}" type="slidenum">
              <a:rPr lang="ar-SA" altLang="de-DE" sz="1300"/>
              <a:pPr eaLnBrk="1" hangingPunct="1">
                <a:spcBef>
                  <a:spcPct val="0"/>
                </a:spcBef>
              </a:pPr>
              <a:t>32</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657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8F2A03-B82E-4FC7-82B9-19B25959A128}" type="slidenum">
              <a:rPr lang="ar-SA" altLang="de-DE" sz="1300"/>
              <a:pPr eaLnBrk="1" hangingPunct="1">
                <a:spcBef>
                  <a:spcPct val="0"/>
                </a:spcBef>
              </a:pPr>
              <a:t>33</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6655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866A348-5FF1-4E21-84DF-C4943FFBAFCF}" type="slidenum">
              <a:rPr lang="ar-SA" altLang="de-DE" sz="1300"/>
              <a:pPr eaLnBrk="1" hangingPunct="1">
                <a:spcBef>
                  <a:spcPct val="0"/>
                </a:spcBef>
              </a:pPr>
              <a:t>34</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8381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866A348-5FF1-4E21-84DF-C4943FFBAFCF}" type="slidenum">
              <a:rPr lang="ar-SA" altLang="de-DE" sz="1300"/>
              <a:pPr eaLnBrk="1" hangingPunct="1">
                <a:spcBef>
                  <a:spcPct val="0"/>
                </a:spcBef>
              </a:pPr>
              <a:t>35</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83819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F70424-0D27-488B-B877-B52A8654E5F2}" type="slidenum">
              <a:rPr lang="ar-SA" altLang="de-DE" sz="1300"/>
              <a:pPr eaLnBrk="1" hangingPunct="1">
                <a:spcBef>
                  <a:spcPct val="0"/>
                </a:spcBef>
              </a:pPr>
              <a:t>36</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24067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37</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2460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38</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22530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39</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963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401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8403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26675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43</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1313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44</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97536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713733B1-67E3-41E6-B81D-C058F05DEEDC}" type="slidenum">
              <a:rPr kumimoji="0" lang="ar-SA"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Times New Roman" panose="02020603050405020304" pitchFamily="18" charset="0"/>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4047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CBEF3-F13A-E7B0-4A47-A43D6F39807D}"/>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C09F7C38-102A-0538-0E26-91CD98ADB2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46</a:t>
            </a:fld>
            <a:endParaRPr lang="de-DE" altLang="de-DE" sz="1300"/>
          </a:p>
        </p:txBody>
      </p:sp>
      <p:sp>
        <p:nvSpPr>
          <p:cNvPr id="185347" name="Rectangle 2">
            <a:extLst>
              <a:ext uri="{FF2B5EF4-FFF2-40B4-BE49-F238E27FC236}">
                <a16:creationId xmlns:a16="http://schemas.microsoft.com/office/drawing/2014/main" id="{B28BEB28-A5D7-1066-8FFB-118A7470DE49}"/>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6272F0E6-1B55-79AE-7356-9A5A917A16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85958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E11AD-60E0-BD14-430A-B4B99F8F9802}"/>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3AD3D2BC-A22F-B30B-4A2D-29FC9D0B8E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47</a:t>
            </a:fld>
            <a:endParaRPr lang="de-DE" altLang="de-DE" sz="1300"/>
          </a:p>
        </p:txBody>
      </p:sp>
      <p:sp>
        <p:nvSpPr>
          <p:cNvPr id="185347" name="Rectangle 2">
            <a:extLst>
              <a:ext uri="{FF2B5EF4-FFF2-40B4-BE49-F238E27FC236}">
                <a16:creationId xmlns:a16="http://schemas.microsoft.com/office/drawing/2014/main" id="{48295D96-293C-1211-0D93-0223B686796C}"/>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B32C6835-E1D3-C865-75B3-6EDBE8F93C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39604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DEF20-5BBE-7FC9-E610-94171E27CD82}"/>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87C32868-2954-B55A-7BA0-7B85F36A32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48</a:t>
            </a:fld>
            <a:endParaRPr lang="de-DE" altLang="de-DE" sz="1300"/>
          </a:p>
        </p:txBody>
      </p:sp>
      <p:sp>
        <p:nvSpPr>
          <p:cNvPr id="185347" name="Rectangle 2">
            <a:extLst>
              <a:ext uri="{FF2B5EF4-FFF2-40B4-BE49-F238E27FC236}">
                <a16:creationId xmlns:a16="http://schemas.microsoft.com/office/drawing/2014/main" id="{860C0711-2EC6-CB45-FC0F-EAC9346B8F50}"/>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271372D3-818E-C93D-0018-34358F837E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86592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0BF76-6757-E992-9225-BBBB6B67053A}"/>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3ABDA742-049A-B825-85DF-94B630F84B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49</a:t>
            </a:fld>
            <a:endParaRPr lang="de-DE" altLang="de-DE" sz="1300"/>
          </a:p>
        </p:txBody>
      </p:sp>
      <p:sp>
        <p:nvSpPr>
          <p:cNvPr id="185347" name="Rectangle 2">
            <a:extLst>
              <a:ext uri="{FF2B5EF4-FFF2-40B4-BE49-F238E27FC236}">
                <a16:creationId xmlns:a16="http://schemas.microsoft.com/office/drawing/2014/main" id="{2A65A6F5-6BBA-4459-FCF5-60272C85ABAB}"/>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1A6D6EDB-0DC8-2FFA-28E6-63215F44BC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67026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57E0B-AAAE-16C9-A1E8-DA3B53022B4A}"/>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075D167B-CBC3-5DD9-512B-A9AA06EAF9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50</a:t>
            </a:fld>
            <a:endParaRPr lang="de-DE" altLang="de-DE" sz="1300"/>
          </a:p>
        </p:txBody>
      </p:sp>
      <p:sp>
        <p:nvSpPr>
          <p:cNvPr id="185347" name="Rectangle 2">
            <a:extLst>
              <a:ext uri="{FF2B5EF4-FFF2-40B4-BE49-F238E27FC236}">
                <a16:creationId xmlns:a16="http://schemas.microsoft.com/office/drawing/2014/main" id="{E89506EC-8CFF-FE03-2D59-6EC5D4A80397}"/>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032D7714-D3F0-982F-92D1-8808AC88E5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65762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42AA8-B744-7B74-9602-5729A0321F61}"/>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048BE3D4-3E13-3437-AF7D-FF54D474B1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51</a:t>
            </a:fld>
            <a:endParaRPr lang="de-DE" altLang="de-DE" sz="1300"/>
          </a:p>
        </p:txBody>
      </p:sp>
      <p:sp>
        <p:nvSpPr>
          <p:cNvPr id="185347" name="Rectangle 2">
            <a:extLst>
              <a:ext uri="{FF2B5EF4-FFF2-40B4-BE49-F238E27FC236}">
                <a16:creationId xmlns:a16="http://schemas.microsoft.com/office/drawing/2014/main" id="{203A4C95-3FAA-5894-D812-D1769C7A13CC}"/>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4B4BA903-270F-8209-B3EF-D119A85110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90772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36098-07D0-551C-5EC7-DC6B9E6944B7}"/>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36705BFF-ED93-3F06-D37E-495FE852CA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52</a:t>
            </a:fld>
            <a:endParaRPr lang="de-DE" altLang="de-DE" sz="1300"/>
          </a:p>
        </p:txBody>
      </p:sp>
      <p:sp>
        <p:nvSpPr>
          <p:cNvPr id="185347" name="Rectangle 2">
            <a:extLst>
              <a:ext uri="{FF2B5EF4-FFF2-40B4-BE49-F238E27FC236}">
                <a16:creationId xmlns:a16="http://schemas.microsoft.com/office/drawing/2014/main" id="{369C9B8E-5BB5-E41A-BDF0-04D0ECF160FE}"/>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08DE6487-ED95-5CF0-DFB9-D93F7C1766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33670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731E4-8FB6-A239-E72E-2CA3701747F9}"/>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130AB917-8550-BA5F-64D0-9C46B8D808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53</a:t>
            </a:fld>
            <a:endParaRPr lang="de-DE" altLang="de-DE" sz="1300"/>
          </a:p>
        </p:txBody>
      </p:sp>
      <p:sp>
        <p:nvSpPr>
          <p:cNvPr id="185347" name="Rectangle 2">
            <a:extLst>
              <a:ext uri="{FF2B5EF4-FFF2-40B4-BE49-F238E27FC236}">
                <a16:creationId xmlns:a16="http://schemas.microsoft.com/office/drawing/2014/main" id="{AD18F2A3-EE05-6717-2763-36EB7BAA391D}"/>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193CFB17-B4E7-5100-EE7E-7E2C97C767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6970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731E4-8FB6-A239-E72E-2CA3701747F9}"/>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130AB917-8550-BA5F-64D0-9C46B8D808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54</a:t>
            </a:fld>
            <a:endParaRPr lang="de-DE" altLang="de-DE" sz="1300"/>
          </a:p>
        </p:txBody>
      </p:sp>
      <p:sp>
        <p:nvSpPr>
          <p:cNvPr id="185347" name="Rectangle 2">
            <a:extLst>
              <a:ext uri="{FF2B5EF4-FFF2-40B4-BE49-F238E27FC236}">
                <a16:creationId xmlns:a16="http://schemas.microsoft.com/office/drawing/2014/main" id="{AD18F2A3-EE05-6717-2763-36EB7BAA391D}"/>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193CFB17-B4E7-5100-EE7E-7E2C97C767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6970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3C54C-26F2-3B78-C520-B39B50889C04}"/>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A311A409-F44C-FB34-A667-9D3543C460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713733B1-67E3-41E6-B81D-C058F05DEEDC}" type="slidenum">
              <a:rPr kumimoji="0" lang="ar-SA"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Times New Roman" panose="02020603050405020304" pitchFamily="18" charset="0"/>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Times New Roman" panose="02020603050405020304" pitchFamily="18" charset="0"/>
            </a:endParaRPr>
          </a:p>
        </p:txBody>
      </p:sp>
      <p:sp>
        <p:nvSpPr>
          <p:cNvPr id="193539" name="Rectangle 2">
            <a:extLst>
              <a:ext uri="{FF2B5EF4-FFF2-40B4-BE49-F238E27FC236}">
                <a16:creationId xmlns:a16="http://schemas.microsoft.com/office/drawing/2014/main" id="{795642A6-5A4E-9137-4BBC-6AC44A216514}"/>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9718AE0D-D668-9982-78FC-E1C5C5B6A6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39545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252AE4-CAC4-4FA2-928F-C31B84764446}" type="slidenum">
              <a:rPr lang="ar-SA" altLang="de-DE" sz="1300"/>
              <a:pPr eaLnBrk="1" hangingPunct="1">
                <a:spcBef>
                  <a:spcPct val="0"/>
                </a:spcBef>
              </a:pPr>
              <a:t>56</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68186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C48F70-D343-4538-9780-062995081E0D}" type="slidenum">
              <a:rPr lang="ar-SA" altLang="de-DE" sz="1300"/>
              <a:pPr eaLnBrk="1" hangingPunct="1">
                <a:spcBef>
                  <a:spcPct val="0"/>
                </a:spcBef>
              </a:pPr>
              <a:t>57</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9946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E6793D-081A-40CC-8438-B07383A080F8}" type="slidenum">
              <a:rPr lang="ar-SA" altLang="de-DE" sz="1300"/>
              <a:pPr eaLnBrk="1" hangingPunct="1">
                <a:spcBef>
                  <a:spcPct val="0"/>
                </a:spcBef>
              </a:pPr>
              <a:t>58</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66568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28520C9-2AD5-4F14-B90F-3E67D367295C}" type="slidenum">
              <a:rPr lang="ar-SA" altLang="de-DE" sz="1300"/>
              <a:pPr eaLnBrk="1" hangingPunct="1">
                <a:spcBef>
                  <a:spcPct val="0"/>
                </a:spcBef>
              </a:pPr>
              <a:t>59</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10559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A89A29-F138-4254-9194-7E9F622EC567}" type="slidenum">
              <a:rPr lang="ar-SA" altLang="de-DE" sz="1300"/>
              <a:pPr eaLnBrk="1" hangingPunct="1">
                <a:spcBef>
                  <a:spcPct val="0"/>
                </a:spcBef>
              </a:pPr>
              <a:t>60</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03484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F7896DC-19DF-4E1E-BB1E-E5B137F93434}" type="slidenum">
              <a:rPr lang="ar-SA" altLang="de-DE" sz="1300"/>
              <a:pPr eaLnBrk="1" hangingPunct="1">
                <a:spcBef>
                  <a:spcPct val="0"/>
                </a:spcBef>
              </a:pPr>
              <a:t>61</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65181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A205A83-2E47-41A2-B68C-D448D66D6050}" type="slidenum">
              <a:rPr lang="ar-SA" altLang="de-DE" sz="1300"/>
              <a:pPr eaLnBrk="1" hangingPunct="1">
                <a:spcBef>
                  <a:spcPct val="0"/>
                </a:spcBef>
              </a:pPr>
              <a:t>62</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73957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655FF5-80E4-4C13-8432-E72A2647CC2F}" type="slidenum">
              <a:rPr lang="ar-SA" altLang="de-DE" sz="1300"/>
              <a:pPr eaLnBrk="1" hangingPunct="1">
                <a:spcBef>
                  <a:spcPct val="0"/>
                </a:spcBef>
              </a:pPr>
              <a:t>63</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06055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655FF5-80E4-4C13-8432-E72A2647CC2F}" type="slidenum">
              <a:rPr lang="ar-SA" altLang="de-DE" sz="1300"/>
              <a:pPr eaLnBrk="1" hangingPunct="1">
                <a:spcBef>
                  <a:spcPct val="0"/>
                </a:spcBef>
              </a:pPr>
              <a:t>64</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06055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13733B1-67E3-41E6-B81D-C058F05DEEDC}" type="slidenum">
              <a:rPr lang="ar-SA" altLang="de-DE" sz="1300"/>
              <a:pPr eaLnBrk="1" hangingPunct="1">
                <a:spcBef>
                  <a:spcPct val="0"/>
                </a:spcBef>
              </a:pPr>
              <a:t>65</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08298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F232A-12E1-4646-83E9-0758F495C9D8}" type="slidenum">
              <a:rPr lang="ar-SA" altLang="de-DE" sz="1300"/>
              <a:pPr eaLnBrk="1" hangingPunct="1">
                <a:spcBef>
                  <a:spcPct val="0"/>
                </a:spcBef>
              </a:pPr>
              <a:t>66</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4213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BE96734-9718-4844-9FC3-95F3F2C7A791}" type="slidenum">
              <a:rPr lang="ar-SA" altLang="de-DE" sz="1300"/>
              <a:pPr eaLnBrk="1" hangingPunct="1">
                <a:spcBef>
                  <a:spcPct val="0"/>
                </a:spcBef>
              </a:pPr>
              <a:t>67</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31132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9A9448-48B6-4DE5-A210-416B00E0A63B}" type="slidenum">
              <a:rPr lang="ar-SA" altLang="de-DE" sz="1300"/>
              <a:pPr eaLnBrk="1" hangingPunct="1">
                <a:spcBef>
                  <a:spcPct val="0"/>
                </a:spcBef>
              </a:pPr>
              <a:t>68</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8757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1CB289E-22A2-49B8-B2FD-589125C17DF3}" type="slidenum">
              <a:rPr lang="ar-SA" altLang="de-DE" sz="1300"/>
              <a:pPr eaLnBrk="1" hangingPunct="1">
                <a:spcBef>
                  <a:spcPct val="0"/>
                </a:spcBef>
              </a:pPr>
              <a:t>69</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91455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252A7F1-58DE-47BB-923E-9BCBC6A3FD28}" type="slidenum">
              <a:rPr lang="ar-SA" altLang="de-DE" sz="1300"/>
              <a:pPr eaLnBrk="1" hangingPunct="1">
                <a:spcBef>
                  <a:spcPct val="0"/>
                </a:spcBef>
              </a:pPr>
              <a:t>70</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39148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2FB0272-6456-4397-A2F2-B7C461581AC5}" type="slidenum">
              <a:rPr lang="ar-SA" altLang="de-DE" sz="1300"/>
              <a:pPr eaLnBrk="1" hangingPunct="1">
                <a:spcBef>
                  <a:spcPct val="0"/>
                </a:spcBef>
              </a:pPr>
              <a:t>71</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30340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17E50A-D447-4A11-86C4-268E074984C3}" type="slidenum">
              <a:rPr lang="ar-SA" altLang="de-DE" sz="1300"/>
              <a:pPr eaLnBrk="1" hangingPunct="1">
                <a:spcBef>
                  <a:spcPct val="0"/>
                </a:spcBef>
              </a:pPr>
              <a:t>72</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61395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514F54F-CB1C-4E56-A754-BD235154219A}" type="slidenum">
              <a:rPr lang="ar-SA" altLang="de-DE" sz="1300"/>
              <a:pPr eaLnBrk="1" hangingPunct="1">
                <a:spcBef>
                  <a:spcPct val="0"/>
                </a:spcBef>
              </a:pPr>
              <a:t>73</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98026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514F54F-CB1C-4E56-A754-BD235154219A}" type="slidenum">
              <a:rPr lang="ar-SA" altLang="de-DE" sz="1300"/>
              <a:pPr eaLnBrk="1" hangingPunct="1">
                <a:spcBef>
                  <a:spcPct val="0"/>
                </a:spcBef>
              </a:pPr>
              <a:t>74</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98026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C3CB82-54E4-43FF-A345-9F8AA935742C}" type="slidenum">
              <a:rPr lang="ar-SA" altLang="de-DE" sz="1300"/>
              <a:pPr eaLnBrk="1" hangingPunct="1">
                <a:spcBef>
                  <a:spcPct val="0"/>
                </a:spcBef>
              </a:pPr>
              <a:t>75</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2169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843A2C-C5C4-4313-84CB-7B77B52E8317}" type="slidenum">
              <a:rPr lang="ar-SA" altLang="de-DE" sz="1300"/>
              <a:pPr eaLnBrk="1" hangingPunct="1">
                <a:spcBef>
                  <a:spcPct val="0"/>
                </a:spcBef>
              </a:pPr>
              <a:t>76</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223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B7B050A-CDB0-49C0-A6FE-BB39B8ED47F7}" type="slidenum">
              <a:rPr lang="ar-SA" altLang="de-DE" sz="1300"/>
              <a:pPr eaLnBrk="1" hangingPunct="1">
                <a:spcBef>
                  <a:spcPct val="0"/>
                </a:spcBef>
              </a:pPr>
              <a:t>77</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1075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776913-1703-4E2B-AC78-0CA08361CBDF}" type="slidenum">
              <a:rPr lang="ar-SA" altLang="de-DE" sz="1300"/>
              <a:pPr eaLnBrk="1" hangingPunct="1">
                <a:spcBef>
                  <a:spcPct val="0"/>
                </a:spcBef>
              </a:pPr>
              <a:t>78</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1289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369985-9DE7-46C1-B07F-EB348CB872A7}" type="slidenum">
              <a:rPr lang="ar-SA" altLang="de-DE" sz="1300"/>
              <a:pPr eaLnBrk="1" hangingPunct="1">
                <a:spcBef>
                  <a:spcPct val="0"/>
                </a:spcBef>
              </a:pPr>
              <a:t>79</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4136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0E8107A-536B-4F17-91BD-EF77C44DFFCD}" type="slidenum">
              <a:rPr lang="ar-SA" altLang="de-DE" sz="1300"/>
              <a:pPr eaLnBrk="1" hangingPunct="1">
                <a:spcBef>
                  <a:spcPct val="0"/>
                </a:spcBef>
              </a:pPr>
              <a:t>80</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55671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BED38-6871-4D84-AB2C-4CB7B84F01B9}" type="slidenum">
              <a:rPr lang="ar-SA" altLang="de-DE" sz="1300"/>
              <a:pPr eaLnBrk="1" hangingPunct="1">
                <a:spcBef>
                  <a:spcPct val="0"/>
                </a:spcBef>
              </a:pPr>
              <a:t>81</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30671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EC983F3-B988-4E0D-A3FB-499974457FAE}" type="slidenum">
              <a:rPr lang="ar-SA" altLang="de-DE" sz="1300"/>
              <a:pPr eaLnBrk="1" hangingPunct="1">
                <a:spcBef>
                  <a:spcPct val="0"/>
                </a:spcBef>
              </a:pPr>
              <a:t>82</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4452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E60B2-0479-FE8A-4022-317186F25BDE}"/>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48DFDF4A-A131-0DC0-8941-EDD47F7965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C3CB82-54E4-43FF-A345-9F8AA935742C}" type="slidenum">
              <a:rPr lang="ar-SA" altLang="de-DE" sz="1300"/>
              <a:pPr eaLnBrk="1" hangingPunct="1">
                <a:spcBef>
                  <a:spcPct val="0"/>
                </a:spcBef>
              </a:pPr>
              <a:t>83</a:t>
            </a:fld>
            <a:endParaRPr lang="de-DE" altLang="de-DE" sz="1300"/>
          </a:p>
        </p:txBody>
      </p:sp>
      <p:sp>
        <p:nvSpPr>
          <p:cNvPr id="202755" name="Rectangle 2">
            <a:extLst>
              <a:ext uri="{FF2B5EF4-FFF2-40B4-BE49-F238E27FC236}">
                <a16:creationId xmlns:a16="http://schemas.microsoft.com/office/drawing/2014/main" id="{0199AA94-4847-4B7F-E309-B5D654EF8495}"/>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BC565575-A1A6-CB50-201D-672F14A334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47135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344A1-C15D-1761-AC49-730AA711689E}"/>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1AF621B0-6342-4604-90EB-F070E97589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843A2C-C5C4-4313-84CB-7B77B52E8317}" type="slidenum">
              <a:rPr lang="ar-SA" altLang="de-DE" sz="1300"/>
              <a:pPr eaLnBrk="1" hangingPunct="1">
                <a:spcBef>
                  <a:spcPct val="0"/>
                </a:spcBef>
              </a:pPr>
              <a:t>84</a:t>
            </a:fld>
            <a:endParaRPr lang="de-DE" altLang="de-DE" sz="1300"/>
          </a:p>
        </p:txBody>
      </p:sp>
      <p:sp>
        <p:nvSpPr>
          <p:cNvPr id="203779" name="Rectangle 2">
            <a:extLst>
              <a:ext uri="{FF2B5EF4-FFF2-40B4-BE49-F238E27FC236}">
                <a16:creationId xmlns:a16="http://schemas.microsoft.com/office/drawing/2014/main" id="{22CDA41F-D797-5388-2BE7-29FFC6D04123}"/>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ABBCA96B-2A4B-D818-EE78-E6DB1643B8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45845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09FEE-3A3F-282B-B37F-46000B72D592}"/>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4AAEF5F1-3E1E-B555-AFEE-B26A1A4E25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B7B050A-CDB0-49C0-A6FE-BB39B8ED47F7}" type="slidenum">
              <a:rPr lang="ar-SA" altLang="de-DE" sz="1300"/>
              <a:pPr eaLnBrk="1" hangingPunct="1">
                <a:spcBef>
                  <a:spcPct val="0"/>
                </a:spcBef>
              </a:pPr>
              <a:t>85</a:t>
            </a:fld>
            <a:endParaRPr lang="de-DE" altLang="de-DE" sz="1300"/>
          </a:p>
        </p:txBody>
      </p:sp>
      <p:sp>
        <p:nvSpPr>
          <p:cNvPr id="204803" name="Rectangle 2">
            <a:extLst>
              <a:ext uri="{FF2B5EF4-FFF2-40B4-BE49-F238E27FC236}">
                <a16:creationId xmlns:a16="http://schemas.microsoft.com/office/drawing/2014/main" id="{93848F32-910A-BAB8-0BFE-1F50A23F3DA0}"/>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A07B7E28-1C24-D667-1DCC-2F523FC319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79196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1B96A-85CA-5FFB-0F08-A660EF80419E}"/>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338A237B-A37C-466D-ABE6-5E3B0E2B05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776913-1703-4E2B-AC78-0CA08361CBDF}" type="slidenum">
              <a:rPr lang="ar-SA" altLang="de-DE" sz="1300"/>
              <a:pPr eaLnBrk="1" hangingPunct="1">
                <a:spcBef>
                  <a:spcPct val="0"/>
                </a:spcBef>
              </a:pPr>
              <a:t>86</a:t>
            </a:fld>
            <a:endParaRPr lang="de-DE" altLang="de-DE" sz="1300"/>
          </a:p>
        </p:txBody>
      </p:sp>
      <p:sp>
        <p:nvSpPr>
          <p:cNvPr id="205827" name="Rectangle 2">
            <a:extLst>
              <a:ext uri="{FF2B5EF4-FFF2-40B4-BE49-F238E27FC236}">
                <a16:creationId xmlns:a16="http://schemas.microsoft.com/office/drawing/2014/main" id="{C4BD45DE-8989-1FEB-5AEE-4AE200249988}"/>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22CCAA27-D12B-5572-5994-A10792B4DE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16661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1A5F7-B1B4-0601-75DF-8B6FC56FD176}"/>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5758215C-AD0E-D674-58B0-9EDF3E636C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369985-9DE7-46C1-B07F-EB348CB872A7}" type="slidenum">
              <a:rPr lang="ar-SA" altLang="de-DE" sz="1300"/>
              <a:pPr eaLnBrk="1" hangingPunct="1">
                <a:spcBef>
                  <a:spcPct val="0"/>
                </a:spcBef>
              </a:pPr>
              <a:t>87</a:t>
            </a:fld>
            <a:endParaRPr lang="de-DE" altLang="de-DE" sz="1300"/>
          </a:p>
        </p:txBody>
      </p:sp>
      <p:sp>
        <p:nvSpPr>
          <p:cNvPr id="206851" name="Rectangle 2">
            <a:extLst>
              <a:ext uri="{FF2B5EF4-FFF2-40B4-BE49-F238E27FC236}">
                <a16:creationId xmlns:a16="http://schemas.microsoft.com/office/drawing/2014/main" id="{D07AD3B0-630E-7E20-9171-2E97F708E8B2}"/>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44A6BF65-CBFF-6785-8194-759507EF39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66901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E0EE8-4755-6616-D969-E41B8CA8DF16}"/>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82766F2D-E101-5D93-4D27-00364A2199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0E8107A-536B-4F17-91BD-EF77C44DFFCD}" type="slidenum">
              <a:rPr lang="ar-SA" altLang="de-DE" sz="1300"/>
              <a:pPr eaLnBrk="1" hangingPunct="1">
                <a:spcBef>
                  <a:spcPct val="0"/>
                </a:spcBef>
              </a:pPr>
              <a:t>88</a:t>
            </a:fld>
            <a:endParaRPr lang="de-DE" altLang="de-DE" sz="1300"/>
          </a:p>
        </p:txBody>
      </p:sp>
      <p:sp>
        <p:nvSpPr>
          <p:cNvPr id="207875" name="Rectangle 2">
            <a:extLst>
              <a:ext uri="{FF2B5EF4-FFF2-40B4-BE49-F238E27FC236}">
                <a16:creationId xmlns:a16="http://schemas.microsoft.com/office/drawing/2014/main" id="{67C2EC64-9C14-FBA0-0249-0404409B6BA4}"/>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5A558F52-3705-D1D2-18A6-97EC871E5D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51808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23F30-EA6A-7EF0-C170-374F64AA102C}"/>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57BD8C62-5A7A-2E5A-468F-26ED4FDE4B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BED38-6871-4D84-AB2C-4CB7B84F01B9}" type="slidenum">
              <a:rPr lang="ar-SA" altLang="de-DE" sz="1300"/>
              <a:pPr eaLnBrk="1" hangingPunct="1">
                <a:spcBef>
                  <a:spcPct val="0"/>
                </a:spcBef>
              </a:pPr>
              <a:t>89</a:t>
            </a:fld>
            <a:endParaRPr lang="de-DE" altLang="de-DE" sz="1300"/>
          </a:p>
        </p:txBody>
      </p:sp>
      <p:sp>
        <p:nvSpPr>
          <p:cNvPr id="208899" name="Rectangle 2">
            <a:extLst>
              <a:ext uri="{FF2B5EF4-FFF2-40B4-BE49-F238E27FC236}">
                <a16:creationId xmlns:a16="http://schemas.microsoft.com/office/drawing/2014/main" id="{9A301FAD-B7F2-D22A-D664-A04AD67E473F}"/>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13CEDD66-E626-1DFE-B2BF-6820C40315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76449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6716D-4410-6138-60B5-54511ED15B5E}"/>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435AB603-8597-0A19-CBD9-D06B6B7AC1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EC983F3-B988-4E0D-A3FB-499974457FAE}" type="slidenum">
              <a:rPr lang="ar-SA" altLang="de-DE" sz="1300"/>
              <a:pPr eaLnBrk="1" hangingPunct="1">
                <a:spcBef>
                  <a:spcPct val="0"/>
                </a:spcBef>
              </a:pPr>
              <a:t>90</a:t>
            </a:fld>
            <a:endParaRPr lang="de-DE" altLang="de-DE" sz="1300"/>
          </a:p>
        </p:txBody>
      </p:sp>
      <p:sp>
        <p:nvSpPr>
          <p:cNvPr id="209923" name="Rectangle 2">
            <a:extLst>
              <a:ext uri="{FF2B5EF4-FFF2-40B4-BE49-F238E27FC236}">
                <a16:creationId xmlns:a16="http://schemas.microsoft.com/office/drawing/2014/main" id="{0541A847-6F32-0836-D4AF-F2255F8D3CC2}"/>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45CD1A60-9FA9-E65F-AB52-D61E8F40FD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70787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C1D04-27C9-8ED5-CAAF-2AE0BDE0E172}"/>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A9E2F599-1218-3A19-F864-E944A5F4D4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EC983F3-B988-4E0D-A3FB-499974457FAE}" type="slidenum">
              <a:rPr lang="ar-SA" altLang="de-DE" sz="1300"/>
              <a:pPr eaLnBrk="1" hangingPunct="1">
                <a:spcBef>
                  <a:spcPct val="0"/>
                </a:spcBef>
              </a:pPr>
              <a:t>91</a:t>
            </a:fld>
            <a:endParaRPr lang="de-DE" altLang="de-DE" sz="1300"/>
          </a:p>
        </p:txBody>
      </p:sp>
      <p:sp>
        <p:nvSpPr>
          <p:cNvPr id="209923" name="Rectangle 2">
            <a:extLst>
              <a:ext uri="{FF2B5EF4-FFF2-40B4-BE49-F238E27FC236}">
                <a16:creationId xmlns:a16="http://schemas.microsoft.com/office/drawing/2014/main" id="{89C25B71-DD61-5320-F9F7-6951C00A8973}"/>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36AE5C93-2B70-1BB6-D078-6DFAEF7895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8557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C1D04-27C9-8ED5-CAAF-2AE0BDE0E172}"/>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A9E2F599-1218-3A19-F864-E944A5F4D4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EC983F3-B988-4E0D-A3FB-499974457FAE}" type="slidenum">
              <a:rPr lang="ar-SA" altLang="de-DE" sz="1300"/>
              <a:pPr eaLnBrk="1" hangingPunct="1">
                <a:spcBef>
                  <a:spcPct val="0"/>
                </a:spcBef>
              </a:pPr>
              <a:t>92</a:t>
            </a:fld>
            <a:endParaRPr lang="de-DE" altLang="de-DE" sz="1300"/>
          </a:p>
        </p:txBody>
      </p:sp>
      <p:sp>
        <p:nvSpPr>
          <p:cNvPr id="209923" name="Rectangle 2">
            <a:extLst>
              <a:ext uri="{FF2B5EF4-FFF2-40B4-BE49-F238E27FC236}">
                <a16:creationId xmlns:a16="http://schemas.microsoft.com/office/drawing/2014/main" id="{89C25B71-DD61-5320-F9F7-6951C00A8973}"/>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36AE5C93-2B70-1BB6-D078-6DFAEF7895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8557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649AF1A-DBEC-4924-A7F9-84399B9B46E2}" type="slidenum">
              <a:rPr lang="ar-SA" altLang="de-DE" sz="1300"/>
              <a:pPr eaLnBrk="1" hangingPunct="1">
                <a:spcBef>
                  <a:spcPct val="0"/>
                </a:spcBef>
              </a:pPr>
              <a:t>94</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6317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694D8F-536C-494E-BDE2-1A45E54E168C}" type="slidenum">
              <a:rPr lang="ar-SA" altLang="de-DE" sz="1300"/>
              <a:pPr eaLnBrk="1" hangingPunct="1">
                <a:spcBef>
                  <a:spcPct val="0"/>
                </a:spcBef>
              </a:pPr>
              <a:t>95</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32609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DC2BDA-1810-4013-AF4C-645DFD6BEBED}" type="slidenum">
              <a:rPr lang="ar-SA" altLang="de-DE" sz="1300"/>
              <a:pPr eaLnBrk="1" hangingPunct="1">
                <a:spcBef>
                  <a:spcPct val="0"/>
                </a:spcBef>
              </a:pPr>
              <a:t>96</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0754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C9776E-C7F7-47CC-97BE-6C99CF32EE93}" type="slidenum">
              <a:rPr lang="ar-SA" altLang="de-DE" sz="1300"/>
              <a:pPr eaLnBrk="1" hangingPunct="1">
                <a:spcBef>
                  <a:spcPct val="0"/>
                </a:spcBef>
              </a:pPr>
              <a:t>97</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6394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78465E-4982-4D6E-9C8D-167D0B3A17EB}" type="slidenum">
              <a:rPr lang="ar-SA" altLang="de-DE" sz="1300"/>
              <a:pPr eaLnBrk="1" hangingPunct="1">
                <a:spcBef>
                  <a:spcPct val="0"/>
                </a:spcBef>
              </a:pPr>
              <a:t>98</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85500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F0166EE-C3CF-4602-8432-9488C8E1FDA1}" type="slidenum">
              <a:rPr lang="ar-SA" altLang="de-DE" sz="1300"/>
              <a:pPr eaLnBrk="1" hangingPunct="1">
                <a:spcBef>
                  <a:spcPct val="0"/>
                </a:spcBef>
              </a:pPr>
              <a:t>99</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83080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B0282B-5B50-4568-9268-B77925AC25F0}" type="slidenum">
              <a:rPr lang="ar-SA" altLang="de-DE" sz="1300"/>
              <a:pPr eaLnBrk="1" hangingPunct="1">
                <a:spcBef>
                  <a:spcPct val="0"/>
                </a:spcBef>
              </a:pPr>
              <a:t>100</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547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B0282B-5B50-4568-9268-B77925AC25F0}" type="slidenum">
              <a:rPr lang="ar-SA" altLang="de-DE" sz="1300"/>
              <a:pPr eaLnBrk="1" hangingPunct="1">
                <a:spcBef>
                  <a:spcPct val="0"/>
                </a:spcBef>
              </a:pPr>
              <a:t>101</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5470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B0282B-5B50-4568-9268-B77925AC25F0}" type="slidenum">
              <a:rPr lang="ar-SA" altLang="de-DE" sz="1300"/>
              <a:pPr eaLnBrk="1" hangingPunct="1">
                <a:spcBef>
                  <a:spcPct val="0"/>
                </a:spcBef>
              </a:pPr>
              <a:t>102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05470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100CD8-B1DB-48EB-B476-D01876CF3D17}" type="slidenum">
              <a:rPr lang="ar-SA" altLang="de-DE" sz="1300"/>
              <a:pPr eaLnBrk="1" hangingPunct="1">
                <a:spcBef>
                  <a:spcPct val="0"/>
                </a:spcBef>
              </a:pPr>
              <a:t>103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43086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CAB92D4-542E-437D-8617-25C879C58506}" type="slidenum">
              <a:rPr lang="ar-SA" altLang="de-DE" sz="1300"/>
              <a:pPr eaLnBrk="1" hangingPunct="1">
                <a:spcBef>
                  <a:spcPct val="0"/>
                </a:spcBef>
              </a:pPr>
              <a:t>104</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01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92719323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6DBB1DD-C19E-43B3-ABC8-E87BCAC61296}" type="slidenum">
              <a:rPr lang="ar-SA" altLang="de-DE" sz="1300"/>
              <a:pPr eaLnBrk="1" hangingPunct="1">
                <a:spcBef>
                  <a:spcPct val="0"/>
                </a:spcBef>
              </a:pPr>
              <a:t>105</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11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9669484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7B1ECE1-8C27-45CE-9635-04EFB264F8A2}" type="slidenum">
              <a:rPr lang="ar-SA" altLang="de-DE" sz="1300"/>
              <a:pPr eaLnBrk="1" hangingPunct="1">
                <a:spcBef>
                  <a:spcPct val="0"/>
                </a:spcBef>
              </a:pPr>
              <a:t>106</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22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2086063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52D2EB-0989-4972-B6D3-46D069BFA982}" type="slidenum">
              <a:rPr lang="ar-SA" altLang="de-DE" sz="1300"/>
              <a:pPr eaLnBrk="1" hangingPunct="1">
                <a:spcBef>
                  <a:spcPct val="0"/>
                </a:spcBef>
              </a:pPr>
              <a:t>107</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323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6316350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D061B0-52F3-49C2-BEF7-6D51C794DB74}" type="slidenum">
              <a:rPr lang="ar-SA" altLang="de-DE" sz="1300"/>
              <a:pPr eaLnBrk="1" hangingPunct="1">
                <a:spcBef>
                  <a:spcPct val="0"/>
                </a:spcBef>
              </a:pPr>
              <a:t>108</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42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367727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6AC1EF-8232-462E-A10B-898324C9F96D}" type="slidenum">
              <a:rPr lang="ar-SA" altLang="de-DE" sz="1300"/>
              <a:pPr eaLnBrk="1" hangingPunct="1">
                <a:spcBef>
                  <a:spcPct val="0"/>
                </a:spcBef>
              </a:pPr>
              <a:t>109</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52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3171362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6CA4DA-0B78-4214-873A-EF0F7D482E17}" type="slidenum">
              <a:rPr lang="ar-SA" altLang="de-DE" sz="1300"/>
              <a:pPr eaLnBrk="1" hangingPunct="1">
                <a:spcBef>
                  <a:spcPct val="0"/>
                </a:spcBef>
              </a:pPr>
              <a:t>110</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63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95415191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2858393-80DC-4D9D-8FE8-0B3DF84C3C57}" type="slidenum">
              <a:rPr lang="ar-SA" altLang="de-DE" sz="1300"/>
              <a:pPr eaLnBrk="1" hangingPunct="1">
                <a:spcBef>
                  <a:spcPct val="0"/>
                </a:spcBef>
              </a:pPr>
              <a:t>111</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412733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2858393-80DC-4D9D-8FE8-0B3DF84C3C57}" type="slidenum">
              <a:rPr lang="ar-SA" altLang="de-DE" sz="1300"/>
              <a:pPr eaLnBrk="1" hangingPunct="1">
                <a:spcBef>
                  <a:spcPct val="0"/>
                </a:spcBef>
              </a:pPr>
              <a:t>112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4127333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545CFAB-D0C0-4402-B05D-59CF7551AE1B}" type="slidenum">
              <a:rPr lang="ar-SA" altLang="de-DE" sz="1300"/>
              <a:pPr eaLnBrk="1" hangingPunct="1">
                <a:spcBef>
                  <a:spcPct val="0"/>
                </a:spcBef>
              </a:pPr>
              <a:t>113</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297362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EB76F1A-C10A-47B8-91BA-D04D7B9313D7}" type="slidenum">
              <a:rPr lang="ar-SA" altLang="de-DE" sz="1300"/>
              <a:pPr eaLnBrk="1" hangingPunct="1">
                <a:spcBef>
                  <a:spcPct val="0"/>
                </a:spcBef>
              </a:pPr>
              <a:t>114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3260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4B9B687-D038-4B31-B433-AF2CA7CD2B8E}" type="slidenum">
              <a:rPr lang="ar-SA" altLang="de-DE" sz="1300"/>
              <a:pPr eaLnBrk="1" hangingPunct="1">
                <a:spcBef>
                  <a:spcPct val="0"/>
                </a:spcBef>
              </a:pPr>
              <a:t>115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5235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C6493C3-2374-42F5-A94D-7974861465AB}" type="slidenum">
              <a:rPr lang="ar-SA" altLang="de-DE" sz="1300"/>
              <a:pPr eaLnBrk="1" hangingPunct="1">
                <a:spcBef>
                  <a:spcPct val="0"/>
                </a:spcBef>
              </a:pPr>
              <a:t>116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14168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B29946-43CA-4674-AFF3-85EAAACB74B2}" type="slidenum">
              <a:rPr lang="ar-SA" altLang="de-DE" sz="1300"/>
              <a:pPr eaLnBrk="1" hangingPunct="1">
                <a:spcBef>
                  <a:spcPct val="0"/>
                </a:spcBef>
              </a:pPr>
              <a:t>117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51719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8EF005-4B83-45B5-AD30-B82DAC858C59}" type="slidenum">
              <a:rPr lang="ar-SA" altLang="de-DE" sz="1300"/>
              <a:pPr eaLnBrk="1" hangingPunct="1">
                <a:spcBef>
                  <a:spcPct val="0"/>
                </a:spcBef>
              </a:pPr>
              <a:t>118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384187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33B7A6-A797-4308-9FE0-3E4D2BCBB550}" type="slidenum">
              <a:rPr lang="ar-SA" altLang="de-DE" sz="1300"/>
              <a:pPr eaLnBrk="1" hangingPunct="1">
                <a:spcBef>
                  <a:spcPct val="0"/>
                </a:spcBef>
              </a:pPr>
              <a:t>119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1455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05F5861-7E2B-47D7-8F56-99E76B864B80}" type="slidenum">
              <a:rPr lang="ar-SA" altLang="de-DE" sz="1300"/>
              <a:pPr eaLnBrk="1" hangingPunct="1">
                <a:spcBef>
                  <a:spcPct val="0"/>
                </a:spcBef>
              </a:pPr>
              <a:t>120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3018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899D79-77B0-4CD1-A053-A43B67D74F97}" type="slidenum">
              <a:rPr lang="ar-SA" altLang="de-DE" sz="1300"/>
              <a:pPr eaLnBrk="1" hangingPunct="1">
                <a:spcBef>
                  <a:spcPct val="0"/>
                </a:spcBef>
              </a:pPr>
              <a:t>121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71905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899D79-77B0-4CD1-A053-A43B67D74F97}" type="slidenum">
              <a:rPr lang="ar-SA" altLang="de-DE" sz="1300"/>
              <a:pPr eaLnBrk="1" hangingPunct="1">
                <a:spcBef>
                  <a:spcPct val="0"/>
                </a:spcBef>
              </a:pPr>
              <a:t>122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71905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44EAAA3-7E63-4288-9E48-17758FCE2F15}" type="slidenum">
              <a:rPr lang="ar-SA" altLang="de-DE" sz="1300"/>
              <a:pPr eaLnBrk="1" hangingPunct="1">
                <a:spcBef>
                  <a:spcPct val="0"/>
                </a:spcBef>
              </a:pPr>
              <a:t>123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088403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2331D29-9B16-4452-9FC8-9331D1CF269C}" type="slidenum">
              <a:rPr lang="ar-SA" altLang="de-DE" sz="1300"/>
              <a:pPr eaLnBrk="1" hangingPunct="1">
                <a:spcBef>
                  <a:spcPct val="0"/>
                </a:spcBef>
              </a:pPr>
              <a:t>124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71135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5A26294-2C15-41E5-82AD-10BD647AE5B1}" type="slidenum">
              <a:rPr lang="ar-SA" altLang="de-DE" sz="1300"/>
              <a:pPr eaLnBrk="1" hangingPunct="1">
                <a:spcBef>
                  <a:spcPct val="0"/>
                </a:spcBef>
              </a:pPr>
              <a:t>125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21186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68A148-6DD0-4D12-8741-792FFD094692}" type="slidenum">
              <a:rPr lang="ar-SA" altLang="de-DE" sz="1300"/>
              <a:pPr eaLnBrk="1" hangingPunct="1">
                <a:spcBef>
                  <a:spcPct val="0"/>
                </a:spcBef>
              </a:pPr>
              <a:t>126</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68682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41F869E-8ACE-4F2E-84A3-ADFF7644D784}" type="slidenum">
              <a:rPr lang="ar-SA" altLang="de-DE" sz="1300"/>
              <a:pPr eaLnBrk="1" hangingPunct="1">
                <a:spcBef>
                  <a:spcPct val="0"/>
                </a:spcBef>
              </a:pPr>
              <a:t>127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021646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18D2FD-1CD6-4DED-87EB-D0BC688CE769}" type="slidenum">
              <a:rPr lang="ar-SA" altLang="de-DE" sz="1300"/>
              <a:pPr eaLnBrk="1" hangingPunct="1">
                <a:spcBef>
                  <a:spcPct val="0"/>
                </a:spcBef>
              </a:pPr>
              <a:t>128</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122796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AECA80-51E9-4FE2-B94A-9E3EE94A0320}" type="slidenum">
              <a:rPr lang="ar-SA" altLang="de-DE" sz="1300"/>
              <a:pPr eaLnBrk="1" hangingPunct="1">
                <a:spcBef>
                  <a:spcPct val="0"/>
                </a:spcBef>
              </a:pPr>
              <a:t>129</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5201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C0B2CB9-7B01-4846-8CFE-40A0872A4BE3}" type="slidenum">
              <a:rPr lang="ar-SA" altLang="de-DE" sz="1300"/>
              <a:pPr eaLnBrk="1" hangingPunct="1">
                <a:spcBef>
                  <a:spcPct val="0"/>
                </a:spcBef>
              </a:pPr>
              <a:t>130</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546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6C50CF-3703-4BAF-9F14-BE8617D2CB02}" type="slidenum">
              <a:rPr lang="ar-SA" altLang="de-DE" sz="1300"/>
              <a:pPr eaLnBrk="1" hangingPunct="1">
                <a:spcBef>
                  <a:spcPct val="0"/>
                </a:spcBef>
              </a:pPr>
              <a:t>131</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58064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6C50CF-3703-4BAF-9F14-BE8617D2CB02}" type="slidenum">
              <a:rPr lang="ar-SA" altLang="de-DE" sz="1300"/>
              <a:pPr eaLnBrk="1" hangingPunct="1">
                <a:spcBef>
                  <a:spcPct val="0"/>
                </a:spcBef>
              </a:pPr>
              <a:t>132</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58064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C438D9C-D697-47FB-97FC-DB2714BECFBE}" type="slidenum">
              <a:rPr lang="ar-SA" altLang="de-DE" sz="1300"/>
              <a:pPr eaLnBrk="1" hangingPunct="1">
                <a:spcBef>
                  <a:spcPct val="0"/>
                </a:spcBef>
              </a:pPr>
              <a:t>133</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329206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2C4043-3104-47FC-A67E-F6A301914D42}" type="slidenum">
              <a:rPr lang="ar-SA" altLang="de-DE" sz="1300"/>
              <a:pPr eaLnBrk="1" hangingPunct="1">
                <a:spcBef>
                  <a:spcPct val="0"/>
                </a:spcBef>
              </a:pPr>
              <a:t>134</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527686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8C96A39-008F-4C71-ABB5-FB761D267F9A}" type="slidenum">
              <a:rPr lang="ar-SA" altLang="de-DE" sz="1300"/>
              <a:pPr eaLnBrk="1" hangingPunct="1">
                <a:spcBef>
                  <a:spcPct val="0"/>
                </a:spcBef>
              </a:pPr>
              <a:t>135</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595811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30A9DF9-F130-4BD6-A131-9401F505C728}" type="slidenum">
              <a:rPr lang="ar-SA" altLang="de-DE" sz="1300"/>
              <a:pPr eaLnBrk="1" hangingPunct="1">
                <a:spcBef>
                  <a:spcPct val="0"/>
                </a:spcBef>
              </a:pPr>
              <a:t>136</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03060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1F07C6-AC98-46FC-8838-74333944DF6D}" type="slidenum">
              <a:rPr lang="ar-SA" altLang="de-DE" sz="1300"/>
              <a:pPr eaLnBrk="1" hangingPunct="1">
                <a:spcBef>
                  <a:spcPct val="0"/>
                </a:spcBef>
              </a:pPr>
              <a:t>137</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468076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5C043C-9365-433A-A7FD-F13CFC21B4C1}" type="slidenum">
              <a:rPr lang="ar-SA" altLang="de-DE" sz="1300"/>
              <a:pPr eaLnBrk="1" hangingPunct="1">
                <a:spcBef>
                  <a:spcPct val="0"/>
                </a:spcBef>
              </a:pPr>
              <a:t>138</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073163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1B047D1-A9C6-4AE5-8F8C-25F47736BF09}" type="slidenum">
              <a:rPr lang="ar-SA" altLang="de-DE" sz="1300"/>
              <a:pPr eaLnBrk="1" hangingPunct="1">
                <a:spcBef>
                  <a:spcPct val="0"/>
                </a:spcBef>
              </a:pPr>
              <a:t>139</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367310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0E2A30-F53D-4357-88F5-2BFB22C2944C}" type="slidenum">
              <a:rPr lang="ar-SA" altLang="de-DE" sz="1300"/>
              <a:pPr eaLnBrk="1" hangingPunct="1">
                <a:spcBef>
                  <a:spcPct val="0"/>
                </a:spcBef>
              </a:pPr>
              <a:t>140</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239349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0D63F44-92C7-4AAB-81B2-65E210DBF4E0}" type="slidenum">
              <a:rPr lang="ar-SA" altLang="de-DE" sz="1300"/>
              <a:pPr eaLnBrk="1" hangingPunct="1">
                <a:spcBef>
                  <a:spcPct val="0"/>
                </a:spcBef>
              </a:pPr>
              <a:t>141</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60122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0D63F44-92C7-4AAB-81B2-65E210DBF4E0}" type="slidenum">
              <a:rPr lang="ar-SA" altLang="de-DE" sz="1300"/>
              <a:pPr eaLnBrk="1" hangingPunct="1">
                <a:spcBef>
                  <a:spcPct val="0"/>
                </a:spcBef>
              </a:pPr>
              <a:t>142</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660122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1C33117-E121-4876-A9B6-B9766BA8DB4A}" type="slidenum">
              <a:rPr lang="ar-SA" altLang="de-DE" sz="1300"/>
              <a:pPr eaLnBrk="1" hangingPunct="1">
                <a:spcBef>
                  <a:spcPct val="0"/>
                </a:spcBef>
              </a:pPr>
              <a:t>143</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45560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77A46AA-5519-441A-A9C1-027A7E374E59}" type="slidenum">
              <a:rPr lang="ar-SA" altLang="de-DE" sz="1300"/>
              <a:pPr eaLnBrk="1" hangingPunct="1">
                <a:spcBef>
                  <a:spcPct val="0"/>
                </a:spcBef>
              </a:pPr>
              <a:t>144</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88067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79A885D-51DA-4B15-A23C-E893B84608DF}" type="slidenum">
              <a:rPr lang="ar-SA" altLang="de-DE" sz="1300"/>
              <a:pPr eaLnBrk="1" hangingPunct="1">
                <a:spcBef>
                  <a:spcPct val="0"/>
                </a:spcBef>
              </a:pPr>
              <a:t>145</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92670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BB32E52-837B-43B8-8B58-D631FBB492ED}" type="slidenum">
              <a:rPr lang="ar-SA" altLang="de-DE" sz="1300"/>
              <a:pPr eaLnBrk="1" hangingPunct="1">
                <a:spcBef>
                  <a:spcPct val="0"/>
                </a:spcBef>
              </a:pPr>
              <a:t>146</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78380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74E8D2-C0D2-4996-BEB4-CBE2233AA4D7}" type="slidenum">
              <a:rPr lang="ar-SA" altLang="de-DE" sz="1300"/>
              <a:pPr eaLnBrk="1" hangingPunct="1">
                <a:spcBef>
                  <a:spcPct val="0"/>
                </a:spcBef>
              </a:pPr>
              <a:t>147</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000696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C12189-7050-429D-9675-5C9E28559710}" type="slidenum">
              <a:rPr lang="ar-SA" altLang="de-DE" sz="1300"/>
              <a:pPr eaLnBrk="1" hangingPunct="1">
                <a:spcBef>
                  <a:spcPct val="0"/>
                </a:spcBef>
              </a:pPr>
              <a:t>148</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01733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C12189-7050-429D-9675-5C9E28559710}" type="slidenum">
              <a:rPr lang="ar-SA" altLang="de-DE" sz="1300"/>
              <a:pPr eaLnBrk="1" hangingPunct="1">
                <a:spcBef>
                  <a:spcPct val="0"/>
                </a:spcBef>
              </a:pPr>
              <a:t>149</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01733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06FF4A-6A97-4E05-825D-0D202174014D}" type="slidenum">
              <a:rPr lang="ar-SA" altLang="de-DE" sz="1300"/>
              <a:pPr eaLnBrk="1" hangingPunct="1">
                <a:spcBef>
                  <a:spcPct val="0"/>
                </a:spcBef>
              </a:pPr>
              <a:t>150</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220937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F4BAF2-AF85-446F-9298-36223552A3F8}" type="slidenum">
              <a:rPr lang="ar-SA" altLang="de-DE" sz="1300"/>
              <a:pPr eaLnBrk="1" hangingPunct="1">
                <a:spcBef>
                  <a:spcPct val="0"/>
                </a:spcBef>
              </a:pPr>
              <a:t>151</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307177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C06387F-05D0-45B3-8E49-129ACB09CA9C}" type="slidenum">
              <a:rPr lang="ar-SA" altLang="de-DE" sz="1300"/>
              <a:pPr eaLnBrk="1" hangingPunct="1">
                <a:spcBef>
                  <a:spcPct val="0"/>
                </a:spcBef>
              </a:pPr>
              <a:t>152</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692860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B74EF7-2F34-42DA-9AB8-851501683C99}" type="slidenum">
              <a:rPr lang="ar-SA" altLang="de-DE" sz="1300"/>
              <a:pPr eaLnBrk="1" hangingPunct="1">
                <a:spcBef>
                  <a:spcPct val="0"/>
                </a:spcBef>
              </a:pPr>
              <a:t>153</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79227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5220600-1AAF-4292-9DAD-AF6D60C36943}" type="slidenum">
              <a:rPr lang="ar-SA" altLang="de-DE" sz="1300"/>
              <a:pPr eaLnBrk="1" hangingPunct="1">
                <a:spcBef>
                  <a:spcPct val="0"/>
                </a:spcBef>
              </a:pPr>
              <a:t>154</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916012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384C213-9582-4380-8222-B2189FDDEC3C}" type="slidenum">
              <a:rPr lang="ar-SA" altLang="de-DE" sz="1300"/>
              <a:pPr eaLnBrk="1" hangingPunct="1">
                <a:spcBef>
                  <a:spcPct val="0"/>
                </a:spcBef>
              </a:pPr>
              <a:t>155</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904334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BB624BD-F1D7-48B9-9F08-85DD9825E124}" type="slidenum">
              <a:rPr lang="ar-SA" altLang="de-DE" sz="1300"/>
              <a:pPr eaLnBrk="1" hangingPunct="1">
                <a:spcBef>
                  <a:spcPct val="0"/>
                </a:spcBef>
              </a:pPr>
              <a:t>156</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62066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FAABE9-D971-460C-BFA8-AF1EA2C8FAE8}" type="slidenum">
              <a:rPr lang="ar-SA" altLang="de-DE" sz="1300"/>
              <a:pPr eaLnBrk="1" hangingPunct="1">
                <a:spcBef>
                  <a:spcPct val="0"/>
                </a:spcBef>
              </a:pPr>
              <a:t>157</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859317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84F170F-9FC3-4579-B4B0-BE4DFF538709}" type="slidenum">
              <a:rPr lang="ar-SA" altLang="de-DE" sz="1300"/>
              <a:pPr eaLnBrk="1" hangingPunct="1">
                <a:spcBef>
                  <a:spcPct val="0"/>
                </a:spcBef>
              </a:pPr>
              <a:t>158</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39857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D5084A-DDE8-43E2-A23C-15B5B78766E0}" type="slidenum">
              <a:rPr lang="ar-SA" altLang="de-DE" sz="1300"/>
              <a:pPr eaLnBrk="1" hangingPunct="1">
                <a:spcBef>
                  <a:spcPct val="0"/>
                </a:spcBef>
              </a:pPr>
              <a:t>159</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908302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01A1F2E-78CA-4E8D-9E2F-47AADBEC1FED}" type="slidenum">
              <a:rPr lang="ar-SA" altLang="de-DE" sz="1300"/>
              <a:pPr eaLnBrk="1" hangingPunct="1">
                <a:spcBef>
                  <a:spcPct val="0"/>
                </a:spcBef>
              </a:pPr>
              <a:t>160</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44051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EFA8900-90E4-4797-885F-70F936788E46}" type="slidenum">
              <a:rPr lang="ar-SA" altLang="de-DE" sz="1300"/>
              <a:pPr eaLnBrk="1" hangingPunct="1">
                <a:spcBef>
                  <a:spcPct val="0"/>
                </a:spcBef>
              </a:pPr>
              <a:t>161</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800100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58A283-B905-40DE-8DA3-E72940A9BACC}" type="slidenum">
              <a:rPr lang="ar-SA" altLang="de-DE" sz="1300"/>
              <a:pPr eaLnBrk="1" hangingPunct="1">
                <a:spcBef>
                  <a:spcPct val="0"/>
                </a:spcBef>
              </a:pPr>
              <a:t>162</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787081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8C13D3-D962-450B-BB26-EFC5EF7990F6}" type="slidenum">
              <a:rPr lang="ar-SA" altLang="de-DE" sz="1300"/>
              <a:pPr eaLnBrk="1" hangingPunct="1">
                <a:spcBef>
                  <a:spcPct val="0"/>
                </a:spcBef>
              </a:pPr>
              <a:t>163</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4754628"/>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164</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165</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166</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167</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DE19A6E-4C08-48A8-B6E9-939BE33878AA}" type="slidenum">
              <a:rPr lang="ar-SA" altLang="de-DE" sz="1300">
                <a:solidFill>
                  <a:srgbClr val="000000"/>
                </a:solidFill>
              </a:rPr>
              <a:pPr eaLnBrk="1" hangingPunct="1">
                <a:spcBef>
                  <a:spcPct val="0"/>
                </a:spcBef>
              </a:pPr>
              <a:t>168</a:t>
            </a:fld>
            <a:endParaRPr lang="de-DE" altLang="de-DE" sz="1300">
              <a:solidFill>
                <a:srgbClr val="000000"/>
              </a:solidFill>
            </a:endParaRPr>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1646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01E0F4-D5E2-4B12-ABD9-F48309DCC84D}" type="slidenum">
              <a:rPr lang="ar-SA" altLang="de-DE" sz="1300"/>
              <a:pPr eaLnBrk="1" hangingPunct="1">
                <a:spcBef>
                  <a:spcPct val="0"/>
                </a:spcBef>
              </a:pPr>
              <a:t>169</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60748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01E0F4-D5E2-4B12-ABD9-F48309DCC84D}" type="slidenum">
              <a:rPr lang="ar-SA" altLang="de-DE" sz="1300"/>
              <a:pPr eaLnBrk="1" hangingPunct="1">
                <a:spcBef>
                  <a:spcPct val="0"/>
                </a:spcBef>
              </a:pPr>
              <a:t>170</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60748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01E0F4-D5E2-4B12-ABD9-F48309DCC84D}" type="slidenum">
              <a:rPr lang="ar-SA" altLang="de-DE" sz="1300"/>
              <a:pPr eaLnBrk="1" hangingPunct="1">
                <a:spcBef>
                  <a:spcPct val="0"/>
                </a:spcBef>
              </a:pPr>
              <a:t>171</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60748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9D91331-C20E-40F8-8409-CF474211FDA6}" type="slidenum">
              <a:rPr lang="de-DE" altLang="de-DE" sz="1300"/>
              <a:pPr algn="r" eaLnBrk="1" hangingPunct="1">
                <a:spcBef>
                  <a:spcPct val="0"/>
                </a:spcBef>
              </a:pPr>
              <a:t>173</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736574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9B688D-DF98-4ABA-A46C-43ADE64B4AD1}" type="slidenum">
              <a:rPr lang="de-DE" altLang="de-DE" sz="1300" b="1">
                <a:solidFill>
                  <a:srgbClr val="000000"/>
                </a:solidFill>
                <a:latin typeface="Arial" panose="020B0604020202020204" pitchFamily="34" charset="0"/>
              </a:rPr>
              <a:pPr eaLnBrk="1" hangingPunct="1">
                <a:spcBef>
                  <a:spcPct val="0"/>
                </a:spcBef>
              </a:pPr>
              <a:t>174</a:t>
            </a:fld>
            <a:endParaRPr lang="de-DE" altLang="de-DE" sz="1300" b="1">
              <a:solidFill>
                <a:srgbClr val="000000"/>
              </a:solidFill>
              <a:latin typeface="Arial" panose="020B0604020202020204" pitchFamily="34" charset="0"/>
            </a:endParaRPr>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265701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D46AF5-C942-4107-8ABE-893FF139BC72}" type="slidenum">
              <a:rPr lang="de-DE" altLang="de-DE" sz="1300" b="1">
                <a:solidFill>
                  <a:srgbClr val="000000"/>
                </a:solidFill>
                <a:latin typeface="Arial" panose="020B0604020202020204" pitchFamily="34" charset="0"/>
              </a:rPr>
              <a:pPr eaLnBrk="1" hangingPunct="1">
                <a:spcBef>
                  <a:spcPct val="0"/>
                </a:spcBef>
              </a:pPr>
              <a:t>175</a:t>
            </a:fld>
            <a:endParaRPr lang="de-DE" altLang="de-DE" sz="1300" b="1">
              <a:solidFill>
                <a:srgbClr val="000000"/>
              </a:solidFill>
              <a:latin typeface="Arial" panose="020B0604020202020204" pitchFamily="34" charset="0"/>
            </a:endParaRPr>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387343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292CB-A438-4043-878A-2C864F51FEFA}" type="slidenum">
              <a:rPr lang="de-DE" altLang="de-DE" sz="1300" b="1">
                <a:solidFill>
                  <a:srgbClr val="000000"/>
                </a:solidFill>
                <a:latin typeface="Arial" panose="020B0604020202020204" pitchFamily="34" charset="0"/>
              </a:rPr>
              <a:pPr eaLnBrk="1" hangingPunct="1">
                <a:spcBef>
                  <a:spcPct val="0"/>
                </a:spcBef>
              </a:pPr>
              <a:t>176</a:t>
            </a:fld>
            <a:endParaRPr lang="de-DE" altLang="de-DE" sz="1300" b="1">
              <a:solidFill>
                <a:srgbClr val="000000"/>
              </a:solidFill>
              <a:latin typeface="Arial" panose="020B0604020202020204" pitchFamily="34" charset="0"/>
            </a:endParaRPr>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231962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75F57B-AA83-4349-AC3D-ACC460A7B665}" type="slidenum">
              <a:rPr lang="de-DE" altLang="de-DE" sz="1300" b="1">
                <a:solidFill>
                  <a:srgbClr val="000000"/>
                </a:solidFill>
                <a:latin typeface="Arial" panose="020B0604020202020204" pitchFamily="34" charset="0"/>
              </a:rPr>
              <a:pPr eaLnBrk="1" hangingPunct="1">
                <a:spcBef>
                  <a:spcPct val="0"/>
                </a:spcBef>
              </a:pPr>
              <a:t>177</a:t>
            </a:fld>
            <a:endParaRPr lang="de-DE" altLang="de-DE" sz="1300" b="1">
              <a:solidFill>
                <a:srgbClr val="000000"/>
              </a:solidFill>
              <a:latin typeface="Arial" panose="020B0604020202020204" pitchFamily="34" charset="0"/>
            </a:endParaRPr>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651095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040BD-848F-4961-80BB-60E016DACFFD}" type="slidenum">
              <a:rPr lang="de-DE" altLang="de-DE" sz="1300" b="1">
                <a:solidFill>
                  <a:srgbClr val="000000"/>
                </a:solidFill>
                <a:latin typeface="Arial" panose="020B0604020202020204" pitchFamily="34" charset="0"/>
              </a:rPr>
              <a:pPr eaLnBrk="1" hangingPunct="1">
                <a:spcBef>
                  <a:spcPct val="0"/>
                </a:spcBef>
              </a:pPr>
              <a:t>178</a:t>
            </a:fld>
            <a:endParaRPr lang="de-DE" altLang="de-DE" sz="1300" b="1">
              <a:solidFill>
                <a:srgbClr val="000000"/>
              </a:solidFill>
              <a:latin typeface="Arial" panose="020B0604020202020204" pitchFamily="34" charset="0"/>
            </a:endParaRPr>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57475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7CBCE42-67FB-4963-8496-1F575185D835}" type="slidenum">
              <a:rPr lang="de-DE" altLang="de-DE" sz="1300" b="1">
                <a:solidFill>
                  <a:srgbClr val="000000"/>
                </a:solidFill>
                <a:latin typeface="Arial" panose="020B0604020202020204" pitchFamily="34" charset="0"/>
              </a:rPr>
              <a:pPr eaLnBrk="1" hangingPunct="1">
                <a:spcBef>
                  <a:spcPct val="0"/>
                </a:spcBef>
              </a:pPr>
              <a:t>179</a:t>
            </a:fld>
            <a:endParaRPr lang="de-DE" altLang="de-DE" sz="1300" b="1">
              <a:solidFill>
                <a:srgbClr val="000000"/>
              </a:solidFill>
              <a:latin typeface="Arial" panose="020B0604020202020204" pitchFamily="34" charset="0"/>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372626"/>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BD9EB4-2B17-487A-B2AB-882C69401CDC}" type="slidenum">
              <a:rPr lang="de-DE" altLang="de-DE" sz="1300" b="1">
                <a:solidFill>
                  <a:srgbClr val="000000"/>
                </a:solidFill>
                <a:latin typeface="Arial" panose="020B0604020202020204" pitchFamily="34" charset="0"/>
              </a:rPr>
              <a:pPr eaLnBrk="1" hangingPunct="1">
                <a:spcBef>
                  <a:spcPct val="0"/>
                </a:spcBef>
              </a:pPr>
              <a:t>180</a:t>
            </a:fld>
            <a:endParaRPr lang="de-DE" altLang="de-DE" sz="1300" b="1">
              <a:solidFill>
                <a:srgbClr val="000000"/>
              </a:solidFill>
              <a:latin typeface="Arial" panose="020B0604020202020204" pitchFamily="34" charset="0"/>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771056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CA99B8-90A6-4591-9DB4-69B95921350A}" type="slidenum">
              <a:rPr lang="de-DE" altLang="de-DE" sz="1300" b="1">
                <a:solidFill>
                  <a:srgbClr val="000000"/>
                </a:solidFill>
                <a:latin typeface="Arial" panose="020B0604020202020204" pitchFamily="34" charset="0"/>
              </a:rPr>
              <a:pPr eaLnBrk="1" hangingPunct="1">
                <a:spcBef>
                  <a:spcPct val="0"/>
                </a:spcBef>
              </a:pPr>
              <a:t>181</a:t>
            </a:fld>
            <a:endParaRPr lang="de-DE" altLang="de-DE" sz="1300" b="1">
              <a:solidFill>
                <a:srgbClr val="000000"/>
              </a:solidFill>
              <a:latin typeface="Arial" panose="020B0604020202020204" pitchFamily="34" charset="0"/>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788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AAABEC08-81D4-4080-AC5B-EEC22855D35E}" type="slidenum">
              <a:rPr lang="en-US"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dirty="0"/>
              <a:t>التدريب رقم 2 – تخرج من المستشفى بدون أي تحسن</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D6C2AF6E-E646-4900-B3BE-04B4AB6BD7DF}" type="slidenum">
              <a:rPr lang="en-US"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667C03FA-FA31-4D59-8B0E-C9CFE3DECCFA}" type="slidenum">
              <a:rPr lang="en-US"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AAABEC08-81D4-4080-AC5B-EEC22855D35E}" type="slidenum">
              <a:rPr lang="en-US"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AAABEC08-81D4-4080-AC5B-EEC22855D35E}" type="slidenum">
              <a:rPr lang="en-US"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A2DA1930-C4D5-4A1F-9439-D00F97BFF2C7}" type="slidenum">
              <a:rPr lang="en-US"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dirty="0"/>
              <a:t>التدريب رقم 2 – تخرج من المستشفى بدون أي تحسن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C610FBB-EE0E-4D56-A0D1-DECF5433B198}" type="slidenum">
              <a:rPr lang="en-US"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062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494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2098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21548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003489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33323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423649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16928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56971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686384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664565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39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dirty="0"/>
              <a:t>التدريب رقم 2 – تخرج من المستشفى بدون أي تحسن</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AAABEC08-81D4-4080-AC5B-EEC22855D35E}" type="slidenum">
              <a:rPr lang="en-US"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9292656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latin typeface="+mn-lt"/>
                <a:ea typeface="+mn-ea"/>
                <a:cs typeface="+mn-cs"/>
              </a:rPr>
              <a:t>التدريب راقم:</a:t>
            </a:r>
            <a:r>
              <a:rPr lang="en-US" altLang="de-DE" dirty="0">
                <a:latin typeface="+mn-lt"/>
                <a:ea typeface="+mn-ea"/>
                <a:cs typeface="+mn-cs"/>
              </a:rPr>
              <a:t>MCT 2 A </a:t>
            </a:r>
            <a:br>
              <a:rPr lang="en-US" altLang="de-DE" dirty="0">
                <a:latin typeface="+mn-lt"/>
                <a:ea typeface="+mn-ea"/>
                <a:cs typeface="+mn-cs"/>
              </a:rPr>
            </a:br>
            <a:r>
              <a:rPr lang="ar-AE" altLang="de-DE" dirty="0">
                <a:latin typeface="+mn-lt"/>
                <a:ea typeface="+mn-ea"/>
                <a:cs typeface="+mn-cs"/>
              </a:rPr>
              <a:t> تخرج من المستشفى بدون أي تحسن</a:t>
            </a:r>
            <a:br>
              <a:rPr lang="en-US" dirty="0">
                <a:latin typeface="+mn-lt"/>
                <a:ea typeface="+mn-ea"/>
                <a:cs typeface="+mn-cs"/>
              </a:rPr>
            </a:b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7455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07886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ينبغي العثور على الطريق المتوسط بين:</a:t>
            </a:r>
            <a:endParaRPr lang="de-DE" altLang="de-DE" sz="2400" dirty="0">
              <a:solidFill>
                <a:srgbClr val="333333"/>
              </a:solidFill>
            </a:endParaRP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76274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ينبغي العثور على الطريق المتوسط بين:</a:t>
            </a:r>
            <a:endParaRPr lang="de-DE" altLang="de-DE" sz="2400" dirty="0">
              <a:solidFill>
                <a:srgbClr val="333333"/>
              </a:solidFill>
            </a:endParaRPr>
          </a:p>
          <a:p>
            <a:pPr marL="774827" lvl="3" indent="-342900">
              <a:spcBef>
                <a:spcPts val="1999"/>
              </a:spcBef>
              <a:buClr>
                <a:srgbClr val="333333"/>
              </a:buClr>
              <a:buSzPct val="80000"/>
              <a:buFont typeface="WingDings"/>
              <a:buChar char=""/>
              <a:tabLst>
                <a:tab pos="2144713" algn="l"/>
              </a:tabLst>
            </a:pPr>
            <a:r>
              <a:rPr lang="ar-AE" altLang="de-DE" sz="2400" dirty="0">
                <a:solidFill>
                  <a:srgbClr val="333333"/>
                </a:solidFill>
                <a:latin typeface="+mn-lt"/>
              </a:rPr>
              <a:t>اتخاذ قرار متسرع (</a:t>
            </a:r>
            <a:r>
              <a:rPr lang="ar-AE" altLang="de-DE" sz="2400" dirty="0">
                <a:solidFill>
                  <a:srgbClr val="004992"/>
                </a:solidFill>
                <a:latin typeface="+mn-lt"/>
              </a:rPr>
              <a:t>خطر: </a:t>
            </a:r>
            <a:r>
              <a:rPr lang="ar-AE" altLang="de-DE" sz="2400" dirty="0">
                <a:solidFill>
                  <a:srgbClr val="333333"/>
                </a:solidFill>
                <a:latin typeface="+mn-lt"/>
              </a:rPr>
              <a:t>قرار غلط و يير جيد)</a:t>
            </a:r>
            <a:r>
              <a:rPr lang="de-DE" altLang="de-DE" sz="2400" dirty="0">
                <a:solidFill>
                  <a:srgbClr val="333333"/>
                </a:solidFill>
                <a:latin typeface="+mn-lt"/>
              </a:rPr>
              <a:t>.</a:t>
            </a:r>
          </a:p>
          <a:p>
            <a:pPr>
              <a:buClr>
                <a:srgbClr val="333333"/>
              </a:buClr>
              <a:buSzPct val="80000"/>
              <a:tabLst>
                <a:tab pos="2144713" algn="l"/>
              </a:tabLst>
            </a:pP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310336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وضع الأستنتاجات السريعة</a:t>
            </a:r>
            <a:endParaRPr lang="en-US" sz="3600">
              <a:latin typeface="+mn-lt"/>
              <a:ea typeface="+mn-ea"/>
              <a:cs typeface="+mn-cs"/>
            </a:endParaRPr>
          </a:p>
        </p:txBody>
      </p:sp>
      <p:sp>
        <p:nvSpPr>
          <p:cNvPr id="10242" name="Rectangle 2"/>
          <p:cNvSpPr>
            <a:spLocks noGrp="1" noChangeArrowheads="1"/>
          </p:cNvSpPr>
          <p:nvPr>
            <p:ph idx="1"/>
          </p:nvPr>
        </p:nvSpPr>
        <p:spPr/>
        <p:txBody>
          <a:bodyPr>
            <a:noAutofit/>
          </a:bodyPr>
          <a:lstStyle/>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نحن غالبا ما فعل احكام واستنتاجات على أساس المعلومات المعقدة جدا في بيئتنا</a:t>
            </a:r>
            <a:r>
              <a:rPr lang="he-IL" altLang="de-DE" sz="2400" dirty="0">
                <a:solidFill>
                  <a:srgbClr val="333333"/>
                </a:solidFill>
              </a:rPr>
              <a:t>.</a:t>
            </a: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أحيانا، نأتي إلى خاتمة دون دليل 100٪</a:t>
            </a:r>
            <a:r>
              <a:rPr lang="he-IL" altLang="de-DE" sz="2400" dirty="0">
                <a:solidFill>
                  <a:srgbClr val="333333"/>
                </a:solidFill>
              </a:rPr>
              <a:t>.</a:t>
            </a:r>
            <a:endParaRPr lang="de-DE" altLang="de-DE" sz="2400" dirty="0">
              <a:solidFill>
                <a:srgbClr val="333333"/>
              </a:solidFill>
            </a:endParaRPr>
          </a:p>
          <a:p>
            <a:pPr marL="342900" indent="-342900" algn="r" rtl="1" eaLnBrk="1" hangingPunct="1">
              <a:buClr>
                <a:srgbClr val="333333"/>
              </a:buClr>
              <a:buSzPct val="80000"/>
              <a:buFont typeface="WingDings"/>
              <a:buChar char=""/>
              <a:tabLst>
                <a:tab pos="2144713" algn="l"/>
              </a:tabLst>
            </a:pPr>
            <a:r>
              <a:rPr lang="ar-AE" altLang="de-DE" sz="2400" dirty="0">
                <a:solidFill>
                  <a:srgbClr val="333333"/>
                </a:solidFill>
              </a:rPr>
              <a:t>ينبغي العثور على الطريق المتوسط بين:</a:t>
            </a:r>
            <a:endParaRPr lang="de-DE" altLang="de-DE" sz="2400" dirty="0">
              <a:solidFill>
                <a:srgbClr val="333333"/>
              </a:solidFill>
            </a:endParaRPr>
          </a:p>
          <a:p>
            <a:pPr marL="774827" lvl="3" indent="-342900">
              <a:spcBef>
                <a:spcPts val="1999"/>
              </a:spcBef>
              <a:buClr>
                <a:srgbClr val="333333"/>
              </a:buClr>
              <a:buSzPct val="80000"/>
              <a:buFont typeface="WingDings"/>
              <a:buChar char=""/>
              <a:tabLst>
                <a:tab pos="2144713" algn="l"/>
              </a:tabLst>
            </a:pPr>
            <a:r>
              <a:rPr lang="ar-AE" altLang="de-DE" sz="2400" dirty="0">
                <a:solidFill>
                  <a:srgbClr val="333333"/>
                </a:solidFill>
                <a:latin typeface="+mn-lt"/>
              </a:rPr>
              <a:t>اتخاذ قرار متسرع (</a:t>
            </a:r>
            <a:r>
              <a:rPr lang="ar-AE" altLang="de-DE" sz="2400" dirty="0">
                <a:solidFill>
                  <a:srgbClr val="004992"/>
                </a:solidFill>
                <a:latin typeface="+mn-lt"/>
              </a:rPr>
              <a:t>خطر: </a:t>
            </a:r>
            <a:r>
              <a:rPr lang="ar-AE" altLang="de-DE" sz="2400" dirty="0">
                <a:solidFill>
                  <a:srgbClr val="333333"/>
                </a:solidFill>
                <a:latin typeface="+mn-lt"/>
              </a:rPr>
              <a:t>قرار غلط و يير جيد)</a:t>
            </a:r>
            <a:r>
              <a:rPr lang="de-DE" altLang="de-DE" sz="2400" dirty="0">
                <a:solidFill>
                  <a:srgbClr val="333333"/>
                </a:solidFill>
                <a:latin typeface="+mn-lt"/>
              </a:rPr>
              <a:t>.</a:t>
            </a:r>
          </a:p>
          <a:p>
            <a:pPr marL="774827" lvl="3" indent="-342900">
              <a:spcBef>
                <a:spcPts val="1999"/>
              </a:spcBef>
              <a:buClr>
                <a:srgbClr val="333333"/>
              </a:buClr>
              <a:buSzPct val="80000"/>
              <a:buFont typeface="WingDings"/>
              <a:buChar char=""/>
              <a:tabLst>
                <a:tab pos="2144713" algn="l"/>
              </a:tabLst>
            </a:pPr>
            <a:r>
              <a:rPr lang="ar-AE" altLang="de-DE" sz="2400" dirty="0">
                <a:solidFill>
                  <a:srgbClr val="333333"/>
                </a:solidFill>
                <a:latin typeface="+mn-lt"/>
              </a:rPr>
              <a:t>وقرار متاخر بشكل مفرط (</a:t>
            </a:r>
            <a:r>
              <a:rPr lang="ar-AE" altLang="de-DE" sz="2400" dirty="0">
                <a:solidFill>
                  <a:srgbClr val="004992"/>
                </a:solidFill>
                <a:latin typeface="+mn-lt"/>
              </a:rPr>
              <a:t>سلبي: </a:t>
            </a:r>
            <a:r>
              <a:rPr lang="ar-AE" altLang="de-DE" sz="2400" dirty="0">
                <a:solidFill>
                  <a:srgbClr val="333333"/>
                </a:solidFill>
                <a:latin typeface="+mn-lt"/>
              </a:rPr>
              <a:t>يستغرق وقتا طويلا جدا).</a:t>
            </a:r>
            <a:endParaRPr lang="en-US" altLang="de-DE" sz="24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D6C2AF6E-E646-4900-B3BE-04B4AB6BD7DF}" type="slidenum">
              <a:rPr lang="en-US"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192726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الاستدلالات بدون دليل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002286983"/>
              </p:ext>
            </p:extLst>
          </p:nvPr>
        </p:nvGraphicFramePr>
        <p:xfrm>
          <a:off x="408955" y="2033264"/>
          <a:ext cx="11376000" cy="4483291"/>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333333"/>
                          </a:solidFill>
                          <a:effectLst/>
                          <a:latin typeface="+mn-lt"/>
                          <a:ea typeface="+mn-ea"/>
                          <a:cs typeface="+mn-cs"/>
                        </a:rPr>
                        <a:t>حدث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التفسير</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ما يبرره؟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الدخان يخرج من النافذة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333333"/>
                          </a:solidFill>
                          <a:effectLst/>
                          <a:latin typeface="+mn-lt"/>
                          <a:ea typeface="+mn-ea"/>
                          <a:cs typeface="+mn-cs"/>
                        </a:rPr>
                        <a:t>النار؟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004992"/>
                          </a:solidFill>
                          <a:effectLst/>
                          <a:latin typeface="+mn-lt"/>
                          <a:ea typeface="+mn-ea"/>
                          <a:cs typeface="+mn-cs"/>
                        </a:rPr>
                        <a:t>؟؟؟</a:t>
                      </a:r>
                      <a:r>
                        <a:rPr kumimoji="0" lang="ar-SA" sz="2400" b="1" i="0" u="none" strike="noStrike" cap="none" normalizeH="0" baseline="0" dirty="0">
                          <a:ln>
                            <a:noFill/>
                          </a:ln>
                          <a:solidFill>
                            <a:srgbClr val="333333"/>
                          </a:solidFill>
                          <a:effectLst/>
                          <a:latin typeface="+mn-lt"/>
                          <a:ea typeface="+mn-ea"/>
                          <a:cs typeface="+mn-cs"/>
                        </a:rPr>
                        <a:t>- مدا ستفعل؟</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الرجل يهذي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سكران؟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004992"/>
                          </a:solidFill>
                          <a:effectLst/>
                          <a:latin typeface="+mn-lt"/>
                          <a:ea typeface="+mn-ea"/>
                          <a:cs typeface="+mn-cs"/>
                        </a:rPr>
                        <a:t>؟؟؟</a:t>
                      </a:r>
                      <a:endParaRPr kumimoji="0" lang="de-DE" sz="24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الاستدلالات بدون دليل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424566142"/>
              </p:ext>
            </p:extLst>
          </p:nvPr>
        </p:nvGraphicFramePr>
        <p:xfrm>
          <a:off x="408955" y="2033264"/>
          <a:ext cx="11376000" cy="4483291"/>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حدث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ما يبرره؟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الدخان يخرج من النافذة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النار؟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333333"/>
                          </a:solidFill>
                          <a:effectLst/>
                          <a:latin typeface="+mn-lt"/>
                          <a:ea typeface="+mn-ea"/>
                          <a:cs typeface="+mn-cs"/>
                        </a:rPr>
                        <a:t>ربما -</a:t>
                      </a:r>
                      <a:r>
                        <a:rPr kumimoji="0" lang="en-US" sz="2400" b="1"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333333"/>
                          </a:solidFill>
                          <a:effectLst/>
                          <a:latin typeface="+mn-lt"/>
                          <a:ea typeface="+mn-ea"/>
                          <a:cs typeface="+mn-cs"/>
                        </a:rPr>
                        <a:t>كما يقول المتال</a:t>
                      </a:r>
                      <a:r>
                        <a:rPr kumimoji="0" lang="ar-SA" sz="2400" b="0" i="0" u="none" strike="noStrike" cap="none" normalizeH="0" baseline="0">
                          <a:ln>
                            <a:noFill/>
                          </a:ln>
                          <a:solidFill>
                            <a:srgbClr val="333333"/>
                          </a:solidFill>
                          <a:effectLst/>
                          <a:latin typeface="+mn-lt"/>
                          <a:ea typeface="+mn-ea"/>
                          <a:cs typeface="+mn-cs"/>
                        </a:rPr>
                        <a:t>: ” </a:t>
                      </a:r>
                      <a:r>
                        <a:rPr kumimoji="0" lang="ar-SA" sz="2400" b="0" i="0" u="none" strike="noStrike" cap="none" normalizeH="0" baseline="0" dirty="0">
                          <a:ln>
                            <a:noFill/>
                          </a:ln>
                          <a:solidFill>
                            <a:srgbClr val="333333"/>
                          </a:solidFill>
                          <a:effectLst/>
                          <a:latin typeface="+mn-lt"/>
                          <a:ea typeface="+mn-ea"/>
                          <a:cs typeface="+mn-cs"/>
                        </a:rPr>
                        <a:t>لا دخان من </a:t>
                      </a:r>
                      <a:r>
                        <a:rPr kumimoji="0" lang="ar-SA" sz="2400" b="0" i="0" u="none" strike="noStrike" cap="none" normalizeH="0" baseline="0">
                          <a:ln>
                            <a:noFill/>
                          </a:ln>
                          <a:solidFill>
                            <a:srgbClr val="333333"/>
                          </a:solidFill>
                          <a:effectLst/>
                          <a:latin typeface="+mn-lt"/>
                          <a:ea typeface="+mn-ea"/>
                          <a:cs typeface="+mn-cs"/>
                        </a:rPr>
                        <a:t>دون نار“! </a:t>
                      </a:r>
                      <a:r>
                        <a:rPr kumimoji="0" lang="ar-SA" sz="2400" b="0" i="0" u="none" strike="noStrike" cap="none" normalizeH="0" baseline="0" dirty="0">
                          <a:ln>
                            <a:noFill/>
                          </a:ln>
                          <a:solidFill>
                            <a:srgbClr val="333333"/>
                          </a:solidFill>
                          <a:effectLst/>
                          <a:latin typeface="+mn-lt"/>
                          <a:ea typeface="+mn-ea"/>
                          <a:cs typeface="+mn-cs"/>
                        </a:rPr>
                        <a:t>استدعاء رجال الاطفاء: الإهمال قد يكون أسوأ من انذار غالط.</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الرجل يهذي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سكران؟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004992"/>
                          </a:solidFill>
                          <a:effectLst/>
                          <a:latin typeface="+mn-lt"/>
                          <a:ea typeface="+mn-ea"/>
                          <a:cs typeface="+mn-cs"/>
                        </a:rPr>
                        <a:t>؟؟؟</a:t>
                      </a:r>
                      <a:endParaRPr kumimoji="0" lang="de-DE" sz="24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الاستدلالات بدون دليل 100٪</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924105084"/>
              </p:ext>
            </p:extLst>
          </p:nvPr>
        </p:nvGraphicFramePr>
        <p:xfrm>
          <a:off x="408955" y="2033264"/>
          <a:ext cx="11376000" cy="4483291"/>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حدث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ما يبرره؟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الدخان يخرج من النافذة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النار؟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333333"/>
                          </a:solidFill>
                          <a:effectLst/>
                          <a:latin typeface="+mn-lt"/>
                          <a:ea typeface="+mn-ea"/>
                          <a:cs typeface="+mn-cs"/>
                        </a:rPr>
                        <a:t>ربما -</a:t>
                      </a:r>
                      <a:r>
                        <a:rPr kumimoji="0" lang="en-US" sz="2400" b="1"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333333"/>
                          </a:solidFill>
                          <a:effectLst/>
                          <a:latin typeface="+mn-lt"/>
                          <a:ea typeface="+mn-ea"/>
                          <a:cs typeface="+mn-cs"/>
                        </a:rPr>
                        <a:t>كما يقول المتال</a:t>
                      </a:r>
                      <a:r>
                        <a:rPr kumimoji="0" lang="ar-SA" sz="2400" b="0" i="0" u="none" strike="noStrike" cap="none" normalizeH="0" baseline="0">
                          <a:ln>
                            <a:noFill/>
                          </a:ln>
                          <a:solidFill>
                            <a:srgbClr val="333333"/>
                          </a:solidFill>
                          <a:effectLst/>
                          <a:latin typeface="+mn-lt"/>
                          <a:ea typeface="+mn-ea"/>
                          <a:cs typeface="+mn-cs"/>
                        </a:rPr>
                        <a:t>: ” </a:t>
                      </a:r>
                      <a:r>
                        <a:rPr kumimoji="0" lang="ar-SA" sz="2400" b="0" i="0" u="none" strike="noStrike" cap="none" normalizeH="0" baseline="0" dirty="0">
                          <a:ln>
                            <a:noFill/>
                          </a:ln>
                          <a:solidFill>
                            <a:srgbClr val="333333"/>
                          </a:solidFill>
                          <a:effectLst/>
                          <a:latin typeface="+mn-lt"/>
                          <a:ea typeface="+mn-ea"/>
                          <a:cs typeface="+mn-cs"/>
                        </a:rPr>
                        <a:t>لا دخان من </a:t>
                      </a:r>
                      <a:r>
                        <a:rPr kumimoji="0" lang="ar-SA" sz="2400" b="0" i="0" u="none" strike="noStrike" cap="none" normalizeH="0" baseline="0">
                          <a:ln>
                            <a:noFill/>
                          </a:ln>
                          <a:solidFill>
                            <a:srgbClr val="333333"/>
                          </a:solidFill>
                          <a:effectLst/>
                          <a:latin typeface="+mn-lt"/>
                          <a:ea typeface="+mn-ea"/>
                          <a:cs typeface="+mn-cs"/>
                        </a:rPr>
                        <a:t>دون نار“! </a:t>
                      </a:r>
                      <a:r>
                        <a:rPr kumimoji="0" lang="ar-SA" sz="2400" b="0" i="0" u="none" strike="noStrike" cap="none" normalizeH="0" baseline="0" dirty="0">
                          <a:ln>
                            <a:noFill/>
                          </a:ln>
                          <a:solidFill>
                            <a:srgbClr val="333333"/>
                          </a:solidFill>
                          <a:effectLst/>
                          <a:latin typeface="+mn-lt"/>
                          <a:ea typeface="+mn-ea"/>
                          <a:cs typeface="+mn-cs"/>
                        </a:rPr>
                        <a:t>استدعاء رجال الاطفاء: الإهمال قد يكون أسوأ من انذار غالط.</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الرجل يهذي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سكران؟</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ts val="0"/>
                        </a:spcAft>
                        <a:buClr>
                          <a:srgbClr val="006699"/>
                        </a:buClr>
                        <a:buSzTx/>
                        <a:buFontTx/>
                        <a:buNone/>
                        <a:tabLst/>
                      </a:pPr>
                      <a:r>
                        <a:rPr kumimoji="0" lang="ar-SA" sz="2400" b="1" i="0" u="none" strike="noStrike" cap="none" normalizeH="0" baseline="0" dirty="0">
                          <a:ln>
                            <a:noFill/>
                          </a:ln>
                          <a:solidFill>
                            <a:srgbClr val="333333"/>
                          </a:solidFill>
                          <a:effectLst/>
                          <a:latin typeface="+mn-lt"/>
                          <a:ea typeface="+mn-ea"/>
                          <a:cs typeface="+mn-cs"/>
                        </a:rPr>
                        <a:t>ويمكن -</a:t>
                      </a:r>
                      <a:r>
                        <a:rPr kumimoji="0" lang="ar-SA" sz="2400" b="0" i="0" u="none" strike="noStrike" cap="none" normalizeH="0" baseline="0" dirty="0">
                          <a:ln>
                            <a:noFill/>
                          </a:ln>
                          <a:solidFill>
                            <a:srgbClr val="333333"/>
                          </a:solidFill>
                          <a:effectLst/>
                          <a:latin typeface="+mn-lt"/>
                          <a:ea typeface="+mn-ea"/>
                          <a:cs typeface="+mn-cs"/>
                        </a:rPr>
                        <a:t> ولكن هناك اعداد من التفسيرات الأخرى (مثل الخرف والجلطات الدماغية). </a:t>
                      </a:r>
                      <a:r>
                        <a:rPr kumimoji="0" lang="ar-SA" sz="2400" b="0" i="0" u="none" strike="noStrike" cap="none" normalizeH="0" baseline="0">
                          <a:ln>
                            <a:noFill/>
                          </a:ln>
                          <a:solidFill>
                            <a:srgbClr val="333333"/>
                          </a:solidFill>
                          <a:effectLst/>
                          <a:latin typeface="+mn-lt"/>
                          <a:ea typeface="+mn-ea"/>
                          <a:cs typeface="+mn-cs"/>
                        </a:rPr>
                        <a:t>إذا اهملنا التفسيرات </a:t>
                      </a:r>
                      <a:r>
                        <a:rPr kumimoji="0" lang="ar-SA" sz="2400" b="0" i="0" u="none" strike="noStrike" cap="none" normalizeH="0" baseline="0" dirty="0">
                          <a:ln>
                            <a:noFill/>
                          </a:ln>
                          <a:solidFill>
                            <a:srgbClr val="333333"/>
                          </a:solidFill>
                          <a:effectLst/>
                          <a:latin typeface="+mn-lt"/>
                          <a:ea typeface="+mn-ea"/>
                          <a:cs typeface="+mn-cs"/>
                        </a:rPr>
                        <a:t>الأخرى الممكنة، فهده ممكن اهانة لهدا الشخص (على سبيل المثال يظهر الاشمئزاز).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3797014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a:t>
            </a:r>
            <a:endParaRPr lang="en-US" sz="360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593257691"/>
              </p:ext>
            </p:extLst>
          </p:nvPr>
        </p:nvGraphicFramePr>
        <p:xfrm>
          <a:off x="408955" y="1824485"/>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مجال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متال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سياسة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245" rtl="0" eaLnBrk="1" fontAlgn="auto" latinLnBrk="0" hangingPunct="1">
                        <a:lnSpc>
                          <a:spcPct val="100000"/>
                        </a:lnSpc>
                        <a:spcBef>
                          <a:spcPts val="0"/>
                        </a:spcBef>
                        <a:spcAft>
                          <a:spcPts val="0"/>
                        </a:spcAft>
                        <a:buClrTx/>
                        <a:buSzTx/>
                        <a:buFontTx/>
                        <a:buNone/>
                        <a:tabLst/>
                        <a:defRPr/>
                      </a:pPr>
                      <a:r>
                        <a:rPr lang="de-DE" sz="1800" b="0" i="0" u="none" strike="noStrike" kern="1200" dirty="0">
                          <a:solidFill>
                            <a:schemeClr val="dk1"/>
                          </a:solidFill>
                          <a:effectLst/>
                          <a:latin typeface="+mn-lt"/>
                          <a:ea typeface="+mn-ea"/>
                          <a:cs typeface="+mn-cs"/>
                        </a:rPr>
                        <a:t> </a:t>
                      </a:r>
                      <a:r>
                        <a:rPr kumimoji="0" lang="ar-SA" sz="1800" b="0" i="0" u="none" strike="noStrike" cap="none" normalizeH="0" baseline="0" dirty="0">
                          <a:ln>
                            <a:noFill/>
                          </a:ln>
                          <a:solidFill>
                            <a:srgbClr val="004992"/>
                          </a:solidFill>
                          <a:effectLst/>
                          <a:latin typeface="+mn-lt"/>
                          <a:ea typeface="+mn-ea"/>
                          <a:cs typeface="+mn-cs"/>
                        </a:rPr>
                        <a:t>؟؟؟</a:t>
                      </a:r>
                      <a:r>
                        <a:rPr lang="ar-AE" sz="1800" b="0" i="0" u="none" strike="noStrike" kern="1200" dirty="0">
                          <a:solidFill>
                            <a:schemeClr val="bg1"/>
                          </a:solidFill>
                          <a:effectLst/>
                          <a:latin typeface="+mn-lt"/>
                          <a:ea typeface="+mn-ea"/>
                          <a:cs typeface="+mn-cs"/>
                        </a:rPr>
                        <a:t>باً ما يسرعون الناس إلى الاستنتاجات عندما يسمعون عن جريمة في وسائل الإعلام. اعتماداً على موقفهم السياسي، يمكنهم بسرعة افتراض دوافع معينة للمهاجم/ للجاني.</a:t>
                      </a:r>
                      <a:endParaRPr lang="ar-AE" b="0" dirty="0">
                        <a:solidFill>
                          <a:schemeClr val="bg1"/>
                        </a:solidFill>
                        <a:effectLst/>
                      </a:endParaRPr>
                    </a:p>
                    <a:p>
                      <a:pPr algn="r" rtl="0"/>
                      <a:r>
                        <a:rPr lang="ar-AE" sz="1800" b="0" i="0" u="none" strike="noStrike" kern="1200" dirty="0">
                          <a:solidFill>
                            <a:schemeClr val="bg1"/>
                          </a:solidFill>
                          <a:effectLst/>
                          <a:latin typeface="+mn-lt"/>
                          <a:ea typeface="+mn-ea"/>
                          <a:cs typeface="+mn-cs"/>
                        </a:rPr>
                        <a:t>مثال: الجاني والضحية من أعراق أو ديانات مختلفة. يعتقد الكثير من الناس أن العنصرية أو التطرف هو الدافع الرئيسي وراء الجريمة.</a:t>
                      </a:r>
                      <a:endParaRPr lang="de-DE" sz="1800" b="0" i="0" u="none" strike="noStrike" kern="1200" dirty="0">
                        <a:solidFill>
                          <a:schemeClr val="bg1"/>
                        </a:solidFill>
                        <a:effectLst/>
                        <a:latin typeface="+mn-lt"/>
                        <a:ea typeface="+mn-ea"/>
                        <a:cs typeface="+mn-cs"/>
                      </a:endParaRPr>
                    </a:p>
                    <a:p>
                      <a:pPr algn="r" rtl="0"/>
                      <a:endParaRPr lang="ar-AE" b="0" dirty="0">
                        <a:solidFill>
                          <a:schemeClr val="bg1"/>
                        </a:solidFill>
                        <a:effectLst/>
                      </a:endParaRPr>
                    </a:p>
                    <a:p>
                      <a:pPr algn="r" rtl="0"/>
                      <a:r>
                        <a:rPr lang="ar-AE" sz="1800" b="0" i="0" u="none" strike="noStrike" kern="1200" dirty="0">
                          <a:solidFill>
                            <a:schemeClr val="bg1"/>
                          </a:solidFill>
                          <a:effectLst/>
                          <a:latin typeface="+mn-lt"/>
                          <a:ea typeface="+mn-ea"/>
                          <a:cs typeface="+mn-cs"/>
                        </a:rPr>
                        <a:t>في بعض الأحيان يمكن أن يكون ذلك صحيحاً. ومع ذلك، في النقاش العام، غالباً ما يتم وضع مثل هذه الافتراضات بسرعة كبيرة ونادراً ما يتم النظر في وجهات النظر البديلة</a:t>
                      </a:r>
                      <a:endParaRPr lang="ar-AE" b="0" dirty="0">
                        <a:solidFill>
                          <a:schemeClr val="bg1"/>
                        </a:solidFill>
                        <a:effectLst/>
                      </a:endParaRPr>
                    </a:p>
                    <a:p>
                      <a:endParaRPr lang="de-DE" sz="18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الطب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defRPr/>
                      </a:pP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004992"/>
                          </a:solidFill>
                          <a:effectLst/>
                          <a:latin typeface="+mn-lt"/>
                          <a:ea typeface="+mn-ea"/>
                          <a:cs typeface="+mn-cs"/>
                        </a:rPr>
                        <a:t>؟؟؟</a:t>
                      </a: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E3EFF8"/>
                          </a:solidFill>
                          <a:effectLst/>
                          <a:latin typeface="+mn-lt"/>
                          <a:ea typeface="+mn-ea"/>
                          <a:cs typeface="+mn-cs"/>
                        </a:rPr>
                        <a:t>أعراض واحدة </a:t>
                      </a:r>
                      <a:r>
                        <a:rPr kumimoji="0" lang="en-US" sz="1800" b="0" i="0" u="none" strike="noStrike" cap="none" normalizeH="0" baseline="0" dirty="0">
                          <a:ln>
                            <a:noFill/>
                          </a:ln>
                          <a:solidFill>
                            <a:srgbClr val="E3EFF8"/>
                          </a:solidFill>
                          <a:effectLst/>
                          <a:latin typeface="Times New Roman"/>
                          <a:ea typeface="+mn-ea"/>
                          <a:cs typeface="Times New Roman" panose="02020603050405020304" pitchFamily="18" charset="0"/>
                          <a:sym typeface="Wingdings" panose="05000000000000000000" pitchFamily="2" charset="2"/>
                        </a:rPr>
                        <a:t>←</a:t>
                      </a:r>
                      <a:r>
                        <a:rPr kumimoji="0" lang="ar-SA" sz="1800" b="0" i="0" u="none" strike="noStrike" cap="none" normalizeH="0" baseline="0" dirty="0">
                          <a:ln>
                            <a:noFill/>
                          </a:ln>
                          <a:solidFill>
                            <a:srgbClr val="E3EFF8"/>
                          </a:solidFill>
                          <a:effectLst/>
                          <a:latin typeface="+mn-lt"/>
                          <a:ea typeface="+mn-ea"/>
                          <a:cs typeface="+mn-cs"/>
                        </a:rPr>
                        <a:t>التشخيص؟ </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أحيانا نوبة الصرع واحدة تشخص كمرض الايبيلبسي ، (النوبات يمكن أن تحدث أيضا بعد انسحاب الكحول من الجسم اوارتفاع في درجة الحرارة).</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من ناحية أخرى ، يتم التغاضي عن بعض التشخيصات بسبب قيام الطباء بالتشخيصي السريع (مثل السرطان).</a:t>
                      </a:r>
                      <a:endParaRPr kumimoji="0" lang="de-DE" sz="18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A2DA1930-C4D5-4A1F-9439-D00F97BFF2C7}" type="slidenum">
              <a:rPr lang="en-US"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393703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a:t>
            </a:r>
            <a:endParaRPr lang="en-US" sz="3600">
              <a:latin typeface="+mn-lt"/>
              <a:ea typeface="+mn-ea"/>
              <a:cs typeface="+mn-cs"/>
            </a:endParaRPr>
          </a:p>
        </p:txBody>
      </p:sp>
      <p:graphicFrame>
        <p:nvGraphicFramePr>
          <p:cNvPr id="6" name="Group 111"/>
          <p:cNvGraphicFramePr>
            <a:graphicFrameLocks noGrp="1"/>
          </p:cNvGraphicFramePr>
          <p:nvPr/>
        </p:nvGraphicFramePr>
        <p:xfrm>
          <a:off x="408955" y="1824485"/>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مجال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متال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سياسة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0"/>
                      <a:r>
                        <a:rPr lang="ar-AE" sz="1800" b="0" i="0" u="none" strike="noStrike" kern="1200" dirty="0">
                          <a:solidFill>
                            <a:schemeClr val="dk1"/>
                          </a:solidFill>
                          <a:effectLst/>
                          <a:latin typeface="+mn-lt"/>
                          <a:ea typeface="+mn-ea"/>
                          <a:cs typeface="+mn-cs"/>
                        </a:rPr>
                        <a:t>غالباً ما يسرعون الناس إلى الاستنتاجات عندما يسمعون عن جريمة في وسائل الإعلام. اعتماداً على موقفهم السياسي، يمكنهم بسرعة افتراض دوافع معينة للمهاجم/ للجاني.</a:t>
                      </a:r>
                      <a:endParaRPr lang="ar-AE" b="0" dirty="0">
                        <a:effectLst/>
                      </a:endParaRPr>
                    </a:p>
                    <a:p>
                      <a:pPr algn="r" rtl="0"/>
                      <a:r>
                        <a:rPr lang="ar-AE" sz="1800" b="0" i="0" u="none" strike="noStrike" kern="1200" dirty="0">
                          <a:solidFill>
                            <a:schemeClr val="dk1"/>
                          </a:solidFill>
                          <a:effectLst/>
                          <a:latin typeface="+mn-lt"/>
                          <a:ea typeface="+mn-ea"/>
                          <a:cs typeface="+mn-cs"/>
                        </a:rPr>
                        <a:t>مثال: الجاني والضحية من أعراق أو ديانات مختلفة. يعتقد الكثير من الناس أن العنصرية أو التطرف هو الدافع الرئيسي وراء الجريمة.</a:t>
                      </a:r>
                      <a:endParaRPr lang="de-DE" sz="1800" b="0" i="0" u="none" strike="noStrike" kern="1200" dirty="0">
                        <a:solidFill>
                          <a:schemeClr val="dk1"/>
                        </a:solidFill>
                        <a:effectLst/>
                        <a:latin typeface="+mn-lt"/>
                        <a:ea typeface="+mn-ea"/>
                        <a:cs typeface="+mn-cs"/>
                      </a:endParaRPr>
                    </a:p>
                    <a:p>
                      <a:pPr algn="r" rtl="0"/>
                      <a:endParaRPr lang="ar-AE" b="0" dirty="0">
                        <a:effectLst/>
                      </a:endParaRPr>
                    </a:p>
                    <a:p>
                      <a:pPr algn="r" rtl="0"/>
                      <a:r>
                        <a:rPr lang="ar-AE" sz="1800" b="0" i="0" u="none" strike="noStrike" kern="1200" dirty="0">
                          <a:solidFill>
                            <a:schemeClr val="dk1"/>
                          </a:solidFill>
                          <a:effectLst/>
                          <a:latin typeface="+mn-lt"/>
                          <a:ea typeface="+mn-ea"/>
                          <a:cs typeface="+mn-cs"/>
                        </a:rPr>
                        <a:t>في بعض الأحيان يمكن أن يكون ذلك صحيحاً. ومع ذلك، في النقاش العام، غالباً ما يتم وضع مثل هذه الافتراضات بسرعة كبيرة ونادراً ما يتم النظر في وجهات النظر البديلة</a:t>
                      </a:r>
                      <a:endParaRPr lang="ar-AE" b="0" dirty="0">
                        <a:effectLst/>
                      </a:endParaRPr>
                    </a:p>
                    <a:p>
                      <a:endParaRPr lang="de-DE" sz="18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الطب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defRPr/>
                      </a:pP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004992"/>
                          </a:solidFill>
                          <a:effectLst/>
                          <a:latin typeface="+mn-lt"/>
                          <a:ea typeface="+mn-ea"/>
                          <a:cs typeface="+mn-cs"/>
                        </a:rPr>
                        <a:t>؟؟؟</a:t>
                      </a:r>
                      <a:r>
                        <a:rPr kumimoji="0" lang="de-DE" sz="1800" b="0" i="0" u="none" strike="noStrike" cap="none" normalizeH="0" baseline="0" dirty="0">
                          <a:ln>
                            <a:noFill/>
                          </a:ln>
                          <a:solidFill>
                            <a:srgbClr val="004992"/>
                          </a:solidFill>
                          <a:effectLst/>
                          <a:latin typeface="+mn-lt"/>
                          <a:ea typeface="+mn-ea"/>
                          <a:cs typeface="+mn-cs"/>
                        </a:rPr>
                        <a:t> </a:t>
                      </a:r>
                      <a:r>
                        <a:rPr kumimoji="0" lang="ar-SA" sz="1800" b="0" i="0" u="none" strike="noStrike" cap="none" normalizeH="0" baseline="0" dirty="0">
                          <a:ln>
                            <a:noFill/>
                          </a:ln>
                          <a:solidFill>
                            <a:srgbClr val="E3EFF8"/>
                          </a:solidFill>
                          <a:effectLst/>
                          <a:latin typeface="+mn-lt"/>
                          <a:ea typeface="+mn-ea"/>
                          <a:cs typeface="+mn-cs"/>
                        </a:rPr>
                        <a:t>أعراض واحدة </a:t>
                      </a:r>
                      <a:r>
                        <a:rPr kumimoji="0" lang="en-US" sz="1800" b="0" i="0" u="none" strike="noStrike" cap="none" normalizeH="0" baseline="0" dirty="0">
                          <a:ln>
                            <a:noFill/>
                          </a:ln>
                          <a:solidFill>
                            <a:srgbClr val="E3EFF8"/>
                          </a:solidFill>
                          <a:effectLst/>
                          <a:latin typeface="Times New Roman"/>
                          <a:ea typeface="+mn-ea"/>
                          <a:cs typeface="Times New Roman" panose="02020603050405020304" pitchFamily="18" charset="0"/>
                          <a:sym typeface="Wingdings" panose="05000000000000000000" pitchFamily="2" charset="2"/>
                        </a:rPr>
                        <a:t>←</a:t>
                      </a:r>
                      <a:r>
                        <a:rPr kumimoji="0" lang="ar-SA" sz="1800" b="0" i="0" u="none" strike="noStrike" cap="none" normalizeH="0" baseline="0" dirty="0">
                          <a:ln>
                            <a:noFill/>
                          </a:ln>
                          <a:solidFill>
                            <a:srgbClr val="E3EFF8"/>
                          </a:solidFill>
                          <a:effectLst/>
                          <a:latin typeface="+mn-lt"/>
                          <a:ea typeface="+mn-ea"/>
                          <a:cs typeface="+mn-cs"/>
                        </a:rPr>
                        <a:t>التشخيص؟ </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أحيانا نوبة الصرع واحدة تشخص كمرض الايبيلبسي ، (النوبات يمكن أن تحدث أيضا بعد انسحاب الكحول من الجسم اوارتفاع في درجة الحرارة).</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E3EFF8"/>
                          </a:solidFill>
                          <a:effectLst/>
                          <a:latin typeface="+mn-lt"/>
                          <a:ea typeface="+mn-ea"/>
                          <a:cs typeface="+mn-cs"/>
                        </a:rPr>
                        <a:t>من ناحية أخرى ، يتم التغاضي عن بعض التشخيصات بسبب قيام الطباء بالتشخيصي السريع (مثل السرطان).</a:t>
                      </a:r>
                      <a:endParaRPr kumimoji="0" lang="de-DE" sz="1800" b="0" i="0" u="none" strike="noStrike" cap="none" normalizeH="0" baseline="0" dirty="0">
                        <a:ln>
                          <a:noFill/>
                        </a:ln>
                        <a:solidFill>
                          <a:srgbClr val="E3EFF8"/>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A2DA1930-C4D5-4A1F-9439-D00F97BFF2C7}" type="slidenum">
              <a:rPr lang="en-US"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1800251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a:t>
            </a:r>
            <a:endParaRPr lang="en-US" sz="3600">
              <a:latin typeface="+mn-lt"/>
              <a:ea typeface="+mn-ea"/>
              <a:cs typeface="+mn-cs"/>
            </a:endParaRPr>
          </a:p>
        </p:txBody>
      </p:sp>
      <p:graphicFrame>
        <p:nvGraphicFramePr>
          <p:cNvPr id="6" name="Group 111"/>
          <p:cNvGraphicFramePr>
            <a:graphicFrameLocks noGrp="1"/>
          </p:cNvGraphicFramePr>
          <p:nvPr/>
        </p:nvGraphicFramePr>
        <p:xfrm>
          <a:off x="408955" y="1824485"/>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مجال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متال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سياسة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0"/>
                      <a:r>
                        <a:rPr lang="ar-AE" sz="1800" b="0" i="0" u="none" strike="noStrike" kern="1200" dirty="0">
                          <a:solidFill>
                            <a:schemeClr val="dk1"/>
                          </a:solidFill>
                          <a:effectLst/>
                          <a:latin typeface="+mn-lt"/>
                          <a:ea typeface="+mn-ea"/>
                          <a:cs typeface="+mn-cs"/>
                        </a:rPr>
                        <a:t>غالباً ما يسرعون الناس إلى الاستنتاجات عندما يسمعون عن جريمة في وسائل الإعلام. اعتماداً على موقفهم السياسي، يمكنهم بسرعة افتراض دوافع معينة للمهاجم/ للجاني.</a:t>
                      </a:r>
                      <a:endParaRPr lang="ar-AE" b="0" dirty="0">
                        <a:effectLst/>
                      </a:endParaRPr>
                    </a:p>
                    <a:p>
                      <a:pPr algn="r" rtl="0"/>
                      <a:r>
                        <a:rPr lang="ar-AE" sz="1800" b="0" i="0" u="none" strike="noStrike" kern="1200" dirty="0">
                          <a:solidFill>
                            <a:schemeClr val="dk1"/>
                          </a:solidFill>
                          <a:effectLst/>
                          <a:latin typeface="+mn-lt"/>
                          <a:ea typeface="+mn-ea"/>
                          <a:cs typeface="+mn-cs"/>
                        </a:rPr>
                        <a:t>مثال: الجاني والضحية من أعراق أو ديانات مختلفة. يعتقد الكثير من الناس أن العنصرية أو التطرف هو الدافع الرئيسي وراء الجريمة.</a:t>
                      </a:r>
                      <a:endParaRPr lang="de-DE" sz="1800" b="0" i="0" u="none" strike="noStrike" kern="1200" dirty="0">
                        <a:solidFill>
                          <a:schemeClr val="dk1"/>
                        </a:solidFill>
                        <a:effectLst/>
                        <a:latin typeface="+mn-lt"/>
                        <a:ea typeface="+mn-ea"/>
                        <a:cs typeface="+mn-cs"/>
                      </a:endParaRPr>
                    </a:p>
                    <a:p>
                      <a:pPr algn="r" rtl="0"/>
                      <a:endParaRPr lang="ar-AE" b="0" dirty="0">
                        <a:effectLst/>
                      </a:endParaRPr>
                    </a:p>
                    <a:p>
                      <a:pPr algn="r" rtl="0"/>
                      <a:r>
                        <a:rPr lang="ar-AE" sz="1800" b="0" i="0" u="none" strike="noStrike" kern="1200" dirty="0">
                          <a:solidFill>
                            <a:schemeClr val="dk1"/>
                          </a:solidFill>
                          <a:effectLst/>
                          <a:latin typeface="+mn-lt"/>
                          <a:ea typeface="+mn-ea"/>
                          <a:cs typeface="+mn-cs"/>
                        </a:rPr>
                        <a:t>في بعض الأحيان يمكن أن يكون ذلك صحيحاً. ومع ذلك، في النقاش العام، غالباً ما يتم وضع مثل هذه الافتراضات بسرعة كبيرة ونادراً ما يتم النظر في وجهات النظر البديلة</a:t>
                      </a:r>
                      <a:endParaRPr lang="ar-AE" b="0" dirty="0">
                        <a:effectLst/>
                      </a:endParaRPr>
                    </a:p>
                    <a:p>
                      <a:endParaRPr lang="de-DE" sz="18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الطب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004992"/>
                          </a:solidFill>
                          <a:effectLst/>
                          <a:latin typeface="+mn-lt"/>
                          <a:ea typeface="+mn-ea"/>
                          <a:cs typeface="+mn-cs"/>
                        </a:rPr>
                        <a:t>أعراض واحدة </a:t>
                      </a:r>
                      <a:r>
                        <a:rPr kumimoji="0" lang="en-US" sz="1800" b="0" i="0" u="none" strike="noStrike" cap="none" normalizeH="0" baseline="0" dirty="0">
                          <a:ln>
                            <a:noFill/>
                          </a:ln>
                          <a:solidFill>
                            <a:srgbClr val="004992"/>
                          </a:solidFill>
                          <a:effectLst/>
                          <a:latin typeface="Times New Roman"/>
                          <a:ea typeface="+mn-ea"/>
                          <a:cs typeface="Times New Roman" panose="02020603050405020304" pitchFamily="18" charset="0"/>
                          <a:sym typeface="Wingdings" panose="05000000000000000000" pitchFamily="2" charset="2"/>
                        </a:rPr>
                        <a:t>←</a:t>
                      </a:r>
                      <a:r>
                        <a:rPr kumimoji="0" lang="ar-SA" sz="1800" b="0" i="0" u="none" strike="noStrike" cap="none" normalizeH="0" baseline="0" dirty="0">
                          <a:ln>
                            <a:noFill/>
                          </a:ln>
                          <a:solidFill>
                            <a:srgbClr val="004992"/>
                          </a:solidFill>
                          <a:effectLst/>
                          <a:latin typeface="+mn-lt"/>
                          <a:ea typeface="+mn-ea"/>
                          <a:cs typeface="+mn-cs"/>
                        </a:rPr>
                        <a:t>التشخيص؟ </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ar-SA" sz="1800" b="0" i="0" u="none" strike="noStrike" cap="none" normalizeH="0" baseline="0" dirty="0">
                          <a:ln>
                            <a:noFill/>
                          </a:ln>
                          <a:solidFill>
                            <a:srgbClr val="333333"/>
                          </a:solidFill>
                          <a:effectLst/>
                          <a:latin typeface="+mn-lt"/>
                          <a:ea typeface="+mn-ea"/>
                          <a:cs typeface="+mn-cs"/>
                        </a:rPr>
                        <a:t>أحيانا نوبة الصرع واحدة تشخص كمرض الايبيلبسي ، (النوبات يمكن أن تحدث أيضا بعد انسحاب الكحول من الجسم اوارتفاع في درجة الحرارة).</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1800" b="0" i="0" u="none" strike="noStrike" cap="none" normalizeH="0" baseline="0" dirty="0">
                          <a:ln>
                            <a:noFill/>
                          </a:ln>
                          <a:solidFill>
                            <a:srgbClr val="333333"/>
                          </a:solidFill>
                          <a:effectLst/>
                          <a:latin typeface="+mn-lt"/>
                          <a:ea typeface="+mn-ea"/>
                          <a:cs typeface="+mn-cs"/>
                        </a:rPr>
                        <a:t>من ناحية أخرى ، يتم التغاضي عن بعض التشخيصات بسبب قيام الطباء بالتشخيصي السريع (مثل السرطان).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A2DA1930-C4D5-4A1F-9439-D00F97BFF2C7}" type="slidenum">
              <a:rPr lang="en-US" altLang="de-DE" smtClean="0">
                <a:latin typeface="+mn-lt"/>
                <a:ea typeface="+mn-ea"/>
              </a:rPr>
              <a:pPr/>
              <a:t>12</a:t>
            </a:fld>
            <a:endParaRPr lang="de-DE" altLang="de-DE">
              <a:latin typeface="+mn-lt"/>
              <a:ea typeface="+mn-ea"/>
            </a:endParaRPr>
          </a:p>
        </p:txBody>
      </p:sp>
    </p:spTree>
    <p:extLst>
      <p:ext uri="{BB962C8B-B14F-4D97-AF65-F5344CB8AC3E}">
        <p14:creationId xmlns:p14="http://schemas.microsoft.com/office/powerpoint/2010/main" val="3495899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الاستنتاجات “في العمل”</a:t>
            </a:r>
            <a:br>
              <a:rPr lang="ar-SA" sz="3600">
                <a:solidFill>
                  <a:srgbClr val="004992"/>
                </a:solidFill>
                <a:latin typeface="+mn-lt"/>
                <a:ea typeface="+mn-ea"/>
                <a:cs typeface="+mn-cs"/>
              </a:rPr>
            </a:br>
            <a:r>
              <a:rPr lang="ar-SA">
                <a:solidFill>
                  <a:srgbClr val="004992"/>
                </a:solidFill>
                <a:latin typeface="+mn-lt"/>
                <a:ea typeface="+mn-ea"/>
                <a:cs typeface="+mn-cs"/>
              </a:rPr>
              <a:t>- أساطير الحضرية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3941278342"/>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أساطير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-ضد</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”الإثبات“</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توفي بول مككارتني (البيتلز) في عام 1966 في حادث وحلت محله</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مزدوج منه.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a:t>
                      </a:r>
                      <a:r>
                        <a:rPr kumimoji="0" lang="en-US" sz="2000" b="1" i="0" u="none" strike="noStrike" cap="none" normalizeH="0" baseline="0" dirty="0">
                          <a:ln>
                            <a:noFill/>
                          </a:ln>
                          <a:solidFill>
                            <a:srgbClr val="333333"/>
                          </a:solidFill>
                          <a:effectLst/>
                          <a:latin typeface="+mn-lt"/>
                          <a:ea typeface="+mn-ea"/>
                          <a:cs typeface="+mn-cs"/>
                        </a:rPr>
                        <a:t> </a:t>
                      </a: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FFFFFF"/>
                          </a:solidFill>
                          <a:effectLst/>
                          <a:latin typeface="+mn-lt"/>
                          <a:ea typeface="+mn-ea"/>
                          <a:cs typeface="+mn-cs"/>
                        </a:rPr>
                        <a:t> أكثر من 70 ادلة خفية، وبعض على ”دير غلاف الطريق“ (على اليمين)</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بول هو حافي القدمين ووجهه شاحب.</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بول هويسري، ولكن يحمل سيجارته بيده اليمنى!</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1" i="0" u="none" strike="noStrike" cap="none" normalizeH="0" baseline="0" dirty="0">
                          <a:ln>
                            <a:noFill/>
                          </a:ln>
                          <a:solidFill>
                            <a:srgbClr val="FFFFFF"/>
                          </a:solidFill>
                          <a:effectLst/>
                          <a:latin typeface="+mn-lt"/>
                          <a:ea typeface="+mn-ea"/>
                          <a:cs typeface="+mn-cs"/>
                        </a:rPr>
                        <a:t>رخصة لوحة </a:t>
                      </a:r>
                      <a:r>
                        <a:rPr kumimoji="0" lang="en-US" sz="2000" b="1" i="0" u="none" strike="noStrike" cap="none" normalizeH="0" baseline="0" dirty="0">
                          <a:ln>
                            <a:noFill/>
                          </a:ln>
                          <a:solidFill>
                            <a:srgbClr val="FFFFFF"/>
                          </a:solidFill>
                          <a:effectLst/>
                          <a:latin typeface="+mn-lt"/>
                          <a:ea typeface="+mn-ea"/>
                          <a:cs typeface="+mn-cs"/>
                        </a:rPr>
                        <a:t>LMW)</a:t>
                      </a:r>
                      <a:r>
                        <a:rPr kumimoji="0" lang="ar-SA" sz="2000" b="1" i="0" u="none" strike="noStrike" cap="none" normalizeH="0" baseline="0" dirty="0">
                          <a:ln>
                            <a:noFill/>
                          </a:ln>
                          <a:solidFill>
                            <a:srgbClr val="FFFFFF"/>
                          </a:solidFill>
                          <a:effectLst/>
                          <a:latin typeface="+mn-lt"/>
                          <a:ea typeface="+mn-ea"/>
                          <a:cs typeface="+mn-cs"/>
                        </a:rPr>
                        <a:t>انظر السهم):</a:t>
                      </a:r>
                      <a:r>
                        <a:rPr kumimoji="0" lang="ar-SA" sz="2000" b="0" i="0" u="none" strike="noStrike" cap="none" normalizeH="0" baseline="0" dirty="0">
                          <a:ln>
                            <a:noFill/>
                          </a:ln>
                          <a:solidFill>
                            <a:srgbClr val="004992"/>
                          </a:solidFill>
                          <a:effectLst/>
                          <a:latin typeface="+mn-lt"/>
                          <a:ea typeface="+mn-ea"/>
                          <a:cs typeface="+mn-cs"/>
                        </a:rPr>
                        <a:t> </a:t>
                      </a:r>
                      <a:r>
                        <a:rPr kumimoji="0" lang="ar-SA" sz="2000" b="0" i="0" u="none" strike="noStrike" cap="none" normalizeH="0" baseline="0" dirty="0">
                          <a:ln>
                            <a:noFill/>
                          </a:ln>
                          <a:solidFill>
                            <a:srgbClr val="FFFFFF"/>
                          </a:solidFill>
                          <a:effectLst/>
                          <a:latin typeface="+mn-lt"/>
                          <a:ea typeface="+mn-ea"/>
                          <a:cs typeface="+mn-cs"/>
                        </a:rPr>
                        <a:t>”ليندا مك كارتني تبكي.“</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أيضا، ويقال له ان للعبه لباس قد تغيرت منذ عام 1966.</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a:t>
                      </a:r>
                      <a:r>
                        <a:rPr kumimoji="0" lang="ar-SA" sz="2000" b="0" i="0" u="none" strike="noStrike" cap="none" normalizeH="0" baseline="0" dirty="0">
                          <a:ln>
                            <a:noFill/>
                          </a:ln>
                          <a:solidFill>
                            <a:srgbClr val="004992"/>
                          </a:solidFill>
                          <a:effectLst/>
                          <a:latin typeface="+mn-lt"/>
                          <a:ea typeface="+mn-ea"/>
                          <a:cs typeface="+mn-cs"/>
                        </a:rPr>
                        <a:t>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نفس المظهر والصوت.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يبدو أن ثمة أدلة جيدة، يمكن أن يعني أي شيء</a:t>
                      </a:r>
                      <a:r>
                        <a:rPr kumimoji="0" lang="en-US" sz="2000" b="0" i="0" u="none" strike="noStrike" cap="none" normalizeH="0" baseline="0" dirty="0">
                          <a:ln>
                            <a:noFill/>
                          </a:ln>
                          <a:solidFill>
                            <a:srgbClr val="FFFFFF"/>
                          </a:solidFill>
                          <a:effectLst/>
                          <a:latin typeface="+mn-lt"/>
                          <a:ea typeface="+mn-ea"/>
                          <a:cs typeface="+mn-cs"/>
                        </a:rPr>
                        <a:t>LMW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1" i="0" u="none" strike="noStrike" cap="none" normalizeH="0" baseline="0" dirty="0">
                          <a:ln>
                            <a:noFill/>
                          </a:ln>
                          <a:solidFill>
                            <a:srgbClr val="FFFFFF"/>
                          </a:solidFill>
                          <a:effectLst/>
                          <a:latin typeface="+mn-lt"/>
                          <a:ea typeface="+mn-ea"/>
                          <a:cs typeface="+mn-cs"/>
                        </a:rPr>
                        <a:t>ظهرت أسطورة في 1969:</a:t>
                      </a:r>
                      <a:r>
                        <a:rPr kumimoji="0" lang="ar-SA" sz="2000" b="0" i="0" u="none" strike="noStrike" cap="none" normalizeH="0" baseline="0" dirty="0">
                          <a:ln>
                            <a:noFill/>
                          </a:ln>
                          <a:solidFill>
                            <a:srgbClr val="FFFFFF"/>
                          </a:solidFill>
                          <a:effectLst/>
                          <a:latin typeface="+mn-lt"/>
                          <a:ea typeface="+mn-ea"/>
                          <a:cs typeface="+mn-cs"/>
                        </a:rPr>
                        <a:t> من خدعة صحيفة موجهة بشكل جيد.</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الاستنتاجات “في العمل”</a:t>
            </a:r>
            <a:br>
              <a:rPr lang="ar-SA" sz="3600">
                <a:solidFill>
                  <a:srgbClr val="004992"/>
                </a:solidFill>
                <a:latin typeface="+mn-lt"/>
                <a:ea typeface="+mn-ea"/>
                <a:cs typeface="+mn-cs"/>
              </a:rPr>
            </a:br>
            <a:r>
              <a:rPr lang="ar-SA">
                <a:solidFill>
                  <a:srgbClr val="004992"/>
                </a:solidFill>
                <a:latin typeface="+mn-lt"/>
                <a:ea typeface="+mn-ea"/>
                <a:cs typeface="+mn-cs"/>
              </a:rPr>
              <a:t>- أساطير الحضرية -</a:t>
            </a:r>
            <a:endParaRPr lang="en-US">
              <a:solidFill>
                <a:srgbClr val="004992"/>
              </a:solidFill>
              <a:latin typeface="+mn-lt"/>
              <a:ea typeface="+mn-ea"/>
              <a:cs typeface="+mn-cs"/>
            </a:endParaRPr>
          </a:p>
        </p:txBody>
      </p:sp>
      <p:graphicFrame>
        <p:nvGraphicFramePr>
          <p:cNvPr id="11" name="Group 21"/>
          <p:cNvGraphicFramePr>
            <a:graphicFrameLocks noGrp="1"/>
          </p:cNvGraphicFramePr>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أساطير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-ضد</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”الإثبات“</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توفي بول مككارتني (البيتلز) في عام 1966 في حادث وحلت محله</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مزدوج منه.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a:t>
                      </a:r>
                      <a:r>
                        <a:rPr kumimoji="0" lang="ar-SA" sz="2000" b="0" i="0" u="none" strike="noStrike" cap="none" normalizeH="0" baseline="0" dirty="0">
                          <a:ln>
                            <a:noFill/>
                          </a:ln>
                          <a:solidFill>
                            <a:srgbClr val="333333"/>
                          </a:solidFill>
                          <a:effectLst/>
                          <a:latin typeface="+mn-lt"/>
                          <a:ea typeface="+mn-ea"/>
                          <a:cs typeface="+mn-cs"/>
                        </a:rPr>
                        <a:t>أكثر من 70 ادلة خفية، وبعض على ”دير غلاف الطريق“ (على اليمين):</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 حافي القدمين ووجهه شاحب.</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هويسري، ولكن يحمل سيجارته بيده اليمنى!</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رخصة لوحة </a:t>
                      </a:r>
                      <a:r>
                        <a:rPr kumimoji="0" lang="en-US" sz="2000" b="0" i="0" u="none" strike="noStrike" cap="none" normalizeH="0" baseline="0" dirty="0">
                          <a:ln>
                            <a:noFill/>
                          </a:ln>
                          <a:solidFill>
                            <a:srgbClr val="333333"/>
                          </a:solidFill>
                          <a:effectLst/>
                          <a:latin typeface="+mn-lt"/>
                          <a:ea typeface="+mn-ea"/>
                          <a:cs typeface="+mn-cs"/>
                        </a:rPr>
                        <a:t>LMW)</a:t>
                      </a:r>
                      <a:r>
                        <a:rPr kumimoji="0" lang="ar-SA" sz="2000" b="0" i="0" u="none" strike="noStrike" cap="none" normalizeH="0" baseline="0" dirty="0">
                          <a:ln>
                            <a:noFill/>
                          </a:ln>
                          <a:solidFill>
                            <a:srgbClr val="333333"/>
                          </a:solidFill>
                          <a:effectLst/>
                          <a:latin typeface="+mn-lt"/>
                          <a:ea typeface="+mn-ea"/>
                          <a:cs typeface="+mn-cs"/>
                        </a:rPr>
                        <a:t>انظر السهم): ”ليندا مك كارتني تبكي.“</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أيضا، ويقال له ان للعبه لباس قد تغيرت منذ عام 1966.</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a:t>
                      </a:r>
                      <a:r>
                        <a:rPr kumimoji="0" lang="ar-SA" sz="2000" b="0" i="0" u="none" strike="noStrike" cap="none" normalizeH="0" baseline="0" dirty="0">
                          <a:ln>
                            <a:noFill/>
                          </a:ln>
                          <a:solidFill>
                            <a:srgbClr val="004992"/>
                          </a:solidFill>
                          <a:effectLst/>
                          <a:latin typeface="+mn-lt"/>
                          <a:ea typeface="+mn-ea"/>
                          <a:cs typeface="+mn-cs"/>
                        </a:rPr>
                        <a:t>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نفس المظهر والصوت.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0" i="0" u="none" strike="noStrike" cap="none" normalizeH="0" baseline="0" dirty="0">
                          <a:ln>
                            <a:noFill/>
                          </a:ln>
                          <a:solidFill>
                            <a:srgbClr val="FFFFFF"/>
                          </a:solidFill>
                          <a:effectLst/>
                          <a:latin typeface="+mn-lt"/>
                          <a:ea typeface="+mn-ea"/>
                          <a:cs typeface="+mn-cs"/>
                        </a:rPr>
                        <a:t>يبدو أن ثمة أدلة جيدة، يمكن أن يعني أي شيء</a:t>
                      </a:r>
                      <a:r>
                        <a:rPr kumimoji="0" lang="en-US" sz="2000" b="0" i="0" u="none" strike="noStrike" cap="none" normalizeH="0" baseline="0" dirty="0">
                          <a:ln>
                            <a:noFill/>
                          </a:ln>
                          <a:solidFill>
                            <a:srgbClr val="FFFFFF"/>
                          </a:solidFill>
                          <a:effectLst/>
                          <a:latin typeface="+mn-lt"/>
                          <a:ea typeface="+mn-ea"/>
                          <a:cs typeface="+mn-cs"/>
                        </a:rPr>
                        <a:t>LMW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ar-SA" sz="2000" b="1" i="0" u="none" strike="noStrike" cap="none" normalizeH="0" baseline="0" dirty="0">
                          <a:ln>
                            <a:noFill/>
                          </a:ln>
                          <a:solidFill>
                            <a:srgbClr val="FFFFFF"/>
                          </a:solidFill>
                          <a:effectLst/>
                          <a:latin typeface="+mn-lt"/>
                          <a:ea typeface="+mn-ea"/>
                          <a:cs typeface="+mn-cs"/>
                        </a:rPr>
                        <a:t>ظهرت أسطورة في 1969:</a:t>
                      </a:r>
                      <a:r>
                        <a:rPr kumimoji="0" lang="ar-SA" sz="2000" b="0" i="0" u="none" strike="noStrike" cap="none" normalizeH="0" baseline="0" dirty="0">
                          <a:ln>
                            <a:noFill/>
                          </a:ln>
                          <a:solidFill>
                            <a:srgbClr val="FFFFFF"/>
                          </a:solidFill>
                          <a:effectLst/>
                          <a:latin typeface="+mn-lt"/>
                          <a:ea typeface="+mn-ea"/>
                          <a:cs typeface="+mn-cs"/>
                        </a:rPr>
                        <a:t> من خدعة صحيفة موجهة بشكل جيد.</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a:t>
            </a:fld>
            <a:endParaRPr lang="de-DE" altLang="de-DE">
              <a:latin typeface="+mn-lt"/>
              <a:ea typeface="+mn-ea"/>
            </a:endParaRPr>
          </a:p>
        </p:txBody>
      </p:sp>
    </p:spTree>
    <p:extLst>
      <p:ext uri="{BB962C8B-B14F-4D97-AF65-F5344CB8AC3E}">
        <p14:creationId xmlns:p14="http://schemas.microsoft.com/office/powerpoint/2010/main" val="34611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الاستنتاجات “في العمل”</a:t>
            </a:r>
            <a:br>
              <a:rPr lang="ar-SA" sz="3600" dirty="0">
                <a:solidFill>
                  <a:srgbClr val="004992"/>
                </a:solidFill>
                <a:latin typeface="+mn-lt"/>
                <a:ea typeface="+mn-ea"/>
                <a:cs typeface="+mn-cs"/>
              </a:rPr>
            </a:br>
            <a:r>
              <a:rPr lang="ar-SA" dirty="0">
                <a:solidFill>
                  <a:srgbClr val="004992"/>
                </a:solidFill>
                <a:latin typeface="+mn-lt"/>
                <a:ea typeface="+mn-ea"/>
                <a:cs typeface="+mn-cs"/>
              </a:rPr>
              <a:t>- أساطير الحضرية -</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4164749596"/>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أساطير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-ضد</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”الإثبات“</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توفي بول مككارتني (البيتلز) في عام 1966 في حادث وحلت محله</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مزدوج منه.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a:t>
                      </a:r>
                      <a:r>
                        <a:rPr kumimoji="0" lang="ar-SA" sz="2000" b="0" i="0" u="none" strike="noStrike" cap="none" normalizeH="0" baseline="0" dirty="0">
                          <a:ln>
                            <a:noFill/>
                          </a:ln>
                          <a:solidFill>
                            <a:srgbClr val="333333"/>
                          </a:solidFill>
                          <a:effectLst/>
                          <a:latin typeface="+mn-lt"/>
                          <a:ea typeface="+mn-ea"/>
                          <a:cs typeface="+mn-cs"/>
                        </a:rPr>
                        <a:t>أكثر من 70 ادلة خفية، وبعض على ”دير غلاف الطريق“ (على اليمين):</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 حافي القدمين ووجهه شاحب.</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بول هويسري، ولكن يحمل سيجارته بيده اليمنى!</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رخصة لوحة </a:t>
                      </a:r>
                      <a:r>
                        <a:rPr kumimoji="0" lang="en-US" sz="2000" b="0" i="0" u="none" strike="noStrike" cap="none" normalizeH="0" baseline="0" dirty="0">
                          <a:ln>
                            <a:noFill/>
                          </a:ln>
                          <a:solidFill>
                            <a:srgbClr val="333333"/>
                          </a:solidFill>
                          <a:effectLst/>
                          <a:latin typeface="+mn-lt"/>
                          <a:ea typeface="+mn-ea"/>
                          <a:cs typeface="+mn-cs"/>
                        </a:rPr>
                        <a:t>LMW)</a:t>
                      </a:r>
                      <a:r>
                        <a:rPr kumimoji="0" lang="ar-SA" sz="2000" b="0" i="0" u="none" strike="noStrike" cap="none" normalizeH="0" baseline="0" dirty="0">
                          <a:ln>
                            <a:noFill/>
                          </a:ln>
                          <a:solidFill>
                            <a:srgbClr val="333333"/>
                          </a:solidFill>
                          <a:effectLst/>
                          <a:latin typeface="+mn-lt"/>
                          <a:ea typeface="+mn-ea"/>
                          <a:cs typeface="+mn-cs"/>
                        </a:rPr>
                        <a:t>انظر السهم): ”ليندا مك كارتني تبكي.“</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أيضا، ويقال له ان للعبه لباس قد تغيرت منذ عام 1966.</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نفس المظهر والصوت.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يبدو أن ثمة أدلة جيدة، يمكن أن يعني أي شيء</a:t>
                      </a:r>
                      <a:r>
                        <a:rPr kumimoji="0" lang="en-US" sz="2000" b="0" i="0" u="none" strike="noStrike" cap="none" normalizeH="0" baseline="0" dirty="0">
                          <a:ln>
                            <a:noFill/>
                          </a:ln>
                          <a:solidFill>
                            <a:srgbClr val="333333"/>
                          </a:solidFill>
                          <a:effectLst/>
                          <a:latin typeface="+mn-lt"/>
                          <a:ea typeface="+mn-ea"/>
                          <a:cs typeface="+mn-cs"/>
                        </a:rPr>
                        <a:t>LMW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ظهرت أسطورة في 1969: من خدعة صحيفة موجهة بشكل جيد.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15</a:t>
            </a:fld>
            <a:endParaRPr lang="de-DE" altLang="de-DE">
              <a:latin typeface="+mn-lt"/>
              <a:ea typeface="+mn-ea"/>
            </a:endParaRPr>
          </a:p>
        </p:txBody>
      </p:sp>
    </p:spTree>
    <p:extLst>
      <p:ext uri="{BB962C8B-B14F-4D97-AF65-F5344CB8AC3E}">
        <p14:creationId xmlns:p14="http://schemas.microsoft.com/office/powerpoint/2010/main" val="234247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SA" sz="3600">
                <a:latin typeface="+mn-lt"/>
                <a:ea typeface="+mn-ea"/>
                <a:cs typeface="+mn-cs"/>
              </a:rPr>
              <a:t>الاستنتاجات “في العمل” </a:t>
            </a:r>
            <a:br>
              <a:rPr lang="ar-SA" sz="3600" dirty="0">
                <a:latin typeface="+mn-lt"/>
                <a:ea typeface="+mn-ea"/>
                <a:cs typeface="+mn-cs"/>
              </a:rPr>
            </a:br>
            <a:r>
              <a:rPr lang="ar-SA" sz="3600" dirty="0">
                <a:latin typeface="+mn-lt"/>
                <a:ea typeface="+mn-ea"/>
                <a:cs typeface="+mn-cs"/>
              </a:rPr>
              <a:t> - أساطير الحضرية -</a:t>
            </a:r>
            <a:br>
              <a:rPr lang="ar-SA" sz="3600" dirty="0">
                <a:latin typeface="+mn-lt"/>
                <a:ea typeface="+mn-ea"/>
                <a:cs typeface="+mn-cs"/>
              </a:rPr>
            </a:br>
            <a:endParaRPr lang="en-US" sz="3600" dirty="0">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852"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621"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2621"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ar-SA" altLang="de-DE" sz="4000">
                <a:solidFill>
                  <a:srgbClr val="FF0000"/>
                </a:solidFill>
                <a:latin typeface="+mn-lt"/>
                <a:ea typeface="+mn-ea"/>
              </a:rPr>
              <a:t>لا!</a:t>
            </a:r>
            <a:endParaRPr lang="de-DE" altLang="de-DE" sz="4000" dirty="0">
              <a:latin typeface="+mn-lt"/>
              <a:ea typeface="+mn-ea"/>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fontAlgn="base" hangingPunct="1">
              <a:spcBef>
                <a:spcPct val="0"/>
              </a:spcBef>
              <a:spcAft>
                <a:spcPct val="0"/>
              </a:spcAft>
              <a:buClrTx/>
              <a:buFontTx/>
              <a:buNone/>
            </a:pPr>
            <a:r>
              <a:rPr lang="ar-SA" altLang="de-DE" sz="2400" dirty="0">
                <a:solidFill>
                  <a:srgbClr val="333333"/>
                </a:solidFill>
                <a:latin typeface="+mn-lt"/>
                <a:ea typeface="+mn-ea"/>
              </a:rPr>
              <a:t>هل تم تعويض بول مكارتني عن طريق شخص مزدوج؟</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719853" y="2865593"/>
            <a:ext cx="6529863"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ar-SA" altLang="de-DE" sz="2400" dirty="0">
                <a:solidFill>
                  <a:srgbClr val="333333"/>
                </a:solidFill>
                <a:latin typeface="+mn-lt"/>
                <a:ea typeface="+mn-ea"/>
              </a:rPr>
              <a:t>كجواب لروح الدعابة و للشائعات المتعلقة بمكارتني: اخرج مكارتني ألبوم منفرد </a:t>
            </a:r>
            <a:r>
              <a:rPr lang="ar-SA" altLang="de-DE" sz="2400">
                <a:solidFill>
                  <a:srgbClr val="333333"/>
                </a:solidFill>
                <a:latin typeface="+mn-lt"/>
                <a:ea typeface="+mn-ea"/>
              </a:rPr>
              <a:t>بعنوان “بول </a:t>
            </a:r>
            <a:r>
              <a:rPr lang="ar-SA" altLang="de-DE" sz="2400" dirty="0">
                <a:solidFill>
                  <a:srgbClr val="333333"/>
                </a:solidFill>
                <a:latin typeface="+mn-lt"/>
                <a:ea typeface="+mn-ea"/>
              </a:rPr>
              <a:t>هو </a:t>
            </a:r>
            <a:r>
              <a:rPr lang="ar-SA" altLang="de-DE" sz="2400">
                <a:solidFill>
                  <a:srgbClr val="333333"/>
                </a:solidFill>
                <a:latin typeface="+mn-lt"/>
                <a:ea typeface="+mn-ea"/>
              </a:rPr>
              <a:t>يعيش.” </a:t>
            </a:r>
            <a:r>
              <a:rPr lang="ar-SA" altLang="de-DE" sz="2400" dirty="0">
                <a:solidFill>
                  <a:srgbClr val="333333"/>
                </a:solidFill>
                <a:latin typeface="+mn-lt"/>
                <a:ea typeface="+mn-ea"/>
              </a:rPr>
              <a:t>علما أن غطاء الألبوم يشبه الصورة من قبل.</a:t>
            </a:r>
            <a:endParaRPr lang="de-DE" altLang="de-DE" sz="24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تنتشؤ هذه الأساطيرالغير حقيقية وغيرها من الاساطير؟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ar-AE" altLang="de-DE" sz="2400">
                <a:solidFill>
                  <a:srgbClr val="004992"/>
                </a:solidFill>
              </a:rPr>
              <a:t>؟؟؟</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تنتشؤ هذه الأساطيرالغير حقيقية وغيرها من الاساطير؟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ar-AE" altLang="de-DE" sz="2400">
                <a:solidFill>
                  <a:srgbClr val="333333"/>
                </a:solidFill>
              </a:rPr>
              <a:t>فإنها غالبا ما تكون أكثر إثارة من قصص واقع!</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لأنها تستند إلى البيانات التي يصعب التحقق منها أو إثباتها (على سبيل المثال ان اسلوب للعب الباس من بول مكارتني قد تغير).</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القصة تخفي تفسيرات بديلة (على سبيل المثال أن </a:t>
            </a:r>
            <a:r>
              <a:rPr lang="de-DE" altLang="de-DE" sz="2400" dirty="0">
                <a:solidFill>
                  <a:srgbClr val="333333"/>
                </a:solidFill>
              </a:rPr>
              <a:t>LMW </a:t>
            </a:r>
            <a:r>
              <a:rPr lang="ar-AE" altLang="de-DE" sz="2400" dirty="0">
                <a:solidFill>
                  <a:srgbClr val="333333"/>
                </a:solidFill>
              </a:rPr>
              <a:t>لها معاني كتيرة). وتستند في بعض الأحيان على حقائق خارجة عن المعنى ا لحقيقي. أهمية هذه التفاصيل مبالغ فيها إلى حد كبير أيضا (مكارتني هو حقا يسري، ومع ذلك ، لا يستبعد امكانية عقد سيجارة في يده اليمنى، على سبيل المثال لأن المصور طلب منه دالك).</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تنتشؤ هذه الأساطيرالغير حقيقية وغيرها من الاساطير؟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ar-AE" altLang="de-DE" sz="2400">
                <a:solidFill>
                  <a:srgbClr val="333333"/>
                </a:solidFill>
              </a:rPr>
              <a:t>هناك أمثلة عديدة في التاريخ حيث تم إلقاء اللوم على الأقليات من الناس اومنبوذين لوقوع أحداث كارثية التى لم يمكن ممكن السيطرة عليها. </a:t>
            </a:r>
            <a:r>
              <a:rPr lang="ar-AE" altLang="de-DE" sz="2400" dirty="0">
                <a:solidFill>
                  <a:srgbClr val="333333"/>
                </a:solidFill>
              </a:rPr>
              <a:t>على سبيل المثال ، في العصور الوسطى كانت غالبا ما يلقى اللوم على السحارين أو اليهود.</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هذه التفسيرات البسيطة خفضت التوتر والخوف ووهم الناس واعطتهم لاحساس بالسيطرة على الموقف.</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a:solidFill>
                  <a:srgbClr val="333333"/>
                </a:solidFill>
              </a:rPr>
              <a:t>تظهر الدراسات أن الكثير من الناس مع مد الذهان البشيسوج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a:t>
            </a:r>
            <a:r>
              <a:rPr lang="ar-AE" altLang="de-DE" sz="2400" dirty="0">
                <a:solidFill>
                  <a:srgbClr val="004992"/>
                </a:solidFill>
              </a:rPr>
              <a:t>يتخدون قرارات على أساس معلومات قليلة</a:t>
            </a:r>
            <a:r>
              <a:rPr lang="ar-AE" altLang="de-DE" sz="2400" dirty="0">
                <a:solidFill>
                  <a:srgbClr val="333333"/>
                </a:solidFill>
              </a:rPr>
              <a:t>. هذه الطريقة من عملية صنع القرارات تؤدي بسهولة إلى أخطاء.</a:t>
            </a:r>
          </a:p>
          <a:p>
            <a:pPr defTabSz="914400" fontAlgn="base">
              <a:buClr>
                <a:srgbClr val="000000"/>
              </a:buClr>
              <a:buSzPct val="80000"/>
            </a:pP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ar-AE" altLang="de-DE" sz="2400">
                <a:solidFill>
                  <a:srgbClr val="333333"/>
                </a:solidFill>
              </a:rPr>
              <a:t>تظهر الدراسات أن الكثير من الناس مع مد الذهان البشيسوج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a:t>
            </a:r>
            <a:r>
              <a:rPr lang="ar-AE" altLang="de-DE" sz="2400" dirty="0">
                <a:solidFill>
                  <a:srgbClr val="004992"/>
                </a:solidFill>
              </a:rPr>
              <a:t>يتخدون قرارات على أساس معلومات قليلة</a:t>
            </a:r>
            <a:r>
              <a:rPr lang="ar-AE" altLang="de-DE" sz="2400" dirty="0">
                <a:solidFill>
                  <a:srgbClr val="333333"/>
                </a:solidFill>
              </a:rPr>
              <a:t>. هذه الطريقة من عملية صنع القرارات تؤدي بسهولة إلى أخطاء.</a:t>
            </a:r>
          </a:p>
          <a:p>
            <a:pPr marL="342900" lvl="0" indent="-342900" defTabSz="914400" fontAlgn="base">
              <a:buClr>
                <a:srgbClr val="000000"/>
              </a:buClr>
              <a:buSzPct val="80000"/>
              <a:buFont typeface="WingDings"/>
              <a:buChar char=""/>
            </a:pPr>
            <a:r>
              <a:rPr lang="ar-AE" altLang="de-DE" sz="2400" dirty="0">
                <a:solidFill>
                  <a:srgbClr val="333333"/>
                </a:solidFill>
              </a:rPr>
              <a:t>لذلك ، فإنه من الأفضل استخدام أسلوب صنع القرار التي تأخذ في </a:t>
            </a:r>
            <a:r>
              <a:rPr lang="ar-AE" altLang="de-DE" sz="2400" dirty="0">
                <a:solidFill>
                  <a:srgbClr val="004992"/>
                </a:solidFill>
              </a:rPr>
              <a:t>الاعتبار جميع المعلومات الممكنة.</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1463028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4"/>
          <p:cNvSpPr>
            <a:spLocks noChangeArrowheads="1"/>
          </p:cNvSpPr>
          <p:nvPr/>
        </p:nvSpPr>
        <p:spPr bwMode="auto">
          <a:xfrm>
            <a:off x="408955" y="6150988"/>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يؤدي الاستنتاج السريع خلال البسيشوج الى تفسيرات خاطئة- أمثلة</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772049164"/>
              </p:ext>
            </p:extLst>
          </p:nvPr>
        </p:nvGraphicFramePr>
        <p:xfrm>
          <a:off x="408954" y="2295017"/>
          <a:ext cx="11376000" cy="3657258"/>
        </p:xfrm>
        <a:graphic>
          <a:graphicData uri="http://schemas.openxmlformats.org/drawingml/2006/table">
            <a:tbl>
              <a:tblPr rtl="1"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الحادت</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التفسير خلال البسيشوج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 تفسيرات اخرى</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تسمع ضجيج طقطقة على خط الهاتف.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وكالة المخابرات المركزية تنتصت عليك.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تلف الأسلاك؛ الأصوات عادية في المكالمة البعيدة؛ الخط الهاتفي ليس جيد خلال الاتصال.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يلعب الراديو الؤغنية ”السامة“ التي كتبها بريتني سبيرز.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دليل سري لهجوم قادم بالكيميائية السامة.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محطة إذاعية متخصصة في موسيقى البوب.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الغبار الأبيض على طاولة المطبخ، لم يكن هناك من قبل.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قد بذلت محاولة لتسميمك مع الجمرة الخبيثة، وزرع المخدرات في بيتك لكي تقبض الشرطة عليك.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شخص ما فقط صنع الخبز، ولا أحد نفض الغبار لفترة من الوقت.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ar-AE" altLang="de-DE" sz="2400" dirty="0">
                <a:solidFill>
                  <a:srgbClr val="333333"/>
                </a:solidFill>
              </a:rPr>
              <a:t>في ما يلي سوف ترى سلسلة من الصور. ويبدأ مع واحد فقط من التفصيل في الصورة. ثم يتم إضافة تفاصيل أخرى. استمر هذا الوضع حتى يتم كشف الصورة كاملة.</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مهمتك هي لتحديد الكائن.</a:t>
            </a:r>
            <a:endParaRPr lang="de-DE" altLang="de-DE" sz="2400" dirty="0">
              <a:solidFill>
                <a:srgbClr val="333333"/>
              </a:solidFill>
            </a:endParaRPr>
          </a:p>
          <a:p>
            <a:pPr defTabSz="914400" fontAlgn="base">
              <a:buClr>
                <a:srgbClr val="333333"/>
              </a:buClr>
              <a:buSzPct val="80000"/>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ar-AE" altLang="de-DE" sz="2400" dirty="0">
                <a:solidFill>
                  <a:srgbClr val="333333"/>
                </a:solidFill>
              </a:rPr>
              <a:t>في ما يلي سوف ترى سلسلة من الصور. ويبدأ مع واحد فقط من التفصيل في الصورة. ثم يتم إضافة تفاصيل أخرى. استمر هذا الوضع حتى يتم كشف الصورة كاملة.</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مهمتك هي لتحديد الكائن.</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مع محاولةتجنب التسرع و خد كذلك فترة طويلة لصنع القرار.</a:t>
            </a:r>
            <a:endParaRPr lang="de-DE" altLang="de-DE" sz="2400" dirty="0">
              <a:solidFill>
                <a:srgbClr val="333333"/>
              </a:solidFill>
            </a:endParaRPr>
          </a:p>
          <a:p>
            <a:pPr defTabSz="914400" fontAlgn="base">
              <a:buClr>
                <a:srgbClr val="333333"/>
              </a:buClr>
              <a:buSzPct val="80000"/>
            </a:pP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995933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ar-AE" altLang="de-DE" sz="2400" dirty="0">
                <a:solidFill>
                  <a:srgbClr val="333333"/>
                </a:solidFill>
              </a:rPr>
              <a:t>في ما يلي سوف ترى سلسلة من الصور. ويبدأ مع واحد فقط من التفصيل في الصورة. ثم يتم إضافة تفاصيل أخرى. استمر هذا الوضع حتى يتم كشف الصورة كاملة.</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مهمتك هي لتحديد الكائن.</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مع محاولةتجنب التسرع و خد كذلك فترة طويلة لصنع القرار.</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ناقش الدليل.</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4263702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1</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ar-SA" sz="2400" dirty="0">
                <a:solidFill>
                  <a:srgbClr val="333333"/>
                </a:solidFill>
              </a:rPr>
              <a:t>هناك عدة تفسيرات ممكنة.</a:t>
            </a:r>
            <a:br>
              <a:rPr lang="ar-SA" sz="2400" dirty="0">
                <a:solidFill>
                  <a:srgbClr val="333333"/>
                </a:solidFill>
              </a:rPr>
            </a:br>
            <a:r>
              <a:rPr lang="ar-SA" sz="2400" dirty="0">
                <a:solidFill>
                  <a:srgbClr val="333333"/>
                </a:solidFill>
              </a:rPr>
              <a:t>يرجى مناقشة هده مع مجموعة من الاخرون كيف تجد كل خيار و هل تشعر بالثقة الكافية لاتخاذ قرار.</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extLst>
              <a:ext uri="{FF2B5EF4-FFF2-40B4-BE49-F238E27FC236}">
                <a16:creationId xmlns:a16="http://schemas.microsoft.com/office/drawing/2014/main" id="{C0A5B2B7-46CD-AFC6-B477-39CB75ABA57B}"/>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ar-SA" sz="3600" dirty="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22"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11" name="Footer Placeholder 10"/>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2" name="Slide Number Placeholder 11"/>
          <p:cNvSpPr>
            <a:spLocks noGrp="1"/>
          </p:cNvSpPr>
          <p:nvPr>
            <p:ph type="sldNum" sz="quarter" idx="12"/>
          </p:nvPr>
        </p:nvSpPr>
        <p:spPr/>
        <p:txBody>
          <a:bodyPr/>
          <a:lstStyle/>
          <a:p>
            <a:fld id="{A2DA1930-C4D5-4A1F-9439-D00F97BFF2C7}" type="slidenum">
              <a:rPr lang="en-US"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extLst>
              <a:ext uri="{FF2B5EF4-FFF2-40B4-BE49-F238E27FC236}">
                <a16:creationId xmlns:a16="http://schemas.microsoft.com/office/drawing/2014/main" id="{6495E098-358F-F708-C3AC-6405BFBE0EF3}"/>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a:solidFill>
                <a:srgbClr val="004992"/>
              </a:solidFill>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6"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28</a:t>
            </a:fld>
            <a:endParaRPr lang="de-DE" altLang="de-DE">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a:extLst>
              <a:ext uri="{FF2B5EF4-FFF2-40B4-BE49-F238E27FC236}">
                <a16:creationId xmlns:a16="http://schemas.microsoft.com/office/drawing/2014/main" id="{DEBB0208-B9F4-29AC-B233-7583BCB338F5}"/>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5"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29</a:t>
            </a:fld>
            <a:endParaRPr lang="de-DE" altLang="de-DE">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a:extLst>
              <a:ext uri="{FF2B5EF4-FFF2-40B4-BE49-F238E27FC236}">
                <a16:creationId xmlns:a16="http://schemas.microsoft.com/office/drawing/2014/main" id="{10F02D7A-62EB-22DB-6C2F-0C9111F664D2}"/>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D84B163C-96EB-6E1C-AE76-8B4C2600B2AA}"/>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B501C005-E09B-E07D-CD64-CF97EFF9E7AA}"/>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32</a:t>
            </a:fld>
            <a:endParaRPr lang="de-DE" altLang="de-DE">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55CCFAD0-CCE8-48BA-A52A-3E43194C77D9}"/>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5"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33</a:t>
            </a:fld>
            <a:endParaRPr lang="de-DE" altLang="de-DE">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5BB8E7C1-B201-FF74-201A-255DD2759A96}"/>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34</a:t>
            </a:fld>
            <a:endParaRPr lang="de-DE" altLang="de-DE">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C328EDAA-B917-499D-DBFB-577A8415C864}"/>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Content Placeholder 4"/>
          <p:cNvSpPr txBox="1">
            <a:spLocks/>
          </p:cNvSpPr>
          <p:nvPr/>
        </p:nvSpPr>
        <p:spPr>
          <a:xfrm>
            <a:off x="411480" y="2203704"/>
            <a:ext cx="11338560" cy="4251960"/>
          </a:xfrm>
          <a:prstGeom prst="rect">
            <a:avLst/>
          </a:prstGeom>
        </p:spPr>
        <p:txBody>
          <a:bodyPr>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وجه مبتسم</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زبدية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قارب</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مزلقة</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الكرسي الهزاز</a:t>
            </a:r>
          </a:p>
          <a:p>
            <a:pPr marL="342900" indent="-342900" defTabSz="914377" fontAlgn="auto">
              <a:lnSpc>
                <a:spcPct val="100000"/>
              </a:lnSpc>
              <a:spcBef>
                <a:spcPts val="1200"/>
              </a:spcBef>
              <a:buClr>
                <a:srgbClr val="333333"/>
              </a:buClr>
              <a:buFont typeface="WingDings"/>
              <a:buChar char=""/>
            </a:pPr>
            <a:r>
              <a:rPr lang="ar-SA" sz="2000" dirty="0">
                <a:solidFill>
                  <a:srgbClr val="333333"/>
                </a:solidFill>
              </a:rPr>
              <a:t>رأس الفيل</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35</a:t>
            </a:fld>
            <a:endParaRPr lang="de-DE" altLang="de-DE">
              <a:latin typeface="+mn-lt"/>
              <a:ea typeface="+mn-ea"/>
            </a:endParaRPr>
          </a:p>
        </p:txBody>
      </p:sp>
    </p:spTree>
    <p:extLst>
      <p:ext uri="{BB962C8B-B14F-4D97-AF65-F5344CB8AC3E}">
        <p14:creationId xmlns:p14="http://schemas.microsoft.com/office/powerpoint/2010/main" val="1415041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2</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ar-SA" sz="2400" dirty="0"/>
              <a:t>هنا ، لم يتم تقديم الاجوبة الممكنة.</a:t>
            </a:r>
            <a:br>
              <a:rPr lang="ar-SA" sz="2400" dirty="0"/>
            </a:br>
            <a:r>
              <a:rPr lang="ar-SA" sz="2400" dirty="0"/>
              <a:t>عليك أن تأتي بأفكار الخاصة حول الصورة. لا تتردد في تقديم بدائل عديدة. </a:t>
            </a:r>
            <a:br>
              <a:rPr lang="ar-SA" sz="2400" dirty="0"/>
            </a:br>
            <a:r>
              <a:rPr lang="ar-SA" sz="2400" dirty="0"/>
              <a:t>يرجى مناقشة التقييم مع المجموعة.</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DBFFFBCA-A2AF-18D3-2695-44E57B77EF4E}"/>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37</a:t>
            </a:fld>
            <a:endParaRPr lang="de-DE" altLang="de-DE">
              <a:latin typeface="+mn-lt"/>
              <a:ea typeface="+mn-ea"/>
            </a:endParaRPr>
          </a:p>
        </p:txBody>
      </p:sp>
    </p:spTree>
    <p:extLst>
      <p:ext uri="{BB962C8B-B14F-4D97-AF65-F5344CB8AC3E}">
        <p14:creationId xmlns:p14="http://schemas.microsoft.com/office/powerpoint/2010/main" val="2805895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DF3BAF52-BF4B-70BA-1EF9-DD88F9909B68}"/>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116B4D3D-C921-AF5E-46F0-C11747E9CD33}"/>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39</a:t>
            </a:fld>
            <a:endParaRPr lang="de-DE" altLang="de-DE">
              <a:latin typeface="+mn-lt"/>
              <a:ea typeface="+mn-ea"/>
            </a:endParaRPr>
          </a:p>
        </p:txBody>
      </p:sp>
    </p:spTree>
    <p:extLst>
      <p:ext uri="{BB962C8B-B14F-4D97-AF65-F5344CB8AC3E}">
        <p14:creationId xmlns:p14="http://schemas.microsoft.com/office/powerpoint/2010/main" val="1837092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2226D27D-77D6-C5D4-A8BF-78E346FAC1B0}"/>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40</a:t>
            </a:fld>
            <a:endParaRPr lang="de-DE" altLang="de-DE">
              <a:latin typeface="+mn-lt"/>
              <a:ea typeface="+mn-ea"/>
            </a:endParaRPr>
          </a:p>
        </p:txBody>
      </p:sp>
    </p:spTree>
    <p:extLst>
      <p:ext uri="{BB962C8B-B14F-4D97-AF65-F5344CB8AC3E}">
        <p14:creationId xmlns:p14="http://schemas.microsoft.com/office/powerpoint/2010/main" val="102827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75D4C9A6-A6BD-EAE4-CFBD-A27CE9DD15A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41</a:t>
            </a:fld>
            <a:endParaRPr lang="de-DE" altLang="de-DE">
              <a:latin typeface="+mn-lt"/>
              <a:ea typeface="+mn-ea"/>
            </a:endParaRPr>
          </a:p>
        </p:txBody>
      </p:sp>
    </p:spTree>
    <p:extLst>
      <p:ext uri="{BB962C8B-B14F-4D97-AF65-F5344CB8AC3E}">
        <p14:creationId xmlns:p14="http://schemas.microsoft.com/office/powerpoint/2010/main" val="2685765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A21780E8-87DE-9712-C3A6-F27D2D44BBB9}"/>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42</a:t>
            </a:fld>
            <a:endParaRPr lang="de-DE" altLang="de-DE">
              <a:latin typeface="+mn-lt"/>
              <a:ea typeface="+mn-ea"/>
            </a:endParaRPr>
          </a:p>
        </p:txBody>
      </p:sp>
    </p:spTree>
    <p:extLst>
      <p:ext uri="{BB962C8B-B14F-4D97-AF65-F5344CB8AC3E}">
        <p14:creationId xmlns:p14="http://schemas.microsoft.com/office/powerpoint/2010/main" val="9039664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006F3529-0B24-7C26-4402-4FD19B7844A4}"/>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43</a:t>
            </a:fld>
            <a:endParaRPr lang="de-DE" altLang="de-DE">
              <a:latin typeface="+mn-lt"/>
              <a:ea typeface="+mn-ea"/>
            </a:endParaRPr>
          </a:p>
        </p:txBody>
      </p:sp>
    </p:spTree>
    <p:extLst>
      <p:ext uri="{BB962C8B-B14F-4D97-AF65-F5344CB8AC3E}">
        <p14:creationId xmlns:p14="http://schemas.microsoft.com/office/powerpoint/2010/main" val="9774155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680C8524-DF47-9B3D-ECF3-D749889F349A}"/>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44</a:t>
            </a:fld>
            <a:endParaRPr lang="de-DE" altLang="de-DE">
              <a:latin typeface="+mn-lt"/>
              <a:ea typeface="+mn-ea"/>
            </a:endParaRPr>
          </a:p>
        </p:txBody>
      </p:sp>
    </p:spTree>
    <p:extLst>
      <p:ext uri="{BB962C8B-B14F-4D97-AF65-F5344CB8AC3E}">
        <p14:creationId xmlns:p14="http://schemas.microsoft.com/office/powerpoint/2010/main" val="14203578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3</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1000" b="0" i="0" u="none" strike="noStrike" kern="1200" cap="none" spc="0" normalizeH="0" baseline="0" noProof="0" dirty="0">
                <a:ln>
                  <a:noFill/>
                </a:ln>
                <a:solidFill>
                  <a:srgbClr val="333333"/>
                </a:solidFill>
                <a:effectLst/>
                <a:uLnTx/>
                <a:uFillTx/>
                <a:latin typeface="Calibri Light"/>
                <a:ea typeface="+mn-ea"/>
                <a:cs typeface="Calibri Light"/>
              </a:rPr>
              <a:t>التدريب رقم 2 – تخرج من المستشفى بدون أي تحسن</a:t>
            </a:r>
            <a:endParaRPr kumimoji="0" lang="de-DE" sz="1000" b="0"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8" name="Slide Number Placeholder 7"/>
          <p:cNvSpPr>
            <a:spLocks noGrp="1"/>
          </p:cNvSpPr>
          <p:nvPr>
            <p:ph type="sldNum" sz="quarter" idx="12"/>
          </p:nvPr>
        </p:nvSpPr>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A2DA1930-C4D5-4A1F-9439-D00F97BFF2C7}" type="slidenum">
              <a:rPr kumimoji="0" lang="en-US" alt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1" eaLnBrk="1" fontAlgn="base" latinLnBrk="0" hangingPunct="1">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Tree>
    <p:extLst>
      <p:ext uri="{BB962C8B-B14F-4D97-AF65-F5344CB8AC3E}">
        <p14:creationId xmlns:p14="http://schemas.microsoft.com/office/powerpoint/2010/main" val="908694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1172E-5CC2-8DA2-4267-38942DE1BA68}"/>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76076951-E4EA-660C-F017-9E438610AFDD}"/>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02BA7E2-6EEB-02EB-B803-746D8BE7BF0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DE56796D-F3CB-758D-9E43-572A9EA9852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EFC07838-907A-8A20-B30A-D57E0D654634}"/>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0771DB03-F4C7-1FA8-0BC9-85764293E1C7}"/>
              </a:ext>
            </a:extLst>
          </p:cNvPr>
          <p:cNvSpPr>
            <a:spLocks noGrp="1"/>
          </p:cNvSpPr>
          <p:nvPr>
            <p:ph type="sldNum" sz="quarter" idx="12"/>
          </p:nvPr>
        </p:nvSpPr>
        <p:spPr/>
        <p:txBody>
          <a:bodyPr/>
          <a:lstStyle/>
          <a:p>
            <a:fld id="{A2DA1930-C4D5-4A1F-9439-D00F97BFF2C7}" type="slidenum">
              <a:rPr lang="en-US" altLang="de-DE" smtClean="0">
                <a:latin typeface="+mn-lt"/>
                <a:ea typeface="+mn-ea"/>
              </a:rPr>
              <a:pPr/>
              <a:t>46</a:t>
            </a:fld>
            <a:endParaRPr lang="de-DE" altLang="de-DE">
              <a:latin typeface="+mn-lt"/>
              <a:ea typeface="+mn-ea"/>
            </a:endParaRPr>
          </a:p>
        </p:txBody>
      </p:sp>
    </p:spTree>
    <p:extLst>
      <p:ext uri="{BB962C8B-B14F-4D97-AF65-F5344CB8AC3E}">
        <p14:creationId xmlns:p14="http://schemas.microsoft.com/office/powerpoint/2010/main" val="3820988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4F27C-C810-5A50-CC4F-B1B46314B1B3}"/>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9F2D5C17-BA40-37B8-40D7-9C782BF6DE2D}"/>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445AA66-6279-3081-64C8-626528D37EE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35835884-3CA9-90E2-E460-8F081C4E0CB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C04102BE-862A-2E45-BFC5-44E47491C634}"/>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39DF8EF5-1951-BE61-2020-7B679EFB2637}"/>
              </a:ext>
            </a:extLst>
          </p:cNvPr>
          <p:cNvSpPr>
            <a:spLocks noGrp="1"/>
          </p:cNvSpPr>
          <p:nvPr>
            <p:ph type="sldNum" sz="quarter" idx="12"/>
          </p:nvPr>
        </p:nvSpPr>
        <p:spPr/>
        <p:txBody>
          <a:bodyPr/>
          <a:lstStyle/>
          <a:p>
            <a:fld id="{A2DA1930-C4D5-4A1F-9439-D00F97BFF2C7}" type="slidenum">
              <a:rPr lang="en-US" altLang="de-DE" smtClean="0">
                <a:latin typeface="+mn-lt"/>
                <a:ea typeface="+mn-ea"/>
              </a:rPr>
              <a:pPr/>
              <a:t>47</a:t>
            </a:fld>
            <a:endParaRPr lang="de-DE" altLang="de-DE">
              <a:latin typeface="+mn-lt"/>
              <a:ea typeface="+mn-ea"/>
            </a:endParaRPr>
          </a:p>
        </p:txBody>
      </p:sp>
    </p:spTree>
    <p:extLst>
      <p:ext uri="{BB962C8B-B14F-4D97-AF65-F5344CB8AC3E}">
        <p14:creationId xmlns:p14="http://schemas.microsoft.com/office/powerpoint/2010/main" val="1077442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A7ECB-DAD6-5769-4D64-6CAE40F62853}"/>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A1A89222-875B-6A51-D387-DE4BED271BF9}"/>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36A3CCC-201D-0DCE-AF6A-72EEC6A2C3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C16B19D5-AF09-D071-8C89-77503D73030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210A2A6C-E59F-3425-DAC2-EFF9801C4B15}"/>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8505298B-A8A9-4CF1-B7BA-982E5B558EA6}"/>
              </a:ext>
            </a:extLst>
          </p:cNvPr>
          <p:cNvSpPr>
            <a:spLocks noGrp="1"/>
          </p:cNvSpPr>
          <p:nvPr>
            <p:ph type="sldNum" sz="quarter" idx="12"/>
          </p:nvPr>
        </p:nvSpPr>
        <p:spPr/>
        <p:txBody>
          <a:bodyPr/>
          <a:lstStyle/>
          <a:p>
            <a:fld id="{A2DA1930-C4D5-4A1F-9439-D00F97BFF2C7}" type="slidenum">
              <a:rPr lang="en-US" altLang="de-DE" smtClean="0">
                <a:latin typeface="+mn-lt"/>
                <a:ea typeface="+mn-ea"/>
              </a:rPr>
              <a:pPr/>
              <a:t>48</a:t>
            </a:fld>
            <a:endParaRPr lang="de-DE" altLang="de-DE">
              <a:latin typeface="+mn-lt"/>
              <a:ea typeface="+mn-ea"/>
            </a:endParaRPr>
          </a:p>
        </p:txBody>
      </p:sp>
    </p:spTree>
    <p:extLst>
      <p:ext uri="{BB962C8B-B14F-4D97-AF65-F5344CB8AC3E}">
        <p14:creationId xmlns:p14="http://schemas.microsoft.com/office/powerpoint/2010/main" val="12148518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278F6-356E-5EB9-13D2-1E1A8E3A88EC}"/>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97D273B6-6092-7A1D-1F7A-6697BBE4B28A}"/>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0EB0103-E322-0A1F-8CCD-54116238696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56AEB81F-0476-200F-21CC-3AE6CBF5EE1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A154A51C-F9E4-62F7-0937-2BFA43B5DEEE}"/>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F7E03159-80D5-6EF8-E84D-3EDA1FEC83D7}"/>
              </a:ext>
            </a:extLst>
          </p:cNvPr>
          <p:cNvSpPr>
            <a:spLocks noGrp="1"/>
          </p:cNvSpPr>
          <p:nvPr>
            <p:ph type="sldNum" sz="quarter" idx="12"/>
          </p:nvPr>
        </p:nvSpPr>
        <p:spPr/>
        <p:txBody>
          <a:bodyPr/>
          <a:lstStyle/>
          <a:p>
            <a:fld id="{A2DA1930-C4D5-4A1F-9439-D00F97BFF2C7}" type="slidenum">
              <a:rPr lang="en-US" altLang="de-DE" smtClean="0">
                <a:latin typeface="+mn-lt"/>
                <a:ea typeface="+mn-ea"/>
              </a:rPr>
              <a:pPr/>
              <a:t>49</a:t>
            </a:fld>
            <a:endParaRPr lang="de-DE" altLang="de-DE">
              <a:latin typeface="+mn-lt"/>
              <a:ea typeface="+mn-ea"/>
            </a:endParaRPr>
          </a:p>
        </p:txBody>
      </p:sp>
    </p:spTree>
    <p:extLst>
      <p:ext uri="{BB962C8B-B14F-4D97-AF65-F5344CB8AC3E}">
        <p14:creationId xmlns:p14="http://schemas.microsoft.com/office/powerpoint/2010/main" val="23876891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9A8DB-7097-A42C-80BA-C95B15824209}"/>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60642471-3394-C6CF-8D08-CB8DD5CAA547}"/>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5C471BC-9299-8B14-CA7E-89ED2A8B84F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1A742494-62B7-3E91-874C-D9E0E9AC732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774CE697-6F68-9978-6321-A5B2512ADEA1}"/>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DD7FADFB-C371-F9FF-2D34-46BC9F00803E}"/>
              </a:ext>
            </a:extLst>
          </p:cNvPr>
          <p:cNvSpPr>
            <a:spLocks noGrp="1"/>
          </p:cNvSpPr>
          <p:nvPr>
            <p:ph type="sldNum" sz="quarter" idx="12"/>
          </p:nvPr>
        </p:nvSpPr>
        <p:spPr/>
        <p:txBody>
          <a:bodyPr/>
          <a:lstStyle/>
          <a:p>
            <a:fld id="{A2DA1930-C4D5-4A1F-9439-D00F97BFF2C7}" type="slidenum">
              <a:rPr lang="en-US" altLang="de-DE" smtClean="0">
                <a:latin typeface="+mn-lt"/>
                <a:ea typeface="+mn-ea"/>
              </a:rPr>
              <a:pPr/>
              <a:t>50</a:t>
            </a:fld>
            <a:endParaRPr lang="de-DE" altLang="de-DE">
              <a:latin typeface="+mn-lt"/>
              <a:ea typeface="+mn-ea"/>
            </a:endParaRPr>
          </a:p>
        </p:txBody>
      </p:sp>
    </p:spTree>
    <p:extLst>
      <p:ext uri="{BB962C8B-B14F-4D97-AF65-F5344CB8AC3E}">
        <p14:creationId xmlns:p14="http://schemas.microsoft.com/office/powerpoint/2010/main" val="2185811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4F529-F312-5935-8F26-6C50AD5D8756}"/>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C3CC4E55-EE6C-169B-452A-E33ED654564D}"/>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1486D1A-721E-E879-254F-1B991E31FE5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E92684B4-E650-39D7-3423-B73909153BC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8AB0DCB5-DA0F-0D28-ED5A-D65DE81B4172}"/>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E8F7890E-B286-783B-ADDE-E63C6EC7FB23}"/>
              </a:ext>
            </a:extLst>
          </p:cNvPr>
          <p:cNvSpPr>
            <a:spLocks noGrp="1"/>
          </p:cNvSpPr>
          <p:nvPr>
            <p:ph type="sldNum" sz="quarter" idx="12"/>
          </p:nvPr>
        </p:nvSpPr>
        <p:spPr/>
        <p:txBody>
          <a:bodyPr/>
          <a:lstStyle/>
          <a:p>
            <a:fld id="{A2DA1930-C4D5-4A1F-9439-D00F97BFF2C7}" type="slidenum">
              <a:rPr lang="en-US" altLang="de-DE" smtClean="0">
                <a:latin typeface="+mn-lt"/>
                <a:ea typeface="+mn-ea"/>
              </a:rPr>
              <a:pPr/>
              <a:t>51</a:t>
            </a:fld>
            <a:endParaRPr lang="de-DE" altLang="de-DE">
              <a:latin typeface="+mn-lt"/>
              <a:ea typeface="+mn-ea"/>
            </a:endParaRPr>
          </a:p>
        </p:txBody>
      </p:sp>
    </p:spTree>
    <p:extLst>
      <p:ext uri="{BB962C8B-B14F-4D97-AF65-F5344CB8AC3E}">
        <p14:creationId xmlns:p14="http://schemas.microsoft.com/office/powerpoint/2010/main" val="3984936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5C08-7D43-F421-3FC4-3C9E158C1AC4}"/>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C1ECDF76-AEBB-EFB6-3C55-750712FDA73D}"/>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F20C71-0DEA-4D4C-B94F-F0F48345AFD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B1AF672B-9418-7757-2C1B-A9AA2C07A4C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B97819E9-1FF9-47F3-3C2B-43EEEE63D8EB}"/>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670268AB-89A6-2127-3E9D-9F3DE14254F7}"/>
              </a:ext>
            </a:extLst>
          </p:cNvPr>
          <p:cNvSpPr>
            <a:spLocks noGrp="1"/>
          </p:cNvSpPr>
          <p:nvPr>
            <p:ph type="sldNum" sz="quarter" idx="12"/>
          </p:nvPr>
        </p:nvSpPr>
        <p:spPr/>
        <p:txBody>
          <a:bodyPr/>
          <a:lstStyle/>
          <a:p>
            <a:fld id="{A2DA1930-C4D5-4A1F-9439-D00F97BFF2C7}" type="slidenum">
              <a:rPr lang="en-US" altLang="de-DE" smtClean="0">
                <a:latin typeface="+mn-lt"/>
                <a:ea typeface="+mn-ea"/>
              </a:rPr>
              <a:pPr/>
              <a:t>52</a:t>
            </a:fld>
            <a:endParaRPr lang="de-DE" altLang="de-DE">
              <a:latin typeface="+mn-lt"/>
              <a:ea typeface="+mn-ea"/>
            </a:endParaRPr>
          </a:p>
        </p:txBody>
      </p:sp>
    </p:spTree>
    <p:extLst>
      <p:ext uri="{BB962C8B-B14F-4D97-AF65-F5344CB8AC3E}">
        <p14:creationId xmlns:p14="http://schemas.microsoft.com/office/powerpoint/2010/main" val="4433174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37B4-9006-9708-8BF2-F3CDF00CF686}"/>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F5FDADC3-B3E5-2FB0-5D12-6A8B5B7AFB6C}"/>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F996012-F7C4-C1C9-685C-80F2B5CA2F1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88D69C06-BCF9-CCA6-6536-82C50BF4B97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482ACCB2-8990-2AE4-9592-FE78F8235C24}"/>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9BDF86AE-963A-D409-7F28-279BFFA5A0AB}"/>
              </a:ext>
            </a:extLst>
          </p:cNvPr>
          <p:cNvSpPr>
            <a:spLocks noGrp="1"/>
          </p:cNvSpPr>
          <p:nvPr>
            <p:ph type="sldNum" sz="quarter" idx="12"/>
          </p:nvPr>
        </p:nvSpPr>
        <p:spPr/>
        <p:txBody>
          <a:bodyPr/>
          <a:lstStyle/>
          <a:p>
            <a:fld id="{A2DA1930-C4D5-4A1F-9439-D00F97BFF2C7}" type="slidenum">
              <a:rPr lang="en-US" altLang="de-DE" smtClean="0">
                <a:latin typeface="+mn-lt"/>
                <a:ea typeface="+mn-ea"/>
              </a:rPr>
              <a:pPr/>
              <a:t>53</a:t>
            </a:fld>
            <a:endParaRPr lang="de-DE" altLang="de-DE">
              <a:latin typeface="+mn-lt"/>
              <a:ea typeface="+mn-ea"/>
            </a:endParaRPr>
          </a:p>
        </p:txBody>
      </p:sp>
    </p:spTree>
    <p:extLst>
      <p:ext uri="{BB962C8B-B14F-4D97-AF65-F5344CB8AC3E}">
        <p14:creationId xmlns:p14="http://schemas.microsoft.com/office/powerpoint/2010/main" val="523442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37B4-9006-9708-8BF2-F3CDF00CF686}"/>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43AA7F97-754F-EDA7-F195-DC405ED8EB07}"/>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F996012-F7C4-C1C9-685C-80F2B5CA2F1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a:extLst>
              <a:ext uri="{FF2B5EF4-FFF2-40B4-BE49-F238E27FC236}">
                <a16:creationId xmlns:a16="http://schemas.microsoft.com/office/drawing/2014/main" id="{88D69C06-BCF9-CCA6-6536-82C50BF4B97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482ACCB2-8990-2AE4-9592-FE78F8235C24}"/>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9BDF86AE-963A-D409-7F28-279BFFA5A0AB}"/>
              </a:ext>
            </a:extLst>
          </p:cNvPr>
          <p:cNvSpPr>
            <a:spLocks noGrp="1"/>
          </p:cNvSpPr>
          <p:nvPr>
            <p:ph type="sldNum" sz="quarter" idx="12"/>
          </p:nvPr>
        </p:nvSpPr>
        <p:spPr/>
        <p:txBody>
          <a:bodyPr/>
          <a:lstStyle/>
          <a:p>
            <a:fld id="{A2DA1930-C4D5-4A1F-9439-D00F97BFF2C7}" type="slidenum">
              <a:rPr lang="en-US" altLang="de-DE" smtClean="0">
                <a:latin typeface="+mn-lt"/>
                <a:ea typeface="+mn-ea"/>
              </a:rPr>
              <a:pPr/>
              <a:t>54</a:t>
            </a:fld>
            <a:endParaRPr lang="de-DE" altLang="de-DE">
              <a:latin typeface="+mn-lt"/>
              <a:ea typeface="+mn-ea"/>
            </a:endParaRPr>
          </a:p>
        </p:txBody>
      </p:sp>
    </p:spTree>
    <p:extLst>
      <p:ext uri="{BB962C8B-B14F-4D97-AF65-F5344CB8AC3E}">
        <p14:creationId xmlns:p14="http://schemas.microsoft.com/office/powerpoint/2010/main" val="2224747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F0114-CB9C-7D89-F3C2-6108829C9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83C22-7233-E25B-C2D0-2782923B479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4</a:t>
            </a:r>
          </a:p>
        </p:txBody>
      </p:sp>
      <p:sp>
        <p:nvSpPr>
          <p:cNvPr id="7" name="Footer Placeholder 6">
            <a:extLst>
              <a:ext uri="{FF2B5EF4-FFF2-40B4-BE49-F238E27FC236}">
                <a16:creationId xmlns:a16="http://schemas.microsoft.com/office/drawing/2014/main" id="{AD702767-F451-0F38-A47A-72FC6AF7C85B}"/>
              </a:ext>
            </a:extLst>
          </p:cNvPr>
          <p:cNvSpPr>
            <a:spLocks noGrp="1"/>
          </p:cNvSpPr>
          <p:nvPr>
            <p:ph type="ftr" sz="quarter" idx="11"/>
          </p:nvPr>
        </p:nvSpPr>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1000" b="0" i="0" u="none" strike="noStrike" kern="1200" cap="none" spc="0" normalizeH="0" baseline="0" noProof="0" dirty="0">
                <a:ln>
                  <a:noFill/>
                </a:ln>
                <a:solidFill>
                  <a:srgbClr val="333333"/>
                </a:solidFill>
                <a:effectLst/>
                <a:uLnTx/>
                <a:uFillTx/>
                <a:latin typeface="Calibri Light"/>
                <a:ea typeface="+mn-ea"/>
                <a:cs typeface="Calibri Light"/>
              </a:rPr>
              <a:t>التدريب رقم 2 – تخرج من المستشفى بدون أي تحسن</a:t>
            </a:r>
            <a:endParaRPr kumimoji="0" lang="de-DE" sz="1000" b="0"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8" name="Slide Number Placeholder 7">
            <a:extLst>
              <a:ext uri="{FF2B5EF4-FFF2-40B4-BE49-F238E27FC236}">
                <a16:creationId xmlns:a16="http://schemas.microsoft.com/office/drawing/2014/main" id="{D961FB18-3B79-4F59-117E-0C9826967FCA}"/>
              </a:ext>
            </a:extLst>
          </p:cNvPr>
          <p:cNvSpPr>
            <a:spLocks noGrp="1"/>
          </p:cNvSpPr>
          <p:nvPr>
            <p:ph type="sldNum" sz="quarter" idx="12"/>
          </p:nvPr>
        </p:nvSpPr>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A2DA1930-C4D5-4A1F-9439-D00F97BFF2C7}" type="slidenum">
              <a:rPr kumimoji="0" lang="en-US" alt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1" eaLnBrk="1" fontAlgn="base" latinLnBrk="0" hangingPunct="1">
                <a:lnSpc>
                  <a:spcPct val="100000"/>
                </a:lnSpc>
                <a:spcBef>
                  <a:spcPct val="0"/>
                </a:spcBef>
                <a:spcAft>
                  <a:spcPct val="0"/>
                </a:spcAft>
                <a:buClrTx/>
                <a:buSzTx/>
                <a:buFontTx/>
                <a:buNone/>
                <a:tabLst/>
                <a:defRPr/>
              </a:pPr>
              <a:t>55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Tree>
    <p:extLst>
      <p:ext uri="{BB962C8B-B14F-4D97-AF65-F5344CB8AC3E}">
        <p14:creationId xmlns:p14="http://schemas.microsoft.com/office/powerpoint/2010/main" val="126469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8">
            <a:extLst>
              <a:ext uri="{FF2B5EF4-FFF2-40B4-BE49-F238E27FC236}">
                <a16:creationId xmlns:a16="http://schemas.microsoft.com/office/drawing/2014/main" id="{CAFEA81F-C726-EF6F-BE4A-4E838C0A1A70}"/>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يقدم لك في هذه الصورة؟</a:t>
            </a:r>
            <a:endParaRPr lang="en-US" sz="3600" dirty="0">
              <a:solidFill>
                <a:srgbClr val="004992"/>
              </a:solidFill>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56</a:t>
            </a:fld>
            <a:endParaRPr lang="de-DE" altLang="de-DE">
              <a:latin typeface="+mn-lt"/>
              <a:ea typeface="+mn-ea"/>
            </a:endParaRPr>
          </a:p>
        </p:txBody>
      </p:sp>
    </p:spTree>
    <p:extLst>
      <p:ext uri="{BB962C8B-B14F-4D97-AF65-F5344CB8AC3E}">
        <p14:creationId xmlns:p14="http://schemas.microsoft.com/office/powerpoint/2010/main" val="31557818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A58538C6-569B-1314-9518-29D30E0640D5}"/>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57</a:t>
            </a:fld>
            <a:endParaRPr lang="de-DE" altLang="de-DE">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735EB851-F620-D5B2-9E37-06C359E440C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58</a:t>
            </a:fld>
            <a:endParaRPr lang="de-DE" altLang="de-DE">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8290AFA2-7C08-B725-BA1A-3B7ABD05D223}"/>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A91932A3-665F-D631-6C48-E2C5FCB965A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A9116E0E-FB13-25D4-042B-3A04B56D3EE8}"/>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61</a:t>
            </a:fld>
            <a:endParaRPr lang="de-DE" altLang="de-DE">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89AF4E27-4668-581D-B065-762895EAF466}"/>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B953835F-554F-F08E-65DE-212D4E13DF03}"/>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670F9C0A-87B9-818A-24BD-F965C58CDE2E}"/>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64</a:t>
            </a:fld>
            <a:endParaRPr lang="de-DE" altLang="de-DE">
              <a:latin typeface="+mn-lt"/>
              <a:ea typeface="+mn-ea"/>
            </a:endParaRPr>
          </a:p>
        </p:txBody>
      </p:sp>
    </p:spTree>
    <p:extLst>
      <p:ext uri="{BB962C8B-B14F-4D97-AF65-F5344CB8AC3E}">
        <p14:creationId xmlns:p14="http://schemas.microsoft.com/office/powerpoint/2010/main" val="37862724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a:t>
            </a:r>
            <a:r>
              <a:rPr lang="en-US" sz="3600" dirty="0">
                <a:latin typeface="+mn-lt"/>
                <a:ea typeface="+mn-ea"/>
                <a:cs typeface="+mn-cs"/>
              </a:rPr>
              <a:t>5</a:t>
            </a:r>
            <a:r>
              <a:rPr lang="de-DE" sz="3600" dirty="0">
                <a:latin typeface="+mn-lt"/>
                <a:ea typeface="+mn-ea"/>
                <a:cs typeface="+mn-cs"/>
              </a:rPr>
              <a:t> </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8DDE3DDE-F7AA-DF15-1FB7-C0339CD8D574}"/>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15EA0AA6-3F7F-D926-2B6D-EE90DE6C1469}"/>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6F612AA2-0617-6555-DF02-FE9EFA017D56}"/>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68</a:t>
            </a:fld>
            <a:endParaRPr lang="de-DE" altLang="de-DE">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2C82341F-2FE8-61B3-828C-767BA00B6056}"/>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69</a:t>
            </a:fld>
            <a:endParaRPr lang="de-DE" altLang="de-DE">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1AD74B04-F895-AE4C-B8B2-D6775F2EA9D1}"/>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32566A47-32B7-9D89-A549-055119658E33}"/>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71</a:t>
            </a:fld>
            <a:endParaRPr lang="de-DE" altLang="de-DE">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2A73A05A-4408-38CE-9A7F-77A03F9A92F4}"/>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72</a:t>
            </a:fld>
            <a:endParaRPr lang="de-DE" altLang="de-DE">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4257A317-6106-F7D0-D12A-33B55A172E60}"/>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C0ADCBC6-D044-66F4-A5B8-E94D3C57993F}"/>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74</a:t>
            </a:fld>
            <a:endParaRPr lang="de-DE" altLang="de-DE">
              <a:latin typeface="+mn-lt"/>
              <a:ea typeface="+mn-ea"/>
            </a:endParaRPr>
          </a:p>
        </p:txBody>
      </p:sp>
    </p:spTree>
    <p:extLst>
      <p:ext uri="{BB962C8B-B14F-4D97-AF65-F5344CB8AC3E}">
        <p14:creationId xmlns:p14="http://schemas.microsoft.com/office/powerpoint/2010/main" val="16066709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6</a:t>
            </a: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75</a:t>
            </a:fld>
            <a:endParaRPr lang="de-DE" altLang="de-DE">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6394950C-5D0A-A186-C56B-06E4957298A1}"/>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C2DC1044-7276-B00F-310E-FD8978B75931}"/>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77</a:t>
            </a:fld>
            <a:endParaRPr lang="de-DE" altLang="de-DE">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682F0F92-71E9-DB68-F915-0CA5DC38C779}"/>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78</a:t>
            </a:fld>
            <a:endParaRPr lang="de-DE" altLang="de-DE">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6DD74AF0-8753-2C6E-EE03-414139B0688E}"/>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F7A94A95-6DDD-1F28-7306-6181EB33B2A7}"/>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781A6D62-D96A-590A-B797-1091E9322067}"/>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81</a:t>
            </a:fld>
            <a:endParaRPr lang="de-DE" altLang="de-DE">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571C1248-7646-893E-F5A9-2EB892323FDA}"/>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82</a:t>
            </a:fld>
            <a:endParaRPr lang="de-DE" altLang="de-DE">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CDB6C-22A0-E75F-5716-6368E632C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9F0BB-0757-0107-54B5-E545C608716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7</a:t>
            </a:r>
          </a:p>
        </p:txBody>
      </p:sp>
      <p:sp>
        <p:nvSpPr>
          <p:cNvPr id="7" name="Footer Placeholder 6">
            <a:extLst>
              <a:ext uri="{FF2B5EF4-FFF2-40B4-BE49-F238E27FC236}">
                <a16:creationId xmlns:a16="http://schemas.microsoft.com/office/drawing/2014/main" id="{176CDBF1-3A9A-AFC8-80FA-B0381D527C83}"/>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0CA7B926-8004-8B34-61EF-D4B74DB2748F}"/>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83</a:t>
            </a:fld>
            <a:endParaRPr lang="de-DE" altLang="de-DE">
              <a:latin typeface="+mn-lt"/>
              <a:ea typeface="+mn-ea"/>
            </a:endParaRPr>
          </a:p>
        </p:txBody>
      </p:sp>
    </p:spTree>
    <p:extLst>
      <p:ext uri="{BB962C8B-B14F-4D97-AF65-F5344CB8AC3E}">
        <p14:creationId xmlns:p14="http://schemas.microsoft.com/office/powerpoint/2010/main" val="10169546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4CE00-D90C-80C4-9E24-775F176E2818}"/>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185DD9D7-8AE5-F4EB-477C-7DB5D69BA959}"/>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5890D39-1B5A-FF91-2879-5976AD73802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1" name="Text Box 9">
            <a:extLst>
              <a:ext uri="{FF2B5EF4-FFF2-40B4-BE49-F238E27FC236}">
                <a16:creationId xmlns:a16="http://schemas.microsoft.com/office/drawing/2014/main" id="{B198D04A-4DED-A70D-7416-12712F1E922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A587E5F7-B5EB-8940-A72F-3EA65CFD1A96}"/>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2160D897-D3F7-670D-9A04-ABF1F8F17A0D}"/>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84</a:t>
            </a:fld>
            <a:endParaRPr lang="de-DE" altLang="de-DE">
              <a:latin typeface="+mn-lt"/>
              <a:ea typeface="+mn-ea"/>
            </a:endParaRPr>
          </a:p>
        </p:txBody>
      </p:sp>
    </p:spTree>
    <p:extLst>
      <p:ext uri="{BB962C8B-B14F-4D97-AF65-F5344CB8AC3E}">
        <p14:creationId xmlns:p14="http://schemas.microsoft.com/office/powerpoint/2010/main" val="42682291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D53F-9ED4-1CBC-F7C4-7E522F9C66BF}"/>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76E5AC22-6A21-18A6-39B8-8303F163711B}"/>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006B273-6E4A-5C64-7361-26396FE84F3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3AD3FD5B-ADC7-EBED-A80A-089569E2C5F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6364042D-3C73-B2D5-54B8-DF534769C83B}"/>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90AA5639-AEF3-BA71-AD07-D9C15FDA223A}"/>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85</a:t>
            </a:fld>
            <a:endParaRPr lang="de-DE" altLang="de-DE">
              <a:latin typeface="+mn-lt"/>
              <a:ea typeface="+mn-ea"/>
            </a:endParaRPr>
          </a:p>
        </p:txBody>
      </p:sp>
    </p:spTree>
    <p:extLst>
      <p:ext uri="{BB962C8B-B14F-4D97-AF65-F5344CB8AC3E}">
        <p14:creationId xmlns:p14="http://schemas.microsoft.com/office/powerpoint/2010/main" val="33024897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6B26A-4572-E67A-2245-96AB6F674F84}"/>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90E1A992-6CB3-E4C1-10AD-45FE2A058AA2}"/>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EBB9A7-0044-B2E8-7591-3DB25825341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a:extLst>
              <a:ext uri="{FF2B5EF4-FFF2-40B4-BE49-F238E27FC236}">
                <a16:creationId xmlns:a16="http://schemas.microsoft.com/office/drawing/2014/main" id="{450FC46A-85D4-1470-6570-C5CCDC99326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E1050987-E25B-0C34-23A1-0A3A979208E2}"/>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58FE061E-E9DD-69E1-9B39-6181C2B251A2}"/>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86</a:t>
            </a:fld>
            <a:endParaRPr lang="de-DE" altLang="de-DE">
              <a:latin typeface="+mn-lt"/>
              <a:ea typeface="+mn-ea"/>
            </a:endParaRPr>
          </a:p>
        </p:txBody>
      </p:sp>
    </p:spTree>
    <p:extLst>
      <p:ext uri="{BB962C8B-B14F-4D97-AF65-F5344CB8AC3E}">
        <p14:creationId xmlns:p14="http://schemas.microsoft.com/office/powerpoint/2010/main" val="40085179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F2676-C814-18CE-B660-14B88C23FE2C}"/>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6D17A19F-6CF5-C177-E3A5-270B967382A9}"/>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EA37E50-C40B-B33A-56CB-1C30F72AD9C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319C3A19-D7D3-B9EC-4974-94EA2DEFEDD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48484F22-E9E5-544D-C49C-A668BBAAB321}"/>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6ED08FDB-E970-FDA3-7BD3-BE3A4D7E26D4}"/>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87</a:t>
            </a:fld>
            <a:endParaRPr lang="de-DE" altLang="de-DE">
              <a:latin typeface="+mn-lt"/>
              <a:ea typeface="+mn-ea"/>
            </a:endParaRPr>
          </a:p>
        </p:txBody>
      </p:sp>
    </p:spTree>
    <p:extLst>
      <p:ext uri="{BB962C8B-B14F-4D97-AF65-F5344CB8AC3E}">
        <p14:creationId xmlns:p14="http://schemas.microsoft.com/office/powerpoint/2010/main" val="8904708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8B928-CCBA-3B54-2D53-A8B721336231}"/>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B591E1E4-00DD-AB6A-BA88-8E56E80F2283}"/>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E335508-A252-44AD-1069-5B8E33E4544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6725792E-BDC1-79A0-4928-576299A338C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9C5D6DE3-94F3-F58F-C22E-5CA1279E7E53}"/>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EF439A4C-FA63-80AB-F1C5-CC5C6C120FDC}"/>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88</a:t>
            </a:fld>
            <a:endParaRPr lang="de-DE" altLang="de-DE">
              <a:latin typeface="+mn-lt"/>
              <a:ea typeface="+mn-ea"/>
            </a:endParaRPr>
          </a:p>
        </p:txBody>
      </p:sp>
    </p:spTree>
    <p:extLst>
      <p:ext uri="{BB962C8B-B14F-4D97-AF65-F5344CB8AC3E}">
        <p14:creationId xmlns:p14="http://schemas.microsoft.com/office/powerpoint/2010/main" val="21612527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DFD2B-9D9F-9EAA-28A5-DE7BABE9539C}"/>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7798A03F-BA0C-70E8-B5AB-E6EC1E319BC0}"/>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85A0FAE-5722-A8F2-14AE-2BC063B8098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3B29548B-EC57-6BFD-D99B-64CDC639CD8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991F8C31-EDF5-4E51-2C42-025E06D541B9}"/>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8AE8AA44-601C-22A0-E611-0BCAE711E433}"/>
              </a:ext>
            </a:extLst>
          </p:cNvPr>
          <p:cNvSpPr>
            <a:spLocks noGrp="1"/>
          </p:cNvSpPr>
          <p:nvPr>
            <p:ph type="sldNum" sz="quarter" idx="12"/>
          </p:nvPr>
        </p:nvSpPr>
        <p:spPr/>
        <p:txBody>
          <a:bodyPr/>
          <a:lstStyle/>
          <a:p>
            <a:fld id="{A2DA1930-C4D5-4A1F-9439-D00F97BFF2C7}" type="slidenum">
              <a:rPr lang="en-US" altLang="de-DE" smtClean="0">
                <a:latin typeface="+mn-lt"/>
                <a:ea typeface="+mn-ea"/>
              </a:rPr>
              <a:pPr/>
              <a:t>89</a:t>
            </a:fld>
            <a:endParaRPr lang="de-DE" altLang="de-DE">
              <a:latin typeface="+mn-lt"/>
              <a:ea typeface="+mn-ea"/>
            </a:endParaRPr>
          </a:p>
        </p:txBody>
      </p:sp>
    </p:spTree>
    <p:extLst>
      <p:ext uri="{BB962C8B-B14F-4D97-AF65-F5344CB8AC3E}">
        <p14:creationId xmlns:p14="http://schemas.microsoft.com/office/powerpoint/2010/main" val="21163787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D9F67-8129-FCF6-BB6D-2466CA909E31}"/>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D6CE4C09-09BD-9914-99FD-EA8368492D81}"/>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39ACB4D-C470-3C67-41FC-946E8C1040A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DD31983A-0F1E-0914-454E-947805F1A84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78EB3543-29C5-1117-000B-A6456CDBF431}"/>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0C2494D6-60B9-A279-FACB-AF2B8259AF40}"/>
              </a:ext>
            </a:extLst>
          </p:cNvPr>
          <p:cNvSpPr>
            <a:spLocks noGrp="1"/>
          </p:cNvSpPr>
          <p:nvPr>
            <p:ph type="sldNum" sz="quarter" idx="12"/>
          </p:nvPr>
        </p:nvSpPr>
        <p:spPr/>
        <p:txBody>
          <a:bodyPr/>
          <a:lstStyle/>
          <a:p>
            <a:fld id="{A2DA1930-C4D5-4A1F-9439-D00F97BFF2C7}" type="slidenum">
              <a:rPr lang="en-US" altLang="de-DE" smtClean="0">
                <a:latin typeface="+mn-lt"/>
                <a:ea typeface="+mn-ea"/>
              </a:rPr>
              <a:pPr/>
              <a:t>90</a:t>
            </a:fld>
            <a:endParaRPr lang="de-DE" altLang="de-DE">
              <a:latin typeface="+mn-lt"/>
              <a:ea typeface="+mn-ea"/>
            </a:endParaRPr>
          </a:p>
        </p:txBody>
      </p:sp>
    </p:spTree>
    <p:extLst>
      <p:ext uri="{BB962C8B-B14F-4D97-AF65-F5344CB8AC3E}">
        <p14:creationId xmlns:p14="http://schemas.microsoft.com/office/powerpoint/2010/main" val="42920104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0EED1-4B3C-42CB-403F-A4DFCCB23810}"/>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7A5C047B-1510-060E-1792-74A83EF89488}"/>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367099D-6C1D-DE4A-2871-9397E057EF2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5855C0DE-7BF8-E0BB-E982-F1A1CE33BE5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83F5FBAF-D583-6BD8-0263-130596C28318}"/>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B0A2053E-228A-78DC-14EC-3EF6CA251A10}"/>
              </a:ext>
            </a:extLst>
          </p:cNvPr>
          <p:cNvSpPr>
            <a:spLocks noGrp="1"/>
          </p:cNvSpPr>
          <p:nvPr>
            <p:ph type="sldNum" sz="quarter" idx="12"/>
          </p:nvPr>
        </p:nvSpPr>
        <p:spPr/>
        <p:txBody>
          <a:bodyPr/>
          <a:lstStyle/>
          <a:p>
            <a:fld id="{A2DA1930-C4D5-4A1F-9439-D00F97BFF2C7}" type="slidenum">
              <a:rPr lang="en-US" altLang="de-DE" smtClean="0">
                <a:latin typeface="+mn-lt"/>
                <a:ea typeface="+mn-ea"/>
              </a:rPr>
              <a:pPr/>
              <a:t>91</a:t>
            </a:fld>
            <a:endParaRPr lang="de-DE" altLang="de-DE">
              <a:latin typeface="+mn-lt"/>
              <a:ea typeface="+mn-ea"/>
            </a:endParaRPr>
          </a:p>
        </p:txBody>
      </p:sp>
    </p:spTree>
    <p:extLst>
      <p:ext uri="{BB962C8B-B14F-4D97-AF65-F5344CB8AC3E}">
        <p14:creationId xmlns:p14="http://schemas.microsoft.com/office/powerpoint/2010/main" val="42076129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0EED1-4B3C-42CB-403F-A4DFCCB23810}"/>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EEB51C54-EACD-4CAB-4979-EE90B0C6B06C}"/>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367099D-6C1D-DE4A-2871-9397E057EF2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5" name="Text Box 9">
            <a:extLst>
              <a:ext uri="{FF2B5EF4-FFF2-40B4-BE49-F238E27FC236}">
                <a16:creationId xmlns:a16="http://schemas.microsoft.com/office/drawing/2014/main" id="{5855C0DE-7BF8-E0BB-E982-F1A1CE33BE5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a:extLst>
              <a:ext uri="{FF2B5EF4-FFF2-40B4-BE49-F238E27FC236}">
                <a16:creationId xmlns:a16="http://schemas.microsoft.com/office/drawing/2014/main" id="{83F5FBAF-D583-6BD8-0263-130596C28318}"/>
              </a:ext>
            </a:extLst>
          </p:cNvPr>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a:extLst>
              <a:ext uri="{FF2B5EF4-FFF2-40B4-BE49-F238E27FC236}">
                <a16:creationId xmlns:a16="http://schemas.microsoft.com/office/drawing/2014/main" id="{B0A2053E-228A-78DC-14EC-3EF6CA251A10}"/>
              </a:ext>
            </a:extLst>
          </p:cNvPr>
          <p:cNvSpPr>
            <a:spLocks noGrp="1"/>
          </p:cNvSpPr>
          <p:nvPr>
            <p:ph type="sldNum" sz="quarter" idx="12"/>
          </p:nvPr>
        </p:nvSpPr>
        <p:spPr/>
        <p:txBody>
          <a:bodyPr/>
          <a:lstStyle/>
          <a:p>
            <a:fld id="{A2DA1930-C4D5-4A1F-9439-D00F97BFF2C7}" type="slidenum">
              <a:rPr lang="en-US" altLang="de-DE" smtClean="0">
                <a:latin typeface="+mn-lt"/>
                <a:ea typeface="+mn-ea"/>
              </a:rPr>
              <a:pPr/>
              <a:t>92</a:t>
            </a:fld>
            <a:endParaRPr lang="de-DE" altLang="de-DE">
              <a:latin typeface="+mn-lt"/>
              <a:ea typeface="+mn-ea"/>
            </a:endParaRPr>
          </a:p>
        </p:txBody>
      </p:sp>
    </p:spTree>
    <p:extLst>
      <p:ext uri="{BB962C8B-B14F-4D97-AF65-F5344CB8AC3E}">
        <p14:creationId xmlns:p14="http://schemas.microsoft.com/office/powerpoint/2010/main" val="15762740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latin typeface="+mn-lt"/>
                <a:ea typeface="+mn-ea"/>
                <a:cs typeface="+mn-cs"/>
              </a:rPr>
              <a:t>اختياري: فيديو كليب</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rPr>
              <a:t>اختياري: عروض الفيديو كليب الدي يعالج موضوع اليوم في موقع على شبكة الإنترنت في العنوان</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algn="r" defTabSz="914400" eaLnBrk="0" fontAlgn="base" hangingPunct="0">
              <a:spcAft>
                <a:spcPct val="0"/>
              </a:spcAft>
            </a:pPr>
            <a:r>
              <a:rPr lang="ar-SA" altLang="ko-KR" sz="2400" dirty="0">
                <a:solidFill>
                  <a:srgbClr val="333333"/>
                </a:solidFill>
              </a:rPr>
              <a:t>بعد الفيديو، تناقش كيف هو ذات الصلة لموضوع اليوم</a:t>
            </a:r>
            <a:endParaRPr lang="de-DE" sz="2400" dirty="0">
              <a:solidFill>
                <a:srgbClr val="333333"/>
              </a:solidFill>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sz="1800" i="1" spc="-5" dirty="0">
                <a:solidFill>
                  <a:srgbClr val="333333"/>
                </a:solidFill>
                <a:latin typeface="+mn-lt"/>
                <a:ea typeface="+mn-ea"/>
              </a:rPr>
              <a:t>للمدربين</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algn="r" defTabSz="914400" rtl="1" eaLnBrk="0" fontAlgn="base" hangingPunct="0">
              <a:spcBef>
                <a:spcPts val="800"/>
              </a:spcBef>
              <a:spcAft>
                <a:spcPct val="0"/>
              </a:spcAft>
            </a:pPr>
            <a:r>
              <a:rPr lang="ar-SA" altLang="ko-KR" sz="1800" dirty="0">
                <a:solidFill>
                  <a:srgbClr val="333333"/>
                </a:solidFill>
                <a:latin typeface="+mn-lt"/>
                <a:ea typeface="+mn-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sz="1800" dirty="0">
              <a:solidFill>
                <a:srgbClr val="333333"/>
              </a:solidFill>
              <a:latin typeface="+mn-lt"/>
              <a:ea typeface="+mn-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6" name="Slide Number Placeholder 5"/>
          <p:cNvSpPr>
            <a:spLocks noGrp="1"/>
          </p:cNvSpPr>
          <p:nvPr>
            <p:ph type="sldNum" sz="quarter" idx="12"/>
          </p:nvPr>
        </p:nvSpPr>
        <p:spPr/>
        <p:txBody>
          <a:bodyPr/>
          <a:lstStyle/>
          <a:p>
            <a:fld id="{D6C2AF6E-E646-4900-B3BE-04B4AB6BD7DF}" type="slidenum">
              <a:rPr lang="en-US" altLang="de-DE" smtClean="0">
                <a:latin typeface="+mn-lt"/>
                <a:ea typeface="+mn-ea"/>
              </a:rPr>
              <a:pPr/>
              <a:t>93</a:t>
            </a:fld>
            <a:endParaRPr lang="de-DE" altLang="de-DE">
              <a:latin typeface="+mn-lt"/>
              <a:ea typeface="+mn-ea"/>
            </a:endParaRPr>
          </a:p>
        </p:txBody>
      </p:sp>
    </p:spTree>
    <p:extLst>
      <p:ext uri="{BB962C8B-B14F-4D97-AF65-F5344CB8AC3E}">
        <p14:creationId xmlns:p14="http://schemas.microsoft.com/office/powerpoint/2010/main" val="28820978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8</a:t>
            </a: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94</a:t>
            </a:fld>
            <a:endParaRPr lang="de-DE" altLang="de-DE">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2">
            <a:extLst>
              <a:ext uri="{FF2B5EF4-FFF2-40B4-BE49-F238E27FC236}">
                <a16:creationId xmlns:a16="http://schemas.microsoft.com/office/drawing/2014/main" id="{4416164B-BC04-65FA-CEBE-3E7EFFAB28A4}"/>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95</a:t>
            </a:fld>
            <a:endParaRPr lang="de-DE" altLang="de-DE">
              <a:latin typeface="+mn-lt"/>
              <a:ea typeface="+mn-e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27A05C4F-EB14-CB46-79B6-9007846553C2}"/>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96</a:t>
            </a:fld>
            <a:endParaRPr lang="de-DE" altLang="de-DE">
              <a:latin typeface="+mn-lt"/>
              <a:ea typeface="+mn-e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FC10B60B-C519-B982-D2FC-70D4D2F1044B}"/>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97</a:t>
            </a:fld>
            <a:endParaRPr lang="de-DE" altLang="de-DE">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E09D32E7-C5C2-8BAB-5F6A-4A5656DCFC87}"/>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98</a:t>
            </a:fld>
            <a:endParaRPr lang="de-DE" altLang="de-DE">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1596B403-6003-BCA6-B051-9D4DEF596B59}"/>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99</a:t>
            </a:fld>
            <a:endParaRPr lang="de-DE" altLang="de-DE">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206CFC8D-6A14-3582-CCEB-C46F89569285}"/>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100</a:t>
            </a:fld>
            <a:endParaRPr lang="de-DE" altLang="de-DE">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5F32BB1D-AAD6-AE32-5D09-C73742F876FD}"/>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101</a:t>
            </a:fld>
            <a:endParaRPr lang="de-DE" altLang="de-DE">
              <a:latin typeface="+mn-lt"/>
              <a:ea typeface="+mn-ea"/>
            </a:endParaRPr>
          </a:p>
        </p:txBody>
      </p:sp>
    </p:spTree>
    <p:extLst>
      <p:ext uri="{BB962C8B-B14F-4D97-AF65-F5344CB8AC3E}">
        <p14:creationId xmlns:p14="http://schemas.microsoft.com/office/powerpoint/2010/main" val="190422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9FE44D6D-9005-45EE-089E-23A329443D6E}"/>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قاطع الخشب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الجسر القديم</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قنفذ</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خصلة من العشب</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تنين</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سياج</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المناظر الطبيعية الجبلية</a:t>
            </a: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خنزير</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dirty="0">
                <a:solidFill>
                  <a:srgbClr val="333333"/>
                </a:solidFill>
                <a:latin typeface="+mn-lt"/>
                <a:ea typeface="+mn-ea"/>
              </a:rPr>
              <a:t>الأذن</a:t>
            </a:r>
            <a:endParaRPr lang="de-DE" altLang="de-DE" sz="2000" dirty="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102</a:t>
            </a:fld>
            <a:endParaRPr lang="de-DE" altLang="de-DE">
              <a:latin typeface="+mn-lt"/>
              <a:ea typeface="+mn-ea"/>
            </a:endParaRPr>
          </a:p>
        </p:txBody>
      </p:sp>
    </p:spTree>
    <p:extLst>
      <p:ext uri="{BB962C8B-B14F-4D97-AF65-F5344CB8AC3E}">
        <p14:creationId xmlns:p14="http://schemas.microsoft.com/office/powerpoint/2010/main" val="25848828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9</a:t>
            </a: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103</a:t>
            </a:fld>
            <a:endParaRPr lang="de-DE" altLang="de-DE">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CB20235A-CDAD-295C-14C4-13DFEF6243E4}"/>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104</a:t>
            </a:fld>
            <a:endParaRPr lang="de-DE" altLang="de-DE">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2AFB20D6-EA5F-681E-C113-36061ECFD463}"/>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105</a:t>
            </a:fld>
            <a:endParaRPr lang="de-DE" altLang="de-DE">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69DBF1A9-64EF-0BD2-F6BE-E078B308039B}"/>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106</a:t>
            </a:fld>
            <a:endParaRPr lang="de-DE" altLang="de-DE">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B79FDC09-5B8D-DFC4-4DD9-6DF20038FA3B}"/>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107</a:t>
            </a:fld>
            <a:endParaRPr lang="de-DE" altLang="de-DE">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C3DCB2F3-A6CA-47C8-8433-2D164F1EC545}"/>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108</a:t>
            </a:fld>
            <a:endParaRPr lang="de-DE" altLang="de-DE">
              <a:latin typeface="+mn-lt"/>
              <a:ea typeface="+mn-e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C3903ACF-A5D7-09D0-2C1D-E8D79B56C758}"/>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109</a:t>
            </a:fld>
            <a:endParaRPr lang="de-DE" altLang="de-DE">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C5C251F8-1636-9D59-E9F4-3B6F27FBB5D2}"/>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110</a:t>
            </a:fld>
            <a:endParaRPr lang="de-DE" altLang="de-DE">
              <a:latin typeface="+mn-lt"/>
              <a:ea typeface="+mn-e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0547B945-8279-2C0B-8459-B9C538B762D4}"/>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111</a:t>
            </a:fld>
            <a:endParaRPr lang="de-DE" altLang="de-DE">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6764C051-5137-24E0-4011-96E400C20F49}"/>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112</a:t>
            </a:fld>
            <a:endParaRPr lang="de-DE" altLang="de-DE">
              <a:latin typeface="+mn-lt"/>
              <a:ea typeface="+mn-ea"/>
            </a:endParaRPr>
          </a:p>
        </p:txBody>
      </p:sp>
    </p:spTree>
    <p:extLst>
      <p:ext uri="{BB962C8B-B14F-4D97-AF65-F5344CB8AC3E}">
        <p14:creationId xmlns:p14="http://schemas.microsoft.com/office/powerpoint/2010/main" val="42505452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10</a:t>
            </a: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9">
            <a:extLst>
              <a:ext uri="{FF2B5EF4-FFF2-40B4-BE49-F238E27FC236}">
                <a16:creationId xmlns:a16="http://schemas.microsoft.com/office/drawing/2014/main" id="{557907F4-E493-648E-0724-6F407F7DAC75}"/>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114</a:t>
            </a:fld>
            <a:endParaRPr lang="de-DE" altLang="de-DE">
              <a:latin typeface="+mn-lt"/>
              <a:ea typeface="+mn-e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776E0655-FDA3-6642-9222-55BEBFC54A13}"/>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115</a:t>
            </a:fld>
            <a:endParaRPr lang="de-DE" altLang="de-DE">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1CEDF8E2-6EF2-475C-D951-E7BDF452A47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116</a:t>
            </a:fld>
            <a:endParaRPr lang="de-DE" altLang="de-DE">
              <a:latin typeface="+mn-lt"/>
              <a:ea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2AB81609-B038-3DB6-3855-0A3554C512C0}"/>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C7F0D949-3DEE-BA2F-5A9D-312078089D53}"/>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118</a:t>
            </a:fld>
            <a:endParaRPr lang="de-DE" altLang="de-DE">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96A2D736-0FB5-7E6B-F456-54CA21F75A87}"/>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119</a:t>
            </a:fld>
            <a:endParaRPr lang="de-DE" altLang="de-DE">
              <a:latin typeface="+mn-lt"/>
              <a:ea typeface="+mn-e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0B0EBED0-6998-F982-9113-B193336F297F}"/>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120</a:t>
            </a:fld>
            <a:endParaRPr lang="de-DE" altLang="de-DE">
              <a:latin typeface="+mn-lt"/>
              <a:ea typeface="+mn-ea"/>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C31C14CE-592B-4AA6-5DCA-12107166F9A5}"/>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121</a:t>
            </a:fld>
            <a:endParaRPr lang="de-DE" altLang="de-DE">
              <a:latin typeface="+mn-lt"/>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42ACA580-0CA9-8B90-55CB-78FBAFF9547A}"/>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حبل</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مرساة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قلادة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ثعبان</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ببغاء</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معكرونة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ساق الفاصوليا</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 طريق سريع</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36769443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en-US" sz="3600" dirty="0">
                <a:latin typeface="+mn-lt"/>
                <a:ea typeface="+mn-ea"/>
                <a:cs typeface="+mn-cs"/>
              </a:rPr>
              <a:t>11</a:t>
            </a: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C2319467-1E87-AC80-C437-19CDCA2EA8DE}"/>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124</a:t>
            </a:fld>
            <a:endParaRPr lang="de-DE" altLang="de-DE">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9715DCAF-85F9-D42E-3895-A0B9E4B0BD91}"/>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125</a:t>
            </a:fld>
            <a:endParaRPr lang="de-DE" altLang="de-DE">
              <a:latin typeface="+mn-lt"/>
              <a:ea typeface="+mn-e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8C760C9F-5621-2DC7-25AD-11FB0AD16224}"/>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126</a:t>
            </a:fld>
            <a:endParaRPr lang="de-DE" altLang="de-DE">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84E934DD-5B6F-A676-8182-598D34186A00}"/>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127</a:t>
            </a:fld>
            <a:endParaRPr lang="de-DE" altLang="de-DE">
              <a:latin typeface="+mn-lt"/>
              <a:ea typeface="+mn-e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4BB34AA7-94E1-55A4-0E02-7409421DFC7D}"/>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128</a:t>
            </a:fld>
            <a:endParaRPr lang="de-DE" altLang="de-DE">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EC78AC26-FF81-25A9-C4C5-1F2683AC8118}"/>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129</a:t>
            </a:fld>
            <a:endParaRPr lang="de-DE" altLang="de-DE">
              <a:latin typeface="+mn-lt"/>
              <a:ea typeface="+mn-ea"/>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3319E086-1DD0-552B-A17B-FAD04D6645F9}"/>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130</a:t>
            </a:fld>
            <a:endParaRPr lang="de-DE" altLang="de-DE">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427F82FC-6789-62B4-9B80-23B28C55E3CD}"/>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131</a:t>
            </a:fld>
            <a:endParaRPr lang="de-DE" altLang="de-DE">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AF76F0DD-7E43-FA4A-3770-C413DC779813}"/>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132</a:t>
            </a:fld>
            <a:endParaRPr lang="de-DE" altLang="de-DE">
              <a:latin typeface="+mn-lt"/>
              <a:ea typeface="+mn-ea"/>
            </a:endParaRPr>
          </a:p>
        </p:txBody>
      </p:sp>
    </p:spTree>
    <p:extLst>
      <p:ext uri="{BB962C8B-B14F-4D97-AF65-F5344CB8AC3E}">
        <p14:creationId xmlns:p14="http://schemas.microsoft.com/office/powerpoint/2010/main" val="32750216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الصورة </a:t>
            </a:r>
            <a:r>
              <a:rPr lang="de-DE" sz="3600" dirty="0">
                <a:latin typeface="+mn-lt"/>
                <a:ea typeface="+mn-ea"/>
                <a:cs typeface="+mn-cs"/>
              </a:rPr>
              <a:t>12</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133</a:t>
            </a:fld>
            <a:endParaRPr lang="de-DE" altLang="de-DE">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7">
            <a:extLst>
              <a:ext uri="{FF2B5EF4-FFF2-40B4-BE49-F238E27FC236}">
                <a16:creationId xmlns:a16="http://schemas.microsoft.com/office/drawing/2014/main" id="{6B60B7ED-15BB-8E48-44F6-D139C3F7C032}"/>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134</a:t>
            </a:fld>
            <a:endParaRPr lang="de-DE" altLang="de-DE">
              <a:latin typeface="+mn-lt"/>
              <a:ea typeface="+mn-ea"/>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8E1E2C37-A6C6-D2D1-65CA-D5F0756239BD}"/>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135</a:t>
            </a:fld>
            <a:endParaRPr lang="de-DE" altLang="de-DE">
              <a:latin typeface="+mn-lt"/>
              <a:ea typeface="+mn-e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4A3BF428-2A8D-65D5-5482-D2D66F269C44}"/>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136</a:t>
            </a:fld>
            <a:endParaRPr lang="de-DE" altLang="de-DE">
              <a:latin typeface="+mn-lt"/>
              <a:ea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D4DABD26-820D-4AD5-43F9-4C5886BA1D1D}"/>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137</a:t>
            </a:fld>
            <a:endParaRPr lang="de-DE" altLang="de-DE">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1464C1E4-467D-F032-8AEF-31EA0BC20BB8}"/>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138</a:t>
            </a:fld>
            <a:endParaRPr lang="de-DE" altLang="de-DE">
              <a:latin typeface="+mn-lt"/>
              <a:ea typeface="+mn-ea"/>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1C3B72E2-8572-4D75-3DA7-FC5332519AC0}"/>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139</a:t>
            </a:fld>
            <a:endParaRPr lang="de-DE" altLang="de-DE">
              <a:latin typeface="+mn-lt"/>
              <a:ea typeface="+mn-ea"/>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8C7551E8-6386-5651-4236-6F305E101B68}"/>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140</a:t>
            </a:fld>
            <a:endParaRPr lang="de-DE" altLang="de-DE">
              <a:latin typeface="+mn-lt"/>
              <a:ea typeface="+mn-ea"/>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52077E76-AD70-EEC0-F2DE-0B09F802D137}"/>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141</a:t>
            </a:fld>
            <a:endParaRPr lang="de-DE" altLang="de-DE">
              <a:latin typeface="+mn-lt"/>
              <a:ea typeface="+mn-ea"/>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EC8A86F1-3281-AF97-0DBF-B9429F067DC7}"/>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يقدم لك في هذه الصورة؟</a:t>
            </a:r>
            <a:endParaRPr lang="en-US" sz="3600">
              <a:latin typeface="+mn-lt"/>
              <a:ea typeface="+mn-ea"/>
              <a:cs typeface="+mn-cs"/>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كيف أنت واثق من الجواب؟</a:t>
            </a: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 هل تريد أن تتخذ قرارا الآن؟</a:t>
            </a:r>
            <a:endParaRPr lang="de-DE" altLang="de-DE" sz="2000" dirty="0">
              <a:solidFill>
                <a:srgbClr val="004992"/>
              </a:solidFill>
              <a:latin typeface="+mn-lt"/>
              <a:ea typeface="+mn-ea"/>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85750" indent="-28575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ختم</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رجل في الملابس الشتوية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زهرة</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مشهد النهر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حورية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أخطبوط</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قيثار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بلح البحر</a:t>
            </a:r>
            <a:endParaRPr lang="de-DE" altLang="de-DE" sz="2000">
              <a:solidFill>
                <a:srgbClr val="333333"/>
              </a:solidFill>
              <a:latin typeface="+mn-lt"/>
              <a:ea typeface="+mn-ea"/>
            </a:endParaRPr>
          </a:p>
          <a:p>
            <a:pPr algn="r" rtl="1" eaLnBrk="1" hangingPunct="1">
              <a:spcBef>
                <a:spcPts val="1200"/>
              </a:spcBef>
              <a:spcAft>
                <a:spcPts val="0"/>
              </a:spcAft>
              <a:buClr>
                <a:srgbClr val="333333"/>
              </a:buClr>
              <a:buSzPct val="80000"/>
              <a:buFont typeface="WingDings"/>
              <a:buChar char=""/>
            </a:pPr>
            <a:r>
              <a:rPr lang="ar-AE" altLang="de-DE" sz="2000">
                <a:solidFill>
                  <a:srgbClr val="333333"/>
                </a:solidFill>
                <a:latin typeface="+mn-lt"/>
                <a:ea typeface="+mn-ea"/>
              </a:rPr>
              <a:t>سمك</a:t>
            </a:r>
            <a:endParaRPr lang="de-DE" altLang="de-DE" sz="2000">
              <a:solidFill>
                <a:srgbClr val="333333"/>
              </a:solidFill>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142</a:t>
            </a:fld>
            <a:endParaRPr lang="de-DE" altLang="de-DE">
              <a:latin typeface="+mn-lt"/>
              <a:ea typeface="+mn-ea"/>
            </a:endParaRPr>
          </a:p>
        </p:txBody>
      </p:sp>
    </p:spTree>
    <p:extLst>
      <p:ext uri="{BB962C8B-B14F-4D97-AF65-F5344CB8AC3E}">
        <p14:creationId xmlns:p14="http://schemas.microsoft.com/office/powerpoint/2010/main" val="287599925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 2</a:t>
            </a:r>
            <a:endParaRPr lang="en-US" sz="3600">
              <a:latin typeface="+mn-lt"/>
              <a:ea typeface="+mn-ea"/>
              <a:cs typeface="+mn-cs"/>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143</a:t>
            </a:fld>
            <a:endParaRPr lang="de-DE" altLang="de-DE">
              <a:latin typeface="+mn-lt"/>
              <a:ea typeface="+mn-ea"/>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144</a:t>
            </a:fld>
            <a:endParaRPr lang="de-DE" altLang="de-DE">
              <a:latin typeface="+mn-lt"/>
              <a:ea typeface="+mn-ea"/>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زوجين كبيرون ، أو القدح...؟</a:t>
            </a:r>
            <a:endParaRPr lang="en-US" sz="2400" dirty="0">
              <a:solidFill>
                <a:srgbClr val="333333"/>
              </a:solidFill>
              <a:latin typeface="+mn-lt"/>
              <a:ea typeface="+mn-ea"/>
            </a:endParaRPr>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145</a:t>
            </a:fld>
            <a:endParaRPr lang="de-DE" altLang="de-DE">
              <a:latin typeface="+mn-lt"/>
              <a:ea typeface="+mn-ea"/>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146</a:t>
            </a:fld>
            <a:endParaRPr lang="de-DE" altLang="de-DE">
              <a:latin typeface="+mn-lt"/>
              <a:ea typeface="+mn-ea"/>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مدا ترى؟</a:t>
            </a:r>
            <a:endParaRPr lang="en-US" sz="3600">
              <a:latin typeface="+mn-lt"/>
              <a:ea typeface="+mn-ea"/>
              <a:cs typeface="+mn-cs"/>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8"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9"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147</a:t>
            </a:fld>
            <a:endParaRPr lang="de-DE" altLang="de-DE">
              <a:latin typeface="+mn-lt"/>
              <a:ea typeface="+mn-ea"/>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ar-AE" altLang="de-DE" sz="2400" dirty="0">
                <a:solidFill>
                  <a:srgbClr val="333333"/>
                </a:solidFill>
              </a:rPr>
              <a:t>قرارات متسرعة لاتؤدي دائما إلى أخطاء ولكن غالبا ما توضح نصف القصة فقط!</a:t>
            </a:r>
          </a:p>
          <a:p>
            <a:pPr defTabSz="914377"/>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148</a:t>
            </a:fld>
            <a:endParaRPr lang="de-DE" altLang="de-DE">
              <a:latin typeface="+mn-lt"/>
              <a:ea typeface="+mn-ea"/>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ar-AE" altLang="de-DE" sz="2400" dirty="0">
                <a:solidFill>
                  <a:srgbClr val="333333"/>
                </a:solidFill>
              </a:rPr>
              <a:t>قرارات متسرعة لاتؤدي دائما إلى أخطاء ولكن غالبا ما توضح نصف القصة فقط!</a:t>
            </a:r>
          </a:p>
          <a:p>
            <a:pPr lvl="0" defTabSz="914377"/>
            <a:r>
              <a:rPr lang="ar-SA" sz="2400" dirty="0">
                <a:solidFill>
                  <a:srgbClr val="004992"/>
                </a:solidFill>
              </a:rPr>
              <a:t>حاول ان تكشف كل التفاصيل في الصور التالية!</a:t>
            </a:r>
            <a:endParaRPr lang="en-US" sz="24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149</a:t>
            </a:fld>
            <a:endParaRPr lang="de-DE" altLang="de-DE">
              <a:latin typeface="+mn-lt"/>
              <a:ea typeface="+mn-ea"/>
            </a:endParaRPr>
          </a:p>
        </p:txBody>
      </p:sp>
    </p:spTree>
    <p:extLst>
      <p:ext uri="{BB962C8B-B14F-4D97-AF65-F5344CB8AC3E}">
        <p14:creationId xmlns:p14="http://schemas.microsoft.com/office/powerpoint/2010/main" val="19607790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150</a:t>
            </a:fld>
            <a:endParaRPr lang="de-DE" altLang="de-DE">
              <a:latin typeface="+mn-lt"/>
              <a:ea typeface="+mn-ea"/>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dirty="0">
                <a:solidFill>
                  <a:srgbClr val="333333"/>
                </a:solidFill>
                <a:latin typeface="+mn-lt"/>
                <a:ea typeface="+mn-ea"/>
              </a:rPr>
              <a:t>امرأة عجوز، امرأة شابة ورجل لديه الشارب؟</a:t>
            </a:r>
            <a:endParaRPr lang="en-US" sz="2400" dirty="0">
              <a:solidFill>
                <a:srgbClr val="333333"/>
              </a:solidFill>
              <a:latin typeface="+mn-lt"/>
              <a:ea typeface="+mn-ea"/>
            </a:endParaRPr>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151</a:t>
            </a:fld>
            <a:endParaRPr lang="de-DE" altLang="de-DE">
              <a:latin typeface="+mn-lt"/>
              <a:ea typeface="+mn-ea"/>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152</a:t>
            </a:fld>
            <a:endParaRPr lang="de-DE" altLang="de-DE">
              <a:latin typeface="+mn-lt"/>
              <a:ea typeface="+mn-ea"/>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عجوز أو متسابق؟</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9C610FBB-EE0E-4D56-A0D1-DECF5433B198}" type="slidenum">
              <a:rPr lang="en-US" altLang="de-DE" smtClean="0">
                <a:latin typeface="+mn-lt"/>
                <a:ea typeface="+mn-ea"/>
              </a:rPr>
              <a:pPr/>
              <a:t>153</a:t>
            </a:fld>
            <a:endParaRPr lang="de-DE" altLang="de-DE">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154</a:t>
            </a:fld>
            <a:endParaRPr lang="de-DE" altLang="de-DE">
              <a:latin typeface="+mn-lt"/>
              <a:ea typeface="+mn-ea"/>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بطة أو أرنب؟</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155</a:t>
            </a:fld>
            <a:endParaRPr lang="de-DE" altLang="de-DE">
              <a:latin typeface="+mn-lt"/>
              <a:ea typeface="+mn-ea"/>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156</a:t>
            </a:fld>
            <a:endParaRPr lang="de-DE" altLang="de-DE">
              <a:latin typeface="+mn-lt"/>
              <a:ea typeface="+mn-ea"/>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ماذا ترى اذا كنت حولت الصورة رأسا على عقب؟</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157</a:t>
            </a:fld>
            <a:endParaRPr lang="de-DE" altLang="de-DE">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حصان أو متسابق؟</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9C610FBB-EE0E-4D56-A0D1-DECF5433B198}" type="slidenum">
              <a:rPr lang="en-US" altLang="de-DE" smtClean="0">
                <a:latin typeface="+mn-lt"/>
                <a:ea typeface="+mn-ea"/>
              </a:rPr>
              <a:pPr/>
              <a:t>158</a:t>
            </a:fld>
            <a:endParaRPr lang="de-DE" altLang="de-DE">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9C610FBB-EE0E-4D56-A0D1-DECF5433B198}" type="slidenum">
              <a:rPr lang="en-US" altLang="de-DE" smtClean="0">
                <a:latin typeface="+mn-lt"/>
                <a:ea typeface="+mn-ea"/>
              </a:rPr>
              <a:pPr/>
              <a:t>159</a:t>
            </a:fld>
            <a:endParaRPr lang="de-DE" altLang="de-DE">
              <a:latin typeface="+mn-lt"/>
              <a:ea typeface="+mn-ea"/>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ar-SA" sz="2400">
                <a:solidFill>
                  <a:srgbClr val="333333"/>
                </a:solidFill>
                <a:latin typeface="+mn-lt"/>
                <a:ea typeface="+mn-ea"/>
              </a:rPr>
              <a:t>جمجمة أو مخبزة؟</a:t>
            </a:r>
            <a:endParaRPr lang="en-US" sz="24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9C610FBB-EE0E-4D56-A0D1-DECF5433B198}" type="slidenum">
              <a:rPr lang="en-US" altLang="de-DE" smtClean="0">
                <a:latin typeface="+mn-lt"/>
                <a:ea typeface="+mn-ea"/>
              </a:rPr>
              <a:pPr/>
              <a:t>160</a:t>
            </a:fld>
            <a:endParaRPr lang="de-DE" altLang="de-DE">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ماذا ترى؟</a:t>
            </a:r>
            <a:endParaRPr lang="en-US" sz="360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161</a:t>
            </a:fld>
            <a:endParaRPr lang="de-DE" altLang="de-DE">
              <a:latin typeface="+mn-lt"/>
              <a:ea typeface="+mn-ea"/>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حاول ان تكتشف كل التفاصيل!</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0" name="Slide Number Placeholder 9"/>
          <p:cNvSpPr>
            <a:spLocks noGrp="1"/>
          </p:cNvSpPr>
          <p:nvPr>
            <p:ph type="sldNum" sz="quarter" idx="12"/>
          </p:nvPr>
        </p:nvSpPr>
        <p:spPr/>
        <p:txBody>
          <a:bodyPr/>
          <a:lstStyle/>
          <a:p>
            <a:fld id="{A2DA1930-C4D5-4A1F-9439-D00F97BFF2C7}" type="slidenum">
              <a:rPr lang="en-US" altLang="de-DE" smtClean="0">
                <a:latin typeface="+mn-lt"/>
                <a:ea typeface="+mn-ea"/>
              </a:rPr>
              <a:pPr/>
              <a:t>162</a:t>
            </a:fld>
            <a:endParaRPr lang="de-DE" altLang="de-DE">
              <a:latin typeface="+mn-lt"/>
              <a:ea typeface="+mn-ea"/>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9"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20"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21"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6" name="Footer Placeholder 5"/>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7" name="Slide Number Placeholder 6"/>
          <p:cNvSpPr>
            <a:spLocks noGrp="1"/>
          </p:cNvSpPr>
          <p:nvPr>
            <p:ph type="sldNum" sz="quarter" idx="12"/>
          </p:nvPr>
        </p:nvSpPr>
        <p:spPr/>
        <p:txBody>
          <a:bodyPr/>
          <a:lstStyle/>
          <a:p>
            <a:fld id="{9C610FBB-EE0E-4D56-A0D1-DECF5433B198}" type="slidenum">
              <a:rPr lang="en-US" altLang="de-DE" smtClean="0">
                <a:latin typeface="+mn-lt"/>
                <a:ea typeface="+mn-ea"/>
              </a:rPr>
              <a:pPr/>
              <a:t>163</a:t>
            </a:fld>
            <a:endParaRPr lang="de-DE" altLang="de-DE">
              <a:latin typeface="+mn-lt"/>
              <a:ea typeface="+mn-ea"/>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a:t>
            </a:r>
            <a:r>
              <a:rPr lang="ar-AE" sz="2000">
                <a:solidFill>
                  <a:srgbClr val="333333"/>
                </a:solidFill>
              </a:rPr>
              <a:t>فقط “نصف الحقيقة”.</a:t>
            </a:r>
            <a:endParaRPr lang="de-DE" sz="2000" dirty="0">
              <a:solidFill>
                <a:srgbClr val="333333"/>
              </a:solidFill>
            </a:endParaRPr>
          </a:p>
          <a:p>
            <a:pPr defTabSz="914400" fontAlgn="base">
              <a:buClr>
                <a:srgbClr val="333333"/>
              </a:buClr>
              <a:buSzPct val="80000"/>
              <a:defRPr/>
            </a:pPr>
            <a:endParaRPr lang="en-US" sz="2000" dirty="0"/>
          </a:p>
        </p:txBody>
      </p:sp>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D6C2AF6E-E646-4900-B3BE-04B4AB6BD7DF}" type="slidenum">
              <a:rPr lang="en-US" altLang="de-DE" smtClean="0">
                <a:latin typeface="+mn-lt"/>
                <a:ea typeface="+mn-ea"/>
              </a:rPr>
              <a:pPr/>
              <a:t>164</a:t>
            </a:fld>
            <a:endParaRPr lang="de-DE" altLang="de-DE">
              <a:latin typeface="+mn-lt"/>
              <a:ea typeface="+mn-ea"/>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a:t>
            </a:r>
            <a:r>
              <a:rPr lang="ar-AE" sz="2000">
                <a:solidFill>
                  <a:srgbClr val="333333"/>
                </a:solidFill>
              </a:rPr>
              <a:t>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defTabSz="914400" fontAlgn="base">
              <a:buClr>
                <a:srgbClr val="333333"/>
              </a:buClr>
              <a:buSzPct val="80000"/>
              <a:defRPr/>
            </a:pP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165</a:t>
            </a:fld>
            <a:endParaRPr lang="de-DE" altLang="de-DE">
              <a:latin typeface="+mn-lt"/>
              <a:ea typeface="+mn-ea"/>
            </a:endParaRPr>
          </a:p>
        </p:txBody>
      </p:sp>
    </p:spTree>
    <p:extLst>
      <p:ext uri="{BB962C8B-B14F-4D97-AF65-F5344CB8AC3E}">
        <p14:creationId xmlns:p14="http://schemas.microsoft.com/office/powerpoint/2010/main" val="155932261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a:t>
            </a:r>
            <a:r>
              <a:rPr lang="ar-AE" sz="2000">
                <a:solidFill>
                  <a:srgbClr val="333333"/>
                </a:solidFill>
              </a:rPr>
              <a:t>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الأحداث ذات أهمية ثانوية، يجب ان تقرر بسرعة (على سبيل المثال اختيار العلامة التجارية أو اللبن الفرز من الكعكة).</a:t>
            </a:r>
            <a:endParaRPr lang="de-DE" sz="2000" dirty="0">
              <a:solidFill>
                <a:srgbClr val="333333"/>
              </a:solidFill>
            </a:endParaRPr>
          </a:p>
          <a:p>
            <a:pPr defTabSz="914400" fontAlgn="base">
              <a:buClr>
                <a:srgbClr val="333333"/>
              </a:buClr>
              <a:buSzPct val="80000"/>
              <a:defRPr/>
            </a:pP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166</a:t>
            </a:fld>
            <a:endParaRPr lang="de-DE" altLang="de-DE">
              <a:latin typeface="+mn-lt"/>
              <a:ea typeface="+mn-ea"/>
            </a:endParaRPr>
          </a:p>
        </p:txBody>
      </p:sp>
    </p:spTree>
    <p:extLst>
      <p:ext uri="{BB962C8B-B14F-4D97-AF65-F5344CB8AC3E}">
        <p14:creationId xmlns:p14="http://schemas.microsoft.com/office/powerpoint/2010/main" val="103338268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الأحداث ذات أهمية ثانوية، يجب ان تقرر بسرعة (على سبيل المثال اختيار العلامة التجارية أو اللبن الفرز من الكعكة).</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البشر يخطئون</a:t>
            </a:r>
            <a:r>
              <a:rPr lang="de-DE" sz="2000" dirty="0">
                <a:solidFill>
                  <a:srgbClr val="333333"/>
                </a:solidFill>
              </a:rPr>
              <a:t> - </a:t>
            </a:r>
            <a:r>
              <a:rPr lang="ar-AE" sz="2000" dirty="0">
                <a:solidFill>
                  <a:srgbClr val="333333"/>
                </a:solidFill>
              </a:rPr>
              <a:t>يجب أن تكون مستعدة لاحتمال ان كنت مخطئا.</a:t>
            </a:r>
            <a:endParaRPr lang="de-DE" sz="2000" dirty="0">
              <a:solidFill>
                <a:srgbClr val="333333"/>
              </a:solidFill>
            </a:endParaRPr>
          </a:p>
          <a:p>
            <a:pPr defTabSz="914400" fontAlgn="base">
              <a:buClr>
                <a:srgbClr val="333333"/>
              </a:buClr>
              <a:buSzPct val="80000"/>
              <a:defRPr/>
            </a:pP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167</a:t>
            </a:fld>
            <a:endParaRPr lang="de-DE" altLang="de-DE">
              <a:latin typeface="+mn-lt"/>
              <a:ea typeface="+mn-ea"/>
            </a:endParaRPr>
          </a:p>
        </p:txBody>
      </p:sp>
    </p:spTree>
    <p:extLst>
      <p:ext uri="{BB962C8B-B14F-4D97-AF65-F5344CB8AC3E}">
        <p14:creationId xmlns:p14="http://schemas.microsoft.com/office/powerpoint/2010/main" val="427166541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ar-SA" sz="3600">
                <a:solidFill>
                  <a:srgbClr val="004992"/>
                </a:solidFill>
                <a:latin typeface="+mn-lt"/>
                <a:ea typeface="+mn-ea"/>
                <a:cs typeface="+mn-cs"/>
              </a:rPr>
              <a:t>نقل التدريب في الحياة اليومية</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4992"/>
              </a:buClr>
            </a:pPr>
            <a:r>
              <a:rPr lang="ar-SA" sz="2400" b="1" dirty="0">
                <a:solidFill>
                  <a:srgbClr val="333333"/>
                </a:solidFill>
              </a:rPr>
              <a:t>الأهداف التعليمية:</a:t>
            </a:r>
          </a:p>
          <a:p>
            <a:pPr marL="342900" lvl="0" indent="-342900" defTabSz="914400" fontAlgn="base">
              <a:buClr>
                <a:srgbClr val="333333"/>
              </a:buClr>
              <a:buSzPct val="80000"/>
              <a:buFont typeface="WingDings"/>
              <a:buChar char=""/>
              <a:defRPr/>
            </a:pPr>
            <a:r>
              <a:rPr lang="ar-AE" sz="2000" dirty="0">
                <a:solidFill>
                  <a:srgbClr val="333333"/>
                </a:solidFill>
              </a:rPr>
              <a:t>الشرح الماضي يثبت أن قرارات سريعة يمكن أن تؤدي إلى أخطاء وغالبا تضهر فقط “نصف الحقيقة”.</a:t>
            </a:r>
            <a:endParaRPr lang="de-DE" sz="2000" dirty="0">
              <a:solidFill>
                <a:srgbClr val="333333"/>
              </a:solidFill>
            </a:endParaRPr>
          </a:p>
          <a:p>
            <a:pPr marL="342900" lvl="0" indent="-342900" defTabSz="914400" fontAlgn="base">
              <a:buClr>
                <a:srgbClr val="000000"/>
              </a:buClr>
              <a:buSzPct val="80000"/>
              <a:buFont typeface="WingDings"/>
              <a:buChar char=""/>
              <a:defRPr/>
            </a:pPr>
            <a:r>
              <a:rPr lang="ar-AE" sz="2000" dirty="0">
                <a:solidFill>
                  <a:srgbClr val="004992"/>
                </a:solidFill>
              </a:rPr>
              <a:t>لذلك يجب انتاخد أكبر قدر من المعلومات </a:t>
            </a:r>
            <a:r>
              <a:rPr lang="ar-AE" sz="2000" dirty="0">
                <a:solidFill>
                  <a:srgbClr val="333333"/>
                </a:solidFill>
              </a:rPr>
              <a:t>وتبادل وجهات النظر ممكن مع الآخرين، وخاصة إذاكانت القرارات حاسمة أو تكون لها آثار كبيرة (على سبيل المثال الشعور بأن جارك هو يطاردك</a:t>
            </a:r>
            <a:r>
              <a:rPr lang="de-DE" sz="2000" dirty="0">
                <a:solidFill>
                  <a:srgbClr val="333333"/>
                </a:solidFill>
              </a:rPr>
              <a:t>- </a:t>
            </a:r>
            <a:r>
              <a:rPr lang="ar-AE" sz="2000" dirty="0">
                <a:solidFill>
                  <a:srgbClr val="333333"/>
                </a:solidFill>
              </a:rPr>
              <a:t>يفترض ان لا تهاجم الأعداء الغلط!).</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الأحداث ذات أهمية ثانوية، يجب ان تقرر بسرعة (على سبيل المثال اختيار العلامة التجارية أو اللبن الفرز من الكعكة).</a:t>
            </a:r>
            <a:endParaRPr lang="de-DE" sz="2000" dirty="0">
              <a:solidFill>
                <a:srgbClr val="333333"/>
              </a:solidFill>
            </a:endParaRPr>
          </a:p>
          <a:p>
            <a:pPr marL="342900" lvl="0" indent="-342900" defTabSz="914400" fontAlgn="base">
              <a:buClr>
                <a:srgbClr val="333333"/>
              </a:buClr>
              <a:buSzPct val="80000"/>
              <a:buFont typeface="WingDings"/>
              <a:buChar char=""/>
              <a:defRPr/>
            </a:pPr>
            <a:r>
              <a:rPr lang="ar-AE" sz="2000" dirty="0">
                <a:solidFill>
                  <a:srgbClr val="333333"/>
                </a:solidFill>
              </a:rPr>
              <a:t>البشر يخطئون -</a:t>
            </a:r>
            <a:r>
              <a:rPr lang="de-DE" sz="2000" dirty="0">
                <a:solidFill>
                  <a:srgbClr val="333333"/>
                </a:solidFill>
              </a:rPr>
              <a:t> </a:t>
            </a:r>
            <a:r>
              <a:rPr lang="ar-AE" sz="2000" dirty="0">
                <a:solidFill>
                  <a:srgbClr val="333333"/>
                </a:solidFill>
              </a:rPr>
              <a:t>يجب أن تكون مستعدة لاحتمال ان كنت مخطئا.</a:t>
            </a:r>
            <a:endParaRPr lang="de-DE" sz="2000" dirty="0">
              <a:solidFill>
                <a:srgbClr val="333333"/>
              </a:solidFill>
            </a:endParaRPr>
          </a:p>
          <a:p>
            <a:pPr marL="342900" lvl="0" indent="-342900" defTabSz="914400" fontAlgn="base">
              <a:buClr>
                <a:srgbClr val="333333"/>
              </a:buClr>
              <a:buSzPct val="80000"/>
              <a:buFont typeface="WingDings"/>
              <a:buChar char=""/>
              <a:defRPr/>
            </a:pPr>
            <a:r>
              <a:rPr lang="en-GB" altLang="de-DE" sz="2000" dirty="0" err="1">
                <a:solidFill>
                  <a:srgbClr val="333333"/>
                </a:solidFill>
              </a:rPr>
              <a:t>قاعدة</a:t>
            </a:r>
            <a:r>
              <a:rPr lang="en-GB" altLang="de-DE" sz="2000" dirty="0">
                <a:solidFill>
                  <a:srgbClr val="333333"/>
                </a:solidFill>
              </a:rPr>
              <a:t> </a:t>
            </a:r>
            <a:r>
              <a:rPr lang="en-GB" altLang="de-DE" sz="2000" dirty="0" err="1">
                <a:solidFill>
                  <a:srgbClr val="333333"/>
                </a:solidFill>
              </a:rPr>
              <a:t>قرارات</a:t>
            </a:r>
            <a:r>
              <a:rPr lang="en-GB" altLang="de-DE" sz="2000" dirty="0">
                <a:solidFill>
                  <a:srgbClr val="333333"/>
                </a:solidFill>
              </a:rPr>
              <a:t> </a:t>
            </a:r>
            <a:r>
              <a:rPr lang="en-GB" altLang="de-DE" sz="2000" dirty="0" err="1">
                <a:solidFill>
                  <a:srgbClr val="333333"/>
                </a:solidFill>
              </a:rPr>
              <a:t>هامة</a:t>
            </a:r>
            <a:r>
              <a:rPr lang="en-GB" altLang="de-DE" sz="2000" dirty="0">
                <a:solidFill>
                  <a:srgbClr val="333333"/>
                </a:solidFill>
              </a:rPr>
              <a:t> </a:t>
            </a:r>
            <a:r>
              <a:rPr lang="en-GB" altLang="de-DE" sz="2000" dirty="0" err="1">
                <a:solidFill>
                  <a:srgbClr val="333333"/>
                </a:solidFill>
              </a:rPr>
              <a:t>هي</a:t>
            </a:r>
            <a:r>
              <a:rPr lang="en-GB" altLang="de-DE" sz="2000" dirty="0">
                <a:solidFill>
                  <a:srgbClr val="333333"/>
                </a:solidFill>
              </a:rPr>
              <a:t> </a:t>
            </a:r>
            <a:r>
              <a:rPr lang="en-GB" altLang="de-DE" sz="2000" dirty="0" err="1">
                <a:solidFill>
                  <a:srgbClr val="333333"/>
                </a:solidFill>
              </a:rPr>
              <a:t>الحقائق</a:t>
            </a:r>
            <a:r>
              <a:rPr lang="en-GB" altLang="de-DE" sz="2000" dirty="0">
                <a:solidFill>
                  <a:srgbClr val="333333"/>
                </a:solidFill>
              </a:rPr>
              <a:t> </a:t>
            </a:r>
            <a:r>
              <a:rPr lang="en-GB" altLang="de-DE" sz="2000" dirty="0" err="1">
                <a:solidFill>
                  <a:srgbClr val="333333"/>
                </a:solidFill>
              </a:rPr>
              <a:t>الصلبة</a:t>
            </a:r>
            <a:r>
              <a:rPr lang="en-GB" altLang="de-DE" sz="2000" dirty="0">
                <a:solidFill>
                  <a:srgbClr val="333333"/>
                </a:solidFill>
              </a:rPr>
              <a:t>. </a:t>
            </a:r>
            <a:r>
              <a:rPr lang="en-GB" altLang="de-DE" sz="2000" dirty="0" err="1">
                <a:solidFill>
                  <a:srgbClr val="333333"/>
                </a:solidFill>
              </a:rPr>
              <a:t>مجرد</a:t>
            </a:r>
            <a:r>
              <a:rPr lang="en-GB" altLang="de-DE" sz="2000" dirty="0">
                <a:solidFill>
                  <a:srgbClr val="333333"/>
                </a:solidFill>
              </a:rPr>
              <a:t> </a:t>
            </a:r>
            <a:r>
              <a:rPr lang="en-GB" altLang="de-DE" sz="2000" dirty="0" err="1">
                <a:solidFill>
                  <a:srgbClr val="333333"/>
                </a:solidFill>
              </a:rPr>
              <a:t>تخمينات</a:t>
            </a:r>
            <a:r>
              <a:rPr lang="en-GB" altLang="de-DE" sz="2000" dirty="0">
                <a:solidFill>
                  <a:srgbClr val="333333"/>
                </a:solidFill>
              </a:rPr>
              <a:t> </a:t>
            </a:r>
            <a:r>
              <a:rPr lang="en-GB" altLang="de-DE" sz="2000" dirty="0" err="1">
                <a:solidFill>
                  <a:srgbClr val="333333"/>
                </a:solidFill>
              </a:rPr>
              <a:t>هي</a:t>
            </a:r>
            <a:r>
              <a:rPr lang="en-GB" altLang="de-DE" sz="2000" dirty="0">
                <a:solidFill>
                  <a:srgbClr val="333333"/>
                </a:solidFill>
              </a:rPr>
              <a:t> “</a:t>
            </a:r>
            <a:r>
              <a:rPr lang="en-GB" altLang="de-DE" sz="2000" dirty="0" err="1">
                <a:solidFill>
                  <a:srgbClr val="333333"/>
                </a:solidFill>
              </a:rPr>
              <a:t>المستشارات</a:t>
            </a:r>
            <a:r>
              <a:rPr lang="en-GB" altLang="de-DE" sz="2000" dirty="0">
                <a:solidFill>
                  <a:srgbClr val="333333"/>
                </a:solidFill>
              </a:rPr>
              <a:t> </a:t>
            </a:r>
            <a:r>
              <a:rPr lang="en-GB" altLang="de-DE" sz="2000" dirty="0" err="1">
                <a:solidFill>
                  <a:srgbClr val="333333"/>
                </a:solidFill>
              </a:rPr>
              <a:t>سيئة</a:t>
            </a:r>
            <a:r>
              <a:rPr lang="en-GB" altLang="de-DE" sz="2000" dirty="0">
                <a:solidFill>
                  <a:srgbClr val="333333"/>
                </a:solidFill>
              </a:rPr>
              <a:t>.” </a:t>
            </a:r>
            <a:r>
              <a:rPr lang="en-GB" altLang="de-DE" sz="2000" dirty="0" err="1">
                <a:solidFill>
                  <a:srgbClr val="333333"/>
                </a:solidFill>
              </a:rPr>
              <a:t>دائما</a:t>
            </a:r>
            <a:r>
              <a:rPr lang="en-GB" altLang="de-DE" sz="2000" dirty="0">
                <a:solidFill>
                  <a:srgbClr val="333333"/>
                </a:solidFill>
              </a:rPr>
              <a:t> </a:t>
            </a:r>
            <a:r>
              <a:rPr lang="en-GB" altLang="de-DE" sz="2000" dirty="0" err="1">
                <a:solidFill>
                  <a:srgbClr val="333333"/>
                </a:solidFill>
              </a:rPr>
              <a:t>النظر</a:t>
            </a:r>
            <a:r>
              <a:rPr lang="en-GB" altLang="de-DE" sz="2000" dirty="0">
                <a:solidFill>
                  <a:srgbClr val="333333"/>
                </a:solidFill>
              </a:rPr>
              <a:t> </a:t>
            </a:r>
            <a:r>
              <a:rPr lang="en-GB" altLang="de-DE" sz="2000" dirty="0" err="1">
                <a:solidFill>
                  <a:srgbClr val="333333"/>
                </a:solidFill>
              </a:rPr>
              <a:t>في</a:t>
            </a:r>
            <a:r>
              <a:rPr lang="en-GB" altLang="de-DE" sz="2000" dirty="0">
                <a:solidFill>
                  <a:srgbClr val="333333"/>
                </a:solidFill>
              </a:rPr>
              <a:t> </a:t>
            </a:r>
            <a:r>
              <a:rPr lang="en-GB" altLang="de-DE" sz="2000" dirty="0" err="1">
                <a:solidFill>
                  <a:srgbClr val="333333"/>
                </a:solidFill>
              </a:rPr>
              <a:t>الآثار</a:t>
            </a:r>
            <a:r>
              <a:rPr lang="en-GB" altLang="de-DE" sz="2000" dirty="0">
                <a:solidFill>
                  <a:srgbClr val="333333"/>
                </a:solidFill>
              </a:rPr>
              <a:t> </a:t>
            </a:r>
            <a:r>
              <a:rPr lang="en-GB" altLang="de-DE" sz="2000" dirty="0" err="1">
                <a:solidFill>
                  <a:srgbClr val="333333"/>
                </a:solidFill>
              </a:rPr>
              <a:t>المترتبة</a:t>
            </a:r>
            <a:r>
              <a:rPr lang="en-GB" altLang="de-DE" sz="2000" dirty="0">
                <a:solidFill>
                  <a:srgbClr val="333333"/>
                </a:solidFill>
              </a:rPr>
              <a:t> </a:t>
            </a:r>
            <a:r>
              <a:rPr lang="en-GB" altLang="de-DE" sz="2000" dirty="0" err="1">
                <a:solidFill>
                  <a:srgbClr val="333333"/>
                </a:solidFill>
              </a:rPr>
              <a:t>على</a:t>
            </a:r>
            <a:r>
              <a:rPr lang="en-GB" altLang="de-DE" sz="2000" dirty="0">
                <a:solidFill>
                  <a:srgbClr val="333333"/>
                </a:solidFill>
              </a:rPr>
              <a:t> </a:t>
            </a:r>
            <a:r>
              <a:rPr lang="en-GB" altLang="de-DE" sz="2000" dirty="0" err="1">
                <a:solidFill>
                  <a:srgbClr val="333333"/>
                </a:solidFill>
              </a:rPr>
              <a:t>حكم</a:t>
            </a:r>
            <a:r>
              <a:rPr lang="en-GB" altLang="de-DE" sz="2000" dirty="0">
                <a:solidFill>
                  <a:srgbClr val="333333"/>
                </a:solidFill>
              </a:rPr>
              <a:t> </a:t>
            </a:r>
            <a:r>
              <a:rPr lang="en-GB" altLang="de-DE" sz="2000" dirty="0" err="1">
                <a:solidFill>
                  <a:srgbClr val="333333"/>
                </a:solidFill>
              </a:rPr>
              <a:t>خاطئ</a:t>
            </a:r>
            <a:endParaRPr lang="en-US" sz="2000" dirty="0"/>
          </a:p>
        </p:txBody>
      </p:sp>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3" name="Slide Number Placeholder 2"/>
          <p:cNvSpPr>
            <a:spLocks noGrp="1"/>
          </p:cNvSpPr>
          <p:nvPr>
            <p:ph type="sldNum" sz="quarter" idx="12"/>
          </p:nvPr>
        </p:nvSpPr>
        <p:spPr/>
        <p:txBody>
          <a:bodyPr/>
          <a:lstStyle/>
          <a:p>
            <a:fld id="{D6C2AF6E-E646-4900-B3BE-04B4AB6BD7DF}" type="slidenum">
              <a:rPr lang="en-US" altLang="de-DE" smtClean="0">
                <a:latin typeface="+mn-lt"/>
                <a:ea typeface="+mn-ea"/>
              </a:rPr>
              <a:pPr/>
              <a:t>168</a:t>
            </a:fld>
            <a:endParaRPr lang="de-DE" altLang="de-DE">
              <a:latin typeface="+mn-lt"/>
              <a:ea typeface="+mn-ea"/>
            </a:endParaRPr>
          </a:p>
        </p:txBody>
      </p:sp>
    </p:spTree>
    <p:extLst>
      <p:ext uri="{BB962C8B-B14F-4D97-AF65-F5344CB8AC3E}">
        <p14:creationId xmlns:p14="http://schemas.microsoft.com/office/powerpoint/2010/main" val="14474720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علاقة هدا بمرض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كثير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الناس بمرض ذهان البسيشوج تميل الى فعل استنتاجات وتكوين الآراء المتتفرطة.</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169</a:t>
            </a:fld>
            <a:endParaRPr lang="de-DE" altLang="de-DE">
              <a:latin typeface="+mn-lt"/>
              <a:ea typeface="+mn-ea"/>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علاقة هدا بمرض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كثير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الناس بمرض ذهان البسيشوج تميل الى فعل استنتاجات وتكوين الآراء المتتفرطة.</a:t>
            </a:r>
            <a:endParaRPr lang="de-DE" altLang="de-DE" sz="2400" dirty="0">
              <a:solidFill>
                <a:srgbClr val="333333"/>
              </a:solidFill>
            </a:endParaRPr>
          </a:p>
          <a:p>
            <a:pPr lvl="0" defTabSz="914400" fontAlgn="base"/>
            <a:r>
              <a:rPr lang="ar-AE" altLang="de-DE" sz="2400" dirty="0">
                <a:solidFill>
                  <a:srgbClr val="004992"/>
                </a:solidFill>
              </a:rPr>
              <a:t>على سبيل المثال: </a:t>
            </a:r>
            <a:r>
              <a:rPr lang="ar-AE" altLang="de-DE" sz="2400" dirty="0">
                <a:solidFill>
                  <a:srgbClr val="333333"/>
                </a:solidFill>
              </a:rPr>
              <a:t>بينما انتفي مناسبة عامة اجتماعية، هيثم يدعي أنه ملك ألمانيا سوف يحضر.</a:t>
            </a:r>
          </a:p>
          <a:p>
            <a:pPr lvl="0" defTabSz="914400" fontAlgn="base"/>
            <a:r>
              <a:rPr lang="ar-AE" altLang="de-DE" sz="2400" dirty="0">
                <a:solidFill>
                  <a:srgbClr val="004992"/>
                </a:solidFill>
              </a:rPr>
              <a:t>معومات خلفية: </a:t>
            </a:r>
            <a:r>
              <a:rPr lang="ar-AE" altLang="de-DE" sz="2400" dirty="0">
                <a:solidFill>
                  <a:srgbClr val="333333"/>
                </a:solidFill>
              </a:rPr>
              <a:t>كارل وجد شخصية من الملك مع تاج في لعبة.</a:t>
            </a:r>
          </a:p>
          <a:p>
            <a:pPr lvl="0" defTabSz="914400" fontAlgn="base"/>
            <a:r>
              <a:rPr lang="ar-AE" altLang="de-DE" sz="2400" dirty="0">
                <a:solidFill>
                  <a:srgbClr val="004992"/>
                </a:solidFill>
              </a:rPr>
              <a:t>ولكن: </a:t>
            </a:r>
            <a:r>
              <a:rPr lang="ar-AE" altLang="de-DE" sz="2400" dirty="0">
                <a:solidFill>
                  <a:srgbClr val="333333"/>
                </a:solidFill>
              </a:rPr>
              <a:t>لا يوجدفي المانيا ملك، ألغى الملكية في ألمانيا منذ فترة طويلة، ولكن قبل كل شيء لا يمكن أن يعتبر محتوى العبة دليلا قاطعا!</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4" name="Slide Number Placeholder 3"/>
          <p:cNvSpPr>
            <a:spLocks noGrp="1"/>
          </p:cNvSpPr>
          <p:nvPr>
            <p:ph type="sldNum" sz="quarter" idx="12"/>
          </p:nvPr>
        </p:nvSpPr>
        <p:spPr/>
        <p:txBody>
          <a:bodyPr/>
          <a:lstStyle/>
          <a:p>
            <a:fld id="{D6C2AF6E-E646-4900-B3BE-04B4AB6BD7DF}" type="slidenum">
              <a:rPr lang="en-US" altLang="de-DE" smtClean="0">
                <a:latin typeface="+mn-lt"/>
                <a:ea typeface="+mn-ea"/>
              </a:rPr>
              <a:pPr/>
              <a:t>170</a:t>
            </a:fld>
            <a:endParaRPr lang="de-DE" altLang="de-DE">
              <a:latin typeface="+mn-lt"/>
              <a:ea typeface="+mn-ea"/>
            </a:endParaRPr>
          </a:p>
        </p:txBody>
      </p:sp>
    </p:spTree>
    <p:extLst>
      <p:ext uri="{BB962C8B-B14F-4D97-AF65-F5344CB8AC3E}">
        <p14:creationId xmlns:p14="http://schemas.microsoft.com/office/powerpoint/2010/main" val="6649518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ما علاقة هدا بمرض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كثير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الناس بمرض ذهان البسيشوج تميل الى فعل استنتاجات وتكوين الآراء المتتفرطة.</a:t>
            </a:r>
            <a:endParaRPr lang="de-DE" altLang="de-DE" sz="2400" dirty="0">
              <a:solidFill>
                <a:srgbClr val="333333"/>
              </a:solidFill>
            </a:endParaRPr>
          </a:p>
          <a:p>
            <a:pPr lvl="0" defTabSz="914400" fontAlgn="base"/>
            <a:r>
              <a:rPr lang="ar-AE" altLang="de-DE" sz="2400" dirty="0">
                <a:solidFill>
                  <a:srgbClr val="004992"/>
                </a:solidFill>
              </a:rPr>
              <a:t>على سبيل المثال: </a:t>
            </a:r>
            <a:r>
              <a:rPr lang="ar-AE" altLang="de-DE" sz="2400" dirty="0">
                <a:solidFill>
                  <a:srgbClr val="333333"/>
                </a:solidFill>
              </a:rPr>
              <a:t>بينما انتفي مناسبة عامة اجتماعية، هيثم يدعي أنه ملك ألمانيا سوف يحضر.</a:t>
            </a:r>
          </a:p>
          <a:p>
            <a:pPr lvl="0" defTabSz="914400" fontAlgn="base"/>
            <a:r>
              <a:rPr lang="ar-AE" altLang="de-DE" sz="2400" dirty="0">
                <a:solidFill>
                  <a:srgbClr val="004992"/>
                </a:solidFill>
              </a:rPr>
              <a:t>معومات خلفية: </a:t>
            </a:r>
            <a:r>
              <a:rPr lang="ar-AE" altLang="de-DE" sz="2400" dirty="0">
                <a:solidFill>
                  <a:srgbClr val="333333"/>
                </a:solidFill>
              </a:rPr>
              <a:t>كارل وجد شخصية من الملك مع تاج في لعبة.</a:t>
            </a:r>
          </a:p>
          <a:p>
            <a:pPr lvl="0" defTabSz="914400" fontAlgn="base"/>
            <a:r>
              <a:rPr lang="ar-AE" altLang="de-DE" sz="2400" dirty="0">
                <a:solidFill>
                  <a:srgbClr val="004992"/>
                </a:solidFill>
              </a:rPr>
              <a:t>ولكن: </a:t>
            </a:r>
            <a:r>
              <a:rPr lang="ar-AE" altLang="de-DE" sz="2400" dirty="0">
                <a:solidFill>
                  <a:srgbClr val="333333"/>
                </a:solidFill>
              </a:rPr>
              <a:t>لا يوجدفي المانيا ملك، ألغى الملكية في ألمانيا منذ فترة طويلة، ولكن قبل كل شيء لا يمكن أن يعتبر محتوى العبة دليلا قاطعا!</a:t>
            </a:r>
            <a:endParaRPr lang="de-DE" altLang="de-DE" sz="2400" dirty="0">
              <a:solidFill>
                <a:srgbClr val="333333"/>
              </a:solidFill>
            </a:endParaRPr>
          </a:p>
          <a:p>
            <a:pPr lvl="0" defTabSz="914400" fontAlgn="base"/>
            <a:r>
              <a:rPr lang="ar-AE" altLang="de-DE" sz="2400" dirty="0">
                <a:solidFill>
                  <a:srgbClr val="333333"/>
                </a:solidFill>
              </a:rPr>
              <a:t>وينبغي النظر في العديد من القطع من المعلومات. مناقشة مجموعة متنوعة من التفسيرات والآراء مع أناس تثق بهم.</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4" name="Slide Number Placeholder 3"/>
          <p:cNvSpPr>
            <a:spLocks noGrp="1"/>
          </p:cNvSpPr>
          <p:nvPr>
            <p:ph type="sldNum" sz="quarter" idx="12"/>
          </p:nvPr>
        </p:nvSpPr>
        <p:spPr/>
        <p:txBody>
          <a:bodyPr/>
          <a:lstStyle/>
          <a:p>
            <a:fld id="{D6C2AF6E-E646-4900-B3BE-04B4AB6BD7DF}" type="slidenum">
              <a:rPr lang="en-US" altLang="de-DE" smtClean="0">
                <a:latin typeface="+mn-lt"/>
                <a:ea typeface="+mn-ea"/>
              </a:rPr>
              <a:pPr/>
              <a:t>171</a:t>
            </a:fld>
            <a:endParaRPr lang="de-DE" altLang="de-DE">
              <a:latin typeface="+mn-lt"/>
              <a:ea typeface="+mn-ea"/>
            </a:endParaRPr>
          </a:p>
        </p:txBody>
      </p:sp>
    </p:spTree>
    <p:extLst>
      <p:ext uri="{BB962C8B-B14F-4D97-AF65-F5344CB8AC3E}">
        <p14:creationId xmlns:p14="http://schemas.microsoft.com/office/powerpoint/2010/main" val="17844963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4" name="Slide Number Placeholder 3"/>
          <p:cNvSpPr>
            <a:spLocks noGrp="1"/>
          </p:cNvSpPr>
          <p:nvPr>
            <p:ph type="sldNum" sz="quarter" idx="12"/>
          </p:nvPr>
        </p:nvSpPr>
        <p:spPr/>
        <p:txBody>
          <a:bodyPr/>
          <a:lstStyle/>
          <a:p>
            <a:fld id="{D6C2AF6E-E646-4900-B3BE-04B4AB6BD7DF}" type="slidenum">
              <a:rPr lang="en-US" altLang="de-DE" smtClean="0">
                <a:latin typeface="+mn-lt"/>
                <a:ea typeface="+mn-ea"/>
              </a:rPr>
              <a:pPr/>
              <a:t>172</a:t>
            </a:fld>
            <a:endParaRPr lang="de-DE" altLang="de-DE">
              <a:latin typeface="+mn-lt"/>
              <a:ea typeface="+mn-ea"/>
            </a:endParaRPr>
          </a:p>
        </p:txBody>
      </p:sp>
    </p:spTree>
    <p:extLst>
      <p:ext uri="{BB962C8B-B14F-4D97-AF65-F5344CB8AC3E}">
        <p14:creationId xmlns:p14="http://schemas.microsoft.com/office/powerpoint/2010/main" val="58555631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9C610FBB-EE0E-4D56-A0D1-DECF5433B198}" type="slidenum">
              <a:rPr lang="en-US" altLang="de-DE" smtClean="0">
                <a:latin typeface="+mn-lt"/>
                <a:ea typeface="+mn-ea"/>
              </a:rPr>
              <a:pPr/>
              <a:t>173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81927131"/>
              </p:ext>
            </p:extLst>
          </p:nvPr>
        </p:nvGraphicFramePr>
        <p:xfrm>
          <a:off x="408954" y="2011680"/>
          <a:ext cx="11375999" cy="47242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Name Fotograf/Künstler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Quelle</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Name des Bildes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 = genutzt unter </a:t>
                      </a:r>
                      <a:r>
                        <a:rPr kumimoji="0" lang="ar-EG" altLang="de-DE" sz="1000" b="0" i="0" u="none" strike="noStrike" cap="none" normalizeH="0" baseline="0">
                          <a:ln>
                            <a:noFill/>
                          </a:ln>
                          <a:solidFill>
                            <a:srgbClr val="333333"/>
                          </a:solidFill>
                          <a:effectLst/>
                          <a:latin typeface="+mn-lt"/>
                          <a:ea typeface="+mn-ea"/>
                          <a:cs typeface="+mn-cs"/>
                        </a:rPr>
                        <a:t>creative</a:t>
                      </a:r>
                      <a:r>
                        <a:rPr kumimoji="0" lang="de-DE" altLang="de-DE" sz="1000" b="0" i="0" u="none" strike="noStrike" cap="none" normalizeH="0" baseline="0">
                          <a:ln>
                            <a:noFill/>
                          </a:ln>
                          <a:solidFill>
                            <a:srgbClr val="333333"/>
                          </a:solidFill>
                          <a:effectLst/>
                          <a:latin typeface="+mn-lt"/>
                          <a:ea typeface="+mn-ea"/>
                          <a:cs typeface="+mn-cs"/>
                        </a:rPr>
                        <a:t> commons Lizenz, PP = verwendet mit persönlicher Zustimmung des Künstlers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sprinsy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cover.beatles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Abbey road</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mharrsch</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Beatle Paul McCartney 2</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/Paul McCartney als junger Mann</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Alan Light</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Paul McCartney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Älterer Paul McCartney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Arbeitsgruppe Neuropsychologie</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/Schwarz-weiß Zeichnungen fragmentierter Bilder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Schaukelstuhl, Elefant etc.</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 - -</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American Journal of Psychology</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Mother, father, and daughter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Old woman, young woman, man with mustache/</a:t>
                      </a:r>
                      <a:r>
                        <a:rPr kumimoji="0" lang="de-DE" altLang="de-DE" sz="1000" b="0" i="0" u="none" strike="noStrike" cap="none" normalizeH="0" baseline="0">
                          <a:ln>
                            <a:noFill/>
                          </a:ln>
                          <a:solidFill>
                            <a:srgbClr val="333333"/>
                          </a:solidFill>
                          <a:effectLst/>
                          <a:latin typeface="+mn-lt"/>
                          <a:ea typeface="+mn-ea"/>
                          <a:cs typeface="+mn-cs"/>
                        </a:rPr>
                        <a:t>Alte Frau, junge Frau, Mann mit Schnurrbart</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Jastrow, J.</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altLang="de-DE" sz="1000" b="0" i="0" u="none" strike="noStrike" cap="none" normalizeH="0" baseline="0">
                          <a:ln>
                            <a:noFill/>
                          </a:ln>
                          <a:solidFill>
                            <a:srgbClr val="333333"/>
                          </a:solidFill>
                          <a:effectLst/>
                          <a:latin typeface="+mn-lt"/>
                          <a:ea typeface="+mn-ea"/>
                          <a:cs typeface="+mn-cs"/>
                        </a:rPr>
                        <a:t>Popular Science Monthly, 54, 299-312</a:t>
                      </a:r>
                      <a:r>
                        <a:rPr kumimoji="0" lang="de-DE" altLang="de-DE" sz="1000" b="0" i="0" u="none" strike="noStrike" cap="none" normalizeH="0" baseline="0">
                          <a:ln>
                            <a:noFill/>
                          </a:ln>
                          <a:solidFill>
                            <a:srgbClr val="333333"/>
                          </a:solidFill>
                          <a:effectLst/>
                          <a:latin typeface="+mn-lt"/>
                          <a:ea typeface="+mn-ea"/>
                          <a:cs typeface="+mn-cs"/>
                        </a:rPr>
                        <a:t> </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mind's eye</a:t>
                      </a:r>
                      <a:r>
                        <a:rPr kumimoji="0" lang="de-DE" altLang="de-DE" sz="1000" b="0" i="0" u="none" strike="noStrike" cap="none" normalizeH="0" baseline="0">
                          <a:ln>
                            <a:noFill/>
                          </a:ln>
                          <a:solidFill>
                            <a:srgbClr val="333333"/>
                          </a:solidFill>
                          <a:effectLst/>
                          <a:latin typeface="+mn-lt"/>
                          <a:ea typeface="+mn-ea"/>
                          <a:cs typeface="+mn-cs"/>
                        </a:rPr>
                        <a:t> </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altLang="de-DE" sz="1000" b="0" i="0" u="none" strike="noStrike" cap="none" normalizeH="0" baseline="0">
                          <a:ln>
                            <a:noFill/>
                          </a:ln>
                          <a:solidFill>
                            <a:srgbClr val="333333"/>
                          </a:solidFill>
                          <a:effectLst/>
                          <a:latin typeface="+mn-lt"/>
                          <a:ea typeface="+mn-ea"/>
                          <a:cs typeface="+mn-cs"/>
                        </a:rPr>
                        <a:t>public domain</a:t>
                      </a:r>
                      <a:r>
                        <a:rPr kumimoji="0" lang="de-DE" altLang="de-DE" sz="1000" b="0" i="0" u="none" strike="noStrike" cap="none" normalizeH="0" baseline="0">
                          <a:ln>
                            <a:noFill/>
                          </a:ln>
                          <a:solidFill>
                            <a:srgbClr val="333333"/>
                          </a:solidFill>
                          <a:effectLst/>
                          <a:latin typeface="+mn-lt"/>
                          <a:ea typeface="+mn-ea"/>
                          <a:cs typeface="+mn-cs"/>
                        </a:rPr>
                        <a:t> </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rabbit-duck/Hase-Ente</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Octavio Ocampo - Vexierbilder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rockypointcollectibles</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Different</a:t>
                      </a:r>
                      <a:r>
                        <a:rPr kumimoji="0" lang="de-DE" altLang="de-DE" sz="1000" b="0" i="0" u="none" strike="noStrike" cap="none" normalizeH="0" baseline="0">
                          <a:ln>
                            <a:noFill/>
                          </a:ln>
                          <a:solidFill>
                            <a:srgbClr val="333333"/>
                          </a:solidFill>
                          <a:effectLst/>
                          <a:latin typeface="+mn-lt"/>
                          <a:ea typeface="+mn-ea"/>
                          <a:cs typeface="+mn-cs"/>
                        </a:rPr>
                        <a:t> pictures</a:t>
                      </a:r>
                      <a:endParaRPr kumimoji="0" lang="en-US"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/Verschiedene Bilder</a:t>
                      </a: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PP by </a:t>
                      </a:r>
                      <a:r>
                        <a:rPr kumimoji="0" lang="de-DE" altLang="de-DE" sz="1000" b="0" i="0" u="none" strike="noStrike" cap="none" normalizeH="0" baseline="0">
                          <a:ln>
                            <a:noFill/>
                          </a:ln>
                          <a:solidFill>
                            <a:srgbClr val="333333"/>
                          </a:solidFill>
                          <a:effectLst/>
                          <a:latin typeface="+mn-lt"/>
                          <a:ea typeface="+mn-ea"/>
                          <a:cs typeface="+mn-cs"/>
                        </a:rPr>
                        <a:t>rockypointcollectibles</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dirty="0">
                          <a:ln>
                            <a:noFill/>
                          </a:ln>
                          <a:solidFill>
                            <a:srgbClr val="333333"/>
                          </a:solidFill>
                          <a:effectLst/>
                          <a:latin typeface="+mn-lt"/>
                          <a:ea typeface="+mn-ea"/>
                          <a:cs typeface="+mn-cs"/>
                        </a:rPr>
                        <a:t>---</a:t>
                      </a:r>
                      <a:endParaRPr kumimoji="0" lang="en-US" altLang="de-DE" sz="1000" b="0" i="0" u="none" strike="noStrike" cap="none" normalizeH="0" baseline="0" dirty="0">
                        <a:ln>
                          <a:noFill/>
                        </a:ln>
                        <a:solidFill>
                          <a:srgbClr val="333333"/>
                        </a:solidFill>
                        <a:effectLst/>
                        <a:latin typeface="+mn-lt"/>
                        <a:ea typeface="+mn-ea"/>
                        <a:cs typeface="+mn-cs"/>
                      </a:endParaRPr>
                    </a:p>
                  </a:txBody>
                  <a:tcPr marL="121952" marR="121952" marT="45700" marB="4570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926795474"/>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نظريات المؤامرة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dirty="0">
                          <a:solidFill>
                            <a:srgbClr val="333333"/>
                          </a:solidFill>
                          <a:latin typeface="+mn-lt"/>
                          <a:ea typeface="+mn-ea"/>
                          <a:cs typeface="+mn-cs"/>
                        </a:rPr>
                        <a:t>الدوافع المزعومة من الولايات المتحدة الأمريكية:</a:t>
                      </a:r>
                    </a:p>
                    <a:p>
                      <a:pPr marL="457200" indent="-457200" algn="r" rtl="1">
                        <a:lnSpc>
                          <a:spcPct val="105000"/>
                        </a:lnSpc>
                        <a:spcBef>
                          <a:spcPts val="1999"/>
                        </a:spcBef>
                        <a:buFont typeface="+mj-lt"/>
                        <a:buAutoNum type="arabicPeriod"/>
                      </a:pPr>
                      <a:r>
                        <a:rPr lang="ar-SA" sz="2000">
                          <a:solidFill>
                            <a:srgbClr val="333333"/>
                          </a:solidFill>
                          <a:latin typeface="+mn-lt"/>
                          <a:ea typeface="+mn-ea"/>
                          <a:cs typeface="+mn-cs"/>
                        </a:rPr>
                        <a:t>”النصر التكنولوجية“ </a:t>
                      </a:r>
                      <a:r>
                        <a:rPr lang="ar-SA" sz="2000" dirty="0">
                          <a:solidFill>
                            <a:srgbClr val="333333"/>
                          </a:solidFill>
                          <a:latin typeface="+mn-lt"/>
                          <a:ea typeface="+mn-ea"/>
                          <a:cs typeface="+mn-cs"/>
                        </a:rPr>
                        <a:t>في السفر إلى الفضاء لمنافسة مع الاتحاد السوفياتي، الذي كان قد أطلق بنجاح قمرا صناعيا الى الفضاء في وقت سابق.</a:t>
                      </a:r>
                    </a:p>
                    <a:p>
                      <a:pPr marL="457200" indent="-457200" algn="r" rtl="1">
                        <a:lnSpc>
                          <a:spcPct val="105000"/>
                        </a:lnSpc>
                        <a:spcBef>
                          <a:spcPts val="1999"/>
                        </a:spcBef>
                        <a:buFont typeface="+mj-lt"/>
                        <a:buAutoNum type="arabicPeriod"/>
                      </a:pPr>
                      <a:r>
                        <a:rPr lang="ar-SA" sz="2000" dirty="0">
                          <a:solidFill>
                            <a:srgbClr val="333333"/>
                          </a:solidFill>
                          <a:latin typeface="+mn-lt"/>
                          <a:ea typeface="+mn-ea"/>
                          <a:cs typeface="+mn-cs"/>
                        </a:rPr>
                        <a:t>الهاء </a:t>
                      </a:r>
                      <a:r>
                        <a:rPr lang="ar-SA" sz="2000">
                          <a:solidFill>
                            <a:srgbClr val="333333"/>
                          </a:solidFill>
                          <a:latin typeface="+mn-lt"/>
                          <a:ea typeface="+mn-ea"/>
                          <a:cs typeface="+mn-cs"/>
                        </a:rPr>
                        <a:t>من الحرب الفيتنام</a:t>
                      </a:r>
                      <a:r>
                        <a:rPr lang="ar-SA" sz="2000" dirty="0">
                          <a:solidFill>
                            <a:srgbClr val="333333"/>
                          </a:solidFill>
                          <a:latin typeface="+mn-lt"/>
                          <a:ea typeface="+mn-ea"/>
                          <a:cs typeface="+mn-cs"/>
                        </a:rPr>
                        <a:t>.</a:t>
                      </a:r>
                    </a:p>
                    <a:p>
                      <a:pPr marL="457200" indent="-457200" algn="r" rtl="1">
                        <a:lnSpc>
                          <a:spcPct val="105000"/>
                        </a:lnSpc>
                        <a:spcBef>
                          <a:spcPts val="1999"/>
                        </a:spcBef>
                        <a:buFont typeface="+mj-lt"/>
                        <a:buAutoNum type="arabicPeriod"/>
                      </a:pPr>
                      <a:r>
                        <a:rPr lang="ar-SA" sz="2000" dirty="0">
                          <a:solidFill>
                            <a:srgbClr val="333333"/>
                          </a:solidFill>
                          <a:latin typeface="+mn-lt"/>
                          <a:ea typeface="+mn-ea"/>
                          <a:cs typeface="+mn-cs"/>
                        </a:rPr>
                        <a:t>الناسا نفسها زورت الهبوط على سطح القمر خوفا من التقشف في الميزانية الحكومية.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174</a:t>
            </a:fld>
            <a:endParaRPr lang="de-DE" altLang="de-DE">
              <a:latin typeface="+mn-lt"/>
              <a:ea typeface="+mn-ea"/>
            </a:endParaRPr>
          </a:p>
        </p:txBody>
      </p:sp>
    </p:spTree>
    <p:extLst>
      <p:ext uri="{BB962C8B-B14F-4D97-AF65-F5344CB8AC3E}">
        <p14:creationId xmlns:p14="http://schemas.microsoft.com/office/powerpoint/2010/main" val="248694248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917909275"/>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r" defTabSz="914400" rtl="1" eaLnBrk="1" fontAlgn="base" latinLnBrk="0" hangingPunct="1">
                        <a:lnSpc>
                          <a:spcPct val="105000"/>
                        </a:lnSpc>
                        <a:spcBef>
                          <a:spcPts val="1999"/>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مع الرأي: </a:t>
                      </a:r>
                      <a:r>
                        <a:rPr kumimoji="0" lang="ar-SA"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175</a:t>
            </a:fld>
            <a:endParaRPr lang="de-DE" altLang="de-DE">
              <a:latin typeface="+mn-lt"/>
              <a:ea typeface="+mn-ea"/>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204809526"/>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333333"/>
                        </a:buClr>
                        <a:buSzTx/>
                        <a:buFont typeface="+mj-lt"/>
                        <a:buNone/>
                        <a:tabLst/>
                      </a:pPr>
                      <a:r>
                        <a:rPr kumimoji="0" lang="ar-SA" sz="2000" b="1" i="0" u="none" strike="noStrike" cap="none" normalizeH="0" baseline="0" dirty="0">
                          <a:ln>
                            <a:noFill/>
                          </a:ln>
                          <a:solidFill>
                            <a:srgbClr val="333333"/>
                          </a:solidFill>
                          <a:effectLst/>
                          <a:latin typeface="+mn-lt"/>
                          <a:ea typeface="+mn-ea"/>
                          <a:cs typeface="+mn-cs"/>
                        </a:rPr>
                        <a:t>مع الرأي: </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a:ln>
                            <a:noFill/>
                          </a:ln>
                          <a:solidFill>
                            <a:srgbClr val="333333"/>
                          </a:solidFill>
                          <a:effectLst/>
                          <a:latin typeface="+mn-lt"/>
                          <a:ea typeface="+mn-ea"/>
                          <a:cs typeface="+mn-cs"/>
                        </a:rPr>
                        <a:t>”التلويح بالعلم“: </a:t>
                      </a:r>
                      <a:r>
                        <a:rPr kumimoji="0" lang="ar-SA" sz="2000" b="0" i="0" u="none" strike="noStrike" cap="none" normalizeH="0" baseline="0" dirty="0">
                          <a:ln>
                            <a:noFill/>
                          </a:ln>
                          <a:solidFill>
                            <a:srgbClr val="333333"/>
                          </a:solidFill>
                          <a:effectLst/>
                          <a:latin typeface="+mn-lt"/>
                          <a:ea typeface="+mn-ea"/>
                          <a:cs typeface="+mn-cs"/>
                        </a:rPr>
                        <a:t>مستحيل لأنه لا </a:t>
                      </a:r>
                      <a:r>
                        <a:rPr kumimoji="0" lang="ar-SA" sz="2000" b="0" i="0" u="none" strike="noStrike" cap="none" normalizeH="0" baseline="0">
                          <a:ln>
                            <a:noFill/>
                          </a:ln>
                          <a:solidFill>
                            <a:srgbClr val="333333"/>
                          </a:solidFill>
                          <a:effectLst/>
                          <a:latin typeface="+mn-lt"/>
                          <a:ea typeface="+mn-ea"/>
                          <a:cs typeface="+mn-cs"/>
                        </a:rPr>
                        <a:t>يوجد جو/الطقس على </a:t>
                      </a:r>
                      <a:r>
                        <a:rPr kumimoji="0" lang="ar-SA" sz="2000" b="0" i="0" u="none" strike="noStrike" cap="none" normalizeH="0" baseline="0" dirty="0">
                          <a:ln>
                            <a:noFill/>
                          </a:ln>
                          <a:solidFill>
                            <a:srgbClr val="333333"/>
                          </a:solidFill>
                          <a:effectLst/>
                          <a:latin typeface="+mn-lt"/>
                          <a:ea typeface="+mn-ea"/>
                          <a:cs typeface="+mn-cs"/>
                        </a:rPr>
                        <a:t>سطح القمر.</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dirty="0">
                          <a:ln>
                            <a:noFill/>
                          </a:ln>
                          <a:solidFill>
                            <a:srgbClr val="333333"/>
                          </a:solidFill>
                          <a:effectLst/>
                          <a:latin typeface="+mn-lt"/>
                          <a:ea typeface="+mn-ea"/>
                          <a:cs typeface="+mn-cs"/>
                        </a:rPr>
                        <a:t>صور من السماء والظلال المختلفة تشير إلى وجود إنتاج استوديو سينمائي.</a:t>
                      </a:r>
                    </a:p>
                    <a:p>
                      <a:pPr marL="342900" marR="0" lvl="0" indent="-342900" algn="r" defTabSz="914400" rtl="1" eaLnBrk="1" fontAlgn="base" latinLnBrk="0" hangingPunct="1">
                        <a:lnSpc>
                          <a:spcPct val="105000"/>
                        </a:lnSpc>
                        <a:spcBef>
                          <a:spcPts val="1999"/>
                        </a:spcBef>
                        <a:spcAft>
                          <a:spcPct val="0"/>
                        </a:spcAft>
                        <a:buClr>
                          <a:srgbClr val="333333"/>
                        </a:buClr>
                        <a:buSzTx/>
                        <a:buFont typeface="+mj-lt"/>
                        <a:buAutoNum type="arabicPeriod"/>
                        <a:tabLst/>
                      </a:pPr>
                      <a:r>
                        <a:rPr kumimoji="0" lang="ar-SA" sz="2000" b="0" i="0" u="none" strike="noStrike" cap="none" normalizeH="0" baseline="0" dirty="0">
                          <a:ln>
                            <a:noFill/>
                          </a:ln>
                          <a:solidFill>
                            <a:srgbClr val="333333"/>
                          </a:solidFill>
                          <a:effectLst/>
                          <a:latin typeface="+mn-lt"/>
                          <a:ea typeface="+mn-ea"/>
                          <a:cs typeface="+mn-cs"/>
                        </a:rPr>
                        <a:t>رسالة لاسلكية لرائد الفضاء أرمسترونغ: أنه إستجاب بسرعة كبيرة جدا إلى الجملة الأخيرة للرئيس نيكسون. إشارات الراديو بحاجة الى المزيد من الوقت لكي تنتقل إلى الأرض ليس كما استغرق رد ارمسترونغ.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176</a:t>
            </a:fld>
            <a:endParaRPr lang="de-DE" altLang="de-DE">
              <a:latin typeface="+mn-lt"/>
              <a:ea typeface="+mn-ea"/>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4163265666"/>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r" defTabSz="914400" rtl="1" eaLnBrk="1" fontAlgn="base" latinLnBrk="0" hangingPunct="1">
                        <a:lnSpc>
                          <a:spcPct val="105000"/>
                        </a:lnSpc>
                        <a:spcBef>
                          <a:spcPts val="1999"/>
                        </a:spcBef>
                        <a:spcAft>
                          <a:spcPct val="0"/>
                        </a:spcAft>
                        <a:buClr>
                          <a:srgbClr val="006699"/>
                        </a:buClr>
                        <a:buSzTx/>
                        <a:buFontTx/>
                        <a:buNone/>
                        <a:tabLst/>
                      </a:pPr>
                      <a:r>
                        <a:rPr kumimoji="0" lang="ar-SA" sz="2000" b="1" i="0" u="none" strike="noStrike" cap="none" normalizeH="0" baseline="0" dirty="0">
                          <a:ln>
                            <a:noFill/>
                          </a:ln>
                          <a:solidFill>
                            <a:srgbClr val="333333"/>
                          </a:solidFill>
                          <a:effectLst/>
                          <a:latin typeface="+mn-lt"/>
                          <a:ea typeface="+mn-ea"/>
                          <a:cs typeface="+mn-cs"/>
                        </a:rPr>
                        <a:t>ضد الرأي: </a:t>
                      </a:r>
                      <a:r>
                        <a:rPr kumimoji="0" lang="ar-SA" sz="2000" b="1"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ooter Placeholder 9"/>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177</a:t>
            </a:fld>
            <a:endParaRPr lang="de-DE" altLang="de-DE">
              <a:latin typeface="+mn-lt"/>
              <a:ea typeface="+mn-ea"/>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475" name="Gerade Verbindung mit Pfeil 8"/>
          <p:cNvCxnSpPr>
            <a:cxnSpLocks noChangeShapeType="1"/>
          </p:cNvCxnSpPr>
          <p:nvPr/>
        </p:nvCxnSpPr>
        <p:spPr bwMode="auto">
          <a:xfrm flipH="1">
            <a:off x="6770863" y="4005263"/>
            <a:ext cx="19055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graphicFrame>
        <p:nvGraphicFramePr>
          <p:cNvPr id="9" name="Group 27"/>
          <p:cNvGraphicFramePr>
            <a:graphicFrameLocks noGrp="1"/>
          </p:cNvGraphicFramePr>
          <p:nvPr>
            <p:extLst>
              <p:ext uri="{D42A27DB-BD31-4B8C-83A1-F6EECF244321}">
                <p14:modId xmlns:p14="http://schemas.microsoft.com/office/powerpoint/2010/main" val="370965310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dirty="0">
                          <a:ln>
                            <a:noFill/>
                          </a:ln>
                          <a:solidFill>
                            <a:srgbClr val="000000"/>
                          </a:solidFill>
                          <a:effectLst/>
                          <a:latin typeface="+mn-lt"/>
                          <a:ea typeface="+mn-ea"/>
                          <a:cs typeface="+mn-cs"/>
                        </a:rPr>
                        <a:t>القصة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مع و ظد الرأي</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000000"/>
                          </a:solidFill>
                          <a:effectLst/>
                          <a:latin typeface="+mn-lt"/>
                          <a:ea typeface="+mn-ea"/>
                          <a:cs typeface="+mn-cs"/>
                        </a:rPr>
                        <a:t>”الدليل“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ar-SA" sz="2000" b="0" i="0" u="none" strike="noStrike" cap="none" normalizeH="0" baseline="0">
                          <a:ln>
                            <a:noFill/>
                          </a:ln>
                          <a:solidFill>
                            <a:srgbClr val="333333"/>
                          </a:solidFill>
                          <a:effectLst/>
                          <a:latin typeface="+mn-lt"/>
                          <a:ea typeface="+mn-ea"/>
                          <a:cs typeface="+mn-cs"/>
                        </a:rPr>
                        <a:t> أن الهبوط على سطح القمر في عام 1969 ليس حقيقة وكان مجرد وهم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1" dirty="0">
                          <a:latin typeface="+mn-lt"/>
                          <a:ea typeface="+mn-ea"/>
                          <a:cs typeface="+mn-cs"/>
                        </a:rPr>
                        <a:t>ضد الرأي: </a:t>
                      </a:r>
                    </a:p>
                    <a:p>
                      <a:pPr marL="457200" indent="-457200" algn="r" rtl="1">
                        <a:lnSpc>
                          <a:spcPct val="105000"/>
                        </a:lnSpc>
                        <a:spcBef>
                          <a:spcPts val="1999"/>
                        </a:spcBef>
                        <a:buFont typeface="+mj-lt"/>
                        <a:buAutoNum type="arabicPeriod"/>
                      </a:pPr>
                      <a:r>
                        <a:rPr lang="ar-SA" sz="2000" b="0" dirty="0">
                          <a:latin typeface="+mn-lt"/>
                          <a:ea typeface="+mn-ea"/>
                          <a:cs typeface="+mn-cs"/>
                        </a:rPr>
                        <a:t>سبب التلويح العلم كان من قبل صدمت القطب إلى سطح القمر ودعم العارضة المحمولة.</a:t>
                      </a:r>
                    </a:p>
                    <a:p>
                      <a:pPr marL="457200" indent="-457200" algn="r" rtl="1">
                        <a:lnSpc>
                          <a:spcPct val="105000"/>
                        </a:lnSpc>
                        <a:spcBef>
                          <a:spcPts val="1999"/>
                        </a:spcBef>
                        <a:buFont typeface="+mj-lt"/>
                        <a:buAutoNum type="arabicPeriod"/>
                      </a:pPr>
                      <a:r>
                        <a:rPr lang="ar-SA" sz="2000" b="0" dirty="0">
                          <a:latin typeface="+mn-lt"/>
                          <a:ea typeface="+mn-ea"/>
                          <a:cs typeface="+mn-cs"/>
                        </a:rPr>
                        <a:t>لصورة الفوتوغرافية في الليل لا يمكن التقاط ضعف مصادر الضوء بسبب لانجوم.</a:t>
                      </a:r>
                    </a:p>
                    <a:p>
                      <a:pPr marL="457200" indent="-457200" algn="r" rtl="1">
                        <a:lnSpc>
                          <a:spcPct val="105000"/>
                        </a:lnSpc>
                        <a:spcBef>
                          <a:spcPts val="1999"/>
                        </a:spcBef>
                        <a:buFont typeface="+mj-lt"/>
                        <a:buAutoNum type="arabicPeriod"/>
                      </a:pPr>
                      <a:r>
                        <a:rPr lang="ar-SA" sz="2000" b="0" dirty="0">
                          <a:latin typeface="+mn-lt"/>
                          <a:ea typeface="+mn-ea"/>
                          <a:cs typeface="+mn-cs"/>
                        </a:rPr>
                        <a:t>السبب في الظلال متفاوتة كان من سطح القمر المتفاوت.</a:t>
                      </a:r>
                    </a:p>
                    <a:p>
                      <a:pPr marL="457200" indent="-457200" algn="r" rtl="1">
                        <a:lnSpc>
                          <a:spcPct val="105000"/>
                        </a:lnSpc>
                        <a:spcBef>
                          <a:spcPts val="1999"/>
                        </a:spcBef>
                        <a:buFont typeface="+mj-lt"/>
                        <a:buAutoNum type="arabicPeriod"/>
                      </a:pPr>
                      <a:r>
                        <a:rPr lang="ar-SA" sz="2000" b="0" dirty="0">
                          <a:latin typeface="+mn-lt"/>
                          <a:ea typeface="+mn-ea"/>
                          <a:cs typeface="+mn-cs"/>
                        </a:rPr>
                        <a:t>الحوار بين نيكسون و آرمسترونغ لم يكن في الوقت الأصليالدي تكلما فيه.</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11" name="Slide Number Placeholder 10"/>
          <p:cNvSpPr>
            <a:spLocks noGrp="1"/>
          </p:cNvSpPr>
          <p:nvPr>
            <p:ph type="sldNum" sz="quarter" idx="12"/>
          </p:nvPr>
        </p:nvSpPr>
        <p:spPr/>
        <p:txBody>
          <a:bodyPr/>
          <a:lstStyle/>
          <a:p>
            <a:fld id="{A2DA1930-C4D5-4A1F-9439-D00F97BFF2C7}" type="slidenum">
              <a:rPr lang="en-US" altLang="de-DE" smtClean="0">
                <a:latin typeface="+mn-lt"/>
                <a:ea typeface="+mn-ea"/>
              </a:rPr>
              <a:pPr/>
              <a:t>178</a:t>
            </a:fld>
            <a:endParaRPr lang="de-DE" altLang="de-DE">
              <a:latin typeface="+mn-lt"/>
              <a:ea typeface="+mn-ea"/>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الأستنتاجات السريعة “في العمل”</a:t>
            </a:r>
            <a:br>
              <a:rPr lang="ar-SA" sz="3600">
                <a:solidFill>
                  <a:srgbClr val="004992"/>
                </a:solidFill>
                <a:latin typeface="+mn-lt"/>
                <a:ea typeface="+mn-ea"/>
                <a:cs typeface="+mn-cs"/>
              </a:rPr>
            </a:br>
            <a:r>
              <a:rPr lang="ar-SA">
                <a:solidFill>
                  <a:srgbClr val="004992"/>
                </a:solidFill>
                <a:latin typeface="+mn-lt"/>
                <a:ea typeface="+mn-ea"/>
                <a:cs typeface="+mn-cs"/>
              </a:rPr>
              <a:t>- قصص جديدة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ar-SA" altLang="de-DE" sz="4000">
                <a:solidFill>
                  <a:srgbClr val="FF0000"/>
                </a:solidFill>
                <a:latin typeface="+mn-lt"/>
                <a:ea typeface="+mn-ea"/>
              </a:rPr>
              <a:t>لا!</a:t>
            </a:r>
            <a:endParaRPr lang="de-DE" altLang="de-DE" sz="400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ar-SA" sz="2200">
                <a:solidFill>
                  <a:srgbClr val="000000"/>
                </a:solidFill>
                <a:latin typeface="+mn-lt"/>
                <a:ea typeface="+mn-ea"/>
              </a:rPr>
              <a:t>هل كان الهبوط على سطح القمر مزورة من قبل حكومة الولايات المتحدة؟</a:t>
            </a:r>
            <a:endParaRPr lang="de-DE" sz="2200" dirty="0">
              <a:solidFill>
                <a:srgbClr val="000000"/>
              </a:solidFill>
              <a:latin typeface="+mn-lt"/>
              <a:ea typeface="+mn-ea"/>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200">
                <a:latin typeface="+mn-lt"/>
                <a:ea typeface="+mn-ea"/>
              </a:rPr>
              <a:t>مصدر: التلفزيون الألماني محطة صدف: “حذار مؤامرة” )حذار مؤامرة(.</a:t>
            </a:r>
            <a:endParaRPr lang="de-DE" altLang="de-DE" sz="1200" dirty="0">
              <a:latin typeface="+mn-lt"/>
              <a:ea typeface="+mn-ea"/>
            </a:endParaRPr>
          </a:p>
        </p:txBody>
      </p:sp>
      <p:sp>
        <p:nvSpPr>
          <p:cNvPr id="15" name="Caption_15"/>
          <p:cNvSpPr txBox="1">
            <a:spLocks noChangeArrowheads="1"/>
          </p:cNvSpPr>
          <p:nvPr/>
        </p:nvSpPr>
        <p:spPr bwMode="auto">
          <a:xfrm>
            <a:off x="446220" y="3496940"/>
            <a:ext cx="7609984"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ar-SA" altLang="de-DE" sz="2400" dirty="0">
                <a:latin typeface="+mn-lt"/>
                <a:ea typeface="+mn-ea"/>
              </a:rPr>
              <a:t>المخرج رولاند إمريش (يوم الاستقلال):</a:t>
            </a:r>
          </a:p>
          <a:p>
            <a:pPr algn="r" rtl="1" eaLnBrk="1" hangingPunct="1">
              <a:lnSpc>
                <a:spcPct val="105000"/>
              </a:lnSpc>
              <a:spcBef>
                <a:spcPts val="1999"/>
              </a:spcBef>
              <a:buClrTx/>
              <a:buFontTx/>
              <a:buNone/>
            </a:pPr>
            <a:r>
              <a:rPr lang="ar-SA" altLang="de-DE" sz="2400" dirty="0">
                <a:latin typeface="+mn-lt"/>
                <a:ea typeface="+mn-ea"/>
              </a:rPr>
              <a:t>“الهبوط على سطح القمر )...( كان أكتر من جيد جدا. وكان مثل هذا الشيء مستحيل في 1960. حتى مع المعدات اليومية هذا شيء صعب”.</a:t>
            </a:r>
            <a:endParaRPr lang="de-DE" altLang="de-DE" sz="2400" i="1" dirty="0">
              <a:latin typeface="+mn-lt"/>
              <a:ea typeface="+mn-ea"/>
            </a:endParaRPr>
          </a:p>
        </p:txBody>
      </p:sp>
      <p:sp>
        <p:nvSpPr>
          <p:cNvPr id="7" name="Footer Placeholder 6"/>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8" name="Slide Number Placeholder 7"/>
          <p:cNvSpPr>
            <a:spLocks noGrp="1"/>
          </p:cNvSpPr>
          <p:nvPr>
            <p:ph type="sldNum" sz="quarter" idx="12"/>
          </p:nvPr>
        </p:nvSpPr>
        <p:spPr/>
        <p:txBody>
          <a:bodyPr/>
          <a:lstStyle/>
          <a:p>
            <a:fld id="{A2DA1930-C4D5-4A1F-9439-D00F97BFF2C7}" type="slidenum">
              <a:rPr lang="en-US" altLang="de-DE" smtClean="0">
                <a:latin typeface="+mn-lt"/>
                <a:ea typeface="+mn-ea"/>
              </a:rPr>
              <a:pPr/>
              <a:t>179</a:t>
            </a:fld>
            <a:endParaRPr lang="de-DE" altLang="de-DE">
              <a:latin typeface="+mn-lt"/>
              <a:ea typeface="+mn-ea"/>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تنشأ هذه الأسطورة الحضرية ونظريات المؤامرة أخرى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de-DE"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180</a:t>
            </a:fld>
            <a:endParaRPr lang="de-DE" altLang="de-DE">
              <a:latin typeface="+mn-lt"/>
              <a:ea typeface="+mn-ea"/>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تنشأ هذه الأسطورة الحضرية ونظريات المؤامرة أخرى ؟</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EG" altLang="de-DE" sz="2400" dirty="0">
                <a:solidFill>
                  <a:srgbClr val="333333"/>
                </a:solidFill>
              </a:rPr>
              <a:t>فإنها غالبا ما تكون أكثر إقناعا من الواقع.</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لأنها تستند إلى الحقائق التي يصعب التحقق منها ويعتقد الناس عليها بسهولة (على سبيل المثال، يشير لوحالعلم أن الصور أخذت على الأرض).</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يقومون باخفاء تفسيرات بديلة (على سبيل المثال، التصوير ليلا السماء في يمكن تفسيره من خلال القيود التقنية من التصوير ليلا).</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EG" altLang="de-DE" sz="2400" dirty="0">
                <a:solidFill>
                  <a:srgbClr val="333333"/>
                </a:solidFill>
              </a:rPr>
              <a:t>الأساطير الحضرية تأخذ الحقائق بدون سياقها وتدفعهم إلى أقصى حد.</a:t>
            </a:r>
            <a:endParaRPr lang="en-US" sz="2400" dirty="0"/>
          </a:p>
        </p:txBody>
      </p:sp>
      <p:sp>
        <p:nvSpPr>
          <p:cNvPr id="8" name="Footer Placeholder 7"/>
          <p:cNvSpPr>
            <a:spLocks noGrp="1"/>
          </p:cNvSpPr>
          <p:nvPr>
            <p:ph type="ftr" sz="quarter" idx="11"/>
          </p:nvPr>
        </p:nvSpPr>
        <p:spPr/>
        <p:txBody>
          <a:bodyPr/>
          <a:lstStyle/>
          <a:p>
            <a:pPr>
              <a:defRPr/>
            </a:pPr>
            <a:r>
              <a:rPr lang="ar-SA" dirty="0">
                <a:latin typeface="+mn-lt"/>
                <a:ea typeface="+mn-ea"/>
              </a:rPr>
              <a:t>التدريب رقم 2 – تخرج من المستشفى بدون أي تحسن</a:t>
            </a:r>
            <a:endParaRPr lang="de-DE" dirty="0">
              <a:latin typeface="+mn-lt"/>
              <a:ea typeface="+mn-ea"/>
            </a:endParaRPr>
          </a:p>
        </p:txBody>
      </p:sp>
      <p:sp>
        <p:nvSpPr>
          <p:cNvPr id="9" name="Slide Number Placeholder 8"/>
          <p:cNvSpPr>
            <a:spLocks noGrp="1"/>
          </p:cNvSpPr>
          <p:nvPr>
            <p:ph type="sldNum" sz="quarter" idx="12"/>
          </p:nvPr>
        </p:nvSpPr>
        <p:spPr/>
        <p:txBody>
          <a:bodyPr/>
          <a:lstStyle/>
          <a:p>
            <a:fld id="{D6C2AF6E-E646-4900-B3BE-04B4AB6BD7DF}" type="slidenum">
              <a:rPr lang="en-US" altLang="de-DE" smtClean="0">
                <a:latin typeface="+mn-lt"/>
                <a:ea typeface="+mn-ea"/>
              </a:rPr>
              <a:pPr/>
              <a:t>181</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8</TotalTime>
  <Words>8331</Words>
  <Application>Microsoft Office PowerPoint</Application>
  <PresentationFormat>Custom</PresentationFormat>
  <Paragraphs>1499</Paragraphs>
  <Slides>181</Slides>
  <Notes>181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181</vt:i4>
      </vt:variant>
    </vt:vector>
  </HeadingPairs>
  <TitlesOfParts>
    <vt:vector size="188" baseType="lpstr">
      <vt:lpstr>Arial</vt:lpstr>
      <vt:lpstr>Calibri Light</vt:lpstr>
      <vt:lpstr>Symbol</vt:lpstr>
      <vt:lpstr>Times New Roman</vt:lpstr>
      <vt:lpstr>WingDings</vt:lpstr>
      <vt:lpstr>UKE_PPT-Vorlage_16zu9</vt:lpstr>
      <vt:lpstr>1_UKE_PPT-Vorlage_16zu9</vt:lpstr>
      <vt:lpstr>التدريب راقم:MCT 2 A   تخرج من المستشفى بدون أي تحسن </vt:lpstr>
      <vt:lpstr>وضع الأستنتاجات السريعة</vt:lpstr>
      <vt:lpstr>وضع الأستنتاجات السريعة</vt:lpstr>
      <vt:lpstr>وضع الأستنتاجات السريعة</vt:lpstr>
      <vt:lpstr>وضع الأستنتاجات السريعة</vt:lpstr>
      <vt:lpstr>وضع الأستنتاجات السريعة</vt:lpstr>
      <vt:lpstr>الاستدلالات بدون دليل 100٪</vt:lpstr>
      <vt:lpstr>الاستدلالات بدون دليل 100٪</vt:lpstr>
      <vt:lpstr>الاستدلالات بدون دليل 100٪</vt:lpstr>
      <vt:lpstr>الاستنتاجات “في العمل”</vt:lpstr>
      <vt:lpstr>الاستنتاجات “في العمل”</vt:lpstr>
      <vt:lpstr>الاستنتاجات “في العمل”</vt:lpstr>
      <vt:lpstr>الاستنتاجات “في العمل” - أساطير الحضرية -</vt:lpstr>
      <vt:lpstr>الاستنتاجات “في العمل” - أساطير الحضرية -</vt:lpstr>
      <vt:lpstr>الاستنتاجات “في العمل” - أساطير الحضرية -</vt:lpstr>
      <vt:lpstr>الاستنتاجات “في العمل”   - أساطير الحضرية - </vt:lpstr>
      <vt:lpstr>كيف تنتشؤ هذه الأساطيرالغير حقيقية وغيرها من الاساطير؟</vt:lpstr>
      <vt:lpstr>كيف تنتشؤ هذه الأساطيرالغير حقيقية وغيرها من الاساطير؟</vt:lpstr>
      <vt:lpstr>كيف تنتشؤ هذه الأساطيرالغير حقيقية وغيرها من الاساطير؟</vt:lpstr>
      <vt:lpstr>لماذا نفعل ذلك؟</vt:lpstr>
      <vt:lpstr>لماذا نفعل ذلك؟</vt:lpstr>
      <vt:lpstr>كيف يؤدي الاستنتاج السريع خلال البسيشوج الى تفسيرات خاطئة- أمثلة</vt:lpstr>
      <vt:lpstr>تمرين (1)</vt:lpstr>
      <vt:lpstr>تمرين (1)</vt:lpstr>
      <vt:lpstr>تمرين (1)</vt:lpstr>
      <vt:lpstr>الصورة 1</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2</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3</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4</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الصورة5 </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6</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7</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اختياري: فيديو كليب</vt:lpstr>
      <vt:lpstr>الصورة 8</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9</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10</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11</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الصورة 12</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ما يقدم لك في هذه الصورة؟</vt:lpstr>
      <vt:lpstr>تمرين 2</vt:lpstr>
      <vt:lpstr>مدا ترى؟</vt:lpstr>
      <vt:lpstr>مدا ترى؟</vt:lpstr>
      <vt:lpstr>مدا ترى؟</vt:lpstr>
      <vt:lpstr>مدا ترى؟</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ماذا ترى؟</vt:lpstr>
      <vt:lpstr>حاول ان تكتشف كل التفاصيل!</vt:lpstr>
      <vt:lpstr>PowerPoint Presentation</vt:lpstr>
      <vt:lpstr>نقل التدريب في الحياة اليومية</vt:lpstr>
      <vt:lpstr>نقل التدريب في الحياة اليومية</vt:lpstr>
      <vt:lpstr>نقل التدريب في الحياة اليومية</vt:lpstr>
      <vt:lpstr>نقل التدريب في الحياة اليومية</vt:lpstr>
      <vt:lpstr>نقل التدريب في الحياة اليومية</vt:lpstr>
      <vt:lpstr>ما علاقة هدا بمرض البسيشوج؟</vt:lpstr>
      <vt:lpstr>ما علاقة هدا بمرض البسيشوج؟</vt:lpstr>
      <vt:lpstr>ما علاقة هدا بمرض البسيشوج؟</vt:lpstr>
      <vt:lpstr>شكرا لنتباهكم!</vt:lpstr>
      <vt:lpstr>PowerPoint Presentation</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الأستنتاجات السريعة “في العمل” - قصص جديدة -</vt:lpstr>
      <vt:lpstr>كيف تنشأ هذه الأسطورة الحضرية ونظريات المؤامرة أخرى ؟</vt:lpstr>
      <vt:lpstr>كيف تنشأ هذه الأسطورة الحضرية ونظريات المؤامرة أخرى ؟</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453</cp:revision>
  <dcterms:created xsi:type="dcterms:W3CDTF">2002-10-15T10:55:06Z</dcterms:created>
  <dcterms:modified xsi:type="dcterms:W3CDTF">2025-02-16T08:10:22Z</dcterms:modified>
</cp:coreProperties>
</file>