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38"/>
  </p:notesMasterIdLst>
  <p:handoutMasterIdLst>
    <p:handoutMasterId r:id="rId139"/>
  </p:handoutMasterIdLst>
  <p:sldIdLst>
    <p:sldId id="988" r:id="rId2"/>
    <p:sldId id="875" r:id="rId3"/>
    <p:sldId id="963" r:id="rId4"/>
    <p:sldId id="964" r:id="rId5"/>
    <p:sldId id="965" r:id="rId6"/>
    <p:sldId id="966" r:id="rId7"/>
    <p:sldId id="876" r:id="rId8"/>
    <p:sldId id="686" r:id="rId9"/>
    <p:sldId id="967" r:id="rId10"/>
    <p:sldId id="863" r:id="rId11"/>
    <p:sldId id="862" r:id="rId12"/>
    <p:sldId id="968" r:id="rId13"/>
    <p:sldId id="802" r:id="rId14"/>
    <p:sldId id="803" r:id="rId15"/>
    <p:sldId id="804" r:id="rId16"/>
    <p:sldId id="805" r:id="rId17"/>
    <p:sldId id="807" r:id="rId18"/>
    <p:sldId id="806" r:id="rId19"/>
    <p:sldId id="869" r:id="rId20"/>
    <p:sldId id="969" r:id="rId21"/>
    <p:sldId id="878" r:id="rId22"/>
    <p:sldId id="860" r:id="rId23"/>
    <p:sldId id="881" r:id="rId24"/>
    <p:sldId id="970" r:id="rId25"/>
    <p:sldId id="971" r:id="rId26"/>
    <p:sldId id="882" r:id="rId27"/>
    <p:sldId id="891" r:id="rId28"/>
    <p:sldId id="892" r:id="rId29"/>
    <p:sldId id="893" r:id="rId30"/>
    <p:sldId id="894" r:id="rId31"/>
    <p:sldId id="895" r:id="rId32"/>
    <p:sldId id="896" r:id="rId33"/>
    <p:sldId id="897" r:id="rId34"/>
    <p:sldId id="898" r:id="rId35"/>
    <p:sldId id="989" r:id="rId36"/>
    <p:sldId id="711" r:id="rId37"/>
    <p:sldId id="899" r:id="rId38"/>
    <p:sldId id="900" r:id="rId39"/>
    <p:sldId id="901" r:id="rId40"/>
    <p:sldId id="902" r:id="rId41"/>
    <p:sldId id="903" r:id="rId42"/>
    <p:sldId id="904" r:id="rId43"/>
    <p:sldId id="905" r:id="rId44"/>
    <p:sldId id="990" r:id="rId45"/>
    <p:sldId id="712" r:id="rId46"/>
    <p:sldId id="906" r:id="rId47"/>
    <p:sldId id="907" r:id="rId48"/>
    <p:sldId id="908" r:id="rId49"/>
    <p:sldId id="909" r:id="rId50"/>
    <p:sldId id="910" r:id="rId51"/>
    <p:sldId id="911" r:id="rId52"/>
    <p:sldId id="912" r:id="rId53"/>
    <p:sldId id="913" r:id="rId54"/>
    <p:sldId id="991" r:id="rId55"/>
    <p:sldId id="450" r:id="rId56"/>
    <p:sldId id="914" r:id="rId57"/>
    <p:sldId id="915" r:id="rId58"/>
    <p:sldId id="916" r:id="rId59"/>
    <p:sldId id="917" r:id="rId60"/>
    <p:sldId id="918" r:id="rId61"/>
    <p:sldId id="919" r:id="rId62"/>
    <p:sldId id="920" r:id="rId63"/>
    <p:sldId id="921" r:id="rId64"/>
    <p:sldId id="992" r:id="rId65"/>
    <p:sldId id="961" r:id="rId66"/>
    <p:sldId id="667" r:id="rId67"/>
    <p:sldId id="922" r:id="rId68"/>
    <p:sldId id="923" r:id="rId69"/>
    <p:sldId id="924" r:id="rId70"/>
    <p:sldId id="925" r:id="rId71"/>
    <p:sldId id="926" r:id="rId72"/>
    <p:sldId id="927" r:id="rId73"/>
    <p:sldId id="928" r:id="rId74"/>
    <p:sldId id="929" r:id="rId75"/>
    <p:sldId id="993" r:id="rId76"/>
    <p:sldId id="801" r:id="rId77"/>
    <p:sldId id="930" r:id="rId78"/>
    <p:sldId id="931" r:id="rId79"/>
    <p:sldId id="932" r:id="rId80"/>
    <p:sldId id="933" r:id="rId81"/>
    <p:sldId id="934" r:id="rId82"/>
    <p:sldId id="935" r:id="rId83"/>
    <p:sldId id="936" r:id="rId84"/>
    <p:sldId id="937" r:id="rId85"/>
    <p:sldId id="994" r:id="rId86"/>
    <p:sldId id="995" r:id="rId87"/>
    <p:sldId id="996" r:id="rId88"/>
    <p:sldId id="997" r:id="rId89"/>
    <p:sldId id="998" r:id="rId90"/>
    <p:sldId id="999" r:id="rId91"/>
    <p:sldId id="1000" r:id="rId92"/>
    <p:sldId id="1001" r:id="rId93"/>
    <p:sldId id="791" r:id="rId94"/>
    <p:sldId id="938" r:id="rId95"/>
    <p:sldId id="939" r:id="rId96"/>
    <p:sldId id="940" r:id="rId97"/>
    <p:sldId id="941" r:id="rId98"/>
    <p:sldId id="942" r:id="rId99"/>
    <p:sldId id="943" r:id="rId100"/>
    <p:sldId id="944" r:id="rId101"/>
    <p:sldId id="1002" r:id="rId102"/>
    <p:sldId id="556" r:id="rId103"/>
    <p:sldId id="761" r:id="rId104"/>
    <p:sldId id="762" r:id="rId105"/>
    <p:sldId id="763" r:id="rId106"/>
    <p:sldId id="885" r:id="rId107"/>
    <p:sldId id="972" r:id="rId108"/>
    <p:sldId id="766" r:id="rId109"/>
    <p:sldId id="767" r:id="rId110"/>
    <p:sldId id="768" r:id="rId111"/>
    <p:sldId id="769" r:id="rId112"/>
    <p:sldId id="770" r:id="rId113"/>
    <p:sldId id="771" r:id="rId114"/>
    <p:sldId id="852" r:id="rId115"/>
    <p:sldId id="853" r:id="rId116"/>
    <p:sldId id="854" r:id="rId117"/>
    <p:sldId id="855" r:id="rId118"/>
    <p:sldId id="955" r:id="rId119"/>
    <p:sldId id="976" r:id="rId120"/>
    <p:sldId id="973" r:id="rId121"/>
    <p:sldId id="974" r:id="rId122"/>
    <p:sldId id="975" r:id="rId123"/>
    <p:sldId id="859" r:id="rId124"/>
    <p:sldId id="977" r:id="rId125"/>
    <p:sldId id="978" r:id="rId126"/>
    <p:sldId id="962" r:id="rId127"/>
    <p:sldId id="890" r:id="rId128"/>
    <p:sldId id="979" r:id="rId129"/>
    <p:sldId id="980" r:id="rId130"/>
    <p:sldId id="981" r:id="rId131"/>
    <p:sldId id="982" r:id="rId132"/>
    <p:sldId id="983" r:id="rId133"/>
    <p:sldId id="984" r:id="rId134"/>
    <p:sldId id="985" r:id="rId135"/>
    <p:sldId id="986" r:id="rId136"/>
    <p:sldId id="987" r:id="rId137"/>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93810" autoAdjust="0"/>
  </p:normalViewPr>
  <p:slideViewPr>
    <p:cSldViewPr snapToGrid="0">
      <p:cViewPr varScale="1">
        <p:scale>
          <a:sx n="103" d="100"/>
          <a:sy n="103" d="100"/>
        </p:scale>
        <p:origin x="1116" y="126"/>
      </p:cViewPr>
      <p:guideLst>
        <p:guide orient="horz" pos="799"/>
        <p:guide pos="240"/>
        <p:guide pos="320"/>
      </p:guideLst>
    </p:cSldViewPr>
  </p:slideViewPr>
  <p:outlineViewPr>
    <p:cViewPr>
      <p:scale>
        <a:sx n="33" d="100"/>
        <a:sy n="33" d="100"/>
      </p:scale>
      <p:origin x="0" y="-3450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5160"/>
    </p:cViewPr>
  </p:sorterViewPr>
  <p:notesViewPr>
    <p:cSldViewPr snapToGrid="0">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2143457B-5EB8-4006-AB62-1E4030B7B1AE}" type="slidenum">
              <a:rPr lang="en-GB" altLang="de-DE"/>
              <a:pPr>
                <a:defRPr/>
              </a:pPr>
              <a:t>‹#›</a:t>
            </a:fld>
            <a:endParaRPr lang="en-GB" altLang="de-DE"/>
          </a:p>
        </p:txBody>
      </p:sp>
    </p:spTree>
    <p:extLst>
      <p:ext uri="{BB962C8B-B14F-4D97-AF65-F5344CB8AC3E}">
        <p14:creationId xmlns:p14="http://schemas.microsoft.com/office/powerpoint/2010/main" val="1016970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E200CCB8-1734-4CF1-94E8-47A90C51C01E}" type="slidenum">
              <a:rPr lang="de-DE" altLang="de-DE"/>
              <a:pPr>
                <a:defRPr/>
              </a:pPr>
              <a:t>‹#›</a:t>
            </a:fld>
            <a:endParaRPr lang="de-DE" altLang="de-DE"/>
          </a:p>
        </p:txBody>
      </p:sp>
    </p:spTree>
    <p:extLst>
      <p:ext uri="{BB962C8B-B14F-4D97-AF65-F5344CB8AC3E}">
        <p14:creationId xmlns:p14="http://schemas.microsoft.com/office/powerpoint/2010/main" val="2235564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2</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3</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4</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5</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C63223-C78A-43B7-832D-9E16C67D35AE}" type="slidenum">
              <a:rPr lang="de-DE" altLang="de-DE" sz="1300" smtClean="0"/>
              <a:pPr>
                <a:spcBef>
                  <a:spcPct val="0"/>
                </a:spcBef>
              </a:pPr>
              <a:t>6</a:t>
            </a:fld>
            <a:endParaRPr lang="de-DE" altLang="de-DE" sz="1300"/>
          </a:p>
        </p:txBody>
      </p:sp>
      <p:sp>
        <p:nvSpPr>
          <p:cNvPr id="1536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358343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381DC8-1155-4BF6-8A89-7616FD9D74D6}"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8638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E9DA70-028D-432D-BF91-052240A23B38}" type="slidenum">
              <a:rPr lang="de-DE" altLang="de-DE" sz="1300" smtClean="0"/>
              <a:pPr>
                <a:spcBef>
                  <a:spcPct val="0"/>
                </a:spcBef>
              </a:pPr>
              <a:t>8</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95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E9DA70-028D-432D-BF91-052240A23B38}"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95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41EF06-A55B-487A-8C91-C27355371201}" type="slidenum">
              <a:rPr lang="de-DE" altLang="de-DE" sz="1300" smtClean="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2696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4D41B3-B46E-4D74-B2BD-449BE3E540EC}" type="slidenum">
              <a:rPr lang="de-DE" altLang="de-DE" sz="1300" smtClean="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2993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4D41B3-B46E-4D74-B2BD-449BE3E540EC}" type="slidenum">
              <a:rPr lang="de-DE" altLang="de-DE" sz="1300" smtClean="0"/>
              <a:pPr>
                <a:spcBef>
                  <a:spcPct val="0"/>
                </a:spcBef>
              </a:pPr>
              <a:t>12</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2993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5EAE8D-81D3-48B8-AFCF-51891D5BB2DE}"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1691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A17981-44B7-4D1D-8606-D8786A1EDBD4}"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54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5D358B-78D4-41D1-9332-4B3C5C66FBBE}"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625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2D7DDAD-F228-4E42-A7A8-2D7BCA68BE92}"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3349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008566-2793-422B-9A04-8E3B1F7FD380}" type="slidenum">
              <a:rPr lang="de-DE" altLang="de-DE" sz="1300" smtClean="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0578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1D88F6-24F7-4439-8147-86AB03BF80BE}"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878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8E13E1-B518-4A22-98F4-E6E871DD1614}"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1339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D66F22-DFA9-4388-9EDF-537C6DEBCEB0}"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5532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D66F22-DFA9-4388-9EDF-537C6DEBCEB0}"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5532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8B3C79-8578-4915-9C00-2EE485F37DEF}"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307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0768D-FBFB-4717-89B0-22AAC3D946CE}"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876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0768D-FBFB-4717-89B0-22AAC3D946CE}"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876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0768D-FBFB-4717-89B0-22AAC3D946CE}"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876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4ED23B-684C-4545-8C92-FFAA1FD97930}"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655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AAE5283-DEEC-42A3-99C5-E16D6DFB430D}" type="slidenum">
              <a:rPr lang="de-DE" altLang="de-DE" sz="1300"/>
              <a:pPr algn="r" eaLnBrk="1" hangingPunct="1">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0112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99D9F26-0952-480E-B3F0-9C7E11A2E3F0}" type="slidenum">
              <a:rPr lang="de-DE" altLang="de-DE" sz="1300"/>
              <a:pPr algn="r" eaLnBrk="1" hangingPunct="1">
                <a:spcBef>
                  <a:spcPct val="0"/>
                </a:spcBef>
              </a:pPr>
              <a:t>28</a:t>
            </a:fld>
            <a:endParaRPr lang="de-DE"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3262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B970EF1-F448-43AB-80A8-B8CD22A80DF1}" type="slidenum">
              <a:rPr lang="de-DE" altLang="de-DE" sz="1300"/>
              <a:pPr algn="r" eaLnBrk="1" hangingPunct="1">
                <a:spcBef>
                  <a:spcPct val="0"/>
                </a:spcBef>
              </a:pPr>
              <a:t>29</a:t>
            </a:fld>
            <a:endParaRPr lang="de-DE" altLang="de-DE" sz="1300"/>
          </a:p>
        </p:txBody>
      </p:sp>
      <p:sp>
        <p:nvSpPr>
          <p:cNvPr id="62467" name="Rectangle 2"/>
          <p:cNvSpPr>
            <a:spLocks noGrp="1" noRot="1" noChangeAspect="1" noChangeArrowheads="1" noTextEdit="1"/>
          </p:cNvSpPr>
          <p:nvPr>
            <p:ph type="sldImg"/>
          </p:nvPr>
        </p:nvSpPr>
        <p:spPr>
          <a:xfrm>
            <a:off x="139700" y="768350"/>
            <a:ext cx="6821488"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594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AF2EFCF-E5EA-4145-A1C6-4E79A3239C83}" type="slidenum">
              <a:rPr lang="de-DE" altLang="de-DE" sz="1300"/>
              <a:pPr algn="r" eaLnBrk="1" hangingPunct="1">
                <a:spcBef>
                  <a:spcPct val="0"/>
                </a:spcBef>
              </a:pPr>
              <a:t>30</a:t>
            </a:fld>
            <a:endParaRPr lang="de-DE" altLang="de-DE" sz="1300"/>
          </a:p>
        </p:txBody>
      </p:sp>
      <p:sp>
        <p:nvSpPr>
          <p:cNvPr id="64515" name="Rectangle 2"/>
          <p:cNvSpPr>
            <a:spLocks noGrp="1" noRot="1" noChangeAspect="1" noChangeArrowheads="1" noTextEdit="1"/>
          </p:cNvSpPr>
          <p:nvPr>
            <p:ph type="sldImg"/>
          </p:nvPr>
        </p:nvSpPr>
        <p:spPr>
          <a:xfrm>
            <a:off x="139700" y="768350"/>
            <a:ext cx="6821488"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3940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E16DC0A-EBA3-4D40-8E0B-0F180D33F4B8}" type="slidenum">
              <a:rPr lang="de-DE" altLang="de-DE" sz="1300"/>
              <a:pPr algn="r" eaLnBrk="1" hangingPunct="1">
                <a:spcBef>
                  <a:spcPct val="0"/>
                </a:spcBef>
              </a:pPr>
              <a:t>31</a:t>
            </a:fld>
            <a:endParaRPr lang="de-DE"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5086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A209F8E-49EC-45C6-B4CD-7882A9D5CDF6}" type="slidenum">
              <a:rPr lang="de-DE" altLang="de-DE" sz="1300"/>
              <a:pPr algn="r" eaLnBrk="1" hangingPunct="1">
                <a:spcBef>
                  <a:spcPct val="0"/>
                </a:spcBef>
              </a:pPr>
              <a:t>32</a:t>
            </a:fld>
            <a:endParaRPr lang="de-DE" altLang="de-DE" sz="1300"/>
          </a:p>
        </p:txBody>
      </p:sp>
      <p:sp>
        <p:nvSpPr>
          <p:cNvPr id="68611" name="Rectangle 2"/>
          <p:cNvSpPr>
            <a:spLocks noGrp="1" noRot="1" noChangeAspect="1" noChangeArrowheads="1" noTextEdit="1"/>
          </p:cNvSpPr>
          <p:nvPr>
            <p:ph type="sldImg"/>
          </p:nvPr>
        </p:nvSpPr>
        <p:spPr>
          <a:xfrm>
            <a:off x="139700" y="768350"/>
            <a:ext cx="6821488"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270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C2B621F-886B-4BFE-9ED0-1369CBBFA856}" type="slidenum">
              <a:rPr lang="de-DE" altLang="de-DE" sz="1300"/>
              <a:pPr algn="r" eaLnBrk="1" hangingPunct="1">
                <a:spcBef>
                  <a:spcPct val="0"/>
                </a:spcBef>
              </a:pPr>
              <a:t>33</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044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BCF09BE-E9F2-4ACE-AFD4-2C1EB6C20B1E}" type="slidenum">
              <a:rPr lang="de-DE" altLang="de-DE" sz="1300"/>
              <a:pPr algn="r" eaLnBrk="1" hangingPunct="1">
                <a:spcBef>
                  <a:spcPct val="0"/>
                </a:spcBef>
              </a:pPr>
              <a:t>34</a:t>
            </a:fld>
            <a:endParaRPr lang="de-DE"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7120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BCF09BE-E9F2-4ACE-AFD4-2C1EB6C20B1E}" type="slidenum">
              <a:rPr lang="de-DE" altLang="de-DE" sz="1300"/>
              <a:pPr algn="r" eaLnBrk="1" hangingPunct="1">
                <a:spcBef>
                  <a:spcPct val="0"/>
                </a:spcBef>
              </a:pPr>
              <a:t>35</a:t>
            </a:fld>
            <a:endParaRPr lang="de-DE"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71202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46757E-5731-4E0B-B42D-6C83F1B4E7DA}" type="slidenum">
              <a:rPr lang="de-DE" altLang="de-DE" sz="1300" smtClean="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1132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F974DE2-6051-4C59-B06C-6DF9F0654E02}" type="slidenum">
              <a:rPr lang="de-DE" altLang="de-DE" sz="1300"/>
              <a:pPr algn="r" eaLnBrk="1" hangingPunct="1">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9246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27D9E29-1D79-47F4-81E6-8A6A4FD6A930}" type="slidenum">
              <a:rPr lang="de-DE" altLang="de-DE" sz="1300"/>
              <a:pPr algn="r" eaLnBrk="1" hangingPunct="1">
                <a:spcBef>
                  <a:spcPct val="0"/>
                </a:spcBef>
              </a:pPr>
              <a:t>38</a:t>
            </a:fld>
            <a:endParaRPr lang="de-DE" altLang="de-DE" sz="1300"/>
          </a:p>
        </p:txBody>
      </p:sp>
      <p:sp>
        <p:nvSpPr>
          <p:cNvPr id="78851" name="Rectangle 2"/>
          <p:cNvSpPr>
            <a:spLocks noGrp="1" noRot="1" noChangeAspect="1" noChangeArrowheads="1" noTextEdit="1"/>
          </p:cNvSpPr>
          <p:nvPr>
            <p:ph type="sldImg"/>
          </p:nvPr>
        </p:nvSpPr>
        <p:spPr>
          <a:xfrm>
            <a:off x="139700" y="768350"/>
            <a:ext cx="6821488"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4307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02704DD-BF8D-429F-8FBE-4D6A3C7AB791}" type="slidenum">
              <a:rPr lang="de-DE" altLang="de-DE" sz="1300"/>
              <a:pPr algn="r" eaLnBrk="1" hangingPunct="1">
                <a:spcBef>
                  <a:spcPct val="0"/>
                </a:spcBef>
              </a:pPr>
              <a:t>39</a:t>
            </a:fld>
            <a:endParaRPr lang="de-DE" altLang="de-DE" sz="1300"/>
          </a:p>
        </p:txBody>
      </p:sp>
      <p:sp>
        <p:nvSpPr>
          <p:cNvPr id="80899" name="Rectangle 2"/>
          <p:cNvSpPr>
            <a:spLocks noGrp="1" noRot="1" noChangeAspect="1" noChangeArrowheads="1" noTextEdit="1"/>
          </p:cNvSpPr>
          <p:nvPr>
            <p:ph type="sldImg"/>
          </p:nvPr>
        </p:nvSpPr>
        <p:spPr>
          <a:xfrm>
            <a:off x="139700" y="768350"/>
            <a:ext cx="6821488"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354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969F31B-E034-46FB-B55A-8FC2DC2B0479}" type="slidenum">
              <a:rPr lang="de-DE" altLang="de-DE" sz="1300"/>
              <a:pPr algn="r" eaLnBrk="1" hangingPunct="1">
                <a:spcBef>
                  <a:spcPct val="0"/>
                </a:spcBef>
              </a:pPr>
              <a:t>40</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1506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802FD3-ED31-401B-A524-BE8FDDCD6F57}" type="slidenum">
              <a:rPr lang="de-DE" altLang="de-DE" sz="1300"/>
              <a:pPr algn="r" eaLnBrk="1" hangingPunct="1">
                <a:spcBef>
                  <a:spcPct val="0"/>
                </a:spcBef>
              </a:pPr>
              <a:t>41</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9343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75AF796-43E9-4669-9B1F-5B912EE9C815}" type="slidenum">
              <a:rPr lang="de-DE" altLang="de-DE" sz="1300"/>
              <a:pPr algn="r" eaLnBrk="1" hangingPunct="1">
                <a:spcBef>
                  <a:spcPct val="0"/>
                </a:spcBef>
              </a:pPr>
              <a:t>42</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20252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30FDD1-F011-4F47-AAE3-1D25E9777967}" type="slidenum">
              <a:rPr lang="de-DE" altLang="de-DE" sz="1300"/>
              <a:pPr algn="r" eaLnBrk="1" hangingPunct="1">
                <a:spcBef>
                  <a:spcPct val="0"/>
                </a:spcBef>
              </a:pPr>
              <a:t>43</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5554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30FDD1-F011-4F47-AAE3-1D25E9777967}" type="slidenum">
              <a:rPr lang="de-DE" altLang="de-DE" sz="1300"/>
              <a:pPr algn="r" eaLnBrk="1" hangingPunct="1">
                <a:spcBef>
                  <a:spcPct val="0"/>
                </a:spcBef>
              </a:pPr>
              <a:t>44</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55541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B826D3-D9E6-4CE6-824F-3E90ACBE5056}" type="slidenum">
              <a:rPr lang="de-DE" altLang="de-DE" sz="1300" smtClean="0"/>
              <a:pPr>
                <a:spcBef>
                  <a:spcPct val="0"/>
                </a:spcBef>
              </a:pPr>
              <a:t>45</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1238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1341CF8-9C01-4458-95CE-2F9DC3897098}" type="slidenum">
              <a:rPr lang="de-DE" altLang="de-DE" sz="1300"/>
              <a:pPr algn="r" eaLnBrk="1" hangingPunct="1">
                <a:spcBef>
                  <a:spcPct val="0"/>
                </a:spcBef>
              </a:pPr>
              <a:t>46</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215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86553CE-9436-497C-95ED-36CB69629971}" type="slidenum">
              <a:rPr lang="de-DE" altLang="de-DE" sz="1300"/>
              <a:pPr algn="r" eaLnBrk="1" hangingPunct="1">
                <a:spcBef>
                  <a:spcPct val="0"/>
                </a:spcBef>
              </a:pPr>
              <a:t>47</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8521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5031155-5F55-42A5-B76F-6F502B87B641}" type="slidenum">
              <a:rPr lang="de-DE" altLang="de-DE" sz="1300"/>
              <a:pPr algn="r" eaLnBrk="1" hangingPunct="1">
                <a:spcBef>
                  <a:spcPct val="0"/>
                </a:spcBef>
              </a:pPr>
              <a:t>48</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7955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8D98F06-ED2D-4FAB-9E00-D40181EAB015}" type="slidenum">
              <a:rPr lang="de-DE" altLang="de-DE" sz="1300"/>
              <a:pPr algn="r" eaLnBrk="1" hangingPunct="1">
                <a:spcBef>
                  <a:spcPct val="0"/>
                </a:spcBef>
              </a:pPr>
              <a:t>49</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41019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F6600DE-6CE8-42F4-95B4-4D13E7E7E129}" type="slidenum">
              <a:rPr lang="de-DE" altLang="de-DE" sz="1300"/>
              <a:pPr algn="r" eaLnBrk="1" hangingPunct="1">
                <a:spcBef>
                  <a:spcPct val="0"/>
                </a:spcBef>
              </a:pPr>
              <a:t>50</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5707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BB079C2-EC88-4430-A882-23CA0B1E5854}" type="slidenum">
              <a:rPr lang="de-DE" altLang="de-DE" sz="1300"/>
              <a:pPr algn="r" eaLnBrk="1" hangingPunct="1">
                <a:spcBef>
                  <a:spcPct val="0"/>
                </a:spcBef>
              </a:pPr>
              <a:t>51</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2383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193238-DBCA-424D-8FF3-4697137718A5}" type="slidenum">
              <a:rPr lang="de-DE" altLang="de-DE" sz="1300"/>
              <a:pPr algn="r" eaLnBrk="1" hangingPunct="1">
                <a:spcBef>
                  <a:spcPct val="0"/>
                </a:spcBef>
              </a:pPr>
              <a:t>52</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36926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7879465-D147-40F5-9191-1D56F67B13BB}" type="slidenum">
              <a:rPr lang="de-DE" altLang="de-DE" sz="1300"/>
              <a:pPr algn="r" eaLnBrk="1" hangingPunct="1">
                <a:spcBef>
                  <a:spcPct val="0"/>
                </a:spcBef>
              </a:pPr>
              <a:t>53</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55166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7879465-D147-40F5-9191-1D56F67B13BB}" type="slidenum">
              <a:rPr lang="de-DE" altLang="de-DE" sz="1300"/>
              <a:pPr algn="r" eaLnBrk="1" hangingPunct="1">
                <a:spcBef>
                  <a:spcPct val="0"/>
                </a:spcBef>
              </a:pPr>
              <a:t>54</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55166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8D405A-703B-418F-8161-8BA68790CBC7}" type="slidenum">
              <a:rPr lang="de-DE" altLang="de-DE" sz="1300" smtClean="0"/>
              <a:pPr>
                <a:spcBef>
                  <a:spcPct val="0"/>
                </a:spcBef>
              </a:pPr>
              <a:t>55</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54941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4FFFE3D-5A13-4D19-9050-EEE9464CE9FA}" type="slidenum">
              <a:rPr lang="de-DE" altLang="de-DE" sz="1300"/>
              <a:pPr algn="r" eaLnBrk="1" hangingPunct="1">
                <a:spcBef>
                  <a:spcPct val="0"/>
                </a:spcBef>
              </a:pPr>
              <a:t>56</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03260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A369C4E-63D1-4526-BABA-88CD6BA401AE}" type="slidenum">
              <a:rPr lang="de-DE" altLang="de-DE" sz="1300"/>
              <a:pPr algn="r" eaLnBrk="1" hangingPunct="1">
                <a:spcBef>
                  <a:spcPct val="0"/>
                </a:spcBef>
              </a:pPr>
              <a:t>57</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10299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B06011-1718-4F0F-B55D-BBEDD42B47DB}" type="slidenum">
              <a:rPr lang="de-DE" altLang="de-DE" sz="1300"/>
              <a:pPr algn="r" eaLnBrk="1" hangingPunct="1">
                <a:spcBef>
                  <a:spcPct val="0"/>
                </a:spcBef>
              </a:pPr>
              <a:t>58</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3944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DB99792-6F7D-443E-968F-982D1C0017FE}" type="slidenum">
              <a:rPr lang="de-DE" altLang="de-DE" sz="1300"/>
              <a:pPr algn="r" eaLnBrk="1" hangingPunct="1">
                <a:spcBef>
                  <a:spcPct val="0"/>
                </a:spcBef>
              </a:pPr>
              <a:t>59</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7902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40E64BA-A8DF-4829-A0A4-7E5DEC5694C8}" type="slidenum">
              <a:rPr lang="de-DE" altLang="de-DE" sz="1300"/>
              <a:pPr algn="r" eaLnBrk="1" hangingPunct="1">
                <a:spcBef>
                  <a:spcPct val="0"/>
                </a:spcBef>
              </a:pPr>
              <a:t>60</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14760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37DA981-30CD-4B4B-A274-95A167923984}" type="slidenum">
              <a:rPr lang="de-DE" altLang="de-DE" sz="1300"/>
              <a:pPr algn="r" eaLnBrk="1" hangingPunct="1">
                <a:spcBef>
                  <a:spcPct val="0"/>
                </a:spcBef>
              </a:pPr>
              <a:t>61</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68526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10AAC38-1187-4F32-969F-6CED32A6973E}" type="slidenum">
              <a:rPr lang="de-DE" altLang="de-DE" sz="1300"/>
              <a:pPr algn="r" eaLnBrk="1" hangingPunct="1">
                <a:spcBef>
                  <a:spcPct val="0"/>
                </a:spcBef>
              </a:pPr>
              <a:t>62</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47878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5C4AA1-136E-4019-A6A4-1A59B91DCF98}" type="slidenum">
              <a:rPr lang="de-DE" altLang="de-DE" sz="1300"/>
              <a:pPr algn="r" eaLnBrk="1" hangingPunct="1">
                <a:spcBef>
                  <a:spcPct val="0"/>
                </a:spcBef>
              </a:pPr>
              <a:t>63</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96085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5C4AA1-136E-4019-A6A4-1A59B91DCF98}" type="slidenum">
              <a:rPr lang="de-DE" altLang="de-DE" sz="1300"/>
              <a:pPr algn="r" eaLnBrk="1" hangingPunct="1">
                <a:spcBef>
                  <a:spcPct val="0"/>
                </a:spcBef>
              </a:pPr>
              <a:t>64</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96085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562573-4AA6-4A42-849D-314A74921BFD}" type="slidenum">
              <a:rPr lang="de-DE" altLang="de-DE" sz="1300" smtClean="0"/>
              <a:pPr>
                <a:spcBef>
                  <a:spcPct val="0"/>
                </a:spcBef>
              </a:pPr>
              <a:t>66</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1249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44380C0-A07C-4C15-AF2D-425C0625B271}" type="slidenum">
              <a:rPr lang="de-DE" altLang="de-DE" sz="1300"/>
              <a:pPr algn="r" eaLnBrk="1" hangingPunct="1">
                <a:spcBef>
                  <a:spcPct val="0"/>
                </a:spcBef>
              </a:pPr>
              <a:t>67</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7230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90C0449-4D19-4773-A85A-173B76AA6052}" type="slidenum">
              <a:rPr lang="de-DE" altLang="de-DE" sz="1300"/>
              <a:pPr algn="r" eaLnBrk="1" hangingPunct="1">
                <a:spcBef>
                  <a:spcPct val="0"/>
                </a:spcBef>
              </a:pPr>
              <a:t>68</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7617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9BD6769-FE90-444E-8F38-FA5329DB2C93}" type="slidenum">
              <a:rPr lang="de-DE" altLang="de-DE" sz="1300"/>
              <a:pPr algn="r" eaLnBrk="1" hangingPunct="1">
                <a:spcBef>
                  <a:spcPct val="0"/>
                </a:spcBef>
              </a:pPr>
              <a:t>69</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21692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CE43869-6904-4653-A9FA-FD0B3FAB522D}" type="slidenum">
              <a:rPr lang="de-DE" altLang="de-DE" sz="1300"/>
              <a:pPr algn="r" eaLnBrk="1" hangingPunct="1">
                <a:spcBef>
                  <a:spcPct val="0"/>
                </a:spcBef>
              </a:pPr>
              <a:t>70</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25681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E95C71D-8F00-4B4E-B6CC-E40E095A05A2}" type="slidenum">
              <a:rPr lang="de-DE" altLang="de-DE" sz="1300"/>
              <a:pPr algn="r" eaLnBrk="1" hangingPunct="1">
                <a:spcBef>
                  <a:spcPct val="0"/>
                </a:spcBef>
              </a:pPr>
              <a:t>71</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6001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50D783B-95C2-475E-83A1-A40E1CE7258A}" type="slidenum">
              <a:rPr lang="de-DE" altLang="de-DE" sz="1300"/>
              <a:pPr algn="r" eaLnBrk="1" hangingPunct="1">
                <a:spcBef>
                  <a:spcPct val="0"/>
                </a:spcBef>
              </a:pPr>
              <a:t>72</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3125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EC889D0-E443-40A1-9CCB-2C1061A12888}" type="slidenum">
              <a:rPr lang="de-DE" altLang="de-DE" sz="1300"/>
              <a:pPr algn="r" eaLnBrk="1" hangingPunct="1">
                <a:spcBef>
                  <a:spcPct val="0"/>
                </a:spcBef>
              </a:pPr>
              <a:t>73</a:t>
            </a:fld>
            <a:endParaRPr lang="de-DE"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30449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FE75C46-B7EB-4E9A-858D-14C06506E8D5}" type="slidenum">
              <a:rPr lang="de-DE" altLang="de-DE" sz="1300"/>
              <a:pPr algn="r" eaLnBrk="1" hangingPunct="1">
                <a:spcBef>
                  <a:spcPct val="0"/>
                </a:spcBef>
              </a:pPr>
              <a:t>74</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85251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FE75C46-B7EB-4E9A-858D-14C06506E8D5}" type="slidenum">
              <a:rPr lang="de-DE" altLang="de-DE" sz="1300"/>
              <a:pPr algn="r" eaLnBrk="1" hangingPunct="1">
                <a:spcBef>
                  <a:spcPct val="0"/>
                </a:spcBef>
              </a:pPr>
              <a:t>75</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85251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E24868-46BF-4841-91B8-4DB45952E092}" type="slidenum">
              <a:rPr lang="de-DE" altLang="de-DE" sz="1300" smtClean="0"/>
              <a:pPr>
                <a:spcBef>
                  <a:spcPct val="0"/>
                </a:spcBef>
              </a:pPr>
              <a:t>76</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38644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8712C29-8703-4F3B-B512-F21F1E89127E}" type="slidenum">
              <a:rPr lang="de-DE" altLang="de-DE" sz="1300"/>
              <a:pPr algn="r" eaLnBrk="1" hangingPunct="1">
                <a:spcBef>
                  <a:spcPct val="0"/>
                </a:spcBef>
              </a:pPr>
              <a:t>77</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3738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30D6D7D-1A4F-43D0-ADE2-99A9A441FA77}" type="slidenum">
              <a:rPr lang="de-DE" altLang="de-DE" sz="1300"/>
              <a:pPr algn="r" eaLnBrk="1" hangingPunct="1">
                <a:spcBef>
                  <a:spcPct val="0"/>
                </a:spcBef>
              </a:pPr>
              <a:t>78</a:t>
            </a:fld>
            <a:endParaRPr lang="de-DE" altLang="de-DE" sz="1300"/>
          </a:p>
        </p:txBody>
      </p:sp>
      <p:sp>
        <p:nvSpPr>
          <p:cNvPr id="151555" name="Rectangle 1026"/>
          <p:cNvSpPr>
            <a:spLocks noGrp="1" noRot="1" noChangeAspect="1" noChangeArrowheads="1" noTextEdit="1"/>
          </p:cNvSpPr>
          <p:nvPr>
            <p:ph type="sldImg"/>
          </p:nvPr>
        </p:nvSpPr>
        <p:spPr>
          <a:xfrm>
            <a:off x="139700" y="768350"/>
            <a:ext cx="6821488" cy="3836988"/>
          </a:xfrm>
          <a:ln/>
        </p:spPr>
      </p:sp>
      <p:sp>
        <p:nvSpPr>
          <p:cNvPr id="1515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437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2D088AB-1F92-4D75-B787-9967BB70954A}" type="slidenum">
              <a:rPr lang="de-DE" altLang="de-DE" sz="1300"/>
              <a:pPr algn="r" eaLnBrk="1" hangingPunct="1">
                <a:spcBef>
                  <a:spcPct val="0"/>
                </a:spcBef>
              </a:pPr>
              <a:t>79</a:t>
            </a:fld>
            <a:endParaRPr lang="de-DE" altLang="de-DE" sz="1300"/>
          </a:p>
        </p:txBody>
      </p:sp>
      <p:sp>
        <p:nvSpPr>
          <p:cNvPr id="153603" name="Rectangle 1026"/>
          <p:cNvSpPr>
            <a:spLocks noGrp="1" noRot="1" noChangeAspect="1" noChangeArrowheads="1" noTextEdit="1"/>
          </p:cNvSpPr>
          <p:nvPr>
            <p:ph type="sldImg"/>
          </p:nvPr>
        </p:nvSpPr>
        <p:spPr>
          <a:xfrm>
            <a:off x="139700" y="768350"/>
            <a:ext cx="6821488"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520259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1FBF46-408F-4FAA-8942-94A64373D5ED}" type="slidenum">
              <a:rPr lang="de-DE" altLang="de-DE" sz="1300"/>
              <a:pPr algn="r" eaLnBrk="1" hangingPunct="1">
                <a:spcBef>
                  <a:spcPct val="0"/>
                </a:spcBef>
              </a:pPr>
              <a:t>80</a:t>
            </a:fld>
            <a:endParaRPr lang="de-DE" altLang="de-DE" sz="1300"/>
          </a:p>
        </p:txBody>
      </p:sp>
      <p:sp>
        <p:nvSpPr>
          <p:cNvPr id="155651" name="Rectangle 1026"/>
          <p:cNvSpPr>
            <a:spLocks noGrp="1" noRot="1" noChangeAspect="1" noChangeArrowheads="1" noTextEdit="1"/>
          </p:cNvSpPr>
          <p:nvPr>
            <p:ph type="sldImg"/>
          </p:nvPr>
        </p:nvSpPr>
        <p:spPr>
          <a:xfrm>
            <a:off x="139700" y="768350"/>
            <a:ext cx="6821488"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58390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70C903E-9860-491C-8EF8-78DE86B4DE04}" type="slidenum">
              <a:rPr lang="de-DE" altLang="de-DE" sz="1300"/>
              <a:pPr algn="r" eaLnBrk="1" hangingPunct="1">
                <a:spcBef>
                  <a:spcPct val="0"/>
                </a:spcBef>
              </a:pPr>
              <a:t>81</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66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53AF6B-96CD-466C-AAD0-D1D5328CA8F5}" type="slidenum">
              <a:rPr lang="de-DE" altLang="de-DE" sz="1300"/>
              <a:pPr algn="r" eaLnBrk="1" hangingPunct="1">
                <a:spcBef>
                  <a:spcPct val="0"/>
                </a:spcBef>
              </a:pPr>
              <a:t>82</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6990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7E0C95-CCE6-406F-88C6-0A228EB9C19D}" type="slidenum">
              <a:rPr lang="de-DE" altLang="de-DE" sz="1300"/>
              <a:pPr algn="r" eaLnBrk="1" hangingPunct="1">
                <a:spcBef>
                  <a:spcPct val="0"/>
                </a:spcBef>
              </a:pPr>
              <a:t>83</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10457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9F37585-A100-451F-BBEC-15B7E37160DB}" type="slidenum">
              <a:rPr lang="de-DE" altLang="de-DE" sz="1300"/>
              <a:pPr algn="r" eaLnBrk="1" hangingPunct="1">
                <a:spcBef>
                  <a:spcPct val="0"/>
                </a:spcBef>
              </a:pPr>
              <a:t>84</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9209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FB033-7416-68BC-E9F8-85D0FB006BBC}"/>
            </a:ext>
          </a:extLst>
        </p:cNvPr>
        <p:cNvGrpSpPr/>
        <p:nvPr/>
      </p:nvGrpSpPr>
      <p:grpSpPr>
        <a:xfrm>
          <a:off x="0" y="0"/>
          <a:ext cx="0" cy="0"/>
          <a:chOff x="0" y="0"/>
          <a:chExt cx="0" cy="0"/>
        </a:xfrm>
      </p:grpSpPr>
      <p:sp>
        <p:nvSpPr>
          <p:cNvPr id="147458" name="Rectangle 7">
            <a:extLst>
              <a:ext uri="{FF2B5EF4-FFF2-40B4-BE49-F238E27FC236}">
                <a16:creationId xmlns:a16="http://schemas.microsoft.com/office/drawing/2014/main" id="{6691F19B-DEE8-E0CF-8043-252B7C89A2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E24868-46BF-4841-91B8-4DB45952E092}" type="slidenum">
              <a:rPr lang="de-DE" altLang="de-DE" sz="1300" smtClean="0"/>
              <a:pPr>
                <a:spcBef>
                  <a:spcPct val="0"/>
                </a:spcBef>
              </a:pPr>
              <a:t>85</a:t>
            </a:fld>
            <a:endParaRPr lang="de-DE" altLang="de-DE" sz="1300"/>
          </a:p>
        </p:txBody>
      </p:sp>
      <p:sp>
        <p:nvSpPr>
          <p:cNvPr id="147459" name="Rectangle 2">
            <a:extLst>
              <a:ext uri="{FF2B5EF4-FFF2-40B4-BE49-F238E27FC236}">
                <a16:creationId xmlns:a16="http://schemas.microsoft.com/office/drawing/2014/main" id="{291617F9-DC86-B6F9-4183-76F0992FEB90}"/>
              </a:ext>
            </a:extLst>
          </p:cNvPr>
          <p:cNvSpPr>
            <a:spLocks noGrp="1" noRot="1" noChangeAspect="1" noChangeArrowheads="1" noTextEdit="1"/>
          </p:cNvSpPr>
          <p:nvPr>
            <p:ph type="sldImg"/>
          </p:nvPr>
        </p:nvSpPr>
        <p:spPr>
          <a:xfrm>
            <a:off x="139700" y="768350"/>
            <a:ext cx="6821488" cy="3836988"/>
          </a:xfrm>
          <a:ln/>
        </p:spPr>
      </p:sp>
      <p:sp>
        <p:nvSpPr>
          <p:cNvPr id="147460" name="Rectangle 3">
            <a:extLst>
              <a:ext uri="{FF2B5EF4-FFF2-40B4-BE49-F238E27FC236}">
                <a16:creationId xmlns:a16="http://schemas.microsoft.com/office/drawing/2014/main" id="{2D03C381-B29C-3CA1-8597-970DFBD7B0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850665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A5082-3685-9ECF-1236-C57AD1C5D432}"/>
            </a:ext>
          </a:extLst>
        </p:cNvPr>
        <p:cNvGrpSpPr/>
        <p:nvPr/>
      </p:nvGrpSpPr>
      <p:grpSpPr>
        <a:xfrm>
          <a:off x="0" y="0"/>
          <a:ext cx="0" cy="0"/>
          <a:chOff x="0" y="0"/>
          <a:chExt cx="0" cy="0"/>
        </a:xfrm>
      </p:grpSpPr>
      <p:sp>
        <p:nvSpPr>
          <p:cNvPr id="149506" name="Rectangle 7">
            <a:extLst>
              <a:ext uri="{FF2B5EF4-FFF2-40B4-BE49-F238E27FC236}">
                <a16:creationId xmlns:a16="http://schemas.microsoft.com/office/drawing/2014/main" id="{D4234BBB-9F88-2CA1-3655-E8DD555F8C11}"/>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8712C29-8703-4F3B-B512-F21F1E89127E}" type="slidenum">
              <a:rPr lang="de-DE" altLang="de-DE" sz="1300"/>
              <a:pPr algn="r" eaLnBrk="1" hangingPunct="1">
                <a:spcBef>
                  <a:spcPct val="0"/>
                </a:spcBef>
              </a:pPr>
              <a:t>86</a:t>
            </a:fld>
            <a:endParaRPr lang="de-DE" altLang="de-DE" sz="1300"/>
          </a:p>
        </p:txBody>
      </p:sp>
      <p:sp>
        <p:nvSpPr>
          <p:cNvPr id="149507" name="Rectangle 2">
            <a:extLst>
              <a:ext uri="{FF2B5EF4-FFF2-40B4-BE49-F238E27FC236}">
                <a16:creationId xmlns:a16="http://schemas.microsoft.com/office/drawing/2014/main" id="{1F7B624C-F2E7-457F-672F-5690591DB8F9}"/>
              </a:ext>
            </a:extLst>
          </p:cNvPr>
          <p:cNvSpPr>
            <a:spLocks noGrp="1" noRot="1" noChangeAspect="1" noChangeArrowheads="1" noTextEdit="1"/>
          </p:cNvSpPr>
          <p:nvPr>
            <p:ph type="sldImg"/>
          </p:nvPr>
        </p:nvSpPr>
        <p:spPr>
          <a:xfrm>
            <a:off x="139700" y="768350"/>
            <a:ext cx="6821488" cy="3836988"/>
          </a:xfrm>
          <a:ln/>
        </p:spPr>
      </p:sp>
      <p:sp>
        <p:nvSpPr>
          <p:cNvPr id="149508" name="Rectangle 3">
            <a:extLst>
              <a:ext uri="{FF2B5EF4-FFF2-40B4-BE49-F238E27FC236}">
                <a16:creationId xmlns:a16="http://schemas.microsoft.com/office/drawing/2014/main" id="{F7B256B0-2095-FD5A-87CD-D872D65063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3919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81D54-5491-0D09-FDF8-CA377BC87EFB}"/>
            </a:ext>
          </a:extLst>
        </p:cNvPr>
        <p:cNvGrpSpPr/>
        <p:nvPr/>
      </p:nvGrpSpPr>
      <p:grpSpPr>
        <a:xfrm>
          <a:off x="0" y="0"/>
          <a:ext cx="0" cy="0"/>
          <a:chOff x="0" y="0"/>
          <a:chExt cx="0" cy="0"/>
        </a:xfrm>
      </p:grpSpPr>
      <p:sp>
        <p:nvSpPr>
          <p:cNvPr id="151554" name="Rectangle 7">
            <a:extLst>
              <a:ext uri="{FF2B5EF4-FFF2-40B4-BE49-F238E27FC236}">
                <a16:creationId xmlns:a16="http://schemas.microsoft.com/office/drawing/2014/main" id="{76F2229B-DDF4-9785-8F83-BE2CEDCB3565}"/>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30D6D7D-1A4F-43D0-ADE2-99A9A441FA77}" type="slidenum">
              <a:rPr lang="de-DE" altLang="de-DE" sz="1300"/>
              <a:pPr algn="r" eaLnBrk="1" hangingPunct="1">
                <a:spcBef>
                  <a:spcPct val="0"/>
                </a:spcBef>
              </a:pPr>
              <a:t>87</a:t>
            </a:fld>
            <a:endParaRPr lang="de-DE" altLang="de-DE" sz="1300"/>
          </a:p>
        </p:txBody>
      </p:sp>
      <p:sp>
        <p:nvSpPr>
          <p:cNvPr id="151555" name="Rectangle 1026">
            <a:extLst>
              <a:ext uri="{FF2B5EF4-FFF2-40B4-BE49-F238E27FC236}">
                <a16:creationId xmlns:a16="http://schemas.microsoft.com/office/drawing/2014/main" id="{23A739F7-4437-D9E8-AEDC-5ED0B84B8089}"/>
              </a:ext>
            </a:extLst>
          </p:cNvPr>
          <p:cNvSpPr>
            <a:spLocks noGrp="1" noRot="1" noChangeAspect="1" noChangeArrowheads="1" noTextEdit="1"/>
          </p:cNvSpPr>
          <p:nvPr>
            <p:ph type="sldImg"/>
          </p:nvPr>
        </p:nvSpPr>
        <p:spPr>
          <a:xfrm>
            <a:off x="139700" y="768350"/>
            <a:ext cx="6821488" cy="3836988"/>
          </a:xfrm>
          <a:ln/>
        </p:spPr>
      </p:sp>
      <p:sp>
        <p:nvSpPr>
          <p:cNvPr id="151556" name="Rectangle 1027">
            <a:extLst>
              <a:ext uri="{FF2B5EF4-FFF2-40B4-BE49-F238E27FC236}">
                <a16:creationId xmlns:a16="http://schemas.microsoft.com/office/drawing/2014/main" id="{C188F2CC-61F4-96CA-D3BD-78AE8A73ED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1075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A1E5E-7549-5267-1CE2-B85F26B63BFD}"/>
            </a:ext>
          </a:extLst>
        </p:cNvPr>
        <p:cNvGrpSpPr/>
        <p:nvPr/>
      </p:nvGrpSpPr>
      <p:grpSpPr>
        <a:xfrm>
          <a:off x="0" y="0"/>
          <a:ext cx="0" cy="0"/>
          <a:chOff x="0" y="0"/>
          <a:chExt cx="0" cy="0"/>
        </a:xfrm>
      </p:grpSpPr>
      <p:sp>
        <p:nvSpPr>
          <p:cNvPr id="153602" name="Rectangle 7">
            <a:extLst>
              <a:ext uri="{FF2B5EF4-FFF2-40B4-BE49-F238E27FC236}">
                <a16:creationId xmlns:a16="http://schemas.microsoft.com/office/drawing/2014/main" id="{8A7D8D98-7BD9-FC1D-05BB-037BBC86C278}"/>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2D088AB-1F92-4D75-B787-9967BB70954A}" type="slidenum">
              <a:rPr lang="de-DE" altLang="de-DE" sz="1300"/>
              <a:pPr algn="r" eaLnBrk="1" hangingPunct="1">
                <a:spcBef>
                  <a:spcPct val="0"/>
                </a:spcBef>
              </a:pPr>
              <a:t>88</a:t>
            </a:fld>
            <a:endParaRPr lang="de-DE" altLang="de-DE" sz="1300"/>
          </a:p>
        </p:txBody>
      </p:sp>
      <p:sp>
        <p:nvSpPr>
          <p:cNvPr id="153603" name="Rectangle 1026">
            <a:extLst>
              <a:ext uri="{FF2B5EF4-FFF2-40B4-BE49-F238E27FC236}">
                <a16:creationId xmlns:a16="http://schemas.microsoft.com/office/drawing/2014/main" id="{5B452AC1-FB50-E7CD-A243-D2DAEB2C2747}"/>
              </a:ext>
            </a:extLst>
          </p:cNvPr>
          <p:cNvSpPr>
            <a:spLocks noGrp="1" noRot="1" noChangeAspect="1" noChangeArrowheads="1" noTextEdit="1"/>
          </p:cNvSpPr>
          <p:nvPr>
            <p:ph type="sldImg"/>
          </p:nvPr>
        </p:nvSpPr>
        <p:spPr>
          <a:xfrm>
            <a:off x="139700" y="768350"/>
            <a:ext cx="6821488" cy="3836988"/>
          </a:xfrm>
          <a:ln/>
        </p:spPr>
      </p:sp>
      <p:sp>
        <p:nvSpPr>
          <p:cNvPr id="153604" name="Rectangle 1027">
            <a:extLst>
              <a:ext uri="{FF2B5EF4-FFF2-40B4-BE49-F238E27FC236}">
                <a16:creationId xmlns:a16="http://schemas.microsoft.com/office/drawing/2014/main" id="{F7227018-D568-3A29-F173-C40CA87F10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0120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4878B-52B6-F688-B883-1E2F98739093}"/>
            </a:ext>
          </a:extLst>
        </p:cNvPr>
        <p:cNvGrpSpPr/>
        <p:nvPr/>
      </p:nvGrpSpPr>
      <p:grpSpPr>
        <a:xfrm>
          <a:off x="0" y="0"/>
          <a:ext cx="0" cy="0"/>
          <a:chOff x="0" y="0"/>
          <a:chExt cx="0" cy="0"/>
        </a:xfrm>
      </p:grpSpPr>
      <p:sp>
        <p:nvSpPr>
          <p:cNvPr id="155650" name="Rectangle 7">
            <a:extLst>
              <a:ext uri="{FF2B5EF4-FFF2-40B4-BE49-F238E27FC236}">
                <a16:creationId xmlns:a16="http://schemas.microsoft.com/office/drawing/2014/main" id="{7C5C33D8-5DBC-CAA3-9C5F-ABC340AD2B23}"/>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1FBF46-408F-4FAA-8942-94A64373D5ED}" type="slidenum">
              <a:rPr lang="de-DE" altLang="de-DE" sz="1300"/>
              <a:pPr algn="r" eaLnBrk="1" hangingPunct="1">
                <a:spcBef>
                  <a:spcPct val="0"/>
                </a:spcBef>
              </a:pPr>
              <a:t>89</a:t>
            </a:fld>
            <a:endParaRPr lang="de-DE" altLang="de-DE" sz="1300"/>
          </a:p>
        </p:txBody>
      </p:sp>
      <p:sp>
        <p:nvSpPr>
          <p:cNvPr id="155651" name="Rectangle 1026">
            <a:extLst>
              <a:ext uri="{FF2B5EF4-FFF2-40B4-BE49-F238E27FC236}">
                <a16:creationId xmlns:a16="http://schemas.microsoft.com/office/drawing/2014/main" id="{574E56C5-A2F4-1C55-1F91-F9090A0D9289}"/>
              </a:ext>
            </a:extLst>
          </p:cNvPr>
          <p:cNvSpPr>
            <a:spLocks noGrp="1" noRot="1" noChangeAspect="1" noChangeArrowheads="1" noTextEdit="1"/>
          </p:cNvSpPr>
          <p:nvPr>
            <p:ph type="sldImg"/>
          </p:nvPr>
        </p:nvSpPr>
        <p:spPr>
          <a:xfrm>
            <a:off x="139700" y="768350"/>
            <a:ext cx="6821488" cy="3836988"/>
          </a:xfrm>
          <a:ln/>
        </p:spPr>
      </p:sp>
      <p:sp>
        <p:nvSpPr>
          <p:cNvPr id="155652" name="Rectangle 1027">
            <a:extLst>
              <a:ext uri="{FF2B5EF4-FFF2-40B4-BE49-F238E27FC236}">
                <a16:creationId xmlns:a16="http://schemas.microsoft.com/office/drawing/2014/main" id="{3C576AEC-5E2A-653F-C14D-18AA93DC19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8380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84F1B-8F01-67D6-5AA6-D18A04A34A8F}"/>
            </a:ext>
          </a:extLst>
        </p:cNvPr>
        <p:cNvGrpSpPr/>
        <p:nvPr/>
      </p:nvGrpSpPr>
      <p:grpSpPr>
        <a:xfrm>
          <a:off x="0" y="0"/>
          <a:ext cx="0" cy="0"/>
          <a:chOff x="0" y="0"/>
          <a:chExt cx="0" cy="0"/>
        </a:xfrm>
      </p:grpSpPr>
      <p:sp>
        <p:nvSpPr>
          <p:cNvPr id="157698" name="Rectangle 7">
            <a:extLst>
              <a:ext uri="{FF2B5EF4-FFF2-40B4-BE49-F238E27FC236}">
                <a16:creationId xmlns:a16="http://schemas.microsoft.com/office/drawing/2014/main" id="{F8F55393-B8DD-0625-B16D-677F914898B5}"/>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70C903E-9860-491C-8EF8-78DE86B4DE04}" type="slidenum">
              <a:rPr lang="de-DE" altLang="de-DE" sz="1300"/>
              <a:pPr algn="r" eaLnBrk="1" hangingPunct="1">
                <a:spcBef>
                  <a:spcPct val="0"/>
                </a:spcBef>
              </a:pPr>
              <a:t>90</a:t>
            </a:fld>
            <a:endParaRPr lang="de-DE" altLang="de-DE" sz="1300"/>
          </a:p>
        </p:txBody>
      </p:sp>
      <p:sp>
        <p:nvSpPr>
          <p:cNvPr id="157699" name="Rectangle 2">
            <a:extLst>
              <a:ext uri="{FF2B5EF4-FFF2-40B4-BE49-F238E27FC236}">
                <a16:creationId xmlns:a16="http://schemas.microsoft.com/office/drawing/2014/main" id="{634005F7-1829-2C17-FDB1-FB2424192587}"/>
              </a:ext>
            </a:extLst>
          </p:cNvPr>
          <p:cNvSpPr>
            <a:spLocks noGrp="1" noRot="1" noChangeAspect="1" noChangeArrowheads="1" noTextEdit="1"/>
          </p:cNvSpPr>
          <p:nvPr>
            <p:ph type="sldImg"/>
          </p:nvPr>
        </p:nvSpPr>
        <p:spPr>
          <a:xfrm>
            <a:off x="139700" y="768350"/>
            <a:ext cx="6821488" cy="3836988"/>
          </a:xfrm>
          <a:ln/>
        </p:spPr>
      </p:sp>
      <p:sp>
        <p:nvSpPr>
          <p:cNvPr id="157700" name="Rectangle 3">
            <a:extLst>
              <a:ext uri="{FF2B5EF4-FFF2-40B4-BE49-F238E27FC236}">
                <a16:creationId xmlns:a16="http://schemas.microsoft.com/office/drawing/2014/main" id="{C34EAAEE-8742-684D-57CB-EC62EAEFC4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78344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ECBF5-4D54-6DC1-9282-5A49ACC3ADCD}"/>
            </a:ext>
          </a:extLst>
        </p:cNvPr>
        <p:cNvGrpSpPr/>
        <p:nvPr/>
      </p:nvGrpSpPr>
      <p:grpSpPr>
        <a:xfrm>
          <a:off x="0" y="0"/>
          <a:ext cx="0" cy="0"/>
          <a:chOff x="0" y="0"/>
          <a:chExt cx="0" cy="0"/>
        </a:xfrm>
      </p:grpSpPr>
      <p:sp>
        <p:nvSpPr>
          <p:cNvPr id="159746" name="Rectangle 7">
            <a:extLst>
              <a:ext uri="{FF2B5EF4-FFF2-40B4-BE49-F238E27FC236}">
                <a16:creationId xmlns:a16="http://schemas.microsoft.com/office/drawing/2014/main" id="{37E29FA3-E6CA-C5AD-4023-E1730B28790A}"/>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53AF6B-96CD-466C-AAD0-D1D5328CA8F5}" type="slidenum">
              <a:rPr lang="de-DE" altLang="de-DE" sz="1300"/>
              <a:pPr algn="r" eaLnBrk="1" hangingPunct="1">
                <a:spcBef>
                  <a:spcPct val="0"/>
                </a:spcBef>
              </a:pPr>
              <a:t>91</a:t>
            </a:fld>
            <a:endParaRPr lang="de-DE" altLang="de-DE" sz="1300"/>
          </a:p>
        </p:txBody>
      </p:sp>
      <p:sp>
        <p:nvSpPr>
          <p:cNvPr id="159747" name="Rectangle 2">
            <a:extLst>
              <a:ext uri="{FF2B5EF4-FFF2-40B4-BE49-F238E27FC236}">
                <a16:creationId xmlns:a16="http://schemas.microsoft.com/office/drawing/2014/main" id="{BB54B7AE-6B9C-7796-D987-BA4EEB65B5E5}"/>
              </a:ext>
            </a:extLst>
          </p:cNvPr>
          <p:cNvSpPr>
            <a:spLocks noGrp="1" noRot="1" noChangeAspect="1" noChangeArrowheads="1" noTextEdit="1"/>
          </p:cNvSpPr>
          <p:nvPr>
            <p:ph type="sldImg"/>
          </p:nvPr>
        </p:nvSpPr>
        <p:spPr>
          <a:xfrm>
            <a:off x="139700" y="768350"/>
            <a:ext cx="6821488" cy="3836988"/>
          </a:xfrm>
          <a:ln/>
        </p:spPr>
      </p:sp>
      <p:sp>
        <p:nvSpPr>
          <p:cNvPr id="159748" name="Rectangle 3">
            <a:extLst>
              <a:ext uri="{FF2B5EF4-FFF2-40B4-BE49-F238E27FC236}">
                <a16:creationId xmlns:a16="http://schemas.microsoft.com/office/drawing/2014/main" id="{2F87DF58-63EB-C020-FC88-FC52446CF8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088704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ABB22-B334-C56F-1AA2-C1B1F6FBE790}"/>
            </a:ext>
          </a:extLst>
        </p:cNvPr>
        <p:cNvGrpSpPr/>
        <p:nvPr/>
      </p:nvGrpSpPr>
      <p:grpSpPr>
        <a:xfrm>
          <a:off x="0" y="0"/>
          <a:ext cx="0" cy="0"/>
          <a:chOff x="0" y="0"/>
          <a:chExt cx="0" cy="0"/>
        </a:xfrm>
      </p:grpSpPr>
      <p:sp>
        <p:nvSpPr>
          <p:cNvPr id="161794" name="Rectangle 7">
            <a:extLst>
              <a:ext uri="{FF2B5EF4-FFF2-40B4-BE49-F238E27FC236}">
                <a16:creationId xmlns:a16="http://schemas.microsoft.com/office/drawing/2014/main" id="{C215CE8F-2ECD-62DE-4ED9-3CC27A646E66}"/>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7E0C95-CCE6-406F-88C6-0A228EB9C19D}" type="slidenum">
              <a:rPr lang="de-DE" altLang="de-DE" sz="1300"/>
              <a:pPr algn="r" eaLnBrk="1" hangingPunct="1">
                <a:spcBef>
                  <a:spcPct val="0"/>
                </a:spcBef>
              </a:pPr>
              <a:t>92</a:t>
            </a:fld>
            <a:endParaRPr lang="de-DE" altLang="de-DE" sz="1300"/>
          </a:p>
        </p:txBody>
      </p:sp>
      <p:sp>
        <p:nvSpPr>
          <p:cNvPr id="161795" name="Rectangle 2">
            <a:extLst>
              <a:ext uri="{FF2B5EF4-FFF2-40B4-BE49-F238E27FC236}">
                <a16:creationId xmlns:a16="http://schemas.microsoft.com/office/drawing/2014/main" id="{955029B3-4ED2-2413-CF0C-D769AE5BB974}"/>
              </a:ext>
            </a:extLst>
          </p:cNvPr>
          <p:cNvSpPr>
            <a:spLocks noGrp="1" noRot="1" noChangeAspect="1" noChangeArrowheads="1" noTextEdit="1"/>
          </p:cNvSpPr>
          <p:nvPr>
            <p:ph type="sldImg"/>
          </p:nvPr>
        </p:nvSpPr>
        <p:spPr>
          <a:xfrm>
            <a:off x="139700" y="768350"/>
            <a:ext cx="6821488" cy="3836988"/>
          </a:xfrm>
          <a:ln/>
        </p:spPr>
      </p:sp>
      <p:sp>
        <p:nvSpPr>
          <p:cNvPr id="161796" name="Rectangle 3">
            <a:extLst>
              <a:ext uri="{FF2B5EF4-FFF2-40B4-BE49-F238E27FC236}">
                <a16:creationId xmlns:a16="http://schemas.microsoft.com/office/drawing/2014/main" id="{454CDB32-D53D-0254-4E59-5C37A98B6B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30087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4D7DF5-44A8-4DB2-89FE-9033E9DE7C05}" type="slidenum">
              <a:rPr lang="de-DE" altLang="de-DE" sz="1300" smtClean="0"/>
              <a:pPr>
                <a:spcBef>
                  <a:spcPct val="0"/>
                </a:spcBef>
              </a:pPr>
              <a:t>93</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11419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858CD2-A93B-4986-8AEE-4D805FB714D9}" type="slidenum">
              <a:rPr lang="de-DE" altLang="de-DE" sz="1300"/>
              <a:pPr algn="r" eaLnBrk="1" hangingPunct="1">
                <a:spcBef>
                  <a:spcPct val="0"/>
                </a:spcBef>
              </a:pPr>
              <a:t>94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794794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0C78925-971E-4703-B335-05A17FD8D1DE}" type="slidenum">
              <a:rPr lang="de-DE" altLang="de-DE" sz="1300"/>
              <a:pPr algn="r" eaLnBrk="1" hangingPunct="1">
                <a:spcBef>
                  <a:spcPct val="0"/>
                </a:spcBef>
              </a:pPr>
              <a:t>95</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89990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DC86BB5-BC38-4F76-BA1D-E714C29EC77A}" type="slidenum">
              <a:rPr lang="de-DE" altLang="de-DE" sz="1300"/>
              <a:pPr algn="r" eaLnBrk="1" hangingPunct="1">
                <a:spcBef>
                  <a:spcPct val="0"/>
                </a:spcBef>
              </a:pPr>
              <a:t>96</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71686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AAF316-2B74-4804-9C25-D18E0623A99D}" type="slidenum">
              <a:rPr lang="de-DE" altLang="de-DE" sz="1300"/>
              <a:pPr algn="r" eaLnBrk="1" hangingPunct="1">
                <a:spcBef>
                  <a:spcPct val="0"/>
                </a:spcBef>
              </a:pPr>
              <a:t>97</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79527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C6585A3-28A4-4DCF-A58F-E42B81083477}" type="slidenum">
              <a:rPr lang="de-DE" altLang="de-DE" sz="1300"/>
              <a:pPr algn="r" eaLnBrk="1" hangingPunct="1">
                <a:spcBef>
                  <a:spcPct val="0"/>
                </a:spcBef>
              </a:pPr>
              <a:t>98</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4131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AD0F388-6E33-4169-8C39-81F5E4AB53AD}" type="slidenum">
              <a:rPr lang="de-DE" altLang="de-DE" sz="1300"/>
              <a:pPr algn="r" eaLnBrk="1" hangingPunct="1">
                <a:spcBef>
                  <a:spcPct val="0"/>
                </a:spcBef>
              </a:pPr>
              <a:t>99</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10952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648B590-72FB-44C3-8B9A-80EF6AD5C82F}" type="slidenum">
              <a:rPr lang="de-DE" altLang="de-DE" sz="1300"/>
              <a:pPr algn="r" eaLnBrk="1" hangingPunct="1">
                <a:spcBef>
                  <a:spcPct val="0"/>
                </a:spcBef>
              </a:pPr>
              <a:t>100</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2175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648B590-72FB-44C3-8B9A-80EF6AD5C82F}" type="slidenum">
              <a:rPr lang="de-DE" altLang="de-DE" sz="1300"/>
              <a:pPr algn="r" eaLnBrk="1" hangingPunct="1">
                <a:spcBef>
                  <a:spcPct val="0"/>
                </a:spcBef>
              </a:pPr>
              <a:t>101</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2175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11C52B-1113-4404-9B4E-E14C901CAFF5}" type="slidenum">
              <a:rPr lang="de-DE" altLang="de-DE" sz="1300" smtClean="0"/>
              <a:pPr>
                <a:spcBef>
                  <a:spcPct val="0"/>
                </a:spcBef>
              </a:pPr>
              <a:t>102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69417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823AEE-B58D-484A-9CFC-C36CE6BE67A6}" type="slidenum">
              <a:rPr lang="de-DE" altLang="de-DE" sz="1300" smtClean="0"/>
              <a:pPr>
                <a:spcBef>
                  <a:spcPct val="0"/>
                </a:spcBef>
              </a:pPr>
              <a:t>103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429285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E3130A-0671-4D8D-9588-203EFA57C22D}" type="slidenum">
              <a:rPr lang="de-DE" altLang="de-DE" sz="1300" smtClean="0"/>
              <a:pPr>
                <a:spcBef>
                  <a:spcPct val="0"/>
                </a:spcBef>
              </a:pPr>
              <a:t>104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00231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037360-52CA-4CD2-90D5-FF7893DBEC6C}" type="slidenum">
              <a:rPr lang="de-DE" altLang="de-DE" sz="1300" smtClean="0"/>
              <a:pPr>
                <a:spcBef>
                  <a:spcPct val="0"/>
                </a:spcBef>
              </a:pPr>
              <a:t>105</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2620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A742C6-3172-41DF-8561-DFB0A858591C}" type="slidenum">
              <a:rPr lang="de-DE" altLang="de-DE" sz="1300" smtClean="0"/>
              <a:pPr>
                <a:spcBef>
                  <a:spcPct val="0"/>
                </a:spcBef>
              </a:pPr>
              <a:t>106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2" tIns="47426" rIns="94852" bIns="47426"/>
          <a:lstStyle/>
          <a:p>
            <a:pPr eaLnBrk="1" hangingPunct="1"/>
            <a:endParaRPr lang="en-US" altLang="de-DE"/>
          </a:p>
        </p:txBody>
      </p:sp>
    </p:spTree>
    <p:extLst>
      <p:ext uri="{BB962C8B-B14F-4D97-AF65-F5344CB8AC3E}">
        <p14:creationId xmlns:p14="http://schemas.microsoft.com/office/powerpoint/2010/main" val="18896182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A742C6-3172-41DF-8561-DFB0A858591C}" type="slidenum">
              <a:rPr lang="de-DE" altLang="de-DE" sz="1300" smtClean="0"/>
              <a:pPr>
                <a:spcBef>
                  <a:spcPct val="0"/>
                </a:spcBef>
              </a:pPr>
              <a:t>107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2" tIns="47426" rIns="94852" bIns="47426"/>
          <a:lstStyle/>
          <a:p>
            <a:pPr eaLnBrk="1" hangingPunct="1"/>
            <a:endParaRPr lang="en-US" altLang="de-DE"/>
          </a:p>
        </p:txBody>
      </p:sp>
    </p:spTree>
    <p:extLst>
      <p:ext uri="{BB962C8B-B14F-4D97-AF65-F5344CB8AC3E}">
        <p14:creationId xmlns:p14="http://schemas.microsoft.com/office/powerpoint/2010/main" val="18896182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7D4B7-2FFE-4E62-B944-F57D4CEC7252}" type="slidenum">
              <a:rPr lang="de-DE" altLang="de-DE" sz="1300" smtClean="0"/>
              <a:pPr>
                <a:spcBef>
                  <a:spcPct val="0"/>
                </a:spcBef>
              </a:pPr>
              <a:t>108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4038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0F24FE-E3C6-43B9-A4E4-D3AEB6E686E9}" type="slidenum">
              <a:rPr lang="de-DE" altLang="de-DE" sz="1300" smtClean="0"/>
              <a:pPr>
                <a:spcBef>
                  <a:spcPct val="0"/>
                </a:spcBef>
              </a:pPr>
              <a:t>109</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14143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3015D7-F356-4CAE-82A5-87AFF902B13D}" type="slidenum">
              <a:rPr lang="de-DE" altLang="de-DE" sz="1300" smtClean="0"/>
              <a:pPr>
                <a:spcBef>
                  <a:spcPct val="0"/>
                </a:spcBef>
              </a:pPr>
              <a:t>110</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808242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9A934F-9B11-4BFF-851E-9CA155A58E59}" type="slidenum">
              <a:rPr lang="de-DE" altLang="de-DE" sz="1300" smtClean="0"/>
              <a:pPr>
                <a:spcBef>
                  <a:spcPct val="0"/>
                </a:spcBef>
              </a:pPr>
              <a:t>111</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443639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3DDB44-BE60-4A69-80DD-761AB80213EC}" type="slidenum">
              <a:rPr lang="de-DE" altLang="de-DE" sz="1300" smtClean="0"/>
              <a:pPr>
                <a:spcBef>
                  <a:spcPct val="0"/>
                </a:spcBef>
              </a:pPr>
              <a:t>112</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48628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3C4928-9609-4831-876E-F0179FA87A17}" type="slidenum">
              <a:rPr lang="de-DE" altLang="de-DE" sz="1300" smtClean="0"/>
              <a:pPr>
                <a:spcBef>
                  <a:spcPct val="0"/>
                </a:spcBef>
              </a:pPr>
              <a:t>113</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48273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ED7344-33DA-45B4-850D-7DE395007878}" type="slidenum">
              <a:rPr lang="de-DE" altLang="de-DE" sz="1300" smtClean="0"/>
              <a:pPr>
                <a:spcBef>
                  <a:spcPct val="0"/>
                </a:spcBef>
              </a:pPr>
              <a:t>114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50369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35AFF5-6189-415D-8613-6CF32A57AD3C}" type="slidenum">
              <a:rPr lang="de-DE" altLang="de-DE" sz="1300" smtClean="0"/>
              <a:pPr>
                <a:spcBef>
                  <a:spcPct val="0"/>
                </a:spcBef>
              </a:pPr>
              <a:t>115</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405339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50B39F-3C10-4396-B969-EFBBF20B8151}" type="slidenum">
              <a:rPr lang="de-DE" altLang="de-DE" sz="1300" smtClean="0"/>
              <a:pPr>
                <a:spcBef>
                  <a:spcPct val="0"/>
                </a:spcBef>
              </a:pPr>
              <a:t>116</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965201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65C16B-0B38-4288-BAB7-A84402E01222}" type="slidenum">
              <a:rPr lang="de-DE" altLang="de-DE" sz="1300" smtClean="0"/>
              <a:pPr>
                <a:spcBef>
                  <a:spcPct val="0"/>
                </a:spcBef>
              </a:pPr>
              <a:t>117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71712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118</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119</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120</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121</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26AE3-1405-47CA-BF78-61F97AD2966F}" type="slidenum">
              <a:rPr lang="de-DE" altLang="de-DE" sz="1300" smtClean="0"/>
              <a:pPr>
                <a:spcBef>
                  <a:spcPct val="0"/>
                </a:spcBef>
              </a:pPr>
              <a:t>122</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33530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EA2A3-D75C-44DF-BC9F-9EC78A0D0F23}" type="slidenum">
              <a:rPr lang="de-DE" altLang="de-DE" sz="1300" smtClean="0"/>
              <a:pPr>
                <a:spcBef>
                  <a:spcPct val="0"/>
                </a:spcBef>
              </a:pPr>
              <a:t>123</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5667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EA2A3-D75C-44DF-BC9F-9EC78A0D0F23}" type="slidenum">
              <a:rPr lang="de-DE" altLang="de-DE" sz="1300" smtClean="0"/>
              <a:pPr>
                <a:spcBef>
                  <a:spcPct val="0"/>
                </a:spcBef>
              </a:pPr>
              <a:t>124</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5667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EA2A3-D75C-44DF-BC9F-9EC78A0D0F23}" type="slidenum">
              <a:rPr lang="de-DE" altLang="de-DE" sz="1300" smtClean="0"/>
              <a:pPr>
                <a:spcBef>
                  <a:spcPct val="0"/>
                </a:spcBef>
              </a:pPr>
              <a:t>125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5667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AC82BAB-F195-4094-8DEB-B50F778B7491}" type="slidenum">
              <a:rPr lang="de-DE" altLang="de-DE" sz="1300"/>
              <a:pPr algn="r" eaLnBrk="1" hangingPunct="1">
                <a:spcBef>
                  <a:spcPct val="0"/>
                </a:spcBef>
              </a:pPr>
              <a:t>127</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716727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7BB2242-B13C-40C2-A4E5-CE4988028E3A}" type="slidenum">
              <a:rPr lang="de-DE" altLang="de-DE" sz="1300"/>
              <a:pPr>
                <a:spcBef>
                  <a:spcPct val="0"/>
                </a:spcBef>
              </a:pPr>
              <a:t>128</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561136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4D2C0-FA32-4B2D-A05D-207B6F1FB44F}" type="slidenum">
              <a:rPr lang="de-DE" altLang="de-DE" sz="1300"/>
              <a:pPr>
                <a:spcBef>
                  <a:spcPct val="0"/>
                </a:spcBef>
              </a:pPr>
              <a:t>129</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723656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57A6-0F11-472A-8CFC-1837339804D4}" type="slidenum">
              <a:rPr lang="de-DE" altLang="de-DE" sz="1300"/>
              <a:pPr>
                <a:spcBef>
                  <a:spcPct val="0"/>
                </a:spcBef>
              </a:pPr>
              <a:t>130</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783318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716A80-E58A-4EE2-95C6-AE89095DD0C8}" type="slidenum">
              <a:rPr lang="de-DE" altLang="de-DE" sz="1300"/>
              <a:pPr>
                <a:spcBef>
                  <a:spcPct val="0"/>
                </a:spcBef>
              </a:pPr>
              <a:t>131</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022693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B18C47F-EA79-403B-A907-F999388B520A}" type="slidenum">
              <a:rPr lang="de-DE" altLang="de-DE" sz="1300"/>
              <a:pPr algn="r" eaLnBrk="1" hangingPunct="1">
                <a:spcBef>
                  <a:spcPct val="0"/>
                </a:spcBef>
              </a:pPr>
              <a:t>132</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417859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36CDB76-64CB-4ACC-B52F-E2AA40DF85B6}" type="slidenum">
              <a:rPr lang="de-DE" altLang="de-DE" sz="1300"/>
              <a:pPr algn="r" eaLnBrk="1" hangingPunct="1">
                <a:spcBef>
                  <a:spcPct val="0"/>
                </a:spcBef>
              </a:pPr>
              <a:t>133</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63197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9644D6-A22C-4AEF-B0A2-926B39020DB3}" type="slidenum">
              <a:rPr lang="de-DE" altLang="de-DE" sz="1300"/>
              <a:pPr>
                <a:spcBef>
                  <a:spcPct val="0"/>
                </a:spcBef>
              </a:pPr>
              <a:t>134</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9005965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135</a:t>
            </a:fld>
            <a:endParaRPr lang="de-DE"/>
          </a:p>
        </p:txBody>
      </p:sp>
    </p:spTree>
    <p:extLst>
      <p:ext uri="{BB962C8B-B14F-4D97-AF65-F5344CB8AC3E}">
        <p14:creationId xmlns:p14="http://schemas.microsoft.com/office/powerpoint/2010/main" val="313257699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136</a:t>
            </a:fld>
            <a:endParaRPr lang="de-DE"/>
          </a:p>
        </p:txBody>
      </p:sp>
    </p:spTree>
    <p:extLst>
      <p:ext uri="{BB962C8B-B14F-4D97-AF65-F5344CB8AC3E}">
        <p14:creationId xmlns:p14="http://schemas.microsoft.com/office/powerpoint/2010/main" val="40241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58B80E6-0DEA-46A3-A70B-29A82403E223}"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3996DB22-8DFC-45D7-9169-68A3C81ED9FC}"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F028728-7DB7-45C0-AB0A-6E54966C80B5}"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58B80E6-0DEA-46A3-A70B-29A82403E223}"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58B80E6-0DEA-46A3-A70B-29A82403E223}"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33CE9082-F4B6-43AB-AA1C-BB13C414DA27}"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BE08D04-50E6-407B-88FF-4C6A73407975}"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58B80E6-0DEA-46A3-A70B-29A82403E223}"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a:t>
            </a:r>
            <a:r>
              <a:rPr lang="en-US" dirty="0"/>
              <a:t>Jumping to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a:t>
            </a:r>
            <a:r>
              <a:rPr lang="nl-NL" sz="1600">
                <a:solidFill>
                  <a:srgbClr val="004992"/>
                </a:solidFill>
                <a:latin typeface="+mj-lt"/>
              </a:rPr>
              <a:t>(12|23)</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347706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a:t>Metacognitive Training 2 – Jumping to Conclusions I</a:t>
            </a:r>
            <a:endParaRPr lang="de-DE" dirty="0"/>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a:t>
            </a:fld>
            <a:endParaRPr lang="de-DE" altLang="de-DE"/>
          </a:p>
        </p:txBody>
      </p:sp>
    </p:spTree>
    <p:extLst>
      <p:ext uri="{BB962C8B-B14F-4D97-AF65-F5344CB8AC3E}">
        <p14:creationId xmlns:p14="http://schemas.microsoft.com/office/powerpoint/2010/main" val="149018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A happy medium should be found between</a:t>
            </a:r>
            <a:r>
              <a:rPr 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a:t>
            </a:fld>
            <a:endParaRPr lang="de-DE" altLang="de-DE"/>
          </a:p>
        </p:txBody>
      </p:sp>
    </p:spTree>
    <p:extLst>
      <p:ext uri="{BB962C8B-B14F-4D97-AF65-F5344CB8AC3E}">
        <p14:creationId xmlns:p14="http://schemas.microsoft.com/office/powerpoint/2010/main" val="1111319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A happy medium should be found between</a:t>
            </a:r>
            <a:r>
              <a:rPr lang="de-DE" sz="2400" dirty="0">
                <a:solidFill>
                  <a:srgbClr val="333333"/>
                </a:solidFill>
                <a:latin typeface="Calibri Light"/>
              </a:rPr>
              <a:t>:</a:t>
            </a:r>
            <a:endParaRPr lang="en-US" sz="2400" dirty="0">
              <a:solidFill>
                <a:srgbClr val="333333"/>
              </a:solidFill>
              <a:latin typeface="Calibri Light"/>
            </a:endParaRPr>
          </a:p>
          <a:p>
            <a:pPr marL="558863" lvl="2" indent="-342900">
              <a:spcBef>
                <a:spcPts val="1999"/>
              </a:spcBef>
              <a:spcAft>
                <a:spcPts val="0"/>
              </a:spcAft>
              <a:buClr>
                <a:srgbClr val="000000"/>
              </a:buClr>
              <a:buFont typeface="WingDings"/>
              <a:buChar char=""/>
              <a:defRPr/>
            </a:pPr>
            <a:r>
              <a:rPr lang="en-US" sz="2400" dirty="0">
                <a:solidFill>
                  <a:srgbClr val="333333"/>
                </a:solidFill>
                <a:latin typeface="Calibri Light"/>
              </a:rPr>
              <a:t>making a hasty decision (</a:t>
            </a:r>
            <a:r>
              <a:rPr lang="en-US" sz="2400" dirty="0">
                <a:solidFill>
                  <a:srgbClr val="004992"/>
                </a:solidFill>
                <a:latin typeface="Calibri Light"/>
              </a:rPr>
              <a:t>risk:</a:t>
            </a:r>
            <a:r>
              <a:rPr lang="en-US" sz="2400" dirty="0">
                <a:solidFill>
                  <a:srgbClr val="333333"/>
                </a:solidFill>
                <a:latin typeface="Calibri Light"/>
              </a:rPr>
              <a:t> </a:t>
            </a:r>
            <a:r>
              <a:rPr lang="de-DE" sz="2400" dirty="0">
                <a:solidFill>
                  <a:srgbClr val="333333"/>
                </a:solidFill>
                <a:latin typeface="Calibri Light"/>
              </a:rPr>
              <a:t>poor</a:t>
            </a:r>
            <a:r>
              <a:rPr lang="en-US" sz="2400" dirty="0">
                <a:solidFill>
                  <a:srgbClr val="333333"/>
                </a:solidFill>
                <a:latin typeface="Calibri Light"/>
              </a:rPr>
              <a:t> decision)</a:t>
            </a:r>
            <a:br>
              <a:rPr lang="en-US" sz="2400" dirty="0">
                <a:solidFill>
                  <a:srgbClr val="333333"/>
                </a:solidFill>
                <a:latin typeface="Calibri Light"/>
              </a:rPr>
            </a:br>
            <a:r>
              <a:rPr lang="en-US" sz="2400" i="1" dirty="0">
                <a:solidFill>
                  <a:srgbClr val="333333"/>
                </a:solidFill>
                <a:latin typeface="Calibri Light"/>
              </a:rPr>
              <a:t>and</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a:t>
            </a:fld>
            <a:endParaRPr lang="de-DE" altLang="de-DE"/>
          </a:p>
        </p:txBody>
      </p:sp>
    </p:spTree>
    <p:extLst>
      <p:ext uri="{BB962C8B-B14F-4D97-AF65-F5344CB8AC3E}">
        <p14:creationId xmlns:p14="http://schemas.microsoft.com/office/powerpoint/2010/main" val="424464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570370" name="Rectangle 2"/>
          <p:cNvSpPr>
            <a:spLocks noGrp="1" noChangeArrowheads="1"/>
          </p:cNvSpPr>
          <p:nvPr>
            <p:ph idx="1"/>
          </p:nvPr>
        </p:nvSpPr>
        <p:spPr/>
        <p:txBody>
          <a:bodyPr>
            <a:noAutofit/>
          </a:bodyPr>
          <a:lstStyle/>
          <a:p>
            <a:pPr marL="342900" indent="-342900" algn="l" eaLnBrk="1" hangingPunct="1">
              <a:buClr>
                <a:srgbClr val="000000"/>
              </a:buClr>
              <a:buFont typeface="WingDings"/>
              <a:buChar char=""/>
              <a:defRPr/>
            </a:pPr>
            <a:r>
              <a:rPr lang="en-US" sz="2400" dirty="0">
                <a:solidFill>
                  <a:srgbClr val="333333"/>
                </a:solidFill>
                <a:latin typeface="Calibri Light"/>
              </a:rPr>
              <a:t>We </a:t>
            </a:r>
            <a:r>
              <a:rPr lang="de-DE" sz="2400" dirty="0" err="1">
                <a:solidFill>
                  <a:srgbClr val="333333"/>
                </a:solidFill>
                <a:latin typeface="Calibri Light"/>
              </a:rPr>
              <a:t>often</a:t>
            </a:r>
            <a:r>
              <a:rPr lang="de-DE" sz="2400" dirty="0">
                <a:solidFill>
                  <a:srgbClr val="333333"/>
                </a:solidFill>
                <a:latin typeface="Calibri Light"/>
              </a:rPr>
              <a:t> </a:t>
            </a:r>
            <a:r>
              <a:rPr lang="de-DE" sz="2400" dirty="0" err="1">
                <a:solidFill>
                  <a:srgbClr val="333333"/>
                </a:solidFill>
                <a:latin typeface="Calibri Light"/>
              </a:rPr>
              <a:t>make</a:t>
            </a:r>
            <a:r>
              <a:rPr lang="de-DE" sz="2400" dirty="0">
                <a:solidFill>
                  <a:srgbClr val="333333"/>
                </a:solidFill>
                <a:latin typeface="Calibri Light"/>
              </a:rPr>
              <a:t> </a:t>
            </a:r>
            <a:r>
              <a:rPr lang="de-DE" sz="2400" dirty="0" err="1">
                <a:solidFill>
                  <a:srgbClr val="333333"/>
                </a:solidFill>
                <a:latin typeface="Calibri Light"/>
              </a:rPr>
              <a:t>snap</a:t>
            </a:r>
            <a:r>
              <a:rPr lang="de-DE" sz="2400" dirty="0">
                <a:solidFill>
                  <a:srgbClr val="333333"/>
                </a:solidFill>
                <a:latin typeface="Calibri Light"/>
              </a:rPr>
              <a:t> </a:t>
            </a:r>
            <a:r>
              <a:rPr lang="de-DE" sz="2400" dirty="0" err="1">
                <a:solidFill>
                  <a:srgbClr val="333333"/>
                </a:solidFill>
                <a:latin typeface="Calibri Light"/>
              </a:rPr>
              <a:t>judgements</a:t>
            </a:r>
            <a:r>
              <a:rPr lang="de-DE" sz="2400" dirty="0">
                <a:solidFill>
                  <a:srgbClr val="333333"/>
                </a:solidFill>
                <a:latin typeface="Calibri Light"/>
              </a:rPr>
              <a:t> on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basis</a:t>
            </a:r>
            <a:r>
              <a:rPr lang="de-DE" sz="2400" dirty="0">
                <a:solidFill>
                  <a:srgbClr val="333333"/>
                </a:solidFill>
                <a:latin typeface="Calibri Light"/>
              </a:rPr>
              <a:t> </a:t>
            </a:r>
            <a:r>
              <a:rPr lang="de-DE" sz="2400" dirty="0" err="1">
                <a:solidFill>
                  <a:srgbClr val="333333"/>
                </a:solidFill>
                <a:latin typeface="Calibri Light"/>
              </a:rPr>
              <a:t>of</a:t>
            </a:r>
            <a:r>
              <a:rPr lang="en-US" sz="2400" dirty="0">
                <a:solidFill>
                  <a:srgbClr val="333333"/>
                </a:solidFill>
                <a:latin typeface="Calibri Light"/>
              </a:rPr>
              <a:t> very complex information in our environment</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Sometimes, we come to a conclusion without 100% proof</a:t>
            </a:r>
            <a:r>
              <a:rPr lang="de-DE" sz="2400" dirty="0">
                <a:solidFill>
                  <a:srgbClr val="333333"/>
                </a:solidFill>
                <a:latin typeface="Calibri Light"/>
              </a:rPr>
              <a:t>.</a:t>
            </a:r>
            <a:endParaRPr lang="en-US" sz="2400" dirty="0">
              <a:solidFill>
                <a:srgbClr val="333333"/>
              </a:solidFill>
              <a:latin typeface="Calibri Light"/>
            </a:endParaRPr>
          </a:p>
          <a:p>
            <a:pPr marL="342900" indent="-342900" algn="l" eaLnBrk="1" hangingPunct="1">
              <a:buClr>
                <a:srgbClr val="000000"/>
              </a:buClr>
              <a:buFont typeface="WingDings"/>
              <a:buChar char=""/>
              <a:defRPr/>
            </a:pPr>
            <a:r>
              <a:rPr lang="en-US" sz="2400" dirty="0">
                <a:solidFill>
                  <a:srgbClr val="333333"/>
                </a:solidFill>
                <a:latin typeface="Calibri Light"/>
              </a:rPr>
              <a:t>A happy medium should be found between</a:t>
            </a:r>
            <a:r>
              <a:rPr lang="de-DE" sz="2400" dirty="0">
                <a:solidFill>
                  <a:srgbClr val="333333"/>
                </a:solidFill>
                <a:latin typeface="Calibri Light"/>
              </a:rPr>
              <a:t>:</a:t>
            </a:r>
            <a:endParaRPr lang="en-US" sz="2400" dirty="0">
              <a:solidFill>
                <a:srgbClr val="333333"/>
              </a:solidFill>
              <a:latin typeface="Calibri Light"/>
            </a:endParaRPr>
          </a:p>
          <a:p>
            <a:pPr marL="558863" lvl="2" indent="-342900">
              <a:spcBef>
                <a:spcPts val="1999"/>
              </a:spcBef>
              <a:spcAft>
                <a:spcPts val="0"/>
              </a:spcAft>
              <a:buClr>
                <a:srgbClr val="000000"/>
              </a:buClr>
              <a:buFont typeface="WingDings"/>
              <a:buChar char=""/>
              <a:defRPr/>
            </a:pPr>
            <a:r>
              <a:rPr lang="en-US" sz="2400" dirty="0">
                <a:solidFill>
                  <a:srgbClr val="333333"/>
                </a:solidFill>
                <a:latin typeface="Calibri Light"/>
              </a:rPr>
              <a:t>making a hasty decision (</a:t>
            </a:r>
            <a:r>
              <a:rPr lang="en-US" sz="2400" dirty="0">
                <a:solidFill>
                  <a:srgbClr val="004992"/>
                </a:solidFill>
                <a:latin typeface="Calibri Light"/>
              </a:rPr>
              <a:t>risk:</a:t>
            </a:r>
            <a:r>
              <a:rPr lang="en-US" sz="2400" dirty="0">
                <a:solidFill>
                  <a:srgbClr val="333333"/>
                </a:solidFill>
                <a:latin typeface="Calibri Light"/>
              </a:rPr>
              <a:t> </a:t>
            </a:r>
            <a:r>
              <a:rPr lang="de-DE" sz="2400" dirty="0">
                <a:solidFill>
                  <a:srgbClr val="333333"/>
                </a:solidFill>
                <a:latin typeface="Calibri Light"/>
              </a:rPr>
              <a:t>poor</a:t>
            </a:r>
            <a:r>
              <a:rPr lang="en-US" sz="2400" dirty="0">
                <a:solidFill>
                  <a:srgbClr val="333333"/>
                </a:solidFill>
                <a:latin typeface="Calibri Light"/>
              </a:rPr>
              <a:t> decision)</a:t>
            </a:r>
            <a:br>
              <a:rPr lang="en-US" sz="2400" dirty="0">
                <a:solidFill>
                  <a:srgbClr val="333333"/>
                </a:solidFill>
                <a:latin typeface="Calibri Light"/>
              </a:rPr>
            </a:br>
            <a:r>
              <a:rPr lang="en-US" sz="2400" i="1" dirty="0">
                <a:solidFill>
                  <a:srgbClr val="333333"/>
                </a:solidFill>
                <a:latin typeface="Calibri Light"/>
              </a:rPr>
              <a:t>and</a:t>
            </a:r>
          </a:p>
          <a:p>
            <a:pPr marL="558863" lvl="2" indent="-342900">
              <a:spcBef>
                <a:spcPts val="1999"/>
              </a:spcBef>
              <a:spcAft>
                <a:spcPts val="0"/>
              </a:spcAft>
              <a:buClr>
                <a:srgbClr val="000000"/>
              </a:buClr>
              <a:buFont typeface="WingDings"/>
              <a:buChar char=""/>
              <a:defRPr/>
            </a:pPr>
            <a:r>
              <a:rPr lang="en-US" sz="2400" dirty="0">
                <a:solidFill>
                  <a:srgbClr val="333333"/>
                </a:solidFill>
                <a:latin typeface="Calibri Light"/>
              </a:rPr>
              <a:t>being overly accurate (</a:t>
            </a:r>
            <a:r>
              <a:rPr lang="en-US" sz="2400" dirty="0">
                <a:solidFill>
                  <a:srgbClr val="004992"/>
                </a:solidFill>
                <a:latin typeface="Calibri Light"/>
              </a:rPr>
              <a:t>disadvantage:</a:t>
            </a:r>
            <a:r>
              <a:rPr lang="en-US" sz="2400" dirty="0">
                <a:solidFill>
                  <a:srgbClr val="333333"/>
                </a:solidFill>
                <a:latin typeface="Calibri Light"/>
              </a:rPr>
              <a:t> takes too much time)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a:t>
            </a:fld>
            <a:endParaRPr lang="de-DE" altLang="de-DE"/>
          </a:p>
        </p:txBody>
      </p:sp>
    </p:spTree>
    <p:extLst>
      <p:ext uri="{BB962C8B-B14F-4D97-AF65-F5344CB8AC3E}">
        <p14:creationId xmlns:p14="http://schemas.microsoft.com/office/powerpoint/2010/main" val="1562340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7</a:t>
            </a:fld>
            <a:endParaRPr lang="de-DE" altLang="de-DE"/>
          </a:p>
        </p:txBody>
      </p:sp>
      <p:graphicFrame>
        <p:nvGraphicFramePr>
          <p:cNvPr id="6" name="Group 29"/>
          <p:cNvGraphicFramePr>
            <a:graphicFrameLocks noGrp="1"/>
          </p:cNvGraphicFramePr>
          <p:nvPr>
            <p:extLst>
              <p:ext uri="{D42A27DB-BD31-4B8C-83A1-F6EECF244321}">
                <p14:modId xmlns:p14="http://schemas.microsoft.com/office/powerpoint/2010/main" val="2514390756"/>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justified? </a:t>
                      </a:r>
                      <a:endParaRPr kumimoji="0" lang="de-DE" sz="24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bird?</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ea typeface="MS PGothic" pitchFamily="34" charset="-128"/>
                        </a:rPr>
                        <a:t>The bushes around your house are rustling at night; there have been burglars in your </a:t>
                      </a:r>
                      <a:r>
                        <a:rPr kumimoji="0" lang="en-US" sz="2400" b="0" i="0" u="none" strike="noStrike" cap="none" normalizeH="0" baseline="0" dirty="0" err="1">
                          <a:ln>
                            <a:noFill/>
                          </a:ln>
                          <a:solidFill>
                            <a:srgbClr val="333333"/>
                          </a:solidFill>
                          <a:effectLst/>
                          <a:latin typeface="Calibri Light"/>
                          <a:ea typeface="MS PGothic" pitchFamily="34" charset="-128"/>
                        </a:rPr>
                        <a:t>neighbourhood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burglar?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8</a:t>
            </a:fld>
            <a:endParaRPr lang="de-DE" altLang="de-DE"/>
          </a:p>
        </p:txBody>
      </p:sp>
      <p:graphicFrame>
        <p:nvGraphicFramePr>
          <p:cNvPr id="6" name="Group 29"/>
          <p:cNvGraphicFramePr>
            <a:graphicFrameLocks noGrp="1"/>
          </p:cNvGraphicFramePr>
          <p:nvPr>
            <p:extLst>
              <p:ext uri="{D42A27DB-BD31-4B8C-83A1-F6EECF244321}">
                <p14:modId xmlns:p14="http://schemas.microsoft.com/office/powerpoint/2010/main" val="2698230809"/>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bird?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ea typeface="MS PGothic" pitchFamily="34" charset="-128"/>
                        </a:rPr>
                        <a:t>probably</a:t>
                      </a:r>
                      <a:r>
                        <a:rPr kumimoji="0" lang="en-US" sz="2400" b="0" i="0" u="none" strike="noStrike" cap="none" normalizeH="0" baseline="0" dirty="0">
                          <a:ln>
                            <a:noFill/>
                          </a:ln>
                          <a:solidFill>
                            <a:srgbClr val="333333"/>
                          </a:solidFill>
                          <a:effectLst/>
                          <a:latin typeface="Calibri Light"/>
                          <a:ea typeface="MS PGothic" pitchFamily="34" charset="-128"/>
                        </a:rPr>
                        <a:t> – few other explanations (remote-controlled model aircraft); but a false interpretation would not be momentous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ea typeface="MS PGothic" pitchFamily="34" charset="-128"/>
                        </a:rPr>
                        <a:t>The bushes around your house are rustling at night; there have been burglars in your </a:t>
                      </a:r>
                      <a:r>
                        <a:rPr kumimoji="0" lang="en-US" sz="2400" b="0" i="0" u="none" strike="noStrike" cap="none" normalizeH="0" baseline="0" dirty="0" err="1">
                          <a:ln>
                            <a:noFill/>
                          </a:ln>
                          <a:solidFill>
                            <a:srgbClr val="333333"/>
                          </a:solidFill>
                          <a:effectLst/>
                          <a:latin typeface="Calibri Light"/>
                          <a:ea typeface="MS PGothic" pitchFamily="34" charset="-128"/>
                        </a:rPr>
                        <a:t>neighbourhood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burglar?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9</a:t>
            </a:fld>
            <a:endParaRPr lang="de-DE" altLang="de-DE"/>
          </a:p>
        </p:txBody>
      </p:sp>
      <p:graphicFrame>
        <p:nvGraphicFramePr>
          <p:cNvPr id="6" name="Group 29"/>
          <p:cNvGraphicFramePr>
            <a:graphicFrameLocks noGrp="1"/>
          </p:cNvGraphicFramePr>
          <p:nvPr>
            <p:extLst>
              <p:ext uri="{D42A27DB-BD31-4B8C-83A1-F6EECF244321}">
                <p14:modId xmlns:p14="http://schemas.microsoft.com/office/powerpoint/2010/main" val="4230831516"/>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Event</a:t>
                      </a:r>
                      <a:endParaRPr kumimoji="0" lang="de-DE" sz="24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Explanation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justified?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small fluttering object in the morning sky</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bird?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ea typeface="MS PGothic" pitchFamily="34" charset="-128"/>
                        </a:rPr>
                        <a:t>probably</a:t>
                      </a:r>
                      <a:r>
                        <a:rPr kumimoji="0" lang="en-US" sz="2400" b="0" i="0" u="none" strike="noStrike" cap="none" normalizeH="0" baseline="0" dirty="0">
                          <a:ln>
                            <a:noFill/>
                          </a:ln>
                          <a:solidFill>
                            <a:srgbClr val="333333"/>
                          </a:solidFill>
                          <a:effectLst/>
                          <a:latin typeface="Calibri Light"/>
                          <a:ea typeface="MS PGothic" pitchFamily="34" charset="-128"/>
                        </a:rPr>
                        <a:t> – few other explanations (remote-controlled model aircraft); but a false interpretation would not be momentous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ea typeface="MS PGothic" pitchFamily="34" charset="-128"/>
                        </a:rPr>
                        <a:t>The bushes around your house are rustling at night; there have been burglars in your </a:t>
                      </a:r>
                      <a:r>
                        <a:rPr kumimoji="0" lang="en-US" sz="2400" b="0" i="0" u="none" strike="noStrike" cap="none" normalizeH="0" baseline="0" dirty="0" err="1">
                          <a:ln>
                            <a:noFill/>
                          </a:ln>
                          <a:solidFill>
                            <a:srgbClr val="333333"/>
                          </a:solidFill>
                          <a:effectLst/>
                          <a:latin typeface="Calibri Light"/>
                          <a:ea typeface="MS PGothic" pitchFamily="34" charset="-128"/>
                        </a:rPr>
                        <a:t>neighbourhood</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burglar?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ea typeface="MS PGothic" pitchFamily="34" charset="-128"/>
                        </a:rPr>
                        <a:t>could be</a:t>
                      </a:r>
                      <a:r>
                        <a:rPr kumimoji="0" lang="en-US" sz="2400" b="0" i="0" u="none" strike="noStrike" cap="none" normalizeH="0" baseline="0" dirty="0">
                          <a:ln>
                            <a:noFill/>
                          </a:ln>
                          <a:solidFill>
                            <a:srgbClr val="333333"/>
                          </a:solidFill>
                          <a:effectLst/>
                          <a:latin typeface="Calibri Light"/>
                          <a:ea typeface="MS PGothic" pitchFamily="34" charset="-128"/>
                        </a:rPr>
                        <a:t> – but there are a number of other explanations (e.g. cat in the bushes, wind) – consider that actions like throwing a stone may have negative consequences (e.g. injuring your </a:t>
                      </a:r>
                      <a:r>
                        <a:rPr kumimoji="0" lang="en-US" sz="2400" b="0" i="0" u="none" strike="noStrike" cap="none" normalizeH="0" baseline="0" dirty="0" err="1">
                          <a:ln>
                            <a:noFill/>
                          </a:ln>
                          <a:solidFill>
                            <a:srgbClr val="333333"/>
                          </a:solidFill>
                          <a:effectLst/>
                          <a:latin typeface="Calibri Light"/>
                          <a:ea typeface="MS PGothic" pitchFamily="34" charset="-128"/>
                        </a:rPr>
                        <a:t>neighbour’s</a:t>
                      </a:r>
                      <a:r>
                        <a:rPr kumimoji="0" lang="en-US" sz="2400" b="0" i="0" u="none" strike="noStrike" cap="none" normalizeH="0" baseline="0" dirty="0">
                          <a:ln>
                            <a:noFill/>
                          </a:ln>
                          <a:solidFill>
                            <a:srgbClr val="333333"/>
                          </a:solidFill>
                          <a:effectLst/>
                          <a:latin typeface="Calibri Light"/>
                          <a:ea typeface="MS PGothic" pitchFamily="34" charset="-128"/>
                        </a:rPr>
                        <a:t> pet).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8067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65755128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domain</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example</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history</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ＭＳ Ｐゴシック" charset="0"/>
                        </a:rPr>
                        <a:t>???</a:t>
                      </a:r>
                      <a:endParaRPr kumimoji="0" lang="de-DE" sz="2000" b="0" i="0" u="none" strike="noStrike" cap="none" normalizeH="0" baseline="0" dirty="0">
                        <a:ln>
                          <a:noFill/>
                        </a:ln>
                        <a:solidFill>
                          <a:srgbClr val="004992"/>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media</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30323550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domain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history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Witch trials in medieval times: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68711896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history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Witch trials in medieval times: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Women were often accused of being a witch only because they were old or had red hair.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Expression of liberal ideas led to many false accusations (being a communist).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7"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a:latin typeface="Calibri Light"/>
              </a:rPr>
              <a:t>In 1938 the radio-broadcast War of the Worlds, by Orson Welles, caused a mass panic in New York, since many listeners believed that the earth really was being attacked by aliens.</a:t>
            </a:r>
          </a:p>
          <a:p>
            <a:pPr eaLnBrk="1" hangingPunct="1">
              <a:spcBef>
                <a:spcPts val="1200"/>
              </a:spcBef>
              <a:buClrTx/>
              <a:buFontTx/>
              <a:buNone/>
            </a:pPr>
            <a:r>
              <a:rPr lang="en-US" altLang="de-DE" sz="2000" dirty="0">
                <a:solidFill>
                  <a:srgbClr val="004992"/>
                </a:solidFill>
                <a:latin typeface="Calibri Light"/>
              </a:rPr>
              <a:t>False assumption:</a:t>
            </a:r>
            <a:r>
              <a:rPr lang="en-US" altLang="de-DE" sz="2000" dirty="0">
                <a:latin typeface="Calibri Light"/>
              </a:rPr>
              <a:t> what‘s on the radio must be real!</a:t>
            </a:r>
            <a:endParaRPr lang="de-DE" altLang="de-DE" sz="2000" dirty="0">
              <a:latin typeface="Calibri Light"/>
            </a:endParaRPr>
          </a:p>
        </p:txBody>
      </p:sp>
    </p:spTree>
    <p:extLst>
      <p:ext uri="{BB962C8B-B14F-4D97-AF65-F5344CB8AC3E}">
        <p14:creationId xmlns:p14="http://schemas.microsoft.com/office/powerpoint/2010/main" val="3261349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Text Box 7"/>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28680" name="Text Box 8"/>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2" name="Title 1"/>
          <p:cNvSpPr>
            <a:spLocks noGrp="1"/>
          </p:cNvSpPr>
          <p:nvPr>
            <p:ph type="title"/>
          </p:nvPr>
        </p:nvSpPr>
        <p:spPr/>
        <p:txBody>
          <a:bodyPr/>
          <a:lstStyle/>
          <a:p>
            <a:r>
              <a:rPr lang="en-US" sz="3600" dirty="0">
                <a:solidFill>
                  <a:srgbClr val="004992"/>
                </a:solidFill>
                <a:latin typeface="Calibri Light"/>
              </a:rPr>
              <a:t>Are there any clues on the US $1 bill to suggest an infiltration of the USA by secret societies?</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13</a:t>
            </a:fld>
            <a:endParaRPr lang="de-DE" altLang="de-DE"/>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en-US" altLang="de-DE" sz="1600">
                <a:latin typeface="Calibri Light"/>
              </a:rPr>
              <a:t>(for an alternative exercise, see end of presentation)</a:t>
            </a:r>
            <a:endParaRPr lang="en-US" altLang="de-DE" sz="16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8"/>
          <p:cNvGraphicFramePr>
            <a:graphicFrameLocks noGrp="1"/>
          </p:cNvGraphicFramePr>
          <p:nvPr>
            <p:extLst>
              <p:ext uri="{D42A27DB-BD31-4B8C-83A1-F6EECF244321}">
                <p14:modId xmlns:p14="http://schemas.microsoft.com/office/powerpoint/2010/main" val="1425837050"/>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For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On the back, different symbols are displayed 13 times each (e.g. stripes on the shield, olive leaves, arrows). 13 is sometimes considered a satanic number.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Some people claim that the bill does not actually display George Washington but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the founder of a secret society.</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On the upper right, a little owl is hidden, regarded by some as a satanic symbol.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pyramid on the back may represent a Freemasonry symbol.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Calibri Light"/>
              </a:rPr>
              <a:t>Premature reasoning in action</a:t>
            </a:r>
            <a:br>
              <a:rPr lang="en-US" sz="3600">
                <a:solidFill>
                  <a:srgbClr val="004992"/>
                </a:solidFill>
                <a:latin typeface="Calibri Light"/>
              </a:rPr>
            </a:br>
            <a:r>
              <a:rPr lang="en-US">
                <a:solidFill>
                  <a:srgbClr val="004992"/>
                </a:solidFill>
                <a:latin typeface="Calibri Light"/>
              </a:rPr>
              <a:t>Are there any clues on the US $1 bill that suggest an infiltration of the USA by secret societies?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14</a:t>
            </a:fld>
            <a:endParaRPr lang="de-DE" altLang="de-DE"/>
          </a:p>
        </p:txBody>
      </p:sp>
      <p:pic>
        <p:nvPicPr>
          <p:cNvPr id="28" name="Picture 16" descr="Eag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1" descr="ow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Ey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3"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5"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6" name="AutoShape 43"/>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7" name="Line 22"/>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8"/>
          <p:cNvGraphicFramePr>
            <a:graphicFrameLocks noGrp="1"/>
          </p:cNvGraphicFramePr>
          <p:nvPr>
            <p:extLst>
              <p:ext uri="{D42A27DB-BD31-4B8C-83A1-F6EECF244321}">
                <p14:modId xmlns:p14="http://schemas.microsoft.com/office/powerpoint/2010/main" val="114703001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Against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“Evidence”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1: Initially there were 13 US-states, hence the number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2: In contrast to </a:t>
                      </a:r>
                      <a:r>
                        <a:rPr kumimoji="0" lang="en-US" sz="1800" b="0" i="0" u="none" strike="noStrike" cap="none" normalizeH="0" baseline="0" dirty="0" err="1">
                          <a:ln>
                            <a:noFill/>
                          </a:ln>
                          <a:solidFill>
                            <a:srgbClr val="333333"/>
                          </a:solidFill>
                          <a:effectLst/>
                          <a:latin typeface="Calibri Light"/>
                          <a:ea typeface="ＭＳ Ｐゴシック" pitchFamily="34" charset="-128"/>
                        </a:rPr>
                        <a:t>rumours</a:t>
                      </a:r>
                      <a:r>
                        <a:rPr kumimoji="0" lang="en-US" sz="1800" b="0" i="0" u="none" strike="noStrike" cap="none" normalizeH="0" baseline="0" dirty="0">
                          <a:ln>
                            <a:noFill/>
                          </a:ln>
                          <a:solidFill>
                            <a:srgbClr val="333333"/>
                          </a:solidFill>
                          <a:effectLst/>
                          <a:latin typeface="Calibri Light"/>
                          <a:ea typeface="ＭＳ Ｐゴシック" pitchFamily="34" charset="-128"/>
                        </a:rPr>
                        <a:t>, there are no obvious similarities between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and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3: The owl does not have a specific symbolic meaning, sometimes it represents mischief, however, it often stands for wisdom (e.g. the owl is used as a symbol by many publishers).</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Figure 4: The triangle represents the all-seeing eye of God in Christianity (the picture is an image of part of a stained glass window in a Christian church).</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Calibri Light"/>
              </a:rPr>
              <a:t>Premature reasoning in action</a:t>
            </a:r>
            <a:br>
              <a:rPr lang="en-US" sz="3600">
                <a:solidFill>
                  <a:srgbClr val="004992"/>
                </a:solidFill>
                <a:latin typeface="Calibri Light"/>
              </a:rPr>
            </a:br>
            <a:r>
              <a:rPr lang="en-US">
                <a:solidFill>
                  <a:srgbClr val="004992"/>
                </a:solidFill>
                <a:latin typeface="Calibri Light"/>
              </a:rPr>
              <a:t>Are there any clues on the US $1 bill that suggest an infiltration of the USA by secret societies?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15</a:t>
            </a:fld>
            <a:endParaRPr lang="de-DE" altLang="de-DE"/>
          </a:p>
        </p:txBody>
      </p:sp>
      <p:pic>
        <p:nvPicPr>
          <p:cNvPr id="29" name="Picture 29" descr="dbking - flickr - National League of American Pen Wome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Eag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42"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4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44"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pic>
        <p:nvPicPr>
          <p:cNvPr id="28" name="Picture 28" descr="cobalt123 - flickr - Stained Glass Panel, Eye-Catcher - cclicene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5" descr="180px-Adam_weishau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Are there any clues on the US $1 bill that suggest an infiltration of the USA by secret societies?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16</a:t>
            </a:fld>
            <a:endParaRPr lang="de-DE" altLang="de-DE"/>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No!</a:t>
            </a:r>
            <a:endParaRPr lang="de-DE" altLang="de-DE" sz="3600" b="1" dirty="0">
              <a:solidFill>
                <a:srgbClr val="FF0000"/>
              </a:solidFill>
            </a:endParaRPr>
          </a:p>
        </p:txBody>
      </p:sp>
      <p:sp>
        <p:nvSpPr>
          <p:cNvPr id="6" name="Title 5"/>
          <p:cNvSpPr>
            <a:spLocks noGrp="1"/>
          </p:cNvSpPr>
          <p:nvPr>
            <p:ph type="title"/>
          </p:nvPr>
        </p:nvSpPr>
        <p:spPr/>
        <p:txBody>
          <a:bodyPr/>
          <a:lstStyle/>
          <a:p>
            <a:r>
              <a:rPr lang="en-US" sz="3600">
                <a:solidFill>
                  <a:srgbClr val="004992"/>
                </a:solidFill>
                <a:latin typeface="Calibri Light"/>
              </a:rPr>
              <a:t>Premature reasoning</a:t>
            </a:r>
            <a:br>
              <a:rPr lang="en-US" sz="3600">
                <a:solidFill>
                  <a:srgbClr val="004992"/>
                </a:solidFill>
                <a:latin typeface="Calibri Light"/>
              </a:rPr>
            </a:br>
            <a:r>
              <a:rPr lang="en-US">
                <a:solidFill>
                  <a:srgbClr val="004992"/>
                </a:solidFill>
                <a:latin typeface="Calibri Light"/>
              </a:rPr>
              <a:t>– Urban legends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latin typeface="Calibri Light"/>
              </a:rPr>
              <a:t>???</a:t>
            </a:r>
            <a:endParaRPr lang="en-US" sz="24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defRPr/>
            </a:pPr>
            <a:r>
              <a:rPr lang="en-US" sz="2000">
                <a:solidFill>
                  <a:srgbClr val="333333"/>
                </a:solidFill>
                <a:latin typeface="Calibri Light"/>
              </a:rPr>
              <a:t>They are often more exciting than reality!</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They are based on statements that are difficult to check or prove (e.g. that Washington looks like </a:t>
            </a:r>
            <a:r>
              <a:rPr lang="en-US" sz="2000" dirty="0" err="1">
                <a:solidFill>
                  <a:srgbClr val="333333"/>
                </a:solidFill>
                <a:latin typeface="Calibri Light"/>
              </a:rPr>
              <a:t>Weishaupt</a:t>
            </a:r>
            <a:r>
              <a:rPr lang="en-US" sz="2000" dirty="0">
                <a:solidFill>
                  <a:srgbClr val="333333"/>
                </a:solidFill>
                <a:latin typeface="Calibri Light"/>
              </a:rPr>
              <a:t>).</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They conceal alternative explanations (e.g. that the repetitive use of 13 symbols is related to the 13 original states).</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Legends are sometimes based on facts taken out of context. The significance of these details is also largely exaggerated (Washington was a freemason, however, that does not mean that the USA were infiltrated or still are).</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Freemasons and other confederacies can raise suspicion because they act secretly.</a:t>
            </a:r>
          </a:p>
          <a:p>
            <a:pPr marL="342900" lvl="0" indent="-342900" defTabSz="914400" fontAlgn="base">
              <a:lnSpc>
                <a:spcPct val="100000"/>
              </a:lnSpc>
              <a:spcBef>
                <a:spcPts val="1200"/>
              </a:spcBef>
              <a:buClr>
                <a:srgbClr val="000000"/>
              </a:buClr>
              <a:buFont typeface="WingDings"/>
              <a:buChar char=""/>
              <a:defRPr/>
            </a:pPr>
            <a:r>
              <a:rPr lang="en-US" sz="2000" dirty="0">
                <a:solidFill>
                  <a:srgbClr val="333333"/>
                </a:solidFill>
                <a:latin typeface="Calibri Light"/>
              </a:rPr>
              <a:t>But: Contrary to common belief the freemasons do not believe in </a:t>
            </a:r>
            <a:r>
              <a:rPr lang="en-US" sz="2000" dirty="0" err="1">
                <a:solidFill>
                  <a:srgbClr val="333333"/>
                </a:solidFill>
                <a:latin typeface="Calibri Light"/>
              </a:rPr>
              <a:t>satan</a:t>
            </a:r>
            <a:r>
              <a:rPr lang="en-US" sz="2000" dirty="0">
                <a:solidFill>
                  <a:srgbClr val="333333"/>
                </a:solidFill>
                <a:latin typeface="Calibri Light"/>
              </a:rPr>
              <a:t> but in a ‘higher being’ (e.g. God, Allah …). They pursue liberal ideas, but they are not ‘rebellious’.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defRPr/>
            </a:pPr>
            <a:r>
              <a:rPr lang="de-DE" sz="2000">
                <a:solidFill>
                  <a:srgbClr val="333333"/>
                </a:solidFill>
                <a:latin typeface="Calibri Light"/>
              </a:rPr>
              <a:t>There are numerous examples in history where minorities and outcasts were falsely blamed for uncontrollable, catastrophic events. </a:t>
            </a:r>
            <a:r>
              <a:rPr lang="de-DE" sz="2000" dirty="0">
                <a:solidFill>
                  <a:srgbClr val="333333"/>
                </a:solidFill>
                <a:latin typeface="Calibri Light"/>
              </a:rPr>
              <a:t>For example, in medieval times a poor harvest was often blamed on witchcraft or religious minorities.</a:t>
            </a:r>
          </a:p>
          <a:p>
            <a:pPr marL="342900" lvl="0" indent="-342900" defTabSz="914400" fontAlgn="base">
              <a:lnSpc>
                <a:spcPct val="100000"/>
              </a:lnSpc>
              <a:spcBef>
                <a:spcPts val="1200"/>
              </a:spcBef>
              <a:buClr>
                <a:srgbClr val="000000"/>
              </a:buClr>
              <a:buFont typeface="WingDings"/>
              <a:buChar char=""/>
              <a:defRPr/>
            </a:pPr>
            <a:r>
              <a:rPr lang="de-DE" sz="2000" dirty="0">
                <a:solidFill>
                  <a:srgbClr val="333333"/>
                </a:solidFill>
                <a:latin typeface="Calibri Light"/>
              </a:rPr>
              <a:t>These simple explanations reduced tension and fear and provided the illusion of control.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20</a:t>
            </a:fld>
            <a:endParaRPr lang="de-DE" altLang="de-DE"/>
          </a:p>
        </p:txBody>
      </p:sp>
    </p:spTree>
    <p:extLst>
      <p:ext uri="{BB962C8B-B14F-4D97-AF65-F5344CB8AC3E}">
        <p14:creationId xmlns:p14="http://schemas.microsoft.com/office/powerpoint/2010/main" val="2738536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This style of decision making can easily lead to errors. Therefore, it is better to use a decision-making style that </a:t>
            </a:r>
            <a:r>
              <a:rPr lang="en-US" altLang="de-DE" sz="2400" dirty="0">
                <a:solidFill>
                  <a:srgbClr val="004992"/>
                </a:solidFill>
                <a:latin typeface="Calibri Light"/>
                <a:ea typeface="+mj-ea"/>
                <a:cs typeface="+mj-cs"/>
              </a:rPr>
              <a:t>takes into account all available information</a:t>
            </a:r>
            <a:r>
              <a:rPr lang="en-US" altLang="de-DE"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3996DB22-8DFC-45D7-9169-68A3C81ED9FC}"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22</a:t>
            </a:fld>
            <a:endParaRPr lang="de-DE" altLang="de-DE"/>
          </a:p>
        </p:txBody>
      </p:sp>
      <p:sp>
        <p:nvSpPr>
          <p:cNvPr id="47130" name="Rechteck 1"/>
          <p:cNvSpPr>
            <a:spLocks noChangeArrowheads="1"/>
          </p:cNvSpPr>
          <p:nvPr/>
        </p:nvSpPr>
        <p:spPr bwMode="auto">
          <a:xfrm>
            <a:off x="408954" y="5908675"/>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174765589"/>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Event</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ea typeface="MS PGothic" pitchFamily="34" charset="-128"/>
                        </a:rPr>
                        <a:t>Explanation during psychosis</a:t>
                      </a:r>
                      <a:endParaRPr kumimoji="0" lang="de-DE" sz="1800" b="0" i="0" u="none" strike="noStrike" cap="none" normalizeH="0" baseline="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Other explanations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Your body aches after your first night in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You must have been kidnapped overnight and had your organs removed; another patient harmed you during the night;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Uncomfortable bed, tension; it is common to have an uncomfortable night when in a new environment; might be a pinched nerve.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After outpatient surgery, you are prescribed Heparin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Doctors are planning to murder you with toxic injections.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Standard thrombosis prophylaxis.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On the way to a friend’s, you have to stop three times at red traffic lights.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Evidence that you are in danger – someone wants to harm you.</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Pure coincidence (when you are in a hurry you are more prone to notice red lights).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rPr>
              <a:t>Your task is to identify the object.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rPr>
              <a:t>Try to avoid hasty as well as prolonged decision-making.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24</a:t>
            </a:fld>
            <a:endParaRPr lang="de-DE" altLang="de-DE"/>
          </a:p>
        </p:txBody>
      </p:sp>
    </p:spTree>
    <p:extLst>
      <p:ext uri="{BB962C8B-B14F-4D97-AF65-F5344CB8AC3E}">
        <p14:creationId xmlns:p14="http://schemas.microsoft.com/office/powerpoint/2010/main" val="3701274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26626"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rPr>
              <a:t>Try to avoid hasty as well as prolonged decision-making.</a:t>
            </a:r>
          </a:p>
          <a:p>
            <a:pPr marL="342900" indent="-342900" algn="l" eaLnBrk="1" hangingPunct="1">
              <a:buClr>
                <a:srgbClr val="333333"/>
              </a:buClr>
              <a:buFont typeface="WingDings"/>
              <a:buChar char=""/>
              <a:defRPr/>
            </a:pPr>
            <a:r>
              <a:rPr lang="en-US" sz="2400" dirty="0">
                <a:solidFill>
                  <a:srgbClr val="333333"/>
                </a:solidFill>
                <a:latin typeface="Calibri Light"/>
              </a:rPr>
              <a:t>Discuss evidence for and against each alternative.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25</a:t>
            </a:fld>
            <a:endParaRPr lang="de-DE" altLang="de-DE"/>
          </a:p>
        </p:txBody>
      </p:sp>
    </p:spTree>
    <p:extLst>
      <p:ext uri="{BB962C8B-B14F-4D97-AF65-F5344CB8AC3E}">
        <p14:creationId xmlns:p14="http://schemas.microsoft.com/office/powerpoint/2010/main" val="169636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Several alternative interpretations are provided.</a:t>
            </a:r>
          </a:p>
          <a:p>
            <a:pPr lvl="0" defTabSz="914400" fontAlgn="base"/>
            <a:r>
              <a:rPr lang="en-GB" altLang="ko-KR" sz="2400" dirty="0">
                <a:solidFill>
                  <a:srgbClr val="333333"/>
                </a:solidFill>
                <a:latin typeface="Calibri Light"/>
                <a:ea typeface="굴림" pitchFamily="34" charset="-127"/>
              </a:rPr>
              <a:t>Please discuss with the group how likely you find each option and whether you feel confident enough to make a decision.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7">
            <a:extLst>
              <a:ext uri="{FF2B5EF4-FFF2-40B4-BE49-F238E27FC236}">
                <a16:creationId xmlns:a16="http://schemas.microsoft.com/office/drawing/2014/main" id="{EF76ADC3-8819-8F88-2945-9A4B100F218C}"/>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27</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1238EAE2-D87C-F247-95E8-45B7226281CE}"/>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28</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2FB7E807-85CB-1BF1-F84E-83EB349D0103}"/>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29</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C17714E9-CB4C-320E-2DC0-43E529BAD179}"/>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30</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B5E8C618-C74D-3250-3030-2596C5F1DFF6}"/>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31</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E15A6566-FC58-E2D8-9C97-63A22D761911}"/>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32</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20FAE558-DAEF-5BA7-829D-1ECC7FF8F1C8}"/>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33</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010B679F-42BA-457C-000C-6CE758F6793D}"/>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34</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72AFFD5E-A1CB-4625-9612-1755CC67AB69}"/>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35</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bridge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raft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rails</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flagpole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pile of wood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paintbrush</a:t>
            </a:r>
          </a:p>
        </p:txBody>
      </p:sp>
    </p:spTree>
    <p:extLst>
      <p:ext uri="{BB962C8B-B14F-4D97-AF65-F5344CB8AC3E}">
        <p14:creationId xmlns:p14="http://schemas.microsoft.com/office/powerpoint/2010/main" val="1545472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Here, no response alternatives are provided. </a:t>
            </a:r>
            <a:r>
              <a:rPr lang="de-DE" altLang="de-DE" sz="2400" dirty="0">
                <a:solidFill>
                  <a:srgbClr val="333333"/>
                </a:solidFill>
                <a:latin typeface="Calibri Light"/>
                <a:cs typeface="Times New Roman" panose="02020603050405020304" pitchFamily="18" charset="0"/>
              </a:rPr>
              <a:t>You have to come up with your own ideas about the picture. Feel free to offer several alternatives. Please discuss your evaluations in your group!</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360EF52B-5983-DF81-573E-D3D299CAA5A1}"/>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FF1FE3C5-84DC-A370-5586-06A985DC1359}"/>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FB172B0B-04DC-1203-6128-412BB2B49EA8}"/>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39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C5EC14B2-C9F8-684C-5EE7-54D039ED7DD1}"/>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CA4F2503-AB98-4A8A-2542-60900A61F45C}"/>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F7B74056-773C-DC81-E2FE-51B32F25F5A9}"/>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3E62A1BE-BAA1-7463-6ACA-5CF096CA1E13}"/>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4429228D-1D21-CE12-25BD-4F9E0DF38E35}"/>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2346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3</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4">
            <a:extLst>
              <a:ext uri="{FF2B5EF4-FFF2-40B4-BE49-F238E27FC236}">
                <a16:creationId xmlns:a16="http://schemas.microsoft.com/office/drawing/2014/main" id="{4058B730-8D07-2E2B-6D4C-E2CD465842E7}"/>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46</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5">
            <a:extLst>
              <a:ext uri="{FF2B5EF4-FFF2-40B4-BE49-F238E27FC236}">
                <a16:creationId xmlns:a16="http://schemas.microsoft.com/office/drawing/2014/main" id="{91402CD0-DA52-D946-A4FF-88DEF82319CC}"/>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47</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43FD4E7C-73DE-7784-E956-58A52CFBA824}"/>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48</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F72E5C22-8636-C57F-3E09-07C5FAD5815A}"/>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49</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8">
            <a:extLst>
              <a:ext uri="{FF2B5EF4-FFF2-40B4-BE49-F238E27FC236}">
                <a16:creationId xmlns:a16="http://schemas.microsoft.com/office/drawing/2014/main" id="{FD0319C0-4AE3-E118-EC35-9945C60962E7}"/>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50</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9">
            <a:extLst>
              <a:ext uri="{FF2B5EF4-FFF2-40B4-BE49-F238E27FC236}">
                <a16:creationId xmlns:a16="http://schemas.microsoft.com/office/drawing/2014/main" id="{950974F3-B1B6-092D-0AB9-22CD83C53784}"/>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51</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0">
            <a:extLst>
              <a:ext uri="{FF2B5EF4-FFF2-40B4-BE49-F238E27FC236}">
                <a16:creationId xmlns:a16="http://schemas.microsoft.com/office/drawing/2014/main" id="{769A4847-83A4-7690-D6FE-3E983250BB6E}"/>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52</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1">
            <a:extLst>
              <a:ext uri="{FF2B5EF4-FFF2-40B4-BE49-F238E27FC236}">
                <a16:creationId xmlns:a16="http://schemas.microsoft.com/office/drawing/2014/main" id="{062EF775-0E74-3348-8B65-EBE9B517237C}"/>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53</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2">
            <a:extLst>
              <a:ext uri="{FF2B5EF4-FFF2-40B4-BE49-F238E27FC236}">
                <a16:creationId xmlns:a16="http://schemas.microsoft.com/office/drawing/2014/main" id="{53EBC1E2-A0BB-FE99-29B7-F61C4A8FFA96}"/>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54</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pear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woman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guitar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violin case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keyhole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owl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tongue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light bulb</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footsteps</a:t>
            </a:r>
          </a:p>
        </p:txBody>
      </p:sp>
    </p:spTree>
    <p:extLst>
      <p:ext uri="{BB962C8B-B14F-4D97-AF65-F5344CB8AC3E}">
        <p14:creationId xmlns:p14="http://schemas.microsoft.com/office/powerpoint/2010/main" val="26961812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4</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3">
            <a:extLst>
              <a:ext uri="{FF2B5EF4-FFF2-40B4-BE49-F238E27FC236}">
                <a16:creationId xmlns:a16="http://schemas.microsoft.com/office/drawing/2014/main" id="{DA095898-0820-D1F6-37B9-8F0C5A52D846}"/>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56</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4">
            <a:extLst>
              <a:ext uri="{FF2B5EF4-FFF2-40B4-BE49-F238E27FC236}">
                <a16:creationId xmlns:a16="http://schemas.microsoft.com/office/drawing/2014/main" id="{9329A78F-24CD-2426-5947-CAFAE8A47D84}"/>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57</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5">
            <a:extLst>
              <a:ext uri="{FF2B5EF4-FFF2-40B4-BE49-F238E27FC236}">
                <a16:creationId xmlns:a16="http://schemas.microsoft.com/office/drawing/2014/main" id="{88543B06-41D7-A8D6-8F3C-2130B910CF88}"/>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58</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6">
            <a:extLst>
              <a:ext uri="{FF2B5EF4-FFF2-40B4-BE49-F238E27FC236}">
                <a16:creationId xmlns:a16="http://schemas.microsoft.com/office/drawing/2014/main" id="{A3738DEF-FB6E-D3D6-2727-3CC814EDCF92}"/>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59</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7">
            <a:extLst>
              <a:ext uri="{FF2B5EF4-FFF2-40B4-BE49-F238E27FC236}">
                <a16:creationId xmlns:a16="http://schemas.microsoft.com/office/drawing/2014/main" id="{282C3C1A-1E66-F664-CD4E-29A5D9AFB070}"/>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60</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8">
            <a:extLst>
              <a:ext uri="{FF2B5EF4-FFF2-40B4-BE49-F238E27FC236}">
                <a16:creationId xmlns:a16="http://schemas.microsoft.com/office/drawing/2014/main" id="{4A0A56B6-12CE-08F1-E5B3-21083ACB92EF}"/>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61</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9">
            <a:extLst>
              <a:ext uri="{FF2B5EF4-FFF2-40B4-BE49-F238E27FC236}">
                <a16:creationId xmlns:a16="http://schemas.microsoft.com/office/drawing/2014/main" id="{B9E2A1C3-6F9C-AFB9-6766-89A5D7697468}"/>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62</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0">
            <a:extLst>
              <a:ext uri="{FF2B5EF4-FFF2-40B4-BE49-F238E27FC236}">
                <a16:creationId xmlns:a16="http://schemas.microsoft.com/office/drawing/2014/main" id="{DE28443E-552A-9798-335B-CB7D090538F9}"/>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63</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1">
            <a:extLst>
              <a:ext uri="{FF2B5EF4-FFF2-40B4-BE49-F238E27FC236}">
                <a16:creationId xmlns:a16="http://schemas.microsoft.com/office/drawing/2014/main" id="{7227BCEF-AD4C-5E4D-F146-B6F58AA05B94}"/>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64</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goblet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woman</a:t>
            </a:r>
            <a:r>
              <a:rPr lang="de-DE" altLang="de-DE" sz="2000" dirty="0">
                <a:solidFill>
                  <a:srgbClr val="333333"/>
                </a:solidFill>
                <a:latin typeface="Calibri Light"/>
              </a:rPr>
              <a:t>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plunging</a:t>
            </a:r>
            <a:r>
              <a:rPr lang="de-DE" altLang="de-DE" sz="2000" dirty="0">
                <a:solidFill>
                  <a:srgbClr val="333333"/>
                </a:solidFill>
                <a:latin typeface="Calibri Light"/>
              </a:rPr>
              <a:t> </a:t>
            </a:r>
            <a:r>
              <a:rPr lang="de-DE" altLang="de-DE" sz="2000" dirty="0" err="1">
                <a:solidFill>
                  <a:srgbClr val="333333"/>
                </a:solidFill>
                <a:latin typeface="Calibri Light"/>
              </a:rPr>
              <a:t>neckline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oil</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tent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coat</a:t>
            </a:r>
            <a:r>
              <a:rPr lang="de-DE" altLang="de-DE" sz="2000" dirty="0">
                <a:solidFill>
                  <a:srgbClr val="333333"/>
                </a:solidFill>
                <a:latin typeface="Calibri Light"/>
              </a:rPr>
              <a: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arms</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magic</a:t>
            </a:r>
            <a:r>
              <a:rPr lang="de-DE" altLang="de-DE" sz="2000" dirty="0">
                <a:solidFill>
                  <a:srgbClr val="333333"/>
                </a:solidFill>
                <a:latin typeface="Calibri Light"/>
              </a:rPr>
              <a:t> </a:t>
            </a:r>
            <a:r>
              <a:rPr lang="de-DE" altLang="de-DE" sz="2000" dirty="0" err="1">
                <a:solidFill>
                  <a:srgbClr val="333333"/>
                </a:solidFill>
                <a:latin typeface="Calibri Light"/>
              </a:rPr>
              <a:t>lamp</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Calibri Light"/>
              </a:rPr>
              <a:t>tea</a:t>
            </a:r>
            <a:r>
              <a:rPr lang="de-DE" altLang="de-DE" sz="2000" dirty="0">
                <a:solidFill>
                  <a:srgbClr val="333333"/>
                </a:solidFill>
                <a:latin typeface="Calibri Light"/>
              </a:rPr>
              <a:t> </a:t>
            </a:r>
            <a:r>
              <a:rPr lang="de-DE" altLang="de-DE" sz="2000" dirty="0" err="1">
                <a:solidFill>
                  <a:srgbClr val="333333"/>
                </a:solidFill>
                <a:latin typeface="Calibri Light"/>
              </a:rPr>
              <a:t>pot</a:t>
            </a:r>
            <a:endParaRPr lang="de-DE" altLang="de-DE" sz="2000" dirty="0">
              <a:solidFill>
                <a:srgbClr val="333333"/>
              </a:solidFill>
              <a:latin typeface="Calibri Light"/>
            </a:endParaRPr>
          </a:p>
          <a:p>
            <a:pPr eaLnBrk="1" hangingPunct="1">
              <a:spcBef>
                <a:spcPts val="1200"/>
              </a:spcBef>
              <a:spcAft>
                <a:spcPts val="0"/>
              </a:spcAft>
              <a:buClr>
                <a:srgbClr val="333333"/>
              </a:buClr>
              <a:buFont typeface="WingDings"/>
              <a:buChar char=""/>
            </a:pPr>
            <a:r>
              <a:rPr lang="de-DE" altLang="de-DE" sz="2000">
                <a:solidFill>
                  <a:srgbClr val="333333"/>
                </a:solidFill>
                <a:latin typeface="Calibri Light"/>
              </a:rPr>
              <a:t>spade</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2771225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996DB22-8DFC-45D7-9169-68A3C81ED9FC}" type="slidenum">
              <a:rPr lang="de-DE" altLang="de-DE" smtClean="0"/>
              <a:pPr>
                <a:defRPr/>
              </a:pPr>
              <a:t>65</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970398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5</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28F9CEFC-C51D-68C6-B027-2FFA31E48BA7}"/>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67</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3F411108-B5F9-B7C4-215A-C7E02AFE02CA}"/>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68</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C47BA459-DA00-3BAA-BF26-6E71EEA51E80}"/>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69</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69610814-7983-10DB-51DD-21A272BBB0AB}"/>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70</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BB57F65D-0216-ED67-D15F-CFA6799EA483}"/>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71</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A4A167E2-2EC0-96F7-0843-5347AECCDA2B}"/>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72</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DEBDEBEC-2F0A-474E-F012-64161D8C5A93}"/>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73</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9F24DAAE-4F71-C167-0F0A-18A8FCE2E7FA}"/>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74</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BDE6BB88-890E-5B94-3EF4-C3707BD92449}"/>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75</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300359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6</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1">
            <a:extLst>
              <a:ext uri="{FF2B5EF4-FFF2-40B4-BE49-F238E27FC236}">
                <a16:creationId xmlns:a16="http://schemas.microsoft.com/office/drawing/2014/main" id="{C29ABA58-321B-C3CF-B104-4E9060E26CD6}"/>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77</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2">
            <a:extLst>
              <a:ext uri="{FF2B5EF4-FFF2-40B4-BE49-F238E27FC236}">
                <a16:creationId xmlns:a16="http://schemas.microsoft.com/office/drawing/2014/main" id="{84C8BDAD-7F98-D63A-E822-D79EBBEEBC86}"/>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78</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3">
            <a:extLst>
              <a:ext uri="{FF2B5EF4-FFF2-40B4-BE49-F238E27FC236}">
                <a16:creationId xmlns:a16="http://schemas.microsoft.com/office/drawing/2014/main" id="{AE8658C4-D888-B587-B2D3-8E3D6C841EFB}"/>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79</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4">
            <a:extLst>
              <a:ext uri="{FF2B5EF4-FFF2-40B4-BE49-F238E27FC236}">
                <a16:creationId xmlns:a16="http://schemas.microsoft.com/office/drawing/2014/main" id="{EFDCFC4C-FDE8-A3CE-89D3-A4A3D308770C}"/>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80</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5">
            <a:extLst>
              <a:ext uri="{FF2B5EF4-FFF2-40B4-BE49-F238E27FC236}">
                <a16:creationId xmlns:a16="http://schemas.microsoft.com/office/drawing/2014/main" id="{5C4BA930-8CB0-90A2-72A7-F36541ADE9F9}"/>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81</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6">
            <a:extLst>
              <a:ext uri="{FF2B5EF4-FFF2-40B4-BE49-F238E27FC236}">
                <a16:creationId xmlns:a16="http://schemas.microsoft.com/office/drawing/2014/main" id="{7572737F-6877-382F-E223-E792A37D6E61}"/>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82</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7">
            <a:extLst>
              <a:ext uri="{FF2B5EF4-FFF2-40B4-BE49-F238E27FC236}">
                <a16:creationId xmlns:a16="http://schemas.microsoft.com/office/drawing/2014/main" id="{BF7DC25F-20A4-1894-B5A3-BBF1679A9909}"/>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83</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8">
            <a:extLst>
              <a:ext uri="{FF2B5EF4-FFF2-40B4-BE49-F238E27FC236}">
                <a16:creationId xmlns:a16="http://schemas.microsoft.com/office/drawing/2014/main" id="{ACCD17A4-650F-E1F1-C461-B122403824C2}"/>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84</a:t>
            </a:fld>
            <a:endParaRPr lang="de-DE" altLang="de-DE"/>
          </a:p>
        </p:txBody>
      </p:sp>
      <p:sp>
        <p:nvSpPr>
          <p:cNvPr id="6" name="Title 5"/>
          <p:cNvSpPr>
            <a:spLocks noGrp="1"/>
          </p:cNvSpPr>
          <p:nvPr>
            <p:ph type="title"/>
          </p:nvPr>
        </p:nvSpPr>
        <p:spPr/>
        <p:txBody>
          <a:bodyPr/>
          <a:lstStyle/>
          <a:p>
            <a:r>
              <a:rPr lang="en-US" sz="3600"/>
              <a:t>What might be presented in this picture?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5F089-4219-97C7-1295-66A38280EE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D95535-11B1-7C63-EC90-1C09165F822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7</a:t>
            </a:r>
          </a:p>
        </p:txBody>
      </p:sp>
      <p:sp>
        <p:nvSpPr>
          <p:cNvPr id="3" name="Footer Placeholder 2">
            <a:extLst>
              <a:ext uri="{FF2B5EF4-FFF2-40B4-BE49-F238E27FC236}">
                <a16:creationId xmlns:a16="http://schemas.microsoft.com/office/drawing/2014/main" id="{85B78908-E17A-F0A5-9C4F-F2FF4E284C78}"/>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7D604570-8206-55EA-3350-9AD458AFC1B2}"/>
              </a:ext>
            </a:extLst>
          </p:cNvPr>
          <p:cNvSpPr>
            <a:spLocks noGrp="1"/>
          </p:cNvSpPr>
          <p:nvPr>
            <p:ph type="sldNum" sz="quarter" idx="12"/>
          </p:nvPr>
        </p:nvSpPr>
        <p:spPr/>
        <p:txBody>
          <a:bodyPr/>
          <a:lstStyle/>
          <a:p>
            <a:pPr>
              <a:defRPr/>
            </a:pPr>
            <a:fld id="{33CE9082-F4B6-43AB-AA1C-BB13C414DA27}" type="slidenum">
              <a:rPr lang="de-DE" altLang="de-DE" smtClean="0"/>
              <a:pPr>
                <a:defRPr/>
              </a:pPr>
              <a:t>85</a:t>
            </a:fld>
            <a:endParaRPr lang="de-DE" altLang="de-DE"/>
          </a:p>
        </p:txBody>
      </p:sp>
    </p:spTree>
    <p:extLst>
      <p:ext uri="{BB962C8B-B14F-4D97-AF65-F5344CB8AC3E}">
        <p14:creationId xmlns:p14="http://schemas.microsoft.com/office/powerpoint/2010/main" val="17700073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147B5-7CA3-A1A6-AD6B-9D39E6F42568}"/>
            </a:ext>
          </a:extLst>
        </p:cNvPr>
        <p:cNvGrpSpPr/>
        <p:nvPr/>
      </p:nvGrpSpPr>
      <p:grpSpPr>
        <a:xfrm>
          <a:off x="0" y="0"/>
          <a:ext cx="0" cy="0"/>
          <a:chOff x="0" y="0"/>
          <a:chExt cx="0" cy="0"/>
        </a:xfrm>
      </p:grpSpPr>
      <p:sp>
        <p:nvSpPr>
          <p:cNvPr id="2" name="159">
            <a:extLst>
              <a:ext uri="{FF2B5EF4-FFF2-40B4-BE49-F238E27FC236}">
                <a16:creationId xmlns:a16="http://schemas.microsoft.com/office/drawing/2014/main" id="{729E47F7-2635-771B-467F-9483022280A3}"/>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B53C8260-812A-E381-6A54-91D50A67F40D}"/>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5DFD55B2-A0F9-366E-FD92-146A50B21230}"/>
              </a:ext>
            </a:extLst>
          </p:cNvPr>
          <p:cNvSpPr>
            <a:spLocks noGrp="1"/>
          </p:cNvSpPr>
          <p:nvPr>
            <p:ph type="sldNum" sz="quarter" idx="12"/>
          </p:nvPr>
        </p:nvSpPr>
        <p:spPr/>
        <p:txBody>
          <a:bodyPr/>
          <a:lstStyle/>
          <a:p>
            <a:pPr>
              <a:defRPr/>
            </a:pPr>
            <a:fld id="{33CE9082-F4B6-43AB-AA1C-BB13C414DA27}" type="slidenum">
              <a:rPr lang="de-DE" altLang="de-DE" smtClean="0"/>
              <a:pPr>
                <a:defRPr/>
              </a:pPr>
              <a:t>86</a:t>
            </a:fld>
            <a:endParaRPr lang="de-DE" altLang="de-DE"/>
          </a:p>
        </p:txBody>
      </p:sp>
      <p:sp>
        <p:nvSpPr>
          <p:cNvPr id="6" name="Title 5">
            <a:extLst>
              <a:ext uri="{FF2B5EF4-FFF2-40B4-BE49-F238E27FC236}">
                <a16:creationId xmlns:a16="http://schemas.microsoft.com/office/drawing/2014/main" id="{250FE7B7-8759-EE89-36C5-E60104304AE2}"/>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69188203-BAC4-1942-9B36-9F358AA82C4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3997B51A-275A-A2B2-B254-70038CBC9D14}"/>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4465771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BBE10-A6FC-F054-2A4B-8C71E93DFFD7}"/>
            </a:ext>
          </a:extLst>
        </p:cNvPr>
        <p:cNvGrpSpPr/>
        <p:nvPr/>
      </p:nvGrpSpPr>
      <p:grpSpPr>
        <a:xfrm>
          <a:off x="0" y="0"/>
          <a:ext cx="0" cy="0"/>
          <a:chOff x="0" y="0"/>
          <a:chExt cx="0" cy="0"/>
        </a:xfrm>
      </p:grpSpPr>
      <p:sp>
        <p:nvSpPr>
          <p:cNvPr id="2" name="160">
            <a:extLst>
              <a:ext uri="{FF2B5EF4-FFF2-40B4-BE49-F238E27FC236}">
                <a16:creationId xmlns:a16="http://schemas.microsoft.com/office/drawing/2014/main" id="{D30D79CB-32F4-E439-FBDA-046D4E292E02}"/>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199C86D1-F979-30FD-2178-C73DEBF93B1C}"/>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07CDBFC2-AFC9-1473-4D35-274C1AA953AB}"/>
              </a:ext>
            </a:extLst>
          </p:cNvPr>
          <p:cNvSpPr>
            <a:spLocks noGrp="1"/>
          </p:cNvSpPr>
          <p:nvPr>
            <p:ph type="sldNum" sz="quarter" idx="12"/>
          </p:nvPr>
        </p:nvSpPr>
        <p:spPr/>
        <p:txBody>
          <a:bodyPr/>
          <a:lstStyle/>
          <a:p>
            <a:pPr>
              <a:defRPr/>
            </a:pPr>
            <a:fld id="{33CE9082-F4B6-43AB-AA1C-BB13C414DA27}" type="slidenum">
              <a:rPr lang="de-DE" altLang="de-DE" smtClean="0"/>
              <a:pPr>
                <a:defRPr/>
              </a:pPr>
              <a:t>87</a:t>
            </a:fld>
            <a:endParaRPr lang="de-DE" altLang="de-DE"/>
          </a:p>
        </p:txBody>
      </p:sp>
      <p:sp>
        <p:nvSpPr>
          <p:cNvPr id="6" name="Title 5">
            <a:extLst>
              <a:ext uri="{FF2B5EF4-FFF2-40B4-BE49-F238E27FC236}">
                <a16:creationId xmlns:a16="http://schemas.microsoft.com/office/drawing/2014/main" id="{9AE4FCB2-8F47-88A3-5AC2-2C7D27F219D5}"/>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B6E1A43D-D73B-B628-6297-00C4D49FA29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A833826F-06AC-4F8D-D853-1AF96C643451}"/>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12232791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734B-641E-5E83-9E11-43885B063EF2}"/>
            </a:ext>
          </a:extLst>
        </p:cNvPr>
        <p:cNvGrpSpPr/>
        <p:nvPr/>
      </p:nvGrpSpPr>
      <p:grpSpPr>
        <a:xfrm>
          <a:off x="0" y="0"/>
          <a:ext cx="0" cy="0"/>
          <a:chOff x="0" y="0"/>
          <a:chExt cx="0" cy="0"/>
        </a:xfrm>
      </p:grpSpPr>
      <p:sp>
        <p:nvSpPr>
          <p:cNvPr id="2" name="161">
            <a:extLst>
              <a:ext uri="{FF2B5EF4-FFF2-40B4-BE49-F238E27FC236}">
                <a16:creationId xmlns:a16="http://schemas.microsoft.com/office/drawing/2014/main" id="{DF4AD06B-8EFD-0221-9E33-3F7DD64EFD14}"/>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851C328-AFB0-BC33-0FAA-6AC24361D522}"/>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96A446C3-DAEB-B1E4-CC56-A043E0313313}"/>
              </a:ext>
            </a:extLst>
          </p:cNvPr>
          <p:cNvSpPr>
            <a:spLocks noGrp="1"/>
          </p:cNvSpPr>
          <p:nvPr>
            <p:ph type="sldNum" sz="quarter" idx="12"/>
          </p:nvPr>
        </p:nvSpPr>
        <p:spPr/>
        <p:txBody>
          <a:bodyPr/>
          <a:lstStyle/>
          <a:p>
            <a:pPr>
              <a:defRPr/>
            </a:pPr>
            <a:fld id="{33CE9082-F4B6-43AB-AA1C-BB13C414DA27}" type="slidenum">
              <a:rPr lang="de-DE" altLang="de-DE" smtClean="0"/>
              <a:pPr>
                <a:defRPr/>
              </a:pPr>
              <a:t>88</a:t>
            </a:fld>
            <a:endParaRPr lang="de-DE" altLang="de-DE"/>
          </a:p>
        </p:txBody>
      </p:sp>
      <p:sp>
        <p:nvSpPr>
          <p:cNvPr id="6" name="Title 5">
            <a:extLst>
              <a:ext uri="{FF2B5EF4-FFF2-40B4-BE49-F238E27FC236}">
                <a16:creationId xmlns:a16="http://schemas.microsoft.com/office/drawing/2014/main" id="{16F73B03-3F48-59C3-ACC7-B2BFA1D6A00C}"/>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7850AAD0-7A1F-50C7-78E9-9CDF9066F93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C81760A1-96AE-F28D-A44A-E93DB6B361EE}"/>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17547106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A41E-F6A8-E6DB-126E-64DB4A863AA4}"/>
            </a:ext>
          </a:extLst>
        </p:cNvPr>
        <p:cNvGrpSpPr/>
        <p:nvPr/>
      </p:nvGrpSpPr>
      <p:grpSpPr>
        <a:xfrm>
          <a:off x="0" y="0"/>
          <a:ext cx="0" cy="0"/>
          <a:chOff x="0" y="0"/>
          <a:chExt cx="0" cy="0"/>
        </a:xfrm>
      </p:grpSpPr>
      <p:sp>
        <p:nvSpPr>
          <p:cNvPr id="2" name="162">
            <a:extLst>
              <a:ext uri="{FF2B5EF4-FFF2-40B4-BE49-F238E27FC236}">
                <a16:creationId xmlns:a16="http://schemas.microsoft.com/office/drawing/2014/main" id="{A01CF7CD-BBCD-CA3D-0B73-CEF7B960B035}"/>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3438157F-B689-5FBC-252D-61D24DD963B5}"/>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2B6DA4CE-B893-B10E-0CDF-D532FDBA17B3}"/>
              </a:ext>
            </a:extLst>
          </p:cNvPr>
          <p:cNvSpPr>
            <a:spLocks noGrp="1"/>
          </p:cNvSpPr>
          <p:nvPr>
            <p:ph type="sldNum" sz="quarter" idx="12"/>
          </p:nvPr>
        </p:nvSpPr>
        <p:spPr/>
        <p:txBody>
          <a:bodyPr/>
          <a:lstStyle/>
          <a:p>
            <a:pPr>
              <a:defRPr/>
            </a:pPr>
            <a:fld id="{33CE9082-F4B6-43AB-AA1C-BB13C414DA27}" type="slidenum">
              <a:rPr lang="de-DE" altLang="de-DE" smtClean="0"/>
              <a:pPr>
                <a:defRPr/>
              </a:pPr>
              <a:t>89</a:t>
            </a:fld>
            <a:endParaRPr lang="de-DE" altLang="de-DE"/>
          </a:p>
        </p:txBody>
      </p:sp>
      <p:sp>
        <p:nvSpPr>
          <p:cNvPr id="6" name="Title 5">
            <a:extLst>
              <a:ext uri="{FF2B5EF4-FFF2-40B4-BE49-F238E27FC236}">
                <a16:creationId xmlns:a16="http://schemas.microsoft.com/office/drawing/2014/main" id="{54331828-0094-A394-B395-2D15C21642B8}"/>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D9235447-2DA2-5B4B-C182-70923BD08E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691785EF-4C62-BB9D-BEF7-04D3CF031880}"/>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29403086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9BD18-0A29-978A-1B4C-61572C841CF1}"/>
            </a:ext>
          </a:extLst>
        </p:cNvPr>
        <p:cNvGrpSpPr/>
        <p:nvPr/>
      </p:nvGrpSpPr>
      <p:grpSpPr>
        <a:xfrm>
          <a:off x="0" y="0"/>
          <a:ext cx="0" cy="0"/>
          <a:chOff x="0" y="0"/>
          <a:chExt cx="0" cy="0"/>
        </a:xfrm>
      </p:grpSpPr>
      <p:sp>
        <p:nvSpPr>
          <p:cNvPr id="2" name="163">
            <a:extLst>
              <a:ext uri="{FF2B5EF4-FFF2-40B4-BE49-F238E27FC236}">
                <a16:creationId xmlns:a16="http://schemas.microsoft.com/office/drawing/2014/main" id="{276B125F-2C9F-F15B-4D59-47FCB4C0A9FF}"/>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1B0DA65-A016-C2CD-9BFC-52B5C5DBBA08}"/>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8B10AADF-4EFB-9FFE-C87D-5691792BA25E}"/>
              </a:ext>
            </a:extLst>
          </p:cNvPr>
          <p:cNvSpPr>
            <a:spLocks noGrp="1"/>
          </p:cNvSpPr>
          <p:nvPr>
            <p:ph type="sldNum" sz="quarter" idx="12"/>
          </p:nvPr>
        </p:nvSpPr>
        <p:spPr/>
        <p:txBody>
          <a:bodyPr/>
          <a:lstStyle/>
          <a:p>
            <a:pPr>
              <a:defRPr/>
            </a:pPr>
            <a:fld id="{33CE9082-F4B6-43AB-AA1C-BB13C414DA27}" type="slidenum">
              <a:rPr lang="de-DE" altLang="de-DE" smtClean="0"/>
              <a:pPr>
                <a:defRPr/>
              </a:pPr>
              <a:t>90</a:t>
            </a:fld>
            <a:endParaRPr lang="de-DE" altLang="de-DE"/>
          </a:p>
        </p:txBody>
      </p:sp>
      <p:sp>
        <p:nvSpPr>
          <p:cNvPr id="6" name="Title 5">
            <a:extLst>
              <a:ext uri="{FF2B5EF4-FFF2-40B4-BE49-F238E27FC236}">
                <a16:creationId xmlns:a16="http://schemas.microsoft.com/office/drawing/2014/main" id="{A7B2400C-2C14-917A-E619-1C97D4CEE8F0}"/>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9A9A8120-2DA9-8A53-26F3-7497786C1A2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CA796A02-E3DD-1409-E1D7-B3FBC7775C2F}"/>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27225925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682DD-EA2B-D2D5-3610-B20E250C051C}"/>
            </a:ext>
          </a:extLst>
        </p:cNvPr>
        <p:cNvGrpSpPr/>
        <p:nvPr/>
      </p:nvGrpSpPr>
      <p:grpSpPr>
        <a:xfrm>
          <a:off x="0" y="0"/>
          <a:ext cx="0" cy="0"/>
          <a:chOff x="0" y="0"/>
          <a:chExt cx="0" cy="0"/>
        </a:xfrm>
      </p:grpSpPr>
      <p:sp>
        <p:nvSpPr>
          <p:cNvPr id="2" name="164">
            <a:extLst>
              <a:ext uri="{FF2B5EF4-FFF2-40B4-BE49-F238E27FC236}">
                <a16:creationId xmlns:a16="http://schemas.microsoft.com/office/drawing/2014/main" id="{928E14EB-809C-FF92-72F5-4988BEC44E97}"/>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1A61072-94F7-E1D9-402B-04B42584A62A}"/>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109BD498-AF15-833F-C555-816082571E14}"/>
              </a:ext>
            </a:extLst>
          </p:cNvPr>
          <p:cNvSpPr>
            <a:spLocks noGrp="1"/>
          </p:cNvSpPr>
          <p:nvPr>
            <p:ph type="sldNum" sz="quarter" idx="12"/>
          </p:nvPr>
        </p:nvSpPr>
        <p:spPr/>
        <p:txBody>
          <a:bodyPr/>
          <a:lstStyle/>
          <a:p>
            <a:pPr>
              <a:defRPr/>
            </a:pPr>
            <a:fld id="{33CE9082-F4B6-43AB-AA1C-BB13C414DA27}" type="slidenum">
              <a:rPr lang="de-DE" altLang="de-DE" smtClean="0"/>
              <a:pPr>
                <a:defRPr/>
              </a:pPr>
              <a:t>91</a:t>
            </a:fld>
            <a:endParaRPr lang="de-DE" altLang="de-DE"/>
          </a:p>
        </p:txBody>
      </p:sp>
      <p:sp>
        <p:nvSpPr>
          <p:cNvPr id="6" name="Title 5">
            <a:extLst>
              <a:ext uri="{FF2B5EF4-FFF2-40B4-BE49-F238E27FC236}">
                <a16:creationId xmlns:a16="http://schemas.microsoft.com/office/drawing/2014/main" id="{57973AF0-5A6D-736F-C438-E59F66CCDBE5}"/>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75DFCB7F-C9FD-BF71-06F2-FB5DF5514D2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485906E2-823D-4418-2F43-A45C4FB2CF15}"/>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42111016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E8719-5F88-9E8D-1BA6-AD29CF7CB56D}"/>
            </a:ext>
          </a:extLst>
        </p:cNvPr>
        <p:cNvGrpSpPr/>
        <p:nvPr/>
      </p:nvGrpSpPr>
      <p:grpSpPr>
        <a:xfrm>
          <a:off x="0" y="0"/>
          <a:ext cx="0" cy="0"/>
          <a:chOff x="0" y="0"/>
          <a:chExt cx="0" cy="0"/>
        </a:xfrm>
      </p:grpSpPr>
      <p:sp>
        <p:nvSpPr>
          <p:cNvPr id="2" name="165">
            <a:extLst>
              <a:ext uri="{FF2B5EF4-FFF2-40B4-BE49-F238E27FC236}">
                <a16:creationId xmlns:a16="http://schemas.microsoft.com/office/drawing/2014/main" id="{8E5C9836-73E3-7DF5-087A-35784BDB870F}"/>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6C0CEDB3-8C92-16EC-E1AE-BAFCB39C916C}"/>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BCF6CE9F-6817-415B-B0EC-7DAFABE50AB7}"/>
              </a:ext>
            </a:extLst>
          </p:cNvPr>
          <p:cNvSpPr>
            <a:spLocks noGrp="1"/>
          </p:cNvSpPr>
          <p:nvPr>
            <p:ph type="sldNum" sz="quarter" idx="12"/>
          </p:nvPr>
        </p:nvSpPr>
        <p:spPr/>
        <p:txBody>
          <a:bodyPr/>
          <a:lstStyle/>
          <a:p>
            <a:pPr>
              <a:defRPr/>
            </a:pPr>
            <a:fld id="{33CE9082-F4B6-43AB-AA1C-BB13C414DA27}" type="slidenum">
              <a:rPr lang="de-DE" altLang="de-DE" smtClean="0"/>
              <a:pPr>
                <a:defRPr/>
              </a:pPr>
              <a:t>92</a:t>
            </a:fld>
            <a:endParaRPr lang="de-DE" altLang="de-DE"/>
          </a:p>
        </p:txBody>
      </p:sp>
      <p:sp>
        <p:nvSpPr>
          <p:cNvPr id="6" name="Title 5">
            <a:extLst>
              <a:ext uri="{FF2B5EF4-FFF2-40B4-BE49-F238E27FC236}">
                <a16:creationId xmlns:a16="http://schemas.microsoft.com/office/drawing/2014/main" id="{987240FD-3B48-A6D4-8C87-656CDA22E4AC}"/>
              </a:ext>
            </a:extLst>
          </p:cNvPr>
          <p:cNvSpPr>
            <a:spLocks noGrp="1"/>
          </p:cNvSpPr>
          <p:nvPr>
            <p:ph type="title"/>
          </p:nvPr>
        </p:nvSpPr>
        <p:spPr/>
        <p:txBody>
          <a:bodyPr/>
          <a:lstStyle/>
          <a:p>
            <a:r>
              <a:rPr lang="en-US" sz="3600"/>
              <a:t>What might be presented in this picture?</a:t>
            </a:r>
          </a:p>
        </p:txBody>
      </p:sp>
      <p:sp>
        <p:nvSpPr>
          <p:cNvPr id="12" name="Text Box 9">
            <a:extLst>
              <a:ext uri="{FF2B5EF4-FFF2-40B4-BE49-F238E27FC236}">
                <a16:creationId xmlns:a16="http://schemas.microsoft.com/office/drawing/2014/main" id="{7CAB7C8F-28C0-E415-2FD6-D71F7484943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3" name="Text Box 3">
            <a:extLst>
              <a:ext uri="{FF2B5EF4-FFF2-40B4-BE49-F238E27FC236}">
                <a16:creationId xmlns:a16="http://schemas.microsoft.com/office/drawing/2014/main" id="{232B4573-9DC0-30EC-7C25-92A70AD68B15}"/>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potato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sun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cockroach</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TV aerial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fat man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spider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tree</a:t>
            </a:r>
          </a:p>
        </p:txBody>
      </p:sp>
    </p:spTree>
    <p:extLst>
      <p:ext uri="{BB962C8B-B14F-4D97-AF65-F5344CB8AC3E}">
        <p14:creationId xmlns:p14="http://schemas.microsoft.com/office/powerpoint/2010/main" val="30265852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8</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6882729E-0320-EF1C-4E54-5AD54CEE6EB3}"/>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8F1FAAD6-14A4-CA1E-2E5E-449A7E614E4A}"/>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95</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35284F3E-4295-FE29-A51B-4A76EFB55EAD}"/>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34B4D36A-A563-E6F7-53A9-A2001012C91F}"/>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EFB73C1F-901B-20C2-58A7-8305B78015E0}"/>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8ACF9EC0-894C-7754-DD9A-782C63EF3FD6}"/>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99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0C5D7BC7-ECCD-516A-6D34-9A12209A7A88}"/>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8B389D68-F217-D0A4-9D1A-EB185FEFE925}"/>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12235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2:</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103</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104</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105</a:t>
            </a:fld>
            <a:endParaRPr lang="de-DE" altLang="de-DE"/>
          </a:p>
        </p:txBody>
      </p:sp>
      <p:sp>
        <p:nvSpPr>
          <p:cNvPr id="12"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4"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Hasty decisions don‘t always lead to errors but sometimes tell only half the story!</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
                <a:srgbClr val="333333"/>
              </a:buClr>
              <a:buNone/>
            </a:pPr>
            <a:r>
              <a:rPr lang="de-DE" altLang="de-DE" sz="2400" dirty="0" err="1">
                <a:solidFill>
                  <a:srgbClr val="333333"/>
                </a:solidFill>
                <a:latin typeface="Calibri Light"/>
              </a:rPr>
              <a:t>Hasty</a:t>
            </a:r>
            <a:r>
              <a:rPr lang="de-DE" altLang="de-DE" sz="2400" dirty="0">
                <a:solidFill>
                  <a:srgbClr val="333333"/>
                </a:solidFill>
                <a:latin typeface="Calibri Light"/>
              </a:rPr>
              <a:t> </a:t>
            </a:r>
            <a:r>
              <a:rPr lang="de-DE" altLang="de-DE" sz="2400" dirty="0" err="1">
                <a:solidFill>
                  <a:srgbClr val="333333"/>
                </a:solidFill>
                <a:latin typeface="Calibri Light"/>
              </a:rPr>
              <a:t>decisions</a:t>
            </a:r>
            <a:r>
              <a:rPr lang="de-DE" altLang="de-DE" sz="2400" dirty="0">
                <a:solidFill>
                  <a:srgbClr val="333333"/>
                </a:solidFill>
                <a:latin typeface="Calibri Light"/>
              </a:rPr>
              <a:t> </a:t>
            </a:r>
            <a:r>
              <a:rPr lang="de-DE" altLang="de-DE" sz="2400" dirty="0" err="1">
                <a:solidFill>
                  <a:srgbClr val="333333"/>
                </a:solidFill>
                <a:latin typeface="Calibri Light"/>
              </a:rPr>
              <a:t>don‘t</a:t>
            </a:r>
            <a:r>
              <a:rPr lang="de-DE" altLang="de-DE" sz="2400" dirty="0">
                <a:solidFill>
                  <a:srgbClr val="333333"/>
                </a:solidFill>
                <a:latin typeface="Calibri Light"/>
              </a:rPr>
              <a:t> </a:t>
            </a:r>
            <a:r>
              <a:rPr lang="de-DE" altLang="de-DE" sz="2400" dirty="0" err="1">
                <a:solidFill>
                  <a:srgbClr val="333333"/>
                </a:solidFill>
                <a:latin typeface="Calibri Light"/>
              </a:rPr>
              <a:t>always</a:t>
            </a:r>
            <a:r>
              <a:rPr lang="de-DE" altLang="de-DE" sz="2400" dirty="0">
                <a:solidFill>
                  <a:srgbClr val="333333"/>
                </a:solidFill>
                <a:latin typeface="Calibri Light"/>
              </a:rPr>
              <a:t> </a:t>
            </a:r>
            <a:r>
              <a:rPr lang="de-DE" altLang="de-DE" sz="2400" dirty="0" err="1">
                <a:solidFill>
                  <a:srgbClr val="333333"/>
                </a:solidFill>
                <a:latin typeface="Calibri Light"/>
              </a:rPr>
              <a:t>lead</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errors</a:t>
            </a:r>
            <a:r>
              <a:rPr lang="de-DE" altLang="de-DE" sz="2400" dirty="0">
                <a:solidFill>
                  <a:srgbClr val="333333"/>
                </a:solidFill>
                <a:latin typeface="Calibri Light"/>
              </a:rPr>
              <a:t> but </a:t>
            </a:r>
            <a:r>
              <a:rPr lang="de-DE" altLang="de-DE" sz="2400" dirty="0" err="1">
                <a:solidFill>
                  <a:srgbClr val="333333"/>
                </a:solidFill>
                <a:latin typeface="Calibri Light"/>
              </a:rPr>
              <a:t>sometimes</a:t>
            </a:r>
            <a:r>
              <a:rPr lang="de-DE" altLang="de-DE" sz="2400" dirty="0">
                <a:solidFill>
                  <a:srgbClr val="333333"/>
                </a:solidFill>
                <a:latin typeface="Calibri Light"/>
              </a:rPr>
              <a:t> </a:t>
            </a:r>
            <a:r>
              <a:rPr lang="de-DE" altLang="de-DE" sz="2400" dirty="0" err="1">
                <a:solidFill>
                  <a:srgbClr val="333333"/>
                </a:solidFill>
                <a:latin typeface="Calibri Light"/>
              </a:rPr>
              <a:t>tell</a:t>
            </a:r>
            <a:r>
              <a:rPr lang="de-DE" altLang="de-DE" sz="2400" dirty="0">
                <a:solidFill>
                  <a:srgbClr val="333333"/>
                </a:solidFill>
                <a:latin typeface="Calibri Light"/>
              </a:rPr>
              <a:t> </a:t>
            </a:r>
            <a:r>
              <a:rPr lang="de-DE" altLang="de-DE" sz="2400" dirty="0" err="1">
                <a:solidFill>
                  <a:srgbClr val="333333"/>
                </a:solidFill>
                <a:latin typeface="Calibri Light"/>
              </a:rPr>
              <a:t>only</a:t>
            </a:r>
            <a:r>
              <a:rPr lang="de-DE" altLang="de-DE" sz="2400" dirty="0">
                <a:solidFill>
                  <a:srgbClr val="333333"/>
                </a:solidFill>
                <a:latin typeface="Calibri Light"/>
              </a:rPr>
              <a:t> half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story</a:t>
            </a:r>
            <a:r>
              <a:rPr lang="de-DE" altLang="de-DE" sz="2400" dirty="0">
                <a:solidFill>
                  <a:srgbClr val="333333"/>
                </a:solidFill>
                <a:latin typeface="Calibri Light"/>
              </a:rPr>
              <a:t>!</a:t>
            </a:r>
          </a:p>
          <a:p>
            <a:pPr algn="ctr" eaLnBrk="1" hangingPunct="1">
              <a:lnSpc>
                <a:spcPct val="105000"/>
              </a:lnSpc>
              <a:spcBef>
                <a:spcPts val="1999"/>
              </a:spcBef>
              <a:spcAft>
                <a:spcPts val="0"/>
              </a:spcAft>
              <a:buClr>
                <a:srgbClr val="333333"/>
              </a:buClr>
              <a:buNone/>
            </a:pPr>
            <a:r>
              <a:rPr lang="de-DE" altLang="de-DE" sz="2400" b="1" dirty="0">
                <a:solidFill>
                  <a:srgbClr val="004992"/>
                </a:solidFill>
                <a:latin typeface="Calibri Light"/>
              </a:rPr>
              <a:t>Try to discover all the details/figures in the following pictures!</a:t>
            </a:r>
            <a:endParaRPr lang="en-US" altLang="de-DE" sz="2400" b="1"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107</a:t>
            </a:fld>
            <a:endParaRPr lang="de-DE" altLang="de-DE"/>
          </a:p>
        </p:txBody>
      </p:sp>
    </p:spTree>
    <p:extLst>
      <p:ext uri="{BB962C8B-B14F-4D97-AF65-F5344CB8AC3E}">
        <p14:creationId xmlns:p14="http://schemas.microsoft.com/office/powerpoint/2010/main" val="3411371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108</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109</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Woman or saxophone player?</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110</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111</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112</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113</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Face or rider?</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114</a:t>
            </a:fld>
            <a:endParaRPr lang="de-DE" altLang="de-DE"/>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115</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Jesus or crucifixion?</a:t>
            </a:r>
            <a:endParaRPr lang="en-US" sz="2400" dirty="0">
              <a:solidFill>
                <a:srgbClr val="333333"/>
              </a:solidFill>
              <a:latin typeface="Calibri Light"/>
              <a:ea typeface="+mj-ea"/>
              <a:cs typeface="+mj-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116</a:t>
            </a:fld>
            <a:endParaRPr lang="de-DE" altLang="de-DE"/>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117</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Madonna or harp-playing fairy?</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119</a:t>
            </a:fld>
            <a:endParaRPr lang="de-DE" altLang="de-DE"/>
          </a:p>
        </p:txBody>
      </p:sp>
    </p:spTree>
    <p:extLst>
      <p:ext uri="{BB962C8B-B14F-4D97-AF65-F5344CB8AC3E}">
        <p14:creationId xmlns:p14="http://schemas.microsoft.com/office/powerpoint/2010/main" val="26259208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For events of minor importance, we may as well </a:t>
            </a:r>
            <a:r>
              <a:rPr lang="de-DE" altLang="de-DE" sz="2000" dirty="0">
                <a:solidFill>
                  <a:srgbClr val="333333"/>
                </a:solidFill>
                <a:latin typeface="Calibri Light"/>
              </a:rPr>
              <a:t>decide</a:t>
            </a:r>
            <a:r>
              <a:rPr lang="en-US" altLang="de-DE" sz="2000" dirty="0">
                <a:solidFill>
                  <a:srgbClr val="333333"/>
                </a:solidFill>
                <a:latin typeface="Calibri Light"/>
              </a:rPr>
              <a:t> quickly (e.g. choosing a yogurt brand or sort of cake, picking lottery numbers).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120</a:t>
            </a:fld>
            <a:endParaRPr lang="de-DE" altLang="de-DE"/>
          </a:p>
        </p:txBody>
      </p:sp>
    </p:spTree>
    <p:extLst>
      <p:ext uri="{BB962C8B-B14F-4D97-AF65-F5344CB8AC3E}">
        <p14:creationId xmlns:p14="http://schemas.microsoft.com/office/powerpoint/2010/main" val="2627708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For events of minor importance, we may as well </a:t>
            </a:r>
            <a:r>
              <a:rPr lang="de-DE" altLang="de-DE" sz="2000" dirty="0">
                <a:solidFill>
                  <a:srgbClr val="333333"/>
                </a:solidFill>
                <a:latin typeface="Calibri Light"/>
              </a:rPr>
              <a:t>decide</a:t>
            </a:r>
            <a:r>
              <a:rPr lang="en-US" altLang="de-DE" sz="2000" dirty="0">
                <a:solidFill>
                  <a:srgbClr val="333333"/>
                </a:solidFill>
                <a:latin typeface="Calibri Light"/>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To err is human – be prepared for the possibility that you are wrong.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121</a:t>
            </a:fld>
            <a:endParaRPr lang="de-DE" altLang="de-DE"/>
          </a:p>
        </p:txBody>
      </p:sp>
    </p:spTree>
    <p:extLst>
      <p:ext uri="{BB962C8B-B14F-4D97-AF65-F5344CB8AC3E}">
        <p14:creationId xmlns:p14="http://schemas.microsoft.com/office/powerpoint/2010/main" val="3243085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The last slides demonstrate that quick decisions can lead to </a:t>
            </a:r>
            <a:r>
              <a:rPr lang="de-DE" altLang="de-DE" sz="2000" dirty="0">
                <a:solidFill>
                  <a:srgbClr val="333333"/>
                </a:solidFill>
                <a:latin typeface="Calibri Light"/>
              </a:rPr>
              <a:t>mistakes</a:t>
            </a:r>
            <a:r>
              <a:rPr lang="en-US" altLang="de-DE" sz="2000" dirty="0">
                <a:solidFill>
                  <a:srgbClr val="333333"/>
                </a:solidFill>
                <a:latin typeface="Calibri Light"/>
              </a:rPr>
              <a:t> and often </a:t>
            </a:r>
            <a:r>
              <a:rPr lang="en-US" altLang="de-DE" sz="2000">
                <a:solidFill>
                  <a:srgbClr val="333333"/>
                </a:solidFill>
                <a:latin typeface="Calibri Light"/>
              </a:rPr>
              <a:t>only “half the truth” </a:t>
            </a:r>
            <a:r>
              <a:rPr lang="en-US" altLang="de-DE" sz="2000" dirty="0">
                <a:solidFill>
                  <a:srgbClr val="333333"/>
                </a:solidFill>
                <a:latin typeface="Calibri Light"/>
              </a:rPr>
              <a:t>is </a:t>
            </a:r>
            <a:r>
              <a:rPr lang="en-US" altLang="de-DE" sz="2000" dirty="0" err="1">
                <a:solidFill>
                  <a:srgbClr val="333333"/>
                </a:solidFill>
                <a:latin typeface="Calibri Light"/>
              </a:rPr>
              <a:t>recognised</a:t>
            </a:r>
            <a:r>
              <a:rPr lang="en-US" altLang="de-DE" sz="20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charset="0"/>
              </a:rPr>
              <a:t>Therefore look for as much information as possible and exchange views with others, especially if </a:t>
            </a:r>
            <a:r>
              <a:rPr lang="en-US" altLang="de-DE" sz="2000" dirty="0">
                <a:solidFill>
                  <a:srgbClr val="333333"/>
                </a:solidFill>
                <a:latin typeface="Calibri Light"/>
              </a:rPr>
              <a:t>decisions </a:t>
            </a:r>
            <a:r>
              <a:rPr lang="en-US" altLang="de-DE" sz="2000" dirty="0">
                <a:solidFill>
                  <a:srgbClr val="333333"/>
                </a:solidFill>
                <a:latin typeface="Calibri Light"/>
                <a:cs typeface="Times New Roman" charset="0"/>
              </a:rPr>
              <a:t>are crucial or have dramatic implications (e.g. feeling that your </a:t>
            </a:r>
            <a:r>
              <a:rPr lang="en-US" altLang="de-DE" sz="2000" dirty="0" err="1">
                <a:solidFill>
                  <a:srgbClr val="333333"/>
                </a:solidFill>
                <a:latin typeface="Calibri Light"/>
                <a:cs typeface="Times New Roman" charset="0"/>
              </a:rPr>
              <a:t>neighbour</a:t>
            </a:r>
            <a:r>
              <a:rPr lang="en-US" altLang="de-DE" sz="2000" dirty="0">
                <a:solidFill>
                  <a:srgbClr val="333333"/>
                </a:solidFill>
                <a:latin typeface="Calibri Light"/>
                <a:cs typeface="Times New Roman" charset="0"/>
              </a:rPr>
              <a:t> is chasing after </a:t>
            </a:r>
            <a:r>
              <a:rPr lang="en-US" altLang="de-DE" sz="2000">
                <a:solidFill>
                  <a:srgbClr val="333333"/>
                </a:solidFill>
                <a:latin typeface="Calibri Light"/>
                <a:cs typeface="Times New Roman" charset="0"/>
              </a:rPr>
              <a:t>you </a:t>
            </a:r>
            <a:r>
              <a:rPr lang="en-US" altLang="de-DE" sz="2000">
                <a:solidFill>
                  <a:srgbClr val="333333"/>
                </a:solidFill>
                <a:latin typeface="Times New Roman"/>
                <a:cs typeface="Times New Roman" charset="0"/>
                <a:sym typeface="Wingdings" pitchFamily="2" charset="2"/>
              </a:rPr>
              <a:t>→</a:t>
            </a:r>
            <a:r>
              <a:rPr lang="en-US" altLang="de-DE" sz="2000">
                <a:solidFill>
                  <a:srgbClr val="333333"/>
                </a:solidFill>
                <a:latin typeface="Calibri Light"/>
                <a:cs typeface="Times New Roman" charset="0"/>
              </a:rPr>
              <a:t> </a:t>
            </a:r>
            <a:r>
              <a:rPr lang="en-US" altLang="de-DE" sz="2000" dirty="0">
                <a:solidFill>
                  <a:srgbClr val="333333"/>
                </a:solidFill>
                <a:latin typeface="Calibri Light"/>
                <a:cs typeface="Times New Roman" charset="0"/>
              </a:rPr>
              <a:t>don’t attack the assumed enemies</a:t>
            </a:r>
            <a:r>
              <a:rPr lang="de-DE" altLang="de-DE" sz="2000" dirty="0">
                <a:solidFill>
                  <a:srgbClr val="333333"/>
                </a:solidFill>
                <a:latin typeface="Calibri Light"/>
                <a:cs typeface="Times New Roman" charset="0"/>
              </a:rPr>
              <a:t>!</a:t>
            </a:r>
            <a:r>
              <a:rPr lang="en-US" altLang="de-DE" sz="2000" dirty="0">
                <a:solidFill>
                  <a:srgbClr val="333333"/>
                </a:solidFill>
                <a:latin typeface="Calibri Light"/>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For events of minor importance, we may as well </a:t>
            </a:r>
            <a:r>
              <a:rPr lang="de-DE" altLang="de-DE" sz="2000" dirty="0">
                <a:solidFill>
                  <a:srgbClr val="333333"/>
                </a:solidFill>
                <a:latin typeface="Calibri Light"/>
              </a:rPr>
              <a:t>decide</a:t>
            </a:r>
            <a:r>
              <a:rPr lang="en-US" altLang="de-DE" sz="2000" dirty="0">
                <a:solidFill>
                  <a:srgbClr val="333333"/>
                </a:solidFill>
                <a:latin typeface="Calibri Light"/>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Base important decisions on solid facts. Mere guesses </a:t>
            </a:r>
            <a:r>
              <a:rPr lang="en-US" sz="2000">
                <a:solidFill>
                  <a:srgbClr val="333333"/>
                </a:solidFill>
                <a:latin typeface="Calibri Light"/>
              </a:rPr>
              <a:t>are “bad advisers.” </a:t>
            </a:r>
            <a:r>
              <a:rPr lang="en-GB" sz="2000" dirty="0">
                <a:solidFill>
                  <a:srgbClr val="333333"/>
                </a:solidFill>
                <a:latin typeface="Calibri Light"/>
              </a:rPr>
              <a:t>Always consider the consequences of a wrong judgment.</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122</a:t>
            </a:fld>
            <a:endParaRPr lang="de-DE" altLang="de-DE"/>
          </a:p>
        </p:txBody>
      </p:sp>
    </p:spTree>
    <p:extLst>
      <p:ext uri="{BB962C8B-B14F-4D97-AF65-F5344CB8AC3E}">
        <p14:creationId xmlns:p14="http://schemas.microsoft.com/office/powerpoint/2010/main" val="13227320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rPr>
              <a:t>Example: </a:t>
            </a:r>
            <a:r>
              <a:rPr lang="en-AU" altLang="de-DE" sz="2400" dirty="0">
                <a:solidFill>
                  <a:srgbClr val="333333"/>
                </a:solidFill>
                <a:latin typeface="Calibri Light"/>
              </a:rPr>
              <a:t>Frank accuses his roommate Bertram of trying to poison him!</a:t>
            </a:r>
          </a:p>
          <a:p>
            <a:pPr lvl="0" defTabSz="914400" fontAlgn="base"/>
            <a:r>
              <a:rPr lang="en-AU" altLang="de-DE" sz="2400" dirty="0">
                <a:solidFill>
                  <a:srgbClr val="004992"/>
                </a:solidFill>
                <a:latin typeface="Calibri Light"/>
              </a:rPr>
              <a:t>Background: </a:t>
            </a:r>
            <a:r>
              <a:rPr lang="en-AU" altLang="de-DE" sz="2400" dirty="0">
                <a:solidFill>
                  <a:srgbClr val="333333"/>
                </a:solidFill>
                <a:latin typeface="Calibri Light"/>
              </a:rPr>
              <a:t>Food tastes peculiar. They don’t like each other.</a:t>
            </a:r>
          </a:p>
          <a:p>
            <a:pPr lvl="0" defTabSz="914400" fontAlgn="base"/>
            <a:r>
              <a:rPr lang="en-AU" altLang="de-DE" sz="2400" dirty="0">
                <a:solidFill>
                  <a:srgbClr val="004992"/>
                </a:solidFill>
                <a:latin typeface="Calibri Light"/>
              </a:rPr>
              <a:t>But: </a:t>
            </a:r>
            <a:r>
              <a:rPr lang="en-AU" altLang="de-DE" sz="2400" dirty="0">
                <a:solidFill>
                  <a:srgbClr val="333333"/>
                </a:solidFill>
                <a:latin typeface="Calibri Light"/>
              </a:rPr>
              <a:t>How could Bertram know which meal Frank would take from the trolley? Hardly anyone commits a murder only because of antipathy or minor disagreement.</a:t>
            </a:r>
            <a:endParaRPr lang="en-AU" altLang="de-DE" sz="24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124</a:t>
            </a:fld>
            <a:endParaRPr lang="de-DE" altLang="de-DE"/>
          </a:p>
        </p:txBody>
      </p:sp>
    </p:spTree>
    <p:extLst>
      <p:ext uri="{BB962C8B-B14F-4D97-AF65-F5344CB8AC3E}">
        <p14:creationId xmlns:p14="http://schemas.microsoft.com/office/powerpoint/2010/main" val="27829175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rPr>
              <a:t>Example: </a:t>
            </a:r>
            <a:r>
              <a:rPr lang="en-AU" altLang="de-DE" sz="2400" dirty="0">
                <a:solidFill>
                  <a:srgbClr val="333333"/>
                </a:solidFill>
                <a:latin typeface="Calibri Light"/>
              </a:rPr>
              <a:t>Frank accuses his roommate Bertram of trying to poison him!</a:t>
            </a:r>
          </a:p>
          <a:p>
            <a:pPr lvl="0" defTabSz="914400" fontAlgn="base"/>
            <a:r>
              <a:rPr lang="en-AU" altLang="de-DE" sz="2400" dirty="0">
                <a:solidFill>
                  <a:srgbClr val="004992"/>
                </a:solidFill>
                <a:latin typeface="Calibri Light"/>
              </a:rPr>
              <a:t>Background: </a:t>
            </a:r>
            <a:r>
              <a:rPr lang="en-AU" altLang="de-DE" sz="2400" dirty="0">
                <a:solidFill>
                  <a:srgbClr val="333333"/>
                </a:solidFill>
                <a:latin typeface="Calibri Light"/>
              </a:rPr>
              <a:t>Food tastes peculiar. They don’t like each other.</a:t>
            </a:r>
          </a:p>
          <a:p>
            <a:pPr lvl="0" defTabSz="914400" fontAlgn="base"/>
            <a:r>
              <a:rPr lang="en-AU" altLang="de-DE" sz="2400" dirty="0">
                <a:solidFill>
                  <a:srgbClr val="004992"/>
                </a:solidFill>
                <a:latin typeface="Calibri Light"/>
              </a:rPr>
              <a:t>But: </a:t>
            </a:r>
            <a:r>
              <a:rPr lang="en-AU" altLang="de-DE" sz="2400" dirty="0">
                <a:solidFill>
                  <a:srgbClr val="333333"/>
                </a:solidFill>
                <a:latin typeface="Calibri Light"/>
              </a:rPr>
              <a:t>How could Bertram know which meal Frank would take from the trolley? Hardly anyone commits a murder only because of antipathy or minor disagreement.</a:t>
            </a:r>
            <a:endParaRPr lang="en-AU" altLang="de-DE" sz="2400" b="1" dirty="0">
              <a:solidFill>
                <a:srgbClr val="333333"/>
              </a:solidFill>
              <a:latin typeface="Calibri Light"/>
            </a:endParaRPr>
          </a:p>
          <a:p>
            <a:pPr lvl="0" defTabSz="914400" fontAlgn="base"/>
            <a:r>
              <a:rPr lang="en-AU" altLang="de-DE" sz="2400" dirty="0">
                <a:solidFill>
                  <a:srgbClr val="333333"/>
                </a:solidFill>
                <a:latin typeface="Calibri Light"/>
              </a:rPr>
              <a:t>Many pieces of information should be considered. Discuss a variety of explanations and opinions with people you trust.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125</a:t>
            </a:fld>
            <a:endParaRPr lang="de-DE" altLang="de-DE"/>
          </a:p>
        </p:txBody>
      </p:sp>
    </p:spTree>
    <p:extLst>
      <p:ext uri="{BB962C8B-B14F-4D97-AF65-F5344CB8AC3E}">
        <p14:creationId xmlns:p14="http://schemas.microsoft.com/office/powerpoint/2010/main" val="42138379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996DB22-8DFC-45D7-9169-68A3C81ED9FC}" type="slidenum">
              <a:rPr lang="de-DE" altLang="de-DE" smtClean="0"/>
              <a:pPr>
                <a:defRPr/>
              </a:pPr>
              <a:t>126</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5274150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33CE9082-F4B6-43AB-AA1C-BB13C414DA27}" type="slidenum">
              <a:rPr lang="de-DE" altLang="de-DE" smtClean="0"/>
              <a:pPr>
                <a:defRPr/>
              </a:pPr>
              <a:t>127</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06688067"/>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rockypointcollectibles</a:t>
                      </a: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PP by 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128</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7292574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4889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129</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40190558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Clr>
                          <a:srgbClr val="333333"/>
                        </a:buClr>
                        <a:buFont typeface="+mj-lt"/>
                        <a:buAutoNum type="arabicPeriod"/>
                      </a:pPr>
                      <a:r>
                        <a:rPr lang="en-US" sz="2000">
                          <a:solidFill>
                            <a:srgbClr val="333333"/>
                          </a:solidFill>
                          <a:latin typeface="Calibri Light"/>
                        </a:rPr>
                        <a:t>“Technological victory” </a:t>
                      </a:r>
                      <a:r>
                        <a:rPr lang="en-US" sz="2000" dirty="0">
                          <a:solidFill>
                            <a:srgbClr val="333333"/>
                          </a:solidFill>
                          <a:latin typeface="Calibri Light"/>
                        </a:rPr>
                        <a:t>in space travel competition with the Soviet Union, which had successfully launched a satellite into space earlier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NASA itself faked the moon landing for fear of governmental budget cutback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191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130</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21870773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For</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1720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131</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20902906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“Waving flag”: </a:t>
                      </a:r>
                      <a:r>
                        <a:rPr kumimoji="0" lang="en-US" sz="1800" b="0" i="0" u="none" strike="noStrike" cap="none" normalizeH="0" baseline="0" dirty="0">
                          <a:ln>
                            <a:noFill/>
                          </a:ln>
                          <a:solidFill>
                            <a:srgbClr val="333333"/>
                          </a:solidFill>
                          <a:effectLst/>
                          <a:latin typeface="Calibri Light"/>
                          <a:cs typeface="Times New Roman" pitchFamily="18" charset="0"/>
                        </a:rPr>
                        <a:t>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2552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132</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5545608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Against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708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133</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206635045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b="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b="0" dirty="0">
                          <a:latin typeface="Calibri Light"/>
                        </a:rPr>
                        <a:t>Night </a:t>
                      </a:r>
                      <a:r>
                        <a:rPr lang="en-US" sz="1800" b="0" dirty="0" err="1">
                          <a:latin typeface="Calibri Light"/>
                        </a:rPr>
                        <a:t>photographies</a:t>
                      </a:r>
                      <a:r>
                        <a:rPr lang="en-US" sz="1800" b="0" dirty="0">
                          <a:latin typeface="Calibri Light"/>
                        </a:rPr>
                        <a:t> cannot capture weak light sources due to exposure </a:t>
                      </a:r>
                      <a:r>
                        <a:rPr lang="en-US" sz="1800" b="0">
                          <a:latin typeface="Calibri Light"/>
                        </a:rPr>
                        <a:t>times </a:t>
                      </a:r>
                      <a:r>
                        <a:rPr lang="en-US" sz="1800" b="0">
                          <a:latin typeface="Times New Roman"/>
                        </a:rPr>
                        <a:t>→</a:t>
                      </a:r>
                      <a:r>
                        <a:rPr lang="en-US" sz="1800" b="0">
                          <a:latin typeface="Calibri Light"/>
                        </a:rPr>
                        <a:t> </a:t>
                      </a:r>
                      <a:r>
                        <a:rPr lang="en-US" sz="1800" b="0" dirty="0">
                          <a:latin typeface="Calibri Light"/>
                        </a:rPr>
                        <a:t>no stars</a:t>
                      </a:r>
                    </a:p>
                    <a:p>
                      <a:pPr marL="342900" indent="-342900">
                        <a:lnSpc>
                          <a:spcPct val="100000"/>
                        </a:lnSpc>
                        <a:spcBef>
                          <a:spcPts val="1200"/>
                        </a:spcBef>
                        <a:buFont typeface="+mj-lt"/>
                        <a:buAutoNum type="arabicPeriod"/>
                      </a:pPr>
                      <a:r>
                        <a:rPr lang="en-US" sz="1800" b="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b="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8867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134</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
        <p:nvSpPr>
          <p:cNvPr id="13"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Was the moon landing faked by the US Government?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Tree>
    <p:extLst>
      <p:ext uri="{BB962C8B-B14F-4D97-AF65-F5344CB8AC3E}">
        <p14:creationId xmlns:p14="http://schemas.microsoft.com/office/powerpoint/2010/main" val="29122223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p:txBody>
          <a:bodyPr/>
          <a:lstStyle/>
          <a:p>
            <a:pPr>
              <a:defRPr/>
            </a:pPr>
            <a:fld id="{CE49427F-818A-4190-B760-7FE245179567}" type="slidenum">
              <a:rPr lang="de-DE" smtClean="0"/>
              <a:pPr>
                <a:defRPr/>
              </a:pPr>
              <a:t>135</a:t>
            </a:fld>
            <a:endParaRPr lang="de-DE"/>
          </a:p>
        </p:txBody>
      </p:sp>
    </p:spTree>
    <p:extLst>
      <p:ext uri="{BB962C8B-B14F-4D97-AF65-F5344CB8AC3E}">
        <p14:creationId xmlns:p14="http://schemas.microsoft.com/office/powerpoint/2010/main" val="283662335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anose="020B0600070205080204" pitchFamily="34" charset="-128"/>
              </a:rPr>
              <a:t>They are often more compelling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are based on facts that are hard to check and people believe them easily (e.g., waving flag suggests that pictures were taken on earth).</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conceal alternative explanations (e.g., the starless sky can be explained by the technical limitations of night photography).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Urban legends take facts out of context and push them to the limit.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136</a:t>
            </a:fld>
            <a:endParaRPr lang="de-DE"/>
          </a:p>
        </p:txBody>
      </p:sp>
    </p:spTree>
    <p:extLst>
      <p:ext uri="{BB962C8B-B14F-4D97-AF65-F5344CB8AC3E}">
        <p14:creationId xmlns:p14="http://schemas.microsoft.com/office/powerpoint/2010/main" val="330334179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9</TotalTime>
  <Words>6838</Words>
  <Application>Microsoft Office PowerPoint</Application>
  <PresentationFormat>Custom</PresentationFormat>
  <Paragraphs>1220</Paragraphs>
  <Slides>136</Slides>
  <Notes>136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136</vt:i4>
      </vt:variant>
    </vt:vector>
  </HeadingPairs>
  <TitlesOfParts>
    <vt:vector size="145" baseType="lpstr">
      <vt:lpstr>ＭＳ Ｐゴシック</vt:lpstr>
      <vt:lpstr>Arial</vt:lpstr>
      <vt:lpstr>Calibri</vt:lpstr>
      <vt:lpstr>Calibri Light</vt:lpstr>
      <vt:lpstr>Symbol</vt:lpstr>
      <vt:lpstr>Times New Roman</vt:lpstr>
      <vt:lpstr>Verdana</vt:lpstr>
      <vt:lpstr>WingDings</vt:lpstr>
      <vt:lpstr>UKE_PPT-Vorlage_16zu9</vt:lpstr>
      <vt:lpstr>MCT 2 B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Are there any clues on the US $1 bill to suggest an infiltration of the USA by secret societies? – Urban legends –</vt:lpstr>
      <vt:lpstr>Premature reasoning in action Are there any clues on the US $1 bill that suggest an infiltration of the USA by secret societies?</vt:lpstr>
      <vt:lpstr>Premature reasoning in action Are there any clues on the US $1 bill that suggest an infiltration of the USA by secret societies?</vt:lpstr>
      <vt:lpstr>Premature reasoning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 Clip</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8</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 Presentation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351</cp:revision>
  <dcterms:created xsi:type="dcterms:W3CDTF">2002-10-15T10:55:06Z</dcterms:created>
  <dcterms:modified xsi:type="dcterms:W3CDTF">2025-02-16T07:23:22Z</dcterms:modified>
</cp:coreProperties>
</file>