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23"/>
  </p:notesMasterIdLst>
  <p:handoutMasterIdLst>
    <p:handoutMasterId r:id="rId124"/>
  </p:handoutMasterIdLst>
  <p:sldIdLst>
    <p:sldId id="836" r:id="rId2"/>
    <p:sldId id="376" r:id="rId3"/>
    <p:sldId id="809" r:id="rId4"/>
    <p:sldId id="540" r:id="rId5"/>
    <p:sldId id="822" r:id="rId6"/>
    <p:sldId id="823" r:id="rId7"/>
    <p:sldId id="824" r:id="rId8"/>
    <p:sldId id="541" r:id="rId9"/>
    <p:sldId id="825" r:id="rId10"/>
    <p:sldId id="656" r:id="rId11"/>
    <p:sldId id="383" r:id="rId12"/>
    <p:sldId id="384" r:id="rId13"/>
    <p:sldId id="385" r:id="rId14"/>
    <p:sldId id="655" r:id="rId15"/>
    <p:sldId id="563" r:id="rId16"/>
    <p:sldId id="636" r:id="rId17"/>
    <p:sldId id="637" r:id="rId18"/>
    <p:sldId id="566" r:id="rId19"/>
    <p:sldId id="567" r:id="rId20"/>
    <p:sldId id="813" r:id="rId21"/>
    <p:sldId id="570" r:id="rId22"/>
    <p:sldId id="826" r:id="rId23"/>
    <p:sldId id="571" r:id="rId24"/>
    <p:sldId id="827" r:id="rId25"/>
    <p:sldId id="807" r:id="rId26"/>
    <p:sldId id="798" r:id="rId27"/>
    <p:sldId id="799" r:id="rId28"/>
    <p:sldId id="572" r:id="rId29"/>
    <p:sldId id="573" r:id="rId30"/>
    <p:sldId id="647" r:id="rId31"/>
    <p:sldId id="648" r:id="rId32"/>
    <p:sldId id="800" r:id="rId33"/>
    <p:sldId id="801" r:id="rId34"/>
    <p:sldId id="576" r:id="rId35"/>
    <p:sldId id="577" r:id="rId36"/>
    <p:sldId id="819" r:id="rId37"/>
    <p:sldId id="802" r:id="rId38"/>
    <p:sldId id="803" r:id="rId39"/>
    <p:sldId id="582" r:id="rId40"/>
    <p:sldId id="638" r:id="rId41"/>
    <p:sldId id="583" r:id="rId42"/>
    <p:sldId id="639" r:id="rId43"/>
    <p:sldId id="640" r:id="rId44"/>
    <p:sldId id="641" r:id="rId45"/>
    <p:sldId id="642" r:id="rId46"/>
    <p:sldId id="643" r:id="rId47"/>
    <p:sldId id="589" r:id="rId48"/>
    <p:sldId id="590" r:id="rId49"/>
    <p:sldId id="551" r:id="rId50"/>
    <p:sldId id="828" r:id="rId51"/>
    <p:sldId id="829" r:id="rId52"/>
    <p:sldId id="736" r:id="rId53"/>
    <p:sldId id="737" r:id="rId54"/>
    <p:sldId id="738" r:id="rId55"/>
    <p:sldId id="739" r:id="rId56"/>
    <p:sldId id="740" r:id="rId57"/>
    <p:sldId id="741" r:id="rId58"/>
    <p:sldId id="742" r:id="rId59"/>
    <p:sldId id="743" r:id="rId60"/>
    <p:sldId id="744" r:id="rId61"/>
    <p:sldId id="745" r:id="rId62"/>
    <p:sldId id="746" r:id="rId63"/>
    <p:sldId id="747" r:id="rId64"/>
    <p:sldId id="748" r:id="rId65"/>
    <p:sldId id="749" r:id="rId66"/>
    <p:sldId id="750" r:id="rId67"/>
    <p:sldId id="751" r:id="rId68"/>
    <p:sldId id="752" r:id="rId69"/>
    <p:sldId id="753" r:id="rId70"/>
    <p:sldId id="754" r:id="rId71"/>
    <p:sldId id="755" r:id="rId72"/>
    <p:sldId id="756" r:id="rId73"/>
    <p:sldId id="757" r:id="rId74"/>
    <p:sldId id="758" r:id="rId75"/>
    <p:sldId id="759" r:id="rId76"/>
    <p:sldId id="760" r:id="rId77"/>
    <p:sldId id="761" r:id="rId78"/>
    <p:sldId id="762" r:id="rId79"/>
    <p:sldId id="763" r:id="rId80"/>
    <p:sldId id="764" r:id="rId81"/>
    <p:sldId id="765" r:id="rId82"/>
    <p:sldId id="766" r:id="rId83"/>
    <p:sldId id="767" r:id="rId84"/>
    <p:sldId id="768" r:id="rId85"/>
    <p:sldId id="769" r:id="rId86"/>
    <p:sldId id="770" r:id="rId87"/>
    <p:sldId id="771" r:id="rId88"/>
    <p:sldId id="772" r:id="rId89"/>
    <p:sldId id="773" r:id="rId90"/>
    <p:sldId id="774" r:id="rId91"/>
    <p:sldId id="775" r:id="rId92"/>
    <p:sldId id="776" r:id="rId93"/>
    <p:sldId id="779" r:id="rId94"/>
    <p:sldId id="830" r:id="rId95"/>
    <p:sldId id="831" r:id="rId96"/>
    <p:sldId id="780" r:id="rId97"/>
    <p:sldId id="781" r:id="rId98"/>
    <p:sldId id="782" r:id="rId99"/>
    <p:sldId id="783" r:id="rId100"/>
    <p:sldId id="784" r:id="rId101"/>
    <p:sldId id="785" r:id="rId102"/>
    <p:sldId id="786" r:id="rId103"/>
    <p:sldId id="787" r:id="rId104"/>
    <p:sldId id="814" r:id="rId105"/>
    <p:sldId id="789" r:id="rId106"/>
    <p:sldId id="790" r:id="rId107"/>
    <p:sldId id="791" r:id="rId108"/>
    <p:sldId id="792" r:id="rId109"/>
    <p:sldId id="793" r:id="rId110"/>
    <p:sldId id="794" r:id="rId111"/>
    <p:sldId id="815" r:id="rId112"/>
    <p:sldId id="560" r:id="rId113"/>
    <p:sldId id="832" r:id="rId114"/>
    <p:sldId id="833" r:id="rId115"/>
    <p:sldId id="834" r:id="rId116"/>
    <p:sldId id="561" r:id="rId117"/>
    <p:sldId id="835" r:id="rId118"/>
    <p:sldId id="820" r:id="rId119"/>
    <p:sldId id="804" r:id="rId120"/>
    <p:sldId id="805" r:id="rId121"/>
    <p:sldId id="806" r:id="rId122"/>
  </p:sldIdLst>
  <p:sldSz cx="12195175" cy="6858000"/>
  <p:notesSz cx="6669088" cy="9896475"/>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4" autoAdjust="0"/>
    <p:restoredTop sz="95382" autoAdjust="0"/>
  </p:normalViewPr>
  <p:slideViewPr>
    <p:cSldViewPr>
      <p:cViewPr varScale="1">
        <p:scale>
          <a:sx n="62" d="100"/>
          <a:sy n="62" d="100"/>
        </p:scale>
        <p:origin x="852" y="76"/>
      </p:cViewPr>
      <p:guideLst>
        <p:guide orient="horz" pos="3430"/>
        <p:guide pos="204"/>
        <p:guide pos="272"/>
      </p:guideLst>
    </p:cSldViewPr>
  </p:slideViewPr>
  <p:outlineViewPr>
    <p:cViewPr>
      <p:scale>
        <a:sx n="33" d="100"/>
        <a:sy n="33" d="100"/>
      </p:scale>
      <p:origin x="0" y="0"/>
    </p:cViewPr>
    <p:sldLst>
      <p:sld r:id="rId1" collapse="1"/>
      <p:sld r:id="rId2" collapse="1"/>
      <p:sld r:id="rId3" collapse="1"/>
    </p:sldLst>
  </p:outlineViewPr>
  <p:notesTextViewPr>
    <p:cViewPr>
      <p:scale>
        <a:sx n="3" d="2"/>
        <a:sy n="3" d="2"/>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_rels/viewProps.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slide" Target="slides/slide19.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B73A41BA-2D23-4DCE-8CBB-1D17D1EF68E5}" type="slidenum">
              <a:rPr lang="en-GB" altLang="de-DE"/>
              <a:pPr>
                <a:defRPr/>
              </a:pPr>
              <a:t>‹Nr.›</a:t>
            </a:fld>
            <a:endParaRPr lang="en-GB" altLang="de-DE"/>
          </a:p>
        </p:txBody>
      </p:sp>
    </p:spTree>
    <p:extLst>
      <p:ext uri="{BB962C8B-B14F-4D97-AF65-F5344CB8AC3E}">
        <p14:creationId xmlns:p14="http://schemas.microsoft.com/office/powerpoint/2010/main" val="10198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a:noFill/>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A70F3DDE-3FAA-47B7-ADC3-DFD4E047D530}" type="slidenum">
              <a:rPr lang="en-US" altLang="de-DE"/>
              <a:pPr>
                <a:defRPr/>
              </a:pPr>
              <a:t>‹Nr.›</a:t>
            </a:fld>
            <a:endParaRPr lang="en-US" altLang="de-DE"/>
          </a:p>
        </p:txBody>
      </p:sp>
    </p:spTree>
    <p:extLst>
      <p:ext uri="{BB962C8B-B14F-4D97-AF65-F5344CB8AC3E}">
        <p14:creationId xmlns:p14="http://schemas.microsoft.com/office/powerpoint/2010/main" val="40178047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FCB7EA-B18C-41B1-8632-3AD2CD0D8683}" type="slidenum">
              <a:rPr lang="en-US" altLang="de-DE" smtClean="0"/>
              <a:pPr>
                <a:spcBef>
                  <a:spcPct val="0"/>
                </a:spcBef>
              </a:pPr>
              <a:t>2</a:t>
            </a:fld>
            <a:endParaRPr lang="en-US" altLang="de-DE"/>
          </a:p>
        </p:txBody>
      </p:sp>
      <p:sp>
        <p:nvSpPr>
          <p:cNvPr id="8195" name="Rectangle 2"/>
          <p:cNvSpPr>
            <a:spLocks noGrp="1" noRot="1" noChangeAspect="1" noChangeArrowheads="1" noTextEdit="1"/>
          </p:cNvSpPr>
          <p:nvPr>
            <p:ph type="sldImg"/>
          </p:nvPr>
        </p:nvSpPr>
        <p:spPr>
          <a:xfrm>
            <a:off x="38100" y="742950"/>
            <a:ext cx="6594475" cy="3709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451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127D3D-FDD7-460C-8178-BBD8ADA15AFA}" type="slidenum">
              <a:rPr lang="en-US" altLang="de-DE" smtClean="0"/>
              <a:pPr>
                <a:spcBef>
                  <a:spcPct val="0"/>
                </a:spcBef>
              </a:pPr>
              <a:t>3</a:t>
            </a:fld>
            <a:endParaRPr lang="en-US" altLang="de-DE"/>
          </a:p>
        </p:txBody>
      </p:sp>
      <p:sp>
        <p:nvSpPr>
          <p:cNvPr id="10243" name="Rectangle 2"/>
          <p:cNvSpPr>
            <a:spLocks noGrp="1" noRot="1" noChangeAspect="1" noChangeArrowheads="1" noTextEdit="1"/>
          </p:cNvSpPr>
          <p:nvPr>
            <p:ph type="sldImg"/>
          </p:nvPr>
        </p:nvSpPr>
        <p:spPr>
          <a:xfrm>
            <a:off x="38100" y="742950"/>
            <a:ext cx="6594475" cy="3709988"/>
          </a:xfrm>
          <a:ln/>
        </p:spPr>
      </p:sp>
      <p:sp>
        <p:nvSpPr>
          <p:cNvPr id="10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7657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F611E5-6CF6-494F-B5CC-A0D951D073E4}" type="slidenum">
              <a:rPr lang="en-US" altLang="de-DE" smtClean="0"/>
              <a:pPr>
                <a:spcBef>
                  <a:spcPct val="0"/>
                </a:spcBef>
              </a:pPr>
              <a:t>4</a:t>
            </a:fld>
            <a:endParaRPr lang="en-US" altLang="de-DE"/>
          </a:p>
        </p:txBody>
      </p:sp>
      <p:sp>
        <p:nvSpPr>
          <p:cNvPr id="18435" name="Rectangle 2"/>
          <p:cNvSpPr>
            <a:spLocks noGrp="1" noRot="1" noChangeAspect="1" noChangeArrowheads="1" noTextEdit="1"/>
          </p:cNvSpPr>
          <p:nvPr>
            <p:ph type="sldImg"/>
          </p:nvPr>
        </p:nvSpPr>
        <p:spPr>
          <a:xfrm>
            <a:off x="38100" y="742950"/>
            <a:ext cx="6594475" cy="3709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43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F611E5-6CF6-494F-B5CC-A0D951D073E4}" type="slidenum">
              <a:rPr lang="en-US" altLang="de-DE" smtClean="0"/>
              <a:pPr>
                <a:spcBef>
                  <a:spcPct val="0"/>
                </a:spcBef>
              </a:pPr>
              <a:t>5</a:t>
            </a:fld>
            <a:endParaRPr lang="en-US" altLang="de-DE"/>
          </a:p>
        </p:txBody>
      </p:sp>
      <p:sp>
        <p:nvSpPr>
          <p:cNvPr id="18435" name="Rectangle 2"/>
          <p:cNvSpPr>
            <a:spLocks noGrp="1" noRot="1" noChangeAspect="1" noChangeArrowheads="1" noTextEdit="1"/>
          </p:cNvSpPr>
          <p:nvPr>
            <p:ph type="sldImg"/>
          </p:nvPr>
        </p:nvSpPr>
        <p:spPr>
          <a:xfrm>
            <a:off x="38100" y="742950"/>
            <a:ext cx="6594475" cy="3709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43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F611E5-6CF6-494F-B5CC-A0D951D073E4}" type="slidenum">
              <a:rPr lang="en-US" altLang="de-DE" smtClean="0"/>
              <a:pPr>
                <a:spcBef>
                  <a:spcPct val="0"/>
                </a:spcBef>
              </a:pPr>
              <a:t>6</a:t>
            </a:fld>
            <a:endParaRPr lang="en-US" altLang="de-DE"/>
          </a:p>
        </p:txBody>
      </p:sp>
      <p:sp>
        <p:nvSpPr>
          <p:cNvPr id="18435" name="Rectangle 2"/>
          <p:cNvSpPr>
            <a:spLocks noGrp="1" noRot="1" noChangeAspect="1" noChangeArrowheads="1" noTextEdit="1"/>
          </p:cNvSpPr>
          <p:nvPr>
            <p:ph type="sldImg"/>
          </p:nvPr>
        </p:nvSpPr>
        <p:spPr>
          <a:xfrm>
            <a:off x="38100" y="742950"/>
            <a:ext cx="6594475" cy="3709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43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F611E5-6CF6-494F-B5CC-A0D951D073E4}" type="slidenum">
              <a:rPr lang="en-US" altLang="de-DE" smtClean="0"/>
              <a:pPr>
                <a:spcBef>
                  <a:spcPct val="0"/>
                </a:spcBef>
              </a:pPr>
              <a:t>7</a:t>
            </a:fld>
            <a:endParaRPr lang="en-US" altLang="de-DE"/>
          </a:p>
        </p:txBody>
      </p:sp>
      <p:sp>
        <p:nvSpPr>
          <p:cNvPr id="18435" name="Rectangle 2"/>
          <p:cNvSpPr>
            <a:spLocks noGrp="1" noRot="1" noChangeAspect="1" noChangeArrowheads="1" noTextEdit="1"/>
          </p:cNvSpPr>
          <p:nvPr>
            <p:ph type="sldImg"/>
          </p:nvPr>
        </p:nvSpPr>
        <p:spPr>
          <a:xfrm>
            <a:off x="38100" y="742950"/>
            <a:ext cx="6594475" cy="3709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432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36ADB9-8E4E-4BFF-9744-279943BF93A1}" type="slidenum">
              <a:rPr lang="en-US" altLang="de-DE" smtClean="0"/>
              <a:pPr>
                <a:spcBef>
                  <a:spcPct val="0"/>
                </a:spcBef>
              </a:pPr>
              <a:t>8</a:t>
            </a:fld>
            <a:endParaRPr lang="en-US" altLang="de-DE"/>
          </a:p>
        </p:txBody>
      </p:sp>
      <p:sp>
        <p:nvSpPr>
          <p:cNvPr id="22531" name="Rectangle 2"/>
          <p:cNvSpPr>
            <a:spLocks noGrp="1" noRot="1" noChangeAspect="1" noChangeArrowheads="1" noTextEdit="1"/>
          </p:cNvSpPr>
          <p:nvPr>
            <p:ph type="sldImg"/>
          </p:nvPr>
        </p:nvSpPr>
        <p:spPr>
          <a:xfrm>
            <a:off x="38100" y="742950"/>
            <a:ext cx="6594475" cy="3709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0382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36ADB9-8E4E-4BFF-9744-279943BF93A1}" type="slidenum">
              <a:rPr lang="en-US" altLang="de-DE" smtClean="0"/>
              <a:pPr>
                <a:spcBef>
                  <a:spcPct val="0"/>
                </a:spcBef>
              </a:pPr>
              <a:t>9</a:t>
            </a:fld>
            <a:endParaRPr lang="en-US" altLang="de-DE"/>
          </a:p>
        </p:txBody>
      </p:sp>
      <p:sp>
        <p:nvSpPr>
          <p:cNvPr id="22531" name="Rectangle 2"/>
          <p:cNvSpPr>
            <a:spLocks noGrp="1" noRot="1" noChangeAspect="1" noChangeArrowheads="1" noTextEdit="1"/>
          </p:cNvSpPr>
          <p:nvPr>
            <p:ph type="sldImg"/>
          </p:nvPr>
        </p:nvSpPr>
        <p:spPr>
          <a:xfrm>
            <a:off x="38100" y="742950"/>
            <a:ext cx="6594475" cy="3709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0382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12375E-D711-4DA5-987B-443090011924}" type="slidenum">
              <a:rPr lang="en-US" altLang="de-DE" smtClean="0"/>
              <a:pPr>
                <a:spcBef>
                  <a:spcPct val="0"/>
                </a:spcBef>
              </a:pPr>
              <a:t>10</a:t>
            </a:fld>
            <a:endParaRPr lang="en-US" altLang="de-DE"/>
          </a:p>
        </p:txBody>
      </p:sp>
      <p:sp>
        <p:nvSpPr>
          <p:cNvPr id="24579" name="Rectangle 2"/>
          <p:cNvSpPr>
            <a:spLocks noGrp="1" noRot="1" noChangeAspect="1" noChangeArrowheads="1" noTextEdit="1"/>
          </p:cNvSpPr>
          <p:nvPr>
            <p:ph type="sldImg"/>
          </p:nvPr>
        </p:nvSpPr>
        <p:spPr>
          <a:xfrm>
            <a:off x="38100" y="742950"/>
            <a:ext cx="6594475" cy="3709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316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4D8C9-B447-47D8-8900-ED6049CBD235}" type="slidenum">
              <a:rPr lang="en-US" altLang="de-DE" smtClean="0"/>
              <a:pPr>
                <a:spcBef>
                  <a:spcPct val="0"/>
                </a:spcBef>
              </a:pPr>
              <a:t>11</a:t>
            </a:fld>
            <a:endParaRPr lang="en-US" altLang="de-DE"/>
          </a:p>
        </p:txBody>
      </p:sp>
      <p:sp>
        <p:nvSpPr>
          <p:cNvPr id="26627" name="Rectangle 2"/>
          <p:cNvSpPr>
            <a:spLocks noGrp="1" noRot="1" noChangeAspect="1" noChangeArrowheads="1" noTextEdit="1"/>
          </p:cNvSpPr>
          <p:nvPr>
            <p:ph type="sldImg"/>
          </p:nvPr>
        </p:nvSpPr>
        <p:spPr>
          <a:xfrm>
            <a:off x="38100" y="742950"/>
            <a:ext cx="6594475" cy="3709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3026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10F88A-284C-4CF1-8E68-191372AAE219}" type="slidenum">
              <a:rPr lang="en-US" altLang="de-DE" smtClean="0"/>
              <a:pPr>
                <a:spcBef>
                  <a:spcPct val="0"/>
                </a:spcBef>
              </a:pPr>
              <a:t>12</a:t>
            </a:fld>
            <a:endParaRPr lang="en-US" altLang="de-DE"/>
          </a:p>
        </p:txBody>
      </p:sp>
      <p:sp>
        <p:nvSpPr>
          <p:cNvPr id="28675" name="Rectangle 2"/>
          <p:cNvSpPr>
            <a:spLocks noGrp="1" noRot="1" noChangeAspect="1" noChangeArrowheads="1" noTextEdit="1"/>
          </p:cNvSpPr>
          <p:nvPr>
            <p:ph type="sldImg"/>
          </p:nvPr>
        </p:nvSpPr>
        <p:spPr>
          <a:xfrm>
            <a:off x="38100" y="742950"/>
            <a:ext cx="6594475" cy="3709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0359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E1E564-0469-4420-84A3-BF5633E78764}" type="slidenum">
              <a:rPr lang="en-US" altLang="de-DE" smtClean="0"/>
              <a:pPr>
                <a:spcBef>
                  <a:spcPct val="0"/>
                </a:spcBef>
              </a:pPr>
              <a:t>13</a:t>
            </a:fld>
            <a:endParaRPr lang="en-US" altLang="de-DE"/>
          </a:p>
        </p:txBody>
      </p:sp>
      <p:sp>
        <p:nvSpPr>
          <p:cNvPr id="30723" name="Rectangle 2"/>
          <p:cNvSpPr>
            <a:spLocks noGrp="1" noRot="1" noChangeAspect="1" noChangeArrowheads="1" noTextEdit="1"/>
          </p:cNvSpPr>
          <p:nvPr>
            <p:ph type="sldImg"/>
          </p:nvPr>
        </p:nvSpPr>
        <p:spPr>
          <a:xfrm>
            <a:off x="38100" y="742950"/>
            <a:ext cx="6594475" cy="3709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2447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03236C-E615-4EF1-ACEC-AB2CA0E722E9}" type="slidenum">
              <a:rPr lang="en-US" altLang="de-DE" smtClean="0"/>
              <a:pPr>
                <a:spcBef>
                  <a:spcPct val="0"/>
                </a:spcBef>
              </a:pPr>
              <a:t>14</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1359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469929-B2F6-423A-814C-F43496F4C47E}" type="slidenum">
              <a:rPr lang="en-US" altLang="de-DE" smtClean="0"/>
              <a:pPr>
                <a:spcBef>
                  <a:spcPct val="0"/>
                </a:spcBef>
              </a:pPr>
              <a:t>15</a:t>
            </a:fld>
            <a:endParaRPr lang="en-US" altLang="de-DE"/>
          </a:p>
        </p:txBody>
      </p:sp>
      <p:sp>
        <p:nvSpPr>
          <p:cNvPr id="34819" name="Rectangle 2"/>
          <p:cNvSpPr>
            <a:spLocks noGrp="1" noRot="1" noChangeAspect="1" noChangeArrowheads="1" noTextEdit="1"/>
          </p:cNvSpPr>
          <p:nvPr>
            <p:ph type="sldImg"/>
          </p:nvPr>
        </p:nvSpPr>
        <p:spPr>
          <a:xfrm>
            <a:off x="38100" y="742950"/>
            <a:ext cx="6594475" cy="3709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7905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B2B797-B7A8-4978-A3E3-C3D67B17EB01}" type="slidenum">
              <a:rPr lang="en-US" altLang="de-DE" smtClean="0"/>
              <a:pPr>
                <a:spcBef>
                  <a:spcPct val="0"/>
                </a:spcBef>
              </a:pPr>
              <a:t>16</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932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8561C-3CAF-4BBD-A591-9A5149BAA8BF}" type="slidenum">
              <a:rPr lang="en-US" altLang="de-DE" smtClean="0"/>
              <a:pPr>
                <a:spcBef>
                  <a:spcPct val="0"/>
                </a:spcBef>
              </a:pPr>
              <a:t>17</a:t>
            </a:fld>
            <a:endParaRPr lang="en-US" altLang="de-DE"/>
          </a:p>
        </p:txBody>
      </p:sp>
      <p:sp>
        <p:nvSpPr>
          <p:cNvPr id="38915"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miter lim="800000"/>
            <a:headEnd/>
            <a:tailEnd/>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3394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AEF768-F3EC-4D32-B462-60200D05A568}" type="slidenum">
              <a:rPr lang="en-US" altLang="de-DE" smtClean="0"/>
              <a:pPr>
                <a:spcBef>
                  <a:spcPct val="0"/>
                </a:spcBef>
              </a:pPr>
              <a:t>18</a:t>
            </a:fld>
            <a:endParaRPr lang="en-US" altLang="de-DE"/>
          </a:p>
        </p:txBody>
      </p:sp>
      <p:sp>
        <p:nvSpPr>
          <p:cNvPr id="40963" name="Rectangle 2"/>
          <p:cNvSpPr>
            <a:spLocks noGrp="1" noRot="1" noChangeAspect="1" noChangeArrowheads="1" noTextEdit="1"/>
          </p:cNvSpPr>
          <p:nvPr>
            <p:ph type="sldImg"/>
          </p:nvPr>
        </p:nvSpPr>
        <p:spPr>
          <a:xfrm>
            <a:off x="38100" y="742950"/>
            <a:ext cx="6594475" cy="3709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577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5CB018-0EB8-4075-BE23-8E223D80A706}" type="slidenum">
              <a:rPr lang="en-US" altLang="de-DE" smtClean="0"/>
              <a:pPr>
                <a:spcBef>
                  <a:spcPct val="0"/>
                </a:spcBef>
              </a:pPr>
              <a:t>19</a:t>
            </a:fld>
            <a:endParaRPr lang="en-US" altLang="de-DE"/>
          </a:p>
        </p:txBody>
      </p:sp>
      <p:sp>
        <p:nvSpPr>
          <p:cNvPr id="43011" name="Rectangle 2"/>
          <p:cNvSpPr>
            <a:spLocks noGrp="1" noRot="1" noChangeAspect="1" noChangeArrowheads="1" noTextEdit="1"/>
          </p:cNvSpPr>
          <p:nvPr>
            <p:ph type="sldImg"/>
          </p:nvPr>
        </p:nvSpPr>
        <p:spPr>
          <a:xfrm>
            <a:off x="38100" y="742950"/>
            <a:ext cx="6594475" cy="3709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429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97861E-19C2-4D04-9D1E-4CBDDCD18635}" type="slidenum">
              <a:rPr lang="en-US" altLang="de-DE" smtClean="0"/>
              <a:pPr>
                <a:spcBef>
                  <a:spcPct val="0"/>
                </a:spcBef>
              </a:pPr>
              <a:t>20</a:t>
            </a:fld>
            <a:endParaRPr lang="en-US" altLang="de-DE"/>
          </a:p>
        </p:txBody>
      </p:sp>
      <p:sp>
        <p:nvSpPr>
          <p:cNvPr id="45059" name="Rectangle 2"/>
          <p:cNvSpPr>
            <a:spLocks noGrp="1" noRot="1" noChangeAspect="1" noChangeArrowheads="1" noTextEdit="1"/>
          </p:cNvSpPr>
          <p:nvPr>
            <p:ph type="sldImg"/>
          </p:nvPr>
        </p:nvSpPr>
        <p:spPr>
          <a:xfrm>
            <a:off x="38100" y="742950"/>
            <a:ext cx="6594475" cy="3709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01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14C973-7522-4B79-92EF-ECD75D2A24E4}" type="slidenum">
              <a:rPr lang="en-US" altLang="de-DE" smtClean="0"/>
              <a:pPr>
                <a:spcBef>
                  <a:spcPct val="0"/>
                </a:spcBef>
              </a:pPr>
              <a:t>21</a:t>
            </a:fld>
            <a:endParaRPr lang="en-US" altLang="de-DE"/>
          </a:p>
        </p:txBody>
      </p:sp>
      <p:sp>
        <p:nvSpPr>
          <p:cNvPr id="49155" name="Rectangle 2"/>
          <p:cNvSpPr>
            <a:spLocks noGrp="1" noRot="1" noChangeAspect="1" noChangeArrowheads="1" noTextEdit="1"/>
          </p:cNvSpPr>
          <p:nvPr>
            <p:ph type="sldImg"/>
          </p:nvPr>
        </p:nvSpPr>
        <p:spPr>
          <a:xfrm>
            <a:off x="38100" y="742950"/>
            <a:ext cx="6594475" cy="3709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692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14C973-7522-4B79-92EF-ECD75D2A24E4}" type="slidenum">
              <a:rPr lang="en-US" altLang="de-DE" smtClean="0"/>
              <a:pPr>
                <a:spcBef>
                  <a:spcPct val="0"/>
                </a:spcBef>
              </a:pPr>
              <a:t>22</a:t>
            </a:fld>
            <a:endParaRPr lang="en-US" altLang="de-DE"/>
          </a:p>
        </p:txBody>
      </p:sp>
      <p:sp>
        <p:nvSpPr>
          <p:cNvPr id="49155" name="Rectangle 2"/>
          <p:cNvSpPr>
            <a:spLocks noGrp="1" noRot="1" noChangeAspect="1" noChangeArrowheads="1" noTextEdit="1"/>
          </p:cNvSpPr>
          <p:nvPr>
            <p:ph type="sldImg"/>
          </p:nvPr>
        </p:nvSpPr>
        <p:spPr>
          <a:xfrm>
            <a:off x="38100" y="742950"/>
            <a:ext cx="6594475" cy="3709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692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507770-45F7-4881-A0E4-ED90927F8BD2}" type="slidenum">
              <a:rPr lang="en-US" altLang="de-DE" smtClean="0"/>
              <a:pPr>
                <a:spcBef>
                  <a:spcPct val="0"/>
                </a:spcBef>
              </a:pPr>
              <a:t>23</a:t>
            </a:fld>
            <a:endParaRPr lang="en-US" altLang="de-DE"/>
          </a:p>
        </p:txBody>
      </p:sp>
      <p:sp>
        <p:nvSpPr>
          <p:cNvPr id="53251" name="Rectangle 2"/>
          <p:cNvSpPr>
            <a:spLocks noGrp="1" noRot="1" noChangeAspect="1" noChangeArrowheads="1" noTextEdit="1"/>
          </p:cNvSpPr>
          <p:nvPr>
            <p:ph type="sldImg"/>
          </p:nvPr>
        </p:nvSpPr>
        <p:spPr>
          <a:xfrm>
            <a:off x="38100" y="742950"/>
            <a:ext cx="6594475" cy="3709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2162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507770-45F7-4881-A0E4-ED90927F8BD2}" type="slidenum">
              <a:rPr lang="en-US" altLang="de-DE" smtClean="0"/>
              <a:pPr>
                <a:spcBef>
                  <a:spcPct val="0"/>
                </a:spcBef>
              </a:pPr>
              <a:t>24</a:t>
            </a:fld>
            <a:endParaRPr lang="en-US" altLang="de-DE"/>
          </a:p>
        </p:txBody>
      </p:sp>
      <p:sp>
        <p:nvSpPr>
          <p:cNvPr id="53251" name="Rectangle 2"/>
          <p:cNvSpPr>
            <a:spLocks noGrp="1" noRot="1" noChangeAspect="1" noChangeArrowheads="1" noTextEdit="1"/>
          </p:cNvSpPr>
          <p:nvPr>
            <p:ph type="sldImg"/>
          </p:nvPr>
        </p:nvSpPr>
        <p:spPr>
          <a:xfrm>
            <a:off x="38100" y="742950"/>
            <a:ext cx="6594475" cy="3709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2162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D34809-075E-49C4-A879-080750C1465A}" type="slidenum">
              <a:rPr lang="en-US" altLang="de-DE" smtClean="0"/>
              <a:pPr>
                <a:spcBef>
                  <a:spcPct val="0"/>
                </a:spcBef>
              </a:pPr>
              <a:t>25</a:t>
            </a:fld>
            <a:endParaRPr lang="en-US" altLang="de-DE"/>
          </a:p>
        </p:txBody>
      </p:sp>
      <p:sp>
        <p:nvSpPr>
          <p:cNvPr id="55299" name="Rectangle 2"/>
          <p:cNvSpPr>
            <a:spLocks noGrp="1" noRot="1" noChangeAspect="1" noChangeArrowheads="1" noTextEdit="1"/>
          </p:cNvSpPr>
          <p:nvPr>
            <p:ph type="sldImg"/>
          </p:nvPr>
        </p:nvSpPr>
        <p:spPr>
          <a:xfrm>
            <a:off x="38100" y="742950"/>
            <a:ext cx="6594475" cy="3709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969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02DAE-E644-484B-A5C7-01AF5491A94C}" type="slidenum">
              <a:rPr lang="en-US" altLang="de-DE" smtClean="0"/>
              <a:pPr>
                <a:spcBef>
                  <a:spcPct val="0"/>
                </a:spcBef>
              </a:pPr>
              <a:t>26</a:t>
            </a:fld>
            <a:endParaRPr lang="en-US" altLang="de-DE"/>
          </a:p>
        </p:txBody>
      </p:sp>
      <p:sp>
        <p:nvSpPr>
          <p:cNvPr id="57347" name="Rectangle 2"/>
          <p:cNvSpPr>
            <a:spLocks noGrp="1" noRot="1" noChangeAspect="1" noChangeArrowheads="1" noTextEdit="1"/>
          </p:cNvSpPr>
          <p:nvPr>
            <p:ph type="sldImg"/>
          </p:nvPr>
        </p:nvSpPr>
        <p:spPr>
          <a:xfrm>
            <a:off x="38100" y="742950"/>
            <a:ext cx="6594475" cy="3709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342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E1C43B-C945-4E59-B3C2-5C8100BD415E}" type="slidenum">
              <a:rPr lang="en-US" altLang="de-DE" smtClean="0"/>
              <a:pPr>
                <a:spcBef>
                  <a:spcPct val="0"/>
                </a:spcBef>
              </a:pPr>
              <a:t>27</a:t>
            </a:fld>
            <a:endParaRPr lang="en-US" altLang="de-DE"/>
          </a:p>
        </p:txBody>
      </p:sp>
      <p:sp>
        <p:nvSpPr>
          <p:cNvPr id="59395" name="Rectangle 2"/>
          <p:cNvSpPr>
            <a:spLocks noGrp="1" noRot="1" noChangeAspect="1" noChangeArrowheads="1" noTextEdit="1"/>
          </p:cNvSpPr>
          <p:nvPr>
            <p:ph type="sldImg"/>
          </p:nvPr>
        </p:nvSpPr>
        <p:spPr>
          <a:xfrm>
            <a:off x="38100" y="742950"/>
            <a:ext cx="6594475" cy="3709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697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0130D-E587-4075-9F3D-1B9C5AB9A423}" type="slidenum">
              <a:rPr lang="en-US" altLang="de-DE" smtClean="0"/>
              <a:pPr>
                <a:spcBef>
                  <a:spcPct val="0"/>
                </a:spcBef>
              </a:pPr>
              <a:t>28</a:t>
            </a:fld>
            <a:endParaRPr lang="en-US" altLang="de-DE"/>
          </a:p>
        </p:txBody>
      </p:sp>
      <p:sp>
        <p:nvSpPr>
          <p:cNvPr id="61443" name="Rectangle 2"/>
          <p:cNvSpPr>
            <a:spLocks noGrp="1" noRot="1" noChangeAspect="1" noChangeArrowheads="1" noTextEdit="1"/>
          </p:cNvSpPr>
          <p:nvPr>
            <p:ph type="sldImg"/>
          </p:nvPr>
        </p:nvSpPr>
        <p:spPr>
          <a:xfrm>
            <a:off x="38100" y="742950"/>
            <a:ext cx="6594475" cy="3709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43760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1BCA28-B5E7-41FD-8781-96BD3A3BDB36}" type="slidenum">
              <a:rPr lang="en-US" altLang="de-DE" smtClean="0"/>
              <a:pPr>
                <a:spcBef>
                  <a:spcPct val="0"/>
                </a:spcBef>
              </a:pPr>
              <a:t>29</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546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3ECC46-B3C4-4586-BA18-8F83B1B9CD55}" type="slidenum">
              <a:rPr lang="en-US" altLang="de-DE" smtClean="0"/>
              <a:pPr>
                <a:spcBef>
                  <a:spcPct val="0"/>
                </a:spcBef>
              </a:pPr>
              <a:t>30</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1865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3936CF-F60A-4803-9EBB-B4EA251E156C}" type="slidenum">
              <a:rPr lang="en-US" altLang="de-DE" smtClean="0"/>
              <a:pPr>
                <a:spcBef>
                  <a:spcPct val="0"/>
                </a:spcBef>
              </a:pPr>
              <a:t>31</a:t>
            </a:fld>
            <a:endParaRPr lang="en-US" altLang="de-DE"/>
          </a:p>
        </p:txBody>
      </p:sp>
      <p:sp>
        <p:nvSpPr>
          <p:cNvPr id="67587" name="Rectangle 2"/>
          <p:cNvSpPr>
            <a:spLocks noGrp="1" noRot="1" noChangeAspect="1" noChangeArrowheads="1" noTextEdit="1"/>
          </p:cNvSpPr>
          <p:nvPr>
            <p:ph type="sldImg"/>
          </p:nvPr>
        </p:nvSpPr>
        <p:spPr>
          <a:xfrm>
            <a:off x="38100" y="742950"/>
            <a:ext cx="6594475" cy="3709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5537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34451A-83E7-4C4C-82B9-8FCF9EE6C404}" type="slidenum">
              <a:rPr lang="en-US" altLang="de-DE" smtClean="0"/>
              <a:pPr>
                <a:spcBef>
                  <a:spcPct val="0"/>
                </a:spcBef>
              </a:pPr>
              <a:t>32</a:t>
            </a:fld>
            <a:endParaRPr lang="en-US" altLang="de-DE"/>
          </a:p>
        </p:txBody>
      </p:sp>
      <p:sp>
        <p:nvSpPr>
          <p:cNvPr id="6963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B83313C-2A1C-4F86-B18A-448B2201C78C}" type="slidenum">
              <a:rPr lang="en-US" altLang="de-DE"/>
              <a:pPr algn="r" eaLnBrk="1" hangingPunct="1">
                <a:spcBef>
                  <a:spcPct val="0"/>
                </a:spcBef>
              </a:pPr>
              <a:t>32</a:t>
            </a:fld>
            <a:endParaRPr lang="en-US" altLang="de-DE"/>
          </a:p>
        </p:txBody>
      </p:sp>
      <p:sp>
        <p:nvSpPr>
          <p:cNvPr id="69636" name="Rectangle 2"/>
          <p:cNvSpPr>
            <a:spLocks noGrp="1" noRot="1" noChangeAspect="1" noChangeArrowheads="1" noTextEdit="1"/>
          </p:cNvSpPr>
          <p:nvPr>
            <p:ph type="sldImg"/>
          </p:nvPr>
        </p:nvSpPr>
        <p:spPr>
          <a:xfrm>
            <a:off x="38100" y="742950"/>
            <a:ext cx="6594475" cy="3709988"/>
          </a:xfrm>
          <a:ln/>
        </p:spPr>
      </p:sp>
      <p:sp>
        <p:nvSpPr>
          <p:cNvPr id="6963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86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8ED917-2F3A-4301-A9BF-63E190895314}" type="slidenum">
              <a:rPr lang="en-US" altLang="de-DE" smtClean="0"/>
              <a:pPr>
                <a:spcBef>
                  <a:spcPct val="0"/>
                </a:spcBef>
              </a:pPr>
              <a:t>33</a:t>
            </a:fld>
            <a:endParaRPr lang="en-US" altLang="de-DE"/>
          </a:p>
        </p:txBody>
      </p:sp>
      <p:sp>
        <p:nvSpPr>
          <p:cNvPr id="7168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39C3099-1148-4EFF-95B5-BDA3EA3C1336}" type="slidenum">
              <a:rPr lang="en-US" altLang="de-DE"/>
              <a:pPr algn="r" eaLnBrk="1" hangingPunct="1">
                <a:spcBef>
                  <a:spcPct val="0"/>
                </a:spcBef>
              </a:pPr>
              <a:t>33</a:t>
            </a:fld>
            <a:endParaRPr lang="en-US" altLang="de-DE"/>
          </a:p>
        </p:txBody>
      </p:sp>
      <p:sp>
        <p:nvSpPr>
          <p:cNvPr id="71684" name="Rectangle 2"/>
          <p:cNvSpPr>
            <a:spLocks noGrp="1" noRot="1" noChangeAspect="1" noChangeArrowheads="1" noTextEdit="1"/>
          </p:cNvSpPr>
          <p:nvPr>
            <p:ph type="sldImg"/>
          </p:nvPr>
        </p:nvSpPr>
        <p:spPr>
          <a:xfrm>
            <a:off x="38100" y="742950"/>
            <a:ext cx="6594475" cy="3709988"/>
          </a:xfrm>
          <a:ln/>
        </p:spPr>
      </p:sp>
      <p:sp>
        <p:nvSpPr>
          <p:cNvPr id="7168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9674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98DBDD-1E4B-487C-A48C-29D9DF8C591A}" type="slidenum">
              <a:rPr lang="en-US" altLang="de-DE" smtClean="0"/>
              <a:pPr>
                <a:spcBef>
                  <a:spcPct val="0"/>
                </a:spcBef>
              </a:pPr>
              <a:t>34</a:t>
            </a:fld>
            <a:endParaRPr lang="en-US" altLang="de-DE"/>
          </a:p>
        </p:txBody>
      </p:sp>
      <p:sp>
        <p:nvSpPr>
          <p:cNvPr id="73731" name="Rectangle 2"/>
          <p:cNvSpPr>
            <a:spLocks noGrp="1" noRot="1" noChangeAspect="1" noChangeArrowheads="1" noTextEdit="1"/>
          </p:cNvSpPr>
          <p:nvPr>
            <p:ph type="sldImg"/>
          </p:nvPr>
        </p:nvSpPr>
        <p:spPr>
          <a:xfrm>
            <a:off x="38100" y="742950"/>
            <a:ext cx="6594475" cy="3709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6457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3F32C7-10B4-449B-97B7-508AB5EDA156}" type="slidenum">
              <a:rPr lang="en-US" altLang="de-DE" smtClean="0"/>
              <a:pPr>
                <a:spcBef>
                  <a:spcPct val="0"/>
                </a:spcBef>
              </a:pPr>
              <a:t>35</a:t>
            </a:fld>
            <a:endParaRPr lang="en-US" altLang="de-DE"/>
          </a:p>
        </p:txBody>
      </p:sp>
      <p:sp>
        <p:nvSpPr>
          <p:cNvPr id="75779" name="Rectangle 2"/>
          <p:cNvSpPr>
            <a:spLocks noGrp="1" noRot="1" noChangeAspect="1" noChangeArrowheads="1" noTextEdit="1"/>
          </p:cNvSpPr>
          <p:nvPr>
            <p:ph type="sldImg"/>
          </p:nvPr>
        </p:nvSpPr>
        <p:spPr>
          <a:xfrm>
            <a:off x="38100" y="742950"/>
            <a:ext cx="6594475" cy="3709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3480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A29791-F6AC-4FC7-AEBB-25E3B7E91CC7}" type="slidenum">
              <a:rPr lang="en-US" altLang="de-DE" smtClean="0"/>
              <a:pPr>
                <a:spcBef>
                  <a:spcPct val="0"/>
                </a:spcBef>
              </a:pPr>
              <a:t>37</a:t>
            </a:fld>
            <a:endParaRPr lang="en-US" altLang="de-DE"/>
          </a:p>
        </p:txBody>
      </p:sp>
      <p:sp>
        <p:nvSpPr>
          <p:cNvPr id="7885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4599B3B-5279-4DD7-ADBB-21BCACD18F18}" type="slidenum">
              <a:rPr lang="en-US" altLang="de-DE"/>
              <a:pPr algn="r" eaLnBrk="1" hangingPunct="1">
                <a:spcBef>
                  <a:spcPct val="0"/>
                </a:spcBef>
              </a:pPr>
              <a:t>37</a:t>
            </a:fld>
            <a:endParaRPr lang="en-US" altLang="de-DE"/>
          </a:p>
        </p:txBody>
      </p:sp>
      <p:sp>
        <p:nvSpPr>
          <p:cNvPr id="78852" name="Rectangle 2"/>
          <p:cNvSpPr>
            <a:spLocks noGrp="1" noRot="1" noChangeAspect="1" noChangeArrowheads="1" noTextEdit="1"/>
          </p:cNvSpPr>
          <p:nvPr>
            <p:ph type="sldImg"/>
          </p:nvPr>
        </p:nvSpPr>
        <p:spPr>
          <a:xfrm>
            <a:off x="38100" y="742950"/>
            <a:ext cx="6594475" cy="3709988"/>
          </a:xfrm>
          <a:ln/>
        </p:spPr>
      </p:sp>
      <p:sp>
        <p:nvSpPr>
          <p:cNvPr id="7885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10533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021860-4AA7-46B4-93B3-AD43405E1833}" type="slidenum">
              <a:rPr lang="en-US" altLang="de-DE" smtClean="0"/>
              <a:pPr>
                <a:spcBef>
                  <a:spcPct val="0"/>
                </a:spcBef>
              </a:pPr>
              <a:t>38</a:t>
            </a:fld>
            <a:endParaRPr lang="en-US" altLang="de-DE"/>
          </a:p>
        </p:txBody>
      </p:sp>
      <p:sp>
        <p:nvSpPr>
          <p:cNvPr id="8089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4BFDE6-C61E-49EF-A1D6-2783EC3C36B2}" type="slidenum">
              <a:rPr lang="en-US" altLang="de-DE"/>
              <a:pPr algn="r" eaLnBrk="1" hangingPunct="1">
                <a:spcBef>
                  <a:spcPct val="0"/>
                </a:spcBef>
              </a:pPr>
              <a:t>38</a:t>
            </a:fld>
            <a:endParaRPr lang="en-US" altLang="de-DE"/>
          </a:p>
        </p:txBody>
      </p:sp>
      <p:sp>
        <p:nvSpPr>
          <p:cNvPr id="80900" name="Rectangle 2"/>
          <p:cNvSpPr>
            <a:spLocks noGrp="1" noRot="1" noChangeAspect="1" noChangeArrowheads="1" noTextEdit="1"/>
          </p:cNvSpPr>
          <p:nvPr>
            <p:ph type="sldImg"/>
          </p:nvPr>
        </p:nvSpPr>
        <p:spPr>
          <a:xfrm>
            <a:off x="38100" y="742950"/>
            <a:ext cx="6594475" cy="3709988"/>
          </a:xfrm>
          <a:ln/>
        </p:spPr>
      </p:sp>
      <p:sp>
        <p:nvSpPr>
          <p:cNvPr id="8090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36545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3986B2-76EB-4923-92E5-86FF9C3C36B7}" type="slidenum">
              <a:rPr lang="en-US" altLang="de-DE" smtClean="0"/>
              <a:pPr>
                <a:spcBef>
                  <a:spcPct val="0"/>
                </a:spcBef>
              </a:pPr>
              <a:t>39</a:t>
            </a:fld>
            <a:endParaRPr lang="en-US" altLang="de-DE"/>
          </a:p>
        </p:txBody>
      </p:sp>
      <p:sp>
        <p:nvSpPr>
          <p:cNvPr id="82947" name="Rectangle 2"/>
          <p:cNvSpPr>
            <a:spLocks noGrp="1" noRot="1" noChangeAspect="1" noChangeArrowheads="1" noTextEdit="1"/>
          </p:cNvSpPr>
          <p:nvPr>
            <p:ph type="sldImg"/>
          </p:nvPr>
        </p:nvSpPr>
        <p:spPr>
          <a:xfrm>
            <a:off x="38100" y="742950"/>
            <a:ext cx="6594475" cy="3709988"/>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24343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BD4F9E-B0BA-4719-AA6A-7A4F3786422F}" type="slidenum">
              <a:rPr lang="en-US" altLang="de-DE" smtClean="0"/>
              <a:pPr>
                <a:spcBef>
                  <a:spcPct val="0"/>
                </a:spcBef>
              </a:pPr>
              <a:t>40</a:t>
            </a:fld>
            <a:endParaRPr lang="en-US" altLang="de-DE"/>
          </a:p>
        </p:txBody>
      </p:sp>
      <p:sp>
        <p:nvSpPr>
          <p:cNvPr id="84995" name="Rectangle 2"/>
          <p:cNvSpPr>
            <a:spLocks noGrp="1" noRot="1" noChangeAspect="1" noChangeArrowheads="1" noTextEdit="1"/>
          </p:cNvSpPr>
          <p:nvPr>
            <p:ph type="sldImg"/>
          </p:nvPr>
        </p:nvSpPr>
        <p:spPr>
          <a:xfrm>
            <a:off x="38100" y="742950"/>
            <a:ext cx="6594475" cy="3709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41284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449A9-9C6C-4162-8239-A274FC053E79}" type="slidenum">
              <a:rPr lang="en-US" altLang="de-DE" smtClean="0"/>
              <a:pPr>
                <a:spcBef>
                  <a:spcPct val="0"/>
                </a:spcBef>
              </a:pPr>
              <a:t>41</a:t>
            </a:fld>
            <a:endParaRPr lang="en-US" altLang="de-DE"/>
          </a:p>
        </p:txBody>
      </p:sp>
      <p:sp>
        <p:nvSpPr>
          <p:cNvPr id="87043" name="Rectangle 2"/>
          <p:cNvSpPr>
            <a:spLocks noGrp="1" noRot="1" noChangeAspect="1" noChangeArrowheads="1" noTextEdit="1"/>
          </p:cNvSpPr>
          <p:nvPr>
            <p:ph type="sldImg"/>
          </p:nvPr>
        </p:nvSpPr>
        <p:spPr>
          <a:xfrm>
            <a:off x="38100" y="742950"/>
            <a:ext cx="6594475" cy="3709988"/>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0566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41E20A-2042-4190-98F3-60EC5B877733}" type="slidenum">
              <a:rPr lang="en-US" altLang="de-DE" smtClean="0"/>
              <a:pPr>
                <a:spcBef>
                  <a:spcPct val="0"/>
                </a:spcBef>
              </a:pPr>
              <a:t>42</a:t>
            </a:fld>
            <a:endParaRPr lang="en-US" altLang="de-DE"/>
          </a:p>
        </p:txBody>
      </p:sp>
      <p:sp>
        <p:nvSpPr>
          <p:cNvPr id="89091" name="Rectangle 2"/>
          <p:cNvSpPr>
            <a:spLocks noGrp="1" noRot="1" noChangeAspect="1" noChangeArrowheads="1" noTextEdit="1"/>
          </p:cNvSpPr>
          <p:nvPr>
            <p:ph type="sldImg"/>
          </p:nvPr>
        </p:nvSpPr>
        <p:spPr>
          <a:xfrm>
            <a:off x="38100" y="742950"/>
            <a:ext cx="6594475" cy="3709988"/>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72078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D51596-C292-4D68-A7D2-9DE3FA302BA5}" type="slidenum">
              <a:rPr lang="en-US" altLang="de-DE" smtClean="0"/>
              <a:pPr>
                <a:spcBef>
                  <a:spcPct val="0"/>
                </a:spcBef>
              </a:pPr>
              <a:t>43</a:t>
            </a:fld>
            <a:endParaRPr lang="en-US" altLang="de-DE"/>
          </a:p>
        </p:txBody>
      </p:sp>
      <p:sp>
        <p:nvSpPr>
          <p:cNvPr id="91139" name="Rectangle 2"/>
          <p:cNvSpPr>
            <a:spLocks noGrp="1" noRot="1" noChangeAspect="1" noChangeArrowheads="1" noTextEdit="1"/>
          </p:cNvSpPr>
          <p:nvPr>
            <p:ph type="sldImg"/>
          </p:nvPr>
        </p:nvSpPr>
        <p:spPr>
          <a:xfrm>
            <a:off x="38100" y="742950"/>
            <a:ext cx="6594475" cy="3709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74835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B0505F-9DA4-4510-9239-8E55A1110055}" type="slidenum">
              <a:rPr lang="en-US" altLang="de-DE" smtClean="0"/>
              <a:pPr>
                <a:spcBef>
                  <a:spcPct val="0"/>
                </a:spcBef>
              </a:pPr>
              <a:t>44</a:t>
            </a:fld>
            <a:endParaRPr lang="en-US" altLang="de-DE"/>
          </a:p>
        </p:txBody>
      </p:sp>
      <p:sp>
        <p:nvSpPr>
          <p:cNvPr id="93187" name="Rectangle 2"/>
          <p:cNvSpPr>
            <a:spLocks noGrp="1" noRot="1" noChangeAspect="1" noChangeArrowheads="1" noTextEdit="1"/>
          </p:cNvSpPr>
          <p:nvPr>
            <p:ph type="sldImg"/>
          </p:nvPr>
        </p:nvSpPr>
        <p:spPr>
          <a:xfrm>
            <a:off x="38100" y="742950"/>
            <a:ext cx="6594475" cy="3709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80325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B62DD1-9AAA-4E33-8EAE-698117E0E753}" type="slidenum">
              <a:rPr lang="en-US" altLang="de-DE" smtClean="0"/>
              <a:pPr>
                <a:spcBef>
                  <a:spcPct val="0"/>
                </a:spcBef>
              </a:pPr>
              <a:t>45</a:t>
            </a:fld>
            <a:endParaRPr lang="en-US" altLang="de-DE"/>
          </a:p>
        </p:txBody>
      </p:sp>
      <p:sp>
        <p:nvSpPr>
          <p:cNvPr id="95235" name="Rectangle 2"/>
          <p:cNvSpPr>
            <a:spLocks noGrp="1" noRot="1" noChangeAspect="1" noChangeArrowheads="1" noTextEdit="1"/>
          </p:cNvSpPr>
          <p:nvPr>
            <p:ph type="sldImg"/>
          </p:nvPr>
        </p:nvSpPr>
        <p:spPr>
          <a:xfrm>
            <a:off x="38100" y="742950"/>
            <a:ext cx="6594475" cy="3709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50128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11E747-4683-4CAB-87DB-E5ED1E47A3C2}" type="slidenum">
              <a:rPr lang="en-US" altLang="de-DE" smtClean="0"/>
              <a:pPr>
                <a:spcBef>
                  <a:spcPct val="0"/>
                </a:spcBef>
              </a:pPr>
              <a:t>46</a:t>
            </a:fld>
            <a:endParaRPr lang="en-US" altLang="de-DE"/>
          </a:p>
        </p:txBody>
      </p:sp>
      <p:sp>
        <p:nvSpPr>
          <p:cNvPr id="97283" name="Rectangle 2"/>
          <p:cNvSpPr>
            <a:spLocks noGrp="1" noRot="1" noChangeAspect="1" noChangeArrowheads="1" noTextEdit="1"/>
          </p:cNvSpPr>
          <p:nvPr>
            <p:ph type="sldImg"/>
          </p:nvPr>
        </p:nvSpPr>
        <p:spPr>
          <a:xfrm>
            <a:off x="38100" y="742950"/>
            <a:ext cx="6594475" cy="3709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79814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D91C38-CCD3-4486-8699-5B1360CDDFD5}" type="slidenum">
              <a:rPr lang="en-US" altLang="de-DE" smtClean="0"/>
              <a:pPr>
                <a:spcBef>
                  <a:spcPct val="0"/>
                </a:spcBef>
              </a:pPr>
              <a:t>47</a:t>
            </a:fld>
            <a:endParaRPr lang="en-US" altLang="de-DE"/>
          </a:p>
        </p:txBody>
      </p:sp>
      <p:sp>
        <p:nvSpPr>
          <p:cNvPr id="99331" name="Rectangle 2"/>
          <p:cNvSpPr>
            <a:spLocks noGrp="1" noRot="1" noChangeAspect="1" noChangeArrowheads="1" noTextEdit="1"/>
          </p:cNvSpPr>
          <p:nvPr>
            <p:ph type="sldImg"/>
          </p:nvPr>
        </p:nvSpPr>
        <p:spPr>
          <a:xfrm>
            <a:off x="38100" y="742950"/>
            <a:ext cx="6594475" cy="3709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4407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447AD1-84C5-4779-8ED6-048FDB853B60}" type="slidenum">
              <a:rPr lang="en-US" altLang="de-DE" smtClean="0"/>
              <a:pPr>
                <a:spcBef>
                  <a:spcPct val="0"/>
                </a:spcBef>
              </a:pPr>
              <a:t>48</a:t>
            </a:fld>
            <a:endParaRPr lang="en-US" altLang="de-DE"/>
          </a:p>
        </p:txBody>
      </p:sp>
      <p:sp>
        <p:nvSpPr>
          <p:cNvPr id="101379" name="Rectangle 2"/>
          <p:cNvSpPr>
            <a:spLocks noGrp="1" noRot="1" noChangeAspect="1" noChangeArrowheads="1" noTextEdit="1"/>
          </p:cNvSpPr>
          <p:nvPr>
            <p:ph type="sldImg"/>
          </p:nvPr>
        </p:nvSpPr>
        <p:spPr>
          <a:xfrm>
            <a:off x="38100" y="742950"/>
            <a:ext cx="6594475" cy="3709988"/>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97386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E20770-AD5D-47EF-B5D5-1DC81AB72F3B}" type="slidenum">
              <a:rPr lang="en-US" altLang="de-DE" smtClean="0"/>
              <a:pPr>
                <a:spcBef>
                  <a:spcPct val="0"/>
                </a:spcBef>
              </a:pPr>
              <a:t>49</a:t>
            </a:fld>
            <a:endParaRPr lang="en-US" altLang="de-DE"/>
          </a:p>
        </p:txBody>
      </p:sp>
      <p:sp>
        <p:nvSpPr>
          <p:cNvPr id="107523" name="Rectangle 2"/>
          <p:cNvSpPr>
            <a:spLocks noGrp="1" noRot="1" noChangeAspect="1" noChangeArrowheads="1" noTextEdit="1"/>
          </p:cNvSpPr>
          <p:nvPr>
            <p:ph type="sldImg"/>
          </p:nvPr>
        </p:nvSpPr>
        <p:spPr>
          <a:xfrm>
            <a:off x="38100" y="742950"/>
            <a:ext cx="6594475" cy="3709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2893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E20770-AD5D-47EF-B5D5-1DC81AB72F3B}" type="slidenum">
              <a:rPr lang="en-US" altLang="de-DE" smtClean="0"/>
              <a:pPr>
                <a:spcBef>
                  <a:spcPct val="0"/>
                </a:spcBef>
              </a:pPr>
              <a:t>50</a:t>
            </a:fld>
            <a:endParaRPr lang="en-US" altLang="de-DE"/>
          </a:p>
        </p:txBody>
      </p:sp>
      <p:sp>
        <p:nvSpPr>
          <p:cNvPr id="107523" name="Rectangle 2"/>
          <p:cNvSpPr>
            <a:spLocks noGrp="1" noRot="1" noChangeAspect="1" noChangeArrowheads="1" noTextEdit="1"/>
          </p:cNvSpPr>
          <p:nvPr>
            <p:ph type="sldImg"/>
          </p:nvPr>
        </p:nvSpPr>
        <p:spPr>
          <a:xfrm>
            <a:off x="38100" y="742950"/>
            <a:ext cx="6594475" cy="3709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289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E20770-AD5D-47EF-B5D5-1DC81AB72F3B}" type="slidenum">
              <a:rPr lang="en-US" altLang="de-DE" smtClean="0"/>
              <a:pPr>
                <a:spcBef>
                  <a:spcPct val="0"/>
                </a:spcBef>
              </a:pPr>
              <a:t>51</a:t>
            </a:fld>
            <a:endParaRPr lang="en-US" altLang="de-DE"/>
          </a:p>
        </p:txBody>
      </p:sp>
      <p:sp>
        <p:nvSpPr>
          <p:cNvPr id="107523" name="Rectangle 2"/>
          <p:cNvSpPr>
            <a:spLocks noGrp="1" noRot="1" noChangeAspect="1" noChangeArrowheads="1" noTextEdit="1"/>
          </p:cNvSpPr>
          <p:nvPr>
            <p:ph type="sldImg"/>
          </p:nvPr>
        </p:nvSpPr>
        <p:spPr>
          <a:xfrm>
            <a:off x="38100" y="742950"/>
            <a:ext cx="6594475" cy="3709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2893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10A84E-C644-4A99-B4FC-9880CF1C0E54}" type="slidenum">
              <a:rPr lang="en-US" altLang="de-DE" smtClean="0"/>
              <a:pPr>
                <a:spcBef>
                  <a:spcPct val="0"/>
                </a:spcBef>
              </a:pPr>
              <a:t>52</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638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94632-C3C1-43DF-A873-163EDB3079F0}" type="slidenum">
              <a:rPr lang="en-US" altLang="de-DE" smtClean="0"/>
              <a:pPr>
                <a:spcBef>
                  <a:spcPct val="0"/>
                </a:spcBef>
              </a:pPr>
              <a:t>53</a:t>
            </a:fld>
            <a:endParaRPr lang="en-US" altLang="de-DE"/>
          </a:p>
        </p:txBody>
      </p:sp>
      <p:sp>
        <p:nvSpPr>
          <p:cNvPr id="111619" name="Rectangle 2"/>
          <p:cNvSpPr>
            <a:spLocks noGrp="1" noRot="1" noChangeAspect="1" noChangeArrowheads="1" noTextEdit="1"/>
          </p:cNvSpPr>
          <p:nvPr>
            <p:ph type="sldImg"/>
          </p:nvPr>
        </p:nvSpPr>
        <p:spPr>
          <a:xfrm>
            <a:off x="38100" y="742950"/>
            <a:ext cx="6594475" cy="3709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97109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2F0423-6107-4641-88F6-8DF870D5C1F1}" type="slidenum">
              <a:rPr lang="en-US" altLang="de-DE" smtClean="0"/>
              <a:pPr>
                <a:spcBef>
                  <a:spcPct val="0"/>
                </a:spcBef>
              </a:pPr>
              <a:t>54</a:t>
            </a:fld>
            <a:endParaRPr lang="en-US" altLang="de-DE"/>
          </a:p>
        </p:txBody>
      </p:sp>
      <p:sp>
        <p:nvSpPr>
          <p:cNvPr id="113667" name="Rectangle 2"/>
          <p:cNvSpPr>
            <a:spLocks noGrp="1" noRot="1" noChangeAspect="1" noChangeArrowheads="1" noTextEdit="1"/>
          </p:cNvSpPr>
          <p:nvPr>
            <p:ph type="sldImg"/>
          </p:nvPr>
        </p:nvSpPr>
        <p:spPr>
          <a:xfrm>
            <a:off x="38100" y="742950"/>
            <a:ext cx="6594475" cy="3709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18480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75F2DD-6AAB-48D4-89E7-EAAC9981D0FA}" type="slidenum">
              <a:rPr lang="en-US" altLang="de-DE" smtClean="0"/>
              <a:pPr>
                <a:spcBef>
                  <a:spcPct val="0"/>
                </a:spcBef>
              </a:pPr>
              <a:t>55</a:t>
            </a:fld>
            <a:endParaRPr lang="en-US" altLang="de-DE"/>
          </a:p>
        </p:txBody>
      </p:sp>
      <p:sp>
        <p:nvSpPr>
          <p:cNvPr id="115715" name="Rectangle 2"/>
          <p:cNvSpPr>
            <a:spLocks noGrp="1" noRot="1" noChangeAspect="1" noChangeArrowheads="1" noTextEdit="1"/>
          </p:cNvSpPr>
          <p:nvPr>
            <p:ph type="sldImg"/>
          </p:nvPr>
        </p:nvSpPr>
        <p:spPr>
          <a:xfrm>
            <a:off x="38100" y="742950"/>
            <a:ext cx="6594475" cy="3709988"/>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91324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2C50E9-1CF9-462F-B509-C15CBBA637E4}" type="slidenum">
              <a:rPr lang="en-US" altLang="de-DE" smtClean="0"/>
              <a:pPr>
                <a:spcBef>
                  <a:spcPct val="0"/>
                </a:spcBef>
              </a:pPr>
              <a:t>56</a:t>
            </a:fld>
            <a:endParaRPr lang="en-US" altLang="de-DE"/>
          </a:p>
        </p:txBody>
      </p:sp>
      <p:sp>
        <p:nvSpPr>
          <p:cNvPr id="117763" name="Rectangle 2"/>
          <p:cNvSpPr>
            <a:spLocks noGrp="1" noRot="1" noChangeAspect="1" noChangeArrowheads="1" noTextEdit="1"/>
          </p:cNvSpPr>
          <p:nvPr>
            <p:ph type="sldImg"/>
          </p:nvPr>
        </p:nvSpPr>
        <p:spPr>
          <a:xfrm>
            <a:off x="38100" y="742950"/>
            <a:ext cx="6594475" cy="3709988"/>
          </a:xfrm>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9763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E73444-F3AF-4F2E-9F95-4EF90680EC30}" type="slidenum">
              <a:rPr lang="en-US" altLang="de-DE" smtClean="0"/>
              <a:pPr>
                <a:spcBef>
                  <a:spcPct val="0"/>
                </a:spcBef>
              </a:pPr>
              <a:t>57</a:t>
            </a:fld>
            <a:endParaRPr lang="en-US" altLang="de-DE"/>
          </a:p>
        </p:txBody>
      </p:sp>
      <p:sp>
        <p:nvSpPr>
          <p:cNvPr id="119811" name="Rectangle 2"/>
          <p:cNvSpPr>
            <a:spLocks noGrp="1" noRot="1" noChangeAspect="1" noChangeArrowheads="1" noTextEdit="1"/>
          </p:cNvSpPr>
          <p:nvPr>
            <p:ph type="sldImg"/>
          </p:nvPr>
        </p:nvSpPr>
        <p:spPr>
          <a:xfrm>
            <a:off x="38100" y="742950"/>
            <a:ext cx="6594475" cy="3709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44925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286D90-A3C0-4FBB-9D45-A228DC862453}" type="slidenum">
              <a:rPr lang="en-US" altLang="de-DE" smtClean="0"/>
              <a:pPr>
                <a:spcBef>
                  <a:spcPct val="0"/>
                </a:spcBef>
              </a:pPr>
              <a:t>58</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190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399291-0D85-4F40-907E-6A7AAF314D49}" type="slidenum">
              <a:rPr lang="en-US" altLang="de-DE" smtClean="0"/>
              <a:pPr>
                <a:spcBef>
                  <a:spcPct val="0"/>
                </a:spcBef>
              </a:pPr>
              <a:t>59</a:t>
            </a:fld>
            <a:endParaRPr lang="en-US" altLang="de-DE"/>
          </a:p>
        </p:txBody>
      </p:sp>
      <p:sp>
        <p:nvSpPr>
          <p:cNvPr id="123907" name="Rectangle 2"/>
          <p:cNvSpPr>
            <a:spLocks noGrp="1" noRot="1" noChangeAspect="1" noChangeArrowheads="1" noTextEdit="1"/>
          </p:cNvSpPr>
          <p:nvPr>
            <p:ph type="sldImg"/>
          </p:nvPr>
        </p:nvSpPr>
        <p:spPr>
          <a:xfrm>
            <a:off x="38100" y="742950"/>
            <a:ext cx="6594475" cy="3709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81704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93484B-C28E-4E1A-975A-F3E8BA8A05C2}" type="slidenum">
              <a:rPr lang="en-US" altLang="de-DE" smtClean="0"/>
              <a:pPr>
                <a:spcBef>
                  <a:spcPct val="0"/>
                </a:spcBef>
              </a:pPr>
              <a:t>60</a:t>
            </a:fld>
            <a:endParaRPr lang="en-US" altLang="de-DE"/>
          </a:p>
        </p:txBody>
      </p:sp>
      <p:sp>
        <p:nvSpPr>
          <p:cNvPr id="125955" name="Rectangle 2"/>
          <p:cNvSpPr>
            <a:spLocks noGrp="1" noRot="1" noChangeAspect="1" noChangeArrowheads="1" noTextEdit="1"/>
          </p:cNvSpPr>
          <p:nvPr>
            <p:ph type="sldImg"/>
          </p:nvPr>
        </p:nvSpPr>
        <p:spPr>
          <a:xfrm>
            <a:off x="38100" y="742950"/>
            <a:ext cx="6594475" cy="3709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96271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F8B16A-33C0-4917-9A4A-90DF3B7E9A38}" type="slidenum">
              <a:rPr lang="en-US" altLang="de-DE" smtClean="0"/>
              <a:pPr>
                <a:spcBef>
                  <a:spcPct val="0"/>
                </a:spcBef>
              </a:pPr>
              <a:t>61</a:t>
            </a:fld>
            <a:endParaRPr lang="en-US" altLang="de-DE"/>
          </a:p>
        </p:txBody>
      </p:sp>
      <p:sp>
        <p:nvSpPr>
          <p:cNvPr id="128003" name="Rectangle 2"/>
          <p:cNvSpPr>
            <a:spLocks noGrp="1" noRot="1" noChangeAspect="1" noChangeArrowheads="1" noTextEdit="1"/>
          </p:cNvSpPr>
          <p:nvPr>
            <p:ph type="sldImg"/>
          </p:nvPr>
        </p:nvSpPr>
        <p:spPr>
          <a:xfrm>
            <a:off x="38100" y="742950"/>
            <a:ext cx="6594475" cy="3709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9889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0F455-C53D-4B47-85C7-1B43DB02F122}" type="slidenum">
              <a:rPr lang="en-US" altLang="de-DE" smtClean="0"/>
              <a:pPr>
                <a:spcBef>
                  <a:spcPct val="0"/>
                </a:spcBef>
              </a:pPr>
              <a:t>62</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52591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006E06-A180-41A9-90D3-DD9613568684}" type="slidenum">
              <a:rPr lang="en-US" altLang="de-DE" smtClean="0"/>
              <a:pPr>
                <a:spcBef>
                  <a:spcPct val="0"/>
                </a:spcBef>
              </a:pPr>
              <a:t>63</a:t>
            </a:fld>
            <a:endParaRPr lang="en-US" altLang="de-DE"/>
          </a:p>
        </p:txBody>
      </p:sp>
      <p:sp>
        <p:nvSpPr>
          <p:cNvPr id="132099" name="Rectangle 2"/>
          <p:cNvSpPr>
            <a:spLocks noGrp="1" noRot="1" noChangeAspect="1" noChangeArrowheads="1" noTextEdit="1"/>
          </p:cNvSpPr>
          <p:nvPr>
            <p:ph type="sldImg"/>
          </p:nvPr>
        </p:nvSpPr>
        <p:spPr>
          <a:xfrm>
            <a:off x="38100" y="742950"/>
            <a:ext cx="6594475" cy="3709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93109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933AB0-C7E5-4C93-84C9-9E3E8C2EA7F4}" type="slidenum">
              <a:rPr lang="en-US" altLang="de-DE" smtClean="0"/>
              <a:pPr>
                <a:spcBef>
                  <a:spcPct val="0"/>
                </a:spcBef>
              </a:pPr>
              <a:t>64</a:t>
            </a:fld>
            <a:endParaRPr lang="en-US" altLang="de-DE"/>
          </a:p>
        </p:txBody>
      </p:sp>
      <p:sp>
        <p:nvSpPr>
          <p:cNvPr id="134147" name="Rectangle 2"/>
          <p:cNvSpPr>
            <a:spLocks noGrp="1" noRot="1" noChangeAspect="1" noChangeArrowheads="1" noTextEdit="1"/>
          </p:cNvSpPr>
          <p:nvPr>
            <p:ph type="sldImg"/>
          </p:nvPr>
        </p:nvSpPr>
        <p:spPr>
          <a:xfrm>
            <a:off x="38100" y="742950"/>
            <a:ext cx="6594475" cy="3709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9493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A9159D-B791-4F14-962F-7FE2AF4DC654}" type="slidenum">
              <a:rPr lang="en-US" altLang="de-DE" smtClean="0"/>
              <a:pPr>
                <a:spcBef>
                  <a:spcPct val="0"/>
                </a:spcBef>
              </a:pPr>
              <a:t>65</a:t>
            </a:fld>
            <a:endParaRPr lang="en-US" altLang="de-DE"/>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32641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7218DD-9925-40DC-AD0C-A953BEDB8E23}" type="slidenum">
              <a:rPr lang="en-US" altLang="de-DE" smtClean="0"/>
              <a:pPr>
                <a:spcBef>
                  <a:spcPct val="0"/>
                </a:spcBef>
              </a:pPr>
              <a:t>66</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44545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C1547-C8C3-4BC3-A7A7-12A64A9ADBCC}" type="slidenum">
              <a:rPr lang="en-US" altLang="de-DE" smtClean="0"/>
              <a:pPr>
                <a:spcBef>
                  <a:spcPct val="0"/>
                </a:spcBef>
              </a:pPr>
              <a:t>67</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18032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A3EE1C-4586-4CBE-9F19-1F816D28FB4B}" type="slidenum">
              <a:rPr lang="en-US" altLang="de-DE" smtClean="0"/>
              <a:pPr>
                <a:spcBef>
                  <a:spcPct val="0"/>
                </a:spcBef>
              </a:pPr>
              <a:t>68</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7720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E72BC2-5D80-4A82-946A-B27D236715B4}" type="slidenum">
              <a:rPr lang="en-US" altLang="de-DE" smtClean="0"/>
              <a:pPr>
                <a:spcBef>
                  <a:spcPct val="0"/>
                </a:spcBef>
              </a:pPr>
              <a:t>69</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05217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231347-DAE8-4AA7-89D4-AE953EFB8EE4}" type="slidenum">
              <a:rPr lang="en-US" altLang="de-DE" smtClean="0"/>
              <a:pPr>
                <a:spcBef>
                  <a:spcPct val="0"/>
                </a:spcBef>
              </a:pPr>
              <a:t>70</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1744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013D5C-6CD9-4E99-B2D6-CA3E921BA074}" type="slidenum">
              <a:rPr lang="en-US" altLang="de-DE" smtClean="0"/>
              <a:pPr>
                <a:spcBef>
                  <a:spcPct val="0"/>
                </a:spcBef>
              </a:pPr>
              <a:t>71</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3528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1B4CF0-06F2-44FC-A2C0-C384153F0C5F}" type="slidenum">
              <a:rPr lang="en-US" altLang="de-DE" smtClean="0"/>
              <a:pPr>
                <a:spcBef>
                  <a:spcPct val="0"/>
                </a:spcBef>
              </a:pPr>
              <a:t>72</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27404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05244A-8A41-42C1-9482-FD3252870448}" type="slidenum">
              <a:rPr lang="en-US" altLang="de-DE" smtClean="0"/>
              <a:pPr>
                <a:spcBef>
                  <a:spcPct val="0"/>
                </a:spcBef>
              </a:pPr>
              <a:t>73</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32277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027727-29E6-4A63-B2B2-4D6636600B69}" type="slidenum">
              <a:rPr lang="en-US" altLang="de-DE" smtClean="0"/>
              <a:pPr>
                <a:spcBef>
                  <a:spcPct val="0"/>
                </a:spcBef>
              </a:pPr>
              <a:t>74</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7709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30EDF7-3955-450E-AAF5-1AEC186FAA5B}" type="slidenum">
              <a:rPr lang="en-US" altLang="de-DE" smtClean="0"/>
              <a:pPr>
                <a:spcBef>
                  <a:spcPct val="0"/>
                </a:spcBef>
              </a:pPr>
              <a:t>75</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55773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A0F296-10A9-472F-A785-B4D67C260E43}" type="slidenum">
              <a:rPr lang="en-US" altLang="de-DE" smtClean="0"/>
              <a:pPr>
                <a:spcBef>
                  <a:spcPct val="0"/>
                </a:spcBef>
              </a:pPr>
              <a:t>76</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70055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60AD4-7C33-490A-9CE5-01A031754F43}" type="slidenum">
              <a:rPr lang="en-US" altLang="de-DE" smtClean="0"/>
              <a:pPr>
                <a:spcBef>
                  <a:spcPct val="0"/>
                </a:spcBef>
              </a:pPr>
              <a:t>77</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8765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B1E7DE-D714-45D6-AC67-532F87AAB852}" type="slidenum">
              <a:rPr lang="en-US" altLang="de-DE" smtClean="0"/>
              <a:pPr>
                <a:spcBef>
                  <a:spcPct val="0"/>
                </a:spcBef>
              </a:pPr>
              <a:t>78</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18419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A2B197-C5E5-4EAD-B143-B240F6C56E01}" type="slidenum">
              <a:rPr lang="en-US" altLang="de-DE" smtClean="0"/>
              <a:pPr>
                <a:spcBef>
                  <a:spcPct val="0"/>
                </a:spcBef>
              </a:pPr>
              <a:t>79</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22313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457F2C-0F69-4EBF-8A08-55710469549D}" type="slidenum">
              <a:rPr lang="en-US" altLang="de-DE" smtClean="0"/>
              <a:pPr>
                <a:spcBef>
                  <a:spcPct val="0"/>
                </a:spcBef>
              </a:pPr>
              <a:t>80</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41127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C14860-14F1-4671-880F-52B3375EAEF6}" type="slidenum">
              <a:rPr lang="en-US" altLang="de-DE" smtClean="0"/>
              <a:pPr>
                <a:spcBef>
                  <a:spcPct val="0"/>
                </a:spcBef>
              </a:pPr>
              <a:t>81</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81551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D914D1-EE05-42F2-AC74-2D0C968DC1C0}" type="slidenum">
              <a:rPr lang="en-US" altLang="de-DE" smtClean="0"/>
              <a:pPr>
                <a:spcBef>
                  <a:spcPct val="0"/>
                </a:spcBef>
              </a:pPr>
              <a:t>82</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88306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2B2A58-6A50-4CFF-9CA6-BCDA845B2547}" type="slidenum">
              <a:rPr lang="en-US" altLang="de-DE" smtClean="0"/>
              <a:pPr>
                <a:spcBef>
                  <a:spcPct val="0"/>
                </a:spcBef>
              </a:pPr>
              <a:t>83</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9896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688D8D-C388-44B0-AC6C-325F6D61C0E0}" type="slidenum">
              <a:rPr lang="en-US" altLang="de-DE" smtClean="0"/>
              <a:pPr>
                <a:spcBef>
                  <a:spcPct val="0"/>
                </a:spcBef>
              </a:pPr>
              <a:t>84</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0993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A168C9-794E-4917-B9CA-74DE95075873}" type="slidenum">
              <a:rPr lang="en-US" altLang="de-DE" smtClean="0"/>
              <a:pPr>
                <a:spcBef>
                  <a:spcPct val="0"/>
                </a:spcBef>
              </a:pPr>
              <a:t>85</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03724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6FBC26-B360-41DA-BE3A-1A50CD78466F}" type="slidenum">
              <a:rPr lang="en-US" altLang="de-DE" smtClean="0"/>
              <a:pPr>
                <a:spcBef>
                  <a:spcPct val="0"/>
                </a:spcBef>
              </a:pPr>
              <a:t>86</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69409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2F2963-7DC7-46B3-88C3-106F7C8F004E}" type="slidenum">
              <a:rPr lang="en-US" altLang="de-DE" smtClean="0"/>
              <a:pPr>
                <a:spcBef>
                  <a:spcPct val="0"/>
                </a:spcBef>
              </a:pPr>
              <a:t>87</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80988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6DF403-3D43-447B-9C80-211FC71A48CA}" type="slidenum">
              <a:rPr lang="en-US" altLang="de-DE" smtClean="0"/>
              <a:pPr>
                <a:spcBef>
                  <a:spcPct val="0"/>
                </a:spcBef>
              </a:pPr>
              <a:t>88</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09609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0CA543-4390-4998-8C55-9FCDC4427083}" type="slidenum">
              <a:rPr lang="en-US" altLang="de-DE" smtClean="0"/>
              <a:pPr>
                <a:spcBef>
                  <a:spcPct val="0"/>
                </a:spcBef>
              </a:pPr>
              <a:t>89</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1169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97D291-CC6C-4F04-B2C0-81C8F9D39BF9}" type="slidenum">
              <a:rPr lang="en-US" altLang="de-DE" smtClean="0"/>
              <a:pPr>
                <a:spcBef>
                  <a:spcPct val="0"/>
                </a:spcBef>
              </a:pPr>
              <a:t>90</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29381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0110AA-74AE-489C-A1AD-784DAF162571}" type="slidenum">
              <a:rPr lang="en-US" altLang="de-DE" smtClean="0"/>
              <a:pPr>
                <a:spcBef>
                  <a:spcPct val="0"/>
                </a:spcBef>
              </a:pPr>
              <a:t>91</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0385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E4DA4C-5A19-4754-A94D-E4FC3A2D0811}" type="slidenum">
              <a:rPr lang="en-US" altLang="de-DE" smtClean="0"/>
              <a:pPr>
                <a:spcBef>
                  <a:spcPct val="0"/>
                </a:spcBef>
              </a:pPr>
              <a:t>92</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73638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07C08-CB9F-4D83-A723-7DE18ED7D6F8}" type="slidenum">
              <a:rPr lang="en-US" altLang="de-DE" smtClean="0"/>
              <a:pPr>
                <a:spcBef>
                  <a:spcPct val="0"/>
                </a:spcBef>
              </a:pPr>
              <a:t>93</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01538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07C08-CB9F-4D83-A723-7DE18ED7D6F8}" type="slidenum">
              <a:rPr lang="en-US" altLang="de-DE" smtClean="0"/>
              <a:pPr>
                <a:spcBef>
                  <a:spcPct val="0"/>
                </a:spcBef>
              </a:pPr>
              <a:t>94</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01538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07C08-CB9F-4D83-A723-7DE18ED7D6F8}" type="slidenum">
              <a:rPr lang="en-US" altLang="de-DE" smtClean="0"/>
              <a:pPr>
                <a:spcBef>
                  <a:spcPct val="0"/>
                </a:spcBef>
              </a:pPr>
              <a:t>95</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01538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9CB019-AD8F-40CA-BBD5-80146E2649C1}" type="slidenum">
              <a:rPr lang="en-US" altLang="de-DE" smtClean="0"/>
              <a:pPr>
                <a:spcBef>
                  <a:spcPct val="0"/>
                </a:spcBef>
              </a:pPr>
              <a:t>96</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06947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F386B0-068B-409E-AB01-88808B7E12AC}" type="slidenum">
              <a:rPr lang="en-US" altLang="de-DE" smtClean="0"/>
              <a:pPr>
                <a:spcBef>
                  <a:spcPct val="0"/>
                </a:spcBef>
              </a:pPr>
              <a:t>97</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7103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849C6B-C590-41E3-B98A-E63230295788}" type="slidenum">
              <a:rPr lang="en-US" altLang="de-DE" smtClean="0"/>
              <a:pPr>
                <a:spcBef>
                  <a:spcPct val="0"/>
                </a:spcBef>
              </a:pPr>
              <a:t>98</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99455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00CB88-AF88-4E18-B593-7E0422003AA2}" type="slidenum">
              <a:rPr lang="en-US" altLang="de-DE" smtClean="0"/>
              <a:pPr>
                <a:spcBef>
                  <a:spcPct val="0"/>
                </a:spcBef>
              </a:pPr>
              <a:t>99</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39308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D10905-2F75-4289-BE1A-5C33FCB41230}" type="slidenum">
              <a:rPr lang="en-US" altLang="de-DE" smtClean="0"/>
              <a:pPr>
                <a:spcBef>
                  <a:spcPct val="0"/>
                </a:spcBef>
              </a:pPr>
              <a:t>100</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8528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A10863-40CF-4C3D-9940-91AE47235C6A}" type="slidenum">
              <a:rPr lang="en-US" altLang="de-DE" smtClean="0"/>
              <a:pPr>
                <a:spcBef>
                  <a:spcPct val="0"/>
                </a:spcBef>
              </a:pPr>
              <a:t>101</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30137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3C190D-B079-4F46-9889-109346DDF03F}" type="slidenum">
              <a:rPr lang="en-US" altLang="de-DE" smtClean="0"/>
              <a:pPr>
                <a:spcBef>
                  <a:spcPct val="0"/>
                </a:spcBef>
              </a:pPr>
              <a:t>102</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57976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717B5A-B64F-433D-A693-D3FC4B0396C6}" type="slidenum">
              <a:rPr lang="en-US" altLang="de-DE" smtClean="0"/>
              <a:pPr>
                <a:spcBef>
                  <a:spcPct val="0"/>
                </a:spcBef>
              </a:pPr>
              <a:t>103</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45228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9D465-F8FC-4DE8-847C-26F6E6FC7413}" type="slidenum">
              <a:rPr lang="en-US" altLang="de-DE" smtClean="0"/>
              <a:pPr>
                <a:spcBef>
                  <a:spcPct val="0"/>
                </a:spcBef>
              </a:pPr>
              <a:t>104</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387125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E2878C-BD1E-49DC-8B75-F7F8BFBAB474}" type="slidenum">
              <a:rPr lang="en-US" altLang="de-DE" smtClean="0"/>
              <a:pPr>
                <a:spcBef>
                  <a:spcPct val="0"/>
                </a:spcBef>
              </a:pPr>
              <a:t>105</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951230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192BC3-AC12-4F38-AEDB-29AE5EEE33FE}" type="slidenum">
              <a:rPr lang="en-US" altLang="de-DE" smtClean="0"/>
              <a:pPr>
                <a:spcBef>
                  <a:spcPct val="0"/>
                </a:spcBef>
              </a:pPr>
              <a:t>106</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12188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54A7EA-609E-477C-BBFD-F1A1C183C6F7}" type="slidenum">
              <a:rPr lang="en-US" altLang="de-DE" smtClean="0"/>
              <a:pPr>
                <a:spcBef>
                  <a:spcPct val="0"/>
                </a:spcBef>
              </a:pPr>
              <a:t>107</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9248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0C045-B7FB-468F-AD58-14C0007A0B05}" type="slidenum">
              <a:rPr lang="en-US" altLang="de-DE" smtClean="0"/>
              <a:pPr>
                <a:spcBef>
                  <a:spcPct val="0"/>
                </a:spcBef>
              </a:pPr>
              <a:t>108</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297474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8C524F-AD9E-457E-BE53-817D637C437D}" type="slidenum">
              <a:rPr lang="en-US" altLang="de-DE" smtClean="0"/>
              <a:pPr>
                <a:spcBef>
                  <a:spcPct val="0"/>
                </a:spcBef>
              </a:pPr>
              <a:t>109</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83429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3921FF-3CAC-40EC-AB3F-5056B618F1B2}" type="slidenum">
              <a:rPr lang="en-US" altLang="de-DE" smtClean="0"/>
              <a:pPr>
                <a:spcBef>
                  <a:spcPct val="0"/>
                </a:spcBef>
              </a:pPr>
              <a:t>110</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52053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0D949E-933C-4CB7-A42C-1915A4D78EB3}" type="slidenum">
              <a:rPr lang="en-US" altLang="de-DE" smtClean="0"/>
              <a:pPr>
                <a:spcBef>
                  <a:spcPct val="0"/>
                </a:spcBef>
              </a:pPr>
              <a:t>111</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741441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0668E-2ED8-4BE6-8C14-1190CA672288}" type="slidenum">
              <a:rPr lang="en-US" altLang="de-DE" smtClean="0"/>
              <a:pPr>
                <a:spcBef>
                  <a:spcPct val="0"/>
                </a:spcBef>
              </a:pPr>
              <a:t>112</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21673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0668E-2ED8-4BE6-8C14-1190CA672288}" type="slidenum">
              <a:rPr lang="en-US" altLang="de-DE" smtClean="0"/>
              <a:pPr>
                <a:spcBef>
                  <a:spcPct val="0"/>
                </a:spcBef>
              </a:pPr>
              <a:t>113</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21673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0668E-2ED8-4BE6-8C14-1190CA672288}" type="slidenum">
              <a:rPr lang="en-US" altLang="de-DE" smtClean="0"/>
              <a:pPr>
                <a:spcBef>
                  <a:spcPct val="0"/>
                </a:spcBef>
              </a:pPr>
              <a:t>114</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21673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0668E-2ED8-4BE6-8C14-1190CA672288}" type="slidenum">
              <a:rPr lang="en-US" altLang="de-DE" smtClean="0"/>
              <a:pPr>
                <a:spcBef>
                  <a:spcPct val="0"/>
                </a:spcBef>
              </a:pPr>
              <a:t>115</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21673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95F594-A2BD-492B-89D1-E82F9D9F1543}" type="slidenum">
              <a:rPr lang="en-US" altLang="de-DE" smtClean="0"/>
              <a:pPr>
                <a:spcBef>
                  <a:spcPct val="0"/>
                </a:spcBef>
              </a:pPr>
              <a:t>116</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973464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95F594-A2BD-492B-89D1-E82F9D9F1543}" type="slidenum">
              <a:rPr lang="en-US" altLang="de-DE" smtClean="0"/>
              <a:pPr>
                <a:spcBef>
                  <a:spcPct val="0"/>
                </a:spcBef>
              </a:pPr>
              <a:t>117</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973464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31528-1B13-4BA4-9992-240CFD8CC478}" type="slidenum">
              <a:rPr lang="en-US" altLang="de-DE" smtClean="0"/>
              <a:pPr>
                <a:spcBef>
                  <a:spcPct val="0"/>
                </a:spcBef>
              </a:pPr>
              <a:t>119</a:t>
            </a:fld>
            <a:endParaRPr lang="en-US" altLang="de-DE"/>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058418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6FC0FB-72FD-4898-92E7-407FC96D768C}" type="slidenum">
              <a:rPr lang="en-US" altLang="de-DE" smtClean="0"/>
              <a:pPr>
                <a:spcBef>
                  <a:spcPct val="0"/>
                </a:spcBef>
              </a:pPr>
              <a:t>120</a:t>
            </a:fld>
            <a:endParaRPr lang="en-US" altLang="de-DE"/>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109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D1C168-6C3C-4481-AE87-34948B15EA73}" type="slidenum">
              <a:rPr lang="en-US" altLang="de-DE" smtClean="0"/>
              <a:pPr>
                <a:spcBef>
                  <a:spcPct val="0"/>
                </a:spcBef>
              </a:pPr>
              <a:t>121</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165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53D7F68-E2B2-4BA4-BA98-485E45B84C6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4 – To Empathise ...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6EF22F4-A111-4DA3-9E41-7572EF5F4BA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A79C09F-AED4-473C-94DB-BD836ABD1C7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53D7F68-E2B2-4BA4-BA98-485E45B84C6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53D7F68-E2B2-4BA4-BA98-485E45B84C6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7246587-AE3D-41ED-842B-4C612596616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83DA95D-2BBD-4DF5-96EA-6A0822F2BEBA}"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4 – To Empathise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53D7F68-E2B2-4BA4-BA98-485E45B84C6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4.jpeg"/></Relationships>
</file>

<file path=ppt/slides/_rels/slide63.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3.jpeg"/><Relationship Id="rId7"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2.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7.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5.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9.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2.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3.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6.xml.rels><?xml version="1.0" encoding="UTF-8" standalone="yes"?>
<Relationships xmlns="http://schemas.openxmlformats.org/package/2006/relationships"><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7.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0.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107.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1.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3.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3.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3.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5.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7.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9.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19.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2.jpeg"/><Relationship Id="rId4" Type="http://schemas.openxmlformats.org/officeDocument/2006/relationships/image" Target="../media/image119.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2.jpeg"/><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8.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B – </a:t>
            </a:r>
            <a:r>
              <a:rPr lang="en-US" dirty="0"/>
              <a:t>To </a:t>
            </a:r>
            <a:r>
              <a:rPr lang="en-US" dirty="0" err="1"/>
              <a:t>Empathise</a:t>
            </a:r>
            <a:r>
              <a:rPr lang="en-US" dirty="0"/>
              <a:t> ...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987772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empathise with another person ...?</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empathise with another person ...?</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de-DE" sz="2400" i="1"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dirty="0"/>
              <a:t>Metacognitive Training 4 – To </a:t>
            </a:r>
            <a:r>
              <a:rPr lang="en-US" dirty="0" err="1"/>
              <a:t>Empathise</a:t>
            </a:r>
            <a:r>
              <a:rPr lang="en-US" dirty="0"/>
              <a:t> ... I</a:t>
            </a:r>
            <a:endParaRPr lang="de-DE" dirty="0"/>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a:t>
            </a:fld>
            <a:endParaRPr lang="de-DE" altLang="de-DE"/>
          </a:p>
        </p:txBody>
      </p:sp>
      <p:pic>
        <p:nvPicPr>
          <p:cNvPr id="9"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empathise with another person ...?</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de-DE" sz="2400" i="1"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empathise with another person ...?</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de-DE" sz="2400" i="1"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When a person crosses their arms in the winter, he/she is probably cold!</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a:t>
            </a:fld>
            <a:endParaRPr lang="de-DE" altLang="de-DE"/>
          </a:p>
        </p:txBody>
      </p:sp>
    </p:spTree>
    <p:extLst>
      <p:ext uri="{BB962C8B-B14F-4D97-AF65-F5344CB8AC3E}">
        <p14:creationId xmlns:p14="http://schemas.microsoft.com/office/powerpoint/2010/main" val="3655978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empathise with another person ...?</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de-DE" sz="2400" i="1"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When a person crosses their arms in the winter, he/she is probably cold!</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Self-observation</a:t>
            </a:r>
            <a:r>
              <a:rPr lang="en-US" sz="2400">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cross my arms? (</a:t>
            </a:r>
            <a:r>
              <a:rPr lang="en-US" sz="2400" dirty="0">
                <a:solidFill>
                  <a:srgbClr val="004992"/>
                </a:solidFill>
                <a:latin typeface="Calibri Light"/>
                <a:cs typeface="Times New Roman" panose="02020603050405020304" pitchFamily="18" charset="0"/>
              </a:rPr>
              <a:t>Caution!</a:t>
            </a:r>
            <a:r>
              <a:rPr lang="en-US" sz="2400" dirty="0">
                <a:solidFill>
                  <a:srgbClr val="333333"/>
                </a:solidFill>
                <a:latin typeface="Calibri Light"/>
                <a:cs typeface="Times New Roman" panose="02020603050405020304" pitchFamily="18" charset="0"/>
              </a:rPr>
              <a:t> Do not immediately infer from yourself to others)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a:t>
            </a:fld>
            <a:endParaRPr lang="de-DE" altLang="de-DE"/>
          </a:p>
        </p:txBody>
      </p:sp>
    </p:spTree>
    <p:extLst>
      <p:ext uri="{BB962C8B-B14F-4D97-AF65-F5344CB8AC3E}">
        <p14:creationId xmlns:p14="http://schemas.microsoft.com/office/powerpoint/2010/main" val="294676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empathise with another person ...?</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de-DE" sz="2400" i="1" dirty="0">
              <a:solidFill>
                <a:srgbClr val="333333"/>
              </a:solidFill>
              <a:latin typeface="Calibri Light"/>
              <a:cs typeface="Times New Roman" panose="02020603050405020304" pitchFamily="18" charset="0"/>
            </a:endParaRP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en-US" sz="2400" b="1">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When a person crosses their arms in the winter, he/she is probably cold!</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Self-observation</a:t>
            </a:r>
            <a:r>
              <a:rPr lang="en-US" sz="2400">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cross my arms? (</a:t>
            </a:r>
            <a:r>
              <a:rPr lang="en-US" sz="2400" dirty="0">
                <a:solidFill>
                  <a:srgbClr val="004992"/>
                </a:solidFill>
                <a:latin typeface="Calibri Light"/>
                <a:cs typeface="Times New Roman" panose="02020603050405020304" pitchFamily="18" charset="0"/>
              </a:rPr>
              <a:t>Caution!</a:t>
            </a:r>
            <a:r>
              <a:rPr lang="en-US" sz="2400" dirty="0">
                <a:solidFill>
                  <a:srgbClr val="333333"/>
                </a:solidFill>
                <a:latin typeface="Calibri Light"/>
                <a:cs typeface="Times New Roman" panose="02020603050405020304" pitchFamily="18" charset="0"/>
              </a:rPr>
              <a:t> Do not immediately infer from yourself to others)</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Facial expression</a:t>
            </a:r>
            <a:r>
              <a:rPr lang="en-US" sz="2400">
                <a:solidFill>
                  <a:srgbClr val="004992"/>
                </a:solidFill>
                <a:latin typeface="Calibri Light"/>
                <a:cs typeface="Times New Roman" panose="02020603050405020304" pitchFamily="18" charset="0"/>
              </a:rPr>
              <a:t>:</a:t>
            </a:r>
            <a:r>
              <a:rPr lang="en-US" sz="2400">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look angry or friendly etc.?</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a:t>
            </a:fld>
            <a:endParaRPr lang="de-DE" altLang="de-DE"/>
          </a:p>
        </p:txBody>
      </p:sp>
    </p:spTree>
    <p:extLst>
      <p:ext uri="{BB962C8B-B14F-4D97-AF65-F5344CB8AC3E}">
        <p14:creationId xmlns:p14="http://schemas.microsoft.com/office/powerpoint/2010/main" val="314676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a:t>
            </a:r>
            <a:r>
              <a:rPr lang="en-US" altLang="de-DE" sz="2400" dirty="0">
                <a:solidFill>
                  <a:srgbClr val="004992"/>
                </a:solidFill>
                <a:latin typeface="Calibri Light"/>
                <a:cs typeface="Times New Roman" panose="02020603050405020304" pitchFamily="18" charset="0"/>
              </a:rPr>
              <a:t>ifficulties detecting and evaluating the facial expressions of others (e.g. sadness, happiness).</a:t>
            </a: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C6EF22F4-A111-4DA3-9E41-7572EF5F4BA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deducing the motives/future activities of other persons from current </a:t>
            </a:r>
            <a:r>
              <a:rPr lang="en-US" altLang="de-DE" sz="2400" dirty="0" err="1">
                <a:solidFill>
                  <a:srgbClr val="004992"/>
                </a:solidFill>
                <a:latin typeface="Calibri Light"/>
                <a:cs typeface="Times New Roman" panose="02020603050405020304" pitchFamily="18" charset="0"/>
              </a:rPr>
              <a:t>behaviour</a:t>
            </a:r>
            <a:r>
              <a:rPr lang="en-US" altLang="de-DE" sz="2400" dirty="0">
                <a:solidFill>
                  <a:srgbClr val="004992"/>
                </a:solidFill>
                <a:latin typeface="Calibri Light"/>
                <a:cs typeface="Times New Roman" panose="02020603050405020304" pitchFamily="18" charset="0"/>
              </a:rPr>
              <a:t>.</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C6EF22F4-A111-4DA3-9E41-7572EF5F4BA5}" type="slidenum">
              <a:rPr lang="de-DE" altLang="de-DE" smtClean="0"/>
              <a:pPr>
                <a:defRPr/>
              </a:pPr>
              <a:t>9</a:t>
            </a:fld>
            <a:endParaRPr lang="de-DE" altLang="de-DE"/>
          </a:p>
        </p:txBody>
      </p:sp>
    </p:spTree>
    <p:extLst>
      <p:ext uri="{BB962C8B-B14F-4D97-AF65-F5344CB8AC3E}">
        <p14:creationId xmlns:p14="http://schemas.microsoft.com/office/powerpoint/2010/main" val="5818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anose="02020603050405020304" pitchFamily="18" charset="0"/>
              </a:rPr>
              <a:t>Stress and feelings of being in danger can lead to distorted perceptions of other people: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neutral facial expression is misinterpreted to be a cold, disregarding look.</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Encouraging words from your friends are not believed.</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nervous face of a commuter on the bus is misinterpreted to be a warning (e.g. impending assault).</a:t>
            </a:r>
            <a:endParaRPr lang="en-US" sz="2400" dirty="0">
              <a:latin typeface="Calibri Light"/>
            </a:endParaRPr>
          </a:p>
        </p:txBody>
      </p:sp>
      <p:sp>
        <p:nvSpPr>
          <p:cNvPr id="23557" name="Rechteck 1"/>
          <p:cNvSpPr>
            <a:spLocks noChangeArrowheads="1"/>
          </p:cNvSpPr>
          <p:nvPr/>
        </p:nvSpPr>
        <p:spPr bwMode="auto">
          <a:xfrm>
            <a:off x="408954" y="522920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Can anyone contribute a short personal experience? </a:t>
            </a:r>
            <a:endParaRPr lang="de-DE"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problems with recognising emotions promote misinterpretation during psychosis – examples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1</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Joy</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Fear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Sadness</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Anger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Disgust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Pain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Emotions/feelings</a:t>
            </a:r>
            <a:br>
              <a:rPr lang="en-US" sz="3600">
                <a:solidFill>
                  <a:srgbClr val="004992"/>
                </a:solidFill>
                <a:latin typeface="Calibri Light"/>
              </a:rPr>
            </a:br>
            <a:r>
              <a:rPr lang="en-US">
                <a:solidFill>
                  <a:srgbClr val="004992"/>
                </a:solidFill>
                <a:latin typeface="Calibri Light"/>
              </a:rPr>
              <a:t>Sometimes, it is easy to understand how someone else feels ... especially when you know the context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14</a:t>
            </a:fld>
            <a:endParaRPr lang="de-DE" altLang="de-DE"/>
          </a:p>
        </p:txBody>
      </p:sp>
      <p:pic>
        <p:nvPicPr>
          <p:cNvPr id="17"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Emotions/feelings</a:t>
            </a:r>
            <a:br>
              <a:rPr lang="en-US" sz="3600">
                <a:solidFill>
                  <a:srgbClr val="004992"/>
                </a:solidFill>
                <a:latin typeface="Calibri Light"/>
              </a:rPr>
            </a:br>
            <a:r>
              <a:rPr lang="en-US">
                <a:solidFill>
                  <a:srgbClr val="004992"/>
                </a:solidFill>
                <a:latin typeface="Calibri Light"/>
              </a:rPr>
              <a:t>Sometimes, it is easy to understand how someone else feels ... especially when you know the context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15</a:t>
            </a:fld>
            <a:endParaRPr lang="de-DE" altLang="de-DE"/>
          </a:p>
        </p:txBody>
      </p:sp>
      <p:pic>
        <p:nvPicPr>
          <p:cNvPr id="23" name="Picture 32" descr="super anger grrr von meghantosh (flickr) attribution and weitergab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6" descr="In pain! - signither - flickr - cc - zugeschnitt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Pain</a:t>
            </a:r>
            <a:endParaRPr lang="en-GB" altLang="de-DE" sz="2000" dirty="0">
              <a:solidFill>
                <a:srgbClr val="004992"/>
              </a:solidFill>
              <a:latin typeface="Calibri Light"/>
            </a:endParaRPr>
          </a:p>
        </p:txBody>
      </p:sp>
      <p:sp>
        <p:nvSpPr>
          <p:cNvPr id="30"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Anger</a:t>
            </a:r>
            <a:endParaRPr lang="en-GB" altLang="de-DE" sz="2000" dirty="0">
              <a:solidFill>
                <a:srgbClr val="004992"/>
              </a:solidFill>
              <a:latin typeface="Calibri Light"/>
            </a:endParaRPr>
          </a:p>
        </p:txBody>
      </p:sp>
      <p:sp>
        <p:nvSpPr>
          <p:cNvPr id="31"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Surprise</a:t>
            </a:r>
            <a:endParaRPr lang="en-GB" altLang="de-DE" sz="2000" dirty="0">
              <a:solidFill>
                <a:srgbClr val="004992"/>
              </a:solidFill>
              <a:latin typeface="Calibri Light"/>
            </a:endParaRPr>
          </a:p>
        </p:txBody>
      </p:sp>
      <p:sp>
        <p:nvSpPr>
          <p:cNvPr id="32"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a:t>
            </a:r>
            <a:endParaRPr lang="en-GB" altLang="de-DE" sz="2000" dirty="0">
              <a:solidFill>
                <a:srgbClr val="004992"/>
              </a:solidFill>
              <a:latin typeface="Calibri Light"/>
            </a:endParaRPr>
          </a:p>
        </p:txBody>
      </p:sp>
      <p:sp>
        <p:nvSpPr>
          <p:cNvPr id="33"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Happiness</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Sadness</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16"/>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None/>
            </a:pPr>
            <a:r>
              <a:rPr lang="de-DE" altLang="de-DE" sz="2400" dirty="0">
                <a:solidFill>
                  <a:srgbClr val="333333"/>
                </a:solidFill>
                <a:latin typeface="Calibri Light"/>
              </a:rPr>
              <a:t>It is more difficult when you do not know the person or the circumstances.</a:t>
            </a:r>
          </a:p>
          <a:p>
            <a:pPr eaLnBrk="1" hangingPunct="1">
              <a:lnSpc>
                <a:spcPct val="105000"/>
              </a:lnSpc>
              <a:spcBef>
                <a:spcPts val="1999"/>
              </a:spcBef>
              <a:spcAft>
                <a:spcPts val="0"/>
              </a:spcAft>
              <a:buClr>
                <a:srgbClr val="000000"/>
              </a:buClr>
              <a:buNone/>
            </a:pPr>
            <a:r>
              <a:rPr lang="de-DE" altLang="de-DE" sz="2400" dirty="0">
                <a:solidFill>
                  <a:srgbClr val="004992"/>
                </a:solidFill>
                <a:latin typeface="Calibri Light"/>
              </a:rPr>
              <a:t>Please try to identify the emotional expression in pictures 1 to 6.</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16</a:t>
            </a:fld>
            <a:endParaRPr lang="de-DE" altLang="de-DE"/>
          </a:p>
        </p:txBody>
      </p:sp>
      <p:pic>
        <p:nvPicPr>
          <p:cNvPr id="23"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1"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2"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3"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4"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Happiness</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Surprise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Fear</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Sadness</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Anger</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Disgust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17</a:t>
            </a:fld>
            <a:endParaRPr lang="de-DE" altLang="de-DE"/>
          </a:p>
        </p:txBody>
      </p:sp>
      <p:pic>
        <p:nvPicPr>
          <p:cNvPr id="23"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1"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2"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3"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4"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Can we make inferences about a person’s character or profession based on their appearance alone?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Who of these 4 gentlemen is an actor, an athlete, a </a:t>
            </a:r>
            <a:r>
              <a:rPr lang="de-DE" altLang="de-DE" sz="2400">
                <a:solidFill>
                  <a:srgbClr val="333333"/>
                </a:solidFill>
                <a:latin typeface="Calibri Light"/>
                <a:cs typeface="Times New Roman" panose="02020603050405020304" pitchFamily="18" charset="0"/>
              </a:rPr>
              <a:t>psychotherapist </a:t>
            </a:r>
            <a:r>
              <a:rPr lang="de-DE" altLang="de-DE" sz="2400" dirty="0">
                <a:solidFill>
                  <a:srgbClr val="333333"/>
                </a:solidFill>
                <a:latin typeface="Calibri Light"/>
                <a:cs typeface="Times New Roman" panose="02020603050405020304" pitchFamily="18" charset="0"/>
              </a:rPr>
              <a:t>or a serial killer?How confident are you?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18</a:t>
            </a:fld>
            <a:endParaRPr lang="de-DE" altLang="de-DE"/>
          </a:p>
        </p:txBody>
      </p:sp>
      <p:pic>
        <p:nvPicPr>
          <p:cNvPr id="14"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Often, our stereotypes dominate our first impressions. For example, not all actors are attractive and not all murderers look brutal!</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Did you know?</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19</a:t>
            </a:fld>
            <a:endParaRPr lang="de-DE" altLang="de-DE"/>
          </a:p>
        </p:txBody>
      </p:sp>
      <p:pic>
        <p:nvPicPr>
          <p:cNvPr id="20"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Alfred Adler:</a:t>
            </a:r>
          </a:p>
          <a:p>
            <a:pPr algn="ctr" eaLnBrk="1" hangingPunct="1">
              <a:spcBef>
                <a:spcPts val="0"/>
              </a:spcBef>
              <a:spcAft>
                <a:spcPts val="0"/>
              </a:spcAft>
              <a:buClrTx/>
              <a:buNone/>
            </a:pPr>
            <a:r>
              <a:rPr lang="de-DE" altLang="de-DE" sz="1800">
                <a:latin typeface="Calibri Light"/>
              </a:rPr>
              <a:t>Psychotherapist</a:t>
            </a:r>
            <a:endParaRPr lang="en-GB" altLang="de-DE" sz="1800" dirty="0">
              <a:latin typeface="Calibri Light"/>
            </a:endParaRPr>
          </a:p>
        </p:txBody>
      </p:sp>
      <p:sp>
        <p:nvSpPr>
          <p:cNvPr id="2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Actor</a:t>
            </a:r>
            <a:endParaRPr lang="en-GB" altLang="de-DE" sz="1800" dirty="0">
              <a:latin typeface="Calibri Light"/>
            </a:endParaRPr>
          </a:p>
        </p:txBody>
      </p:sp>
      <p:sp>
        <p:nvSpPr>
          <p:cNvPr id="26"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Eddie “Eagle” Edwards:</a:t>
            </a:r>
          </a:p>
          <a:p>
            <a:pPr algn="ctr" eaLnBrk="1" hangingPunct="1">
              <a:spcBef>
                <a:spcPts val="0"/>
              </a:spcBef>
              <a:spcAft>
                <a:spcPts val="0"/>
              </a:spcAft>
              <a:buClrTx/>
              <a:buNone/>
            </a:pPr>
            <a:r>
              <a:rPr lang="fr-FR" altLang="de-DE" sz="1800">
                <a:latin typeface="Calibri Light"/>
              </a:rPr>
              <a:t>Ski-jumper</a:t>
            </a:r>
            <a:endParaRPr lang="en-GB" altLang="de-DE" sz="1800" dirty="0">
              <a:latin typeface="Calibri Light"/>
            </a:endParaRPr>
          </a:p>
        </p:txBody>
      </p:sp>
      <p:sp>
        <p:nvSpPr>
          <p:cNvPr id="27"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Serial killer</a:t>
            </a:r>
            <a:endParaRPr lang="en-GB" altLang="de-DE" sz="18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20</a:t>
            </a:fld>
            <a:endParaRPr lang="de-DE" altLang="de-DE"/>
          </a:p>
        </p:txBody>
      </p:sp>
      <p:graphicFrame>
        <p:nvGraphicFramePr>
          <p:cNvPr id="10" name="Group 48"/>
          <p:cNvGraphicFramePr>
            <a:graphicFrameLocks noGrp="1"/>
          </p:cNvGraphicFramePr>
          <p:nvPr>
            <p:extLst>
              <p:ext uri="{D42A27DB-BD31-4B8C-83A1-F6EECF244321}">
                <p14:modId xmlns:p14="http://schemas.microsoft.com/office/powerpoint/2010/main" val="3241871086"/>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gesture/mimic</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Intimate body contact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Appreciated or inappropriate?</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21</a:t>
            </a:fld>
            <a:endParaRPr lang="de-DE" altLang="de-DE"/>
          </a:p>
        </p:txBody>
      </p:sp>
      <p:graphicFrame>
        <p:nvGraphicFramePr>
          <p:cNvPr id="10" name="Group 48"/>
          <p:cNvGraphicFramePr>
            <a:graphicFrameLocks noGrp="1"/>
          </p:cNvGraphicFramePr>
          <p:nvPr>
            <p:extLst>
              <p:ext uri="{D42A27DB-BD31-4B8C-83A1-F6EECF244321}">
                <p14:modId xmlns:p14="http://schemas.microsoft.com/office/powerpoint/2010/main" val="920131873"/>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gesture/mimic</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North America, Europe</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“fine”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France, Belgium, Tunisia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“null”, “worthless”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“money”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some countries this is a humiliating gesture for homosexual men.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Intimate body contact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Appreciated or inappropriate?</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22</a:t>
            </a:fld>
            <a:endParaRPr lang="de-DE" altLang="de-DE"/>
          </a:p>
        </p:txBody>
      </p:sp>
      <p:graphicFrame>
        <p:nvGraphicFramePr>
          <p:cNvPr id="10" name="Group 48"/>
          <p:cNvGraphicFramePr>
            <a:graphicFrameLocks noGrp="1"/>
          </p:cNvGraphicFramePr>
          <p:nvPr>
            <p:extLst>
              <p:ext uri="{D42A27DB-BD31-4B8C-83A1-F6EECF244321}">
                <p14:modId xmlns:p14="http://schemas.microsoft.com/office/powerpoint/2010/main" val="272223896"/>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gesture/mimic</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North America, Europe</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“fine”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France, Belgium, Tunisia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“null”, “worthless”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“money”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some countries this is a humiliating gesture for homosexual men.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Intimate body contact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Appreciated or inappropriate?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Depending on the (sub-)culture, intimate body contact is considered inappropriate (e.g. older persons in Western countries) or normal (e.g. younger persons, South Europe) when greeting someone. While hugs and kisses on the cheeks are rarely exchanged between men in Western cultures, this is normal in many Arabian, South European and former communist countries (“socialist brother kiss”).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992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Common misinterpretations of gestures across cultures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23</a:t>
            </a:fld>
            <a:endParaRPr lang="de-DE" altLang="de-DE"/>
          </a:p>
        </p:txBody>
      </p:sp>
      <p:graphicFrame>
        <p:nvGraphicFramePr>
          <p:cNvPr id="8" name="Group 26"/>
          <p:cNvGraphicFramePr>
            <a:graphicFrameLocks noGrp="1"/>
          </p:cNvGraphicFramePr>
          <p:nvPr>
            <p:extLst>
              <p:ext uri="{D42A27DB-BD31-4B8C-83A1-F6EECF244321}">
                <p14:modId xmlns:p14="http://schemas.microsoft.com/office/powerpoint/2010/main" val="739655349"/>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Gestures/ Behaviour</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Possible misunderstandings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Clothes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Misunderstandings adolescents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adults!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Common misinterpretations of gestures across cultures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24</a:t>
            </a:fld>
            <a:endParaRPr lang="de-DE" altLang="de-DE"/>
          </a:p>
        </p:txBody>
      </p:sp>
      <p:graphicFrame>
        <p:nvGraphicFramePr>
          <p:cNvPr id="8" name="Group 26"/>
          <p:cNvGraphicFramePr>
            <a:graphicFrameLocks noGrp="1"/>
          </p:cNvGraphicFramePr>
          <p:nvPr>
            <p:extLst>
              <p:ext uri="{D42A27DB-BD31-4B8C-83A1-F6EECF244321}">
                <p14:modId xmlns:p14="http://schemas.microsoft.com/office/powerpoint/2010/main" val="3553570975"/>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Gestures/ Behaviour</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Possible misunderstandings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Clothes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Misunderstandings adolescents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adults!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Short dresses or tight fitting clothes are quite normal for many adolescents in Western countries but are regarded inappropriate or provocative for older people or people from other cultures.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331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Task 2</a:t>
            </a:r>
          </a:p>
        </p:txBody>
      </p:sp>
      <p:sp>
        <p:nvSpPr>
          <p:cNvPr id="5427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On the following slide, you will see a picture (or part of a </a:t>
            </a:r>
            <a:r>
              <a:rPr lang="de-DE" altLang="de-DE" sz="2400">
                <a:solidFill>
                  <a:srgbClr val="333333"/>
                </a:solidFill>
                <a:latin typeface="Calibri Light"/>
              </a:rPr>
              <a:t>picture).</a:t>
            </a:r>
          </a:p>
          <a:p>
            <a:pPr marL="342900" indent="-342900" eaLnBrk="1" hangingPunct="1">
              <a:buClr>
                <a:srgbClr val="333333"/>
              </a:buClr>
              <a:buFont typeface="WingDings"/>
              <a:buChar char=""/>
            </a:pPr>
            <a:r>
              <a:rPr lang="de-DE" altLang="de-DE" sz="2400">
                <a:solidFill>
                  <a:srgbClr val="333333"/>
                </a:solidFill>
                <a:latin typeface="Calibri Light"/>
              </a:rPr>
              <a:t>Please </a:t>
            </a:r>
            <a:r>
              <a:rPr lang="de-DE" altLang="de-DE" sz="2400" dirty="0">
                <a:solidFill>
                  <a:srgbClr val="333333"/>
                </a:solidFill>
                <a:latin typeface="Calibri Light"/>
              </a:rPr>
              <a:t>try to figure out what the person in the picture is thinking or doing.</a:t>
            </a:r>
          </a:p>
          <a:p>
            <a:pPr marL="342900" indent="-342900" eaLnBrk="1" hangingPunct="1">
              <a:buClr>
                <a:srgbClr val="333333"/>
              </a:buClr>
              <a:buFont typeface="WingDings"/>
              <a:buChar char=""/>
            </a:pPr>
            <a:r>
              <a:rPr lang="en-GB" altLang="ko-KR" sz="2400" dirty="0">
                <a:solidFill>
                  <a:srgbClr val="333333"/>
                </a:solidFill>
                <a:latin typeface="Calibri Light"/>
                <a:ea typeface="Gulim" panose="020B0600000101010101" pitchFamily="34" charset="-127"/>
              </a:rPr>
              <a:t>Please discuss with the group how confident you are in your evaluation.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C6EF22F4-A111-4DA3-9E41-7572EF5F4BA5}"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Street musician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having his foot stepped 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Street fight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receives bad news</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26</a:t>
            </a:fld>
            <a:endParaRPr lang="de-DE" altLang="de-DE"/>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Street musician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Man having his foot stepped on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Street fight</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Man receives bad news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27</a:t>
            </a:fld>
            <a:endParaRPr lang="de-DE" altLang="de-DE"/>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Passion!</a:t>
            </a:r>
            <a:endParaRPr lang="en-GB" altLang="de-DE" sz="24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at the dentist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on the ghost train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in the delivery room</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Cheerful Ladies night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28</a:t>
            </a:fld>
            <a:endParaRPr lang="de-DE" altLang="de-DE"/>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Cutout!</a:t>
            </a:r>
            <a:endParaRPr lang="en-GB" altLang="de-DE" sz="2400" i="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at the dentist</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on the ghost train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in the delivery room</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Cheerful Ladies night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29</a:t>
            </a:fld>
            <a:endParaRPr lang="de-DE" altLang="de-DE"/>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Joy!</a:t>
            </a:r>
            <a:endParaRPr lang="en-GB"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Boy screaming for help after an earthquake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Demonstration (Uganda)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waves the Israeli flag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Singer in a gospel choir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30</a:t>
            </a:fld>
            <a:endParaRPr lang="de-DE" altLang="de-DE"/>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Boy screaming for help after an earthquake</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Demonstration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Player waves the Israeli flag</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Singer in a gospel choir</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31</a:t>
            </a:fld>
            <a:endParaRPr lang="de-DE" altLang="de-DE"/>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Young </a:t>
            </a:r>
            <a:r>
              <a:rPr lang="de-DE" altLang="de-DE" sz="2400" dirty="0" err="1">
                <a:solidFill>
                  <a:srgbClr val="333333"/>
                </a:solidFill>
                <a:latin typeface="Calibri Light"/>
              </a:rPr>
              <a:t>woman</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something</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her </a:t>
            </a:r>
            <a:r>
              <a:rPr lang="de-DE" altLang="de-DE" sz="2400" dirty="0" err="1">
                <a:solidFill>
                  <a:srgbClr val="333333"/>
                </a:solidFill>
                <a:latin typeface="Calibri Light"/>
              </a:rPr>
              <a:t>incarcerated</a:t>
            </a:r>
            <a:r>
              <a:rPr lang="de-DE" altLang="de-DE" sz="2400" dirty="0">
                <a:solidFill>
                  <a:srgbClr val="333333"/>
                </a:solidFill>
                <a:latin typeface="Calibri Light"/>
              </a:rPr>
              <a:t> </a:t>
            </a:r>
            <a:r>
              <a:rPr lang="de-DE" altLang="de-DE" sz="2400" dirty="0" err="1">
                <a:solidFill>
                  <a:srgbClr val="333333"/>
                </a:solidFill>
                <a:latin typeface="Calibri Light"/>
              </a:rPr>
              <a:t>boyfriend</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Bargaining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best</a:t>
            </a:r>
            <a:r>
              <a:rPr lang="de-DE" altLang="de-DE" sz="2400" dirty="0">
                <a:solidFill>
                  <a:srgbClr val="333333"/>
                </a:solidFill>
                <a:latin typeface="Calibri Light"/>
              </a:rPr>
              <a:t> </a:t>
            </a:r>
            <a:r>
              <a:rPr lang="de-DE" altLang="de-DE" sz="2400" dirty="0" err="1">
                <a:solidFill>
                  <a:srgbClr val="333333"/>
                </a:solidFill>
                <a:latin typeface="Calibri Light"/>
              </a:rPr>
              <a:t>price</a:t>
            </a:r>
            <a:r>
              <a:rPr lang="de-DE" altLang="de-DE" sz="2400" dirty="0">
                <a:solidFill>
                  <a:srgbClr val="333333"/>
                </a:solidFill>
                <a:latin typeface="Calibri Light"/>
              </a:rPr>
              <a:t> at </a:t>
            </a:r>
            <a:r>
              <a:rPr lang="de-DE" altLang="de-DE" sz="2400" dirty="0" err="1">
                <a:solidFill>
                  <a:srgbClr val="333333"/>
                </a:solidFill>
                <a:latin typeface="Calibri Light"/>
              </a:rPr>
              <a:t>market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err="1">
                <a:solidFill>
                  <a:srgbClr val="333333"/>
                </a:solidFill>
                <a:latin typeface="Calibri Light"/>
              </a:rPr>
              <a:t>Hysterical</a:t>
            </a:r>
            <a:r>
              <a:rPr lang="de-DE" altLang="de-DE" sz="2400">
                <a:solidFill>
                  <a:srgbClr val="333333"/>
                </a:solidFill>
                <a:latin typeface="Calibri Light"/>
              </a:rPr>
              <a:t> fan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Singer </a:t>
            </a:r>
            <a:r>
              <a:rPr lang="de-DE" altLang="de-DE" sz="2400" dirty="0">
                <a:solidFill>
                  <a:srgbClr val="333333"/>
                </a:solidFill>
                <a:latin typeface="Calibri Light"/>
              </a:rPr>
              <a:t>performing live show</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32</a:t>
            </a:fld>
            <a:endParaRPr lang="de-DE" altLang="de-DE"/>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Tension!</a:t>
            </a:r>
            <a:endParaRPr lang="en-GB" altLang="de-DE" sz="2400" dirty="0">
              <a:solidFill>
                <a:srgbClr val="004992"/>
              </a:solidFill>
              <a:latin typeface="Calibri Light"/>
            </a:endParaRPr>
          </a:p>
        </p:txBody>
      </p:sp>
      <p:sp>
        <p:nvSpPr>
          <p:cNvPr id="70660"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Young </a:t>
            </a:r>
            <a:r>
              <a:rPr lang="de-DE" altLang="de-DE" sz="2400" dirty="0" err="1">
                <a:solidFill>
                  <a:srgbClr val="333333"/>
                </a:solidFill>
                <a:latin typeface="Calibri Light"/>
              </a:rPr>
              <a:t>woman</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something</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her </a:t>
            </a:r>
            <a:r>
              <a:rPr lang="de-DE" altLang="de-DE" sz="2400" dirty="0" err="1">
                <a:solidFill>
                  <a:srgbClr val="333333"/>
                </a:solidFill>
                <a:latin typeface="Calibri Light"/>
              </a:rPr>
              <a:t>incarcerated</a:t>
            </a:r>
            <a:r>
              <a:rPr lang="de-DE" altLang="de-DE" sz="2400" dirty="0">
                <a:solidFill>
                  <a:srgbClr val="333333"/>
                </a:solidFill>
                <a:latin typeface="Calibri Light"/>
              </a:rPr>
              <a:t> </a:t>
            </a:r>
            <a:r>
              <a:rPr lang="de-DE" altLang="de-DE" sz="2400" dirty="0" err="1">
                <a:solidFill>
                  <a:srgbClr val="333333"/>
                </a:solidFill>
                <a:latin typeface="Calibri Light"/>
              </a:rPr>
              <a:t>boyfriend</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Bargaining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best</a:t>
            </a:r>
            <a:r>
              <a:rPr lang="de-DE" altLang="de-DE" sz="2400" dirty="0">
                <a:solidFill>
                  <a:srgbClr val="333333"/>
                </a:solidFill>
                <a:latin typeface="Calibri Light"/>
              </a:rPr>
              <a:t> </a:t>
            </a:r>
            <a:r>
              <a:rPr lang="de-DE" altLang="de-DE" sz="2400" dirty="0" err="1">
                <a:solidFill>
                  <a:srgbClr val="333333"/>
                </a:solidFill>
                <a:latin typeface="Calibri Light"/>
              </a:rPr>
              <a:t>price</a:t>
            </a:r>
            <a:r>
              <a:rPr lang="de-DE" altLang="de-DE" sz="2400" dirty="0">
                <a:solidFill>
                  <a:srgbClr val="333333"/>
                </a:solidFill>
                <a:latin typeface="Calibri Light"/>
              </a:rPr>
              <a:t> at </a:t>
            </a:r>
            <a:r>
              <a:rPr lang="de-DE" altLang="de-DE" sz="2400" dirty="0" err="1">
                <a:solidFill>
                  <a:srgbClr val="333333"/>
                </a:solidFill>
                <a:latin typeface="Calibri Light"/>
              </a:rPr>
              <a:t>market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Hysterical</a:t>
            </a:r>
            <a:r>
              <a:rPr lang="de-DE" altLang="de-DE" sz="2400" dirty="0">
                <a:solidFill>
                  <a:srgbClr val="004992"/>
                </a:solidFill>
                <a:latin typeface="Calibri Light"/>
              </a:rPr>
              <a:t> </a:t>
            </a:r>
            <a:r>
              <a:rPr lang="de-DE" altLang="de-DE" sz="2400" dirty="0" err="1">
                <a:solidFill>
                  <a:srgbClr val="004992"/>
                </a:solidFill>
                <a:latin typeface="Calibri Light"/>
              </a:rPr>
              <a:t>fan</a:t>
            </a:r>
            <a:r>
              <a:rPr lang="de-DE" altLang="de-DE" sz="2400" dirty="0">
                <a:solidFill>
                  <a:srgbClr val="004992"/>
                </a:solidFill>
                <a:latin typeface="Calibri Light"/>
              </a:rPr>
              <a:t> (Tokio Hotel)</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Singer performing live show</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33</a:t>
            </a:fld>
            <a:endParaRPr lang="de-DE" altLang="de-DE"/>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The </a:t>
            </a:r>
            <a:r>
              <a:rPr lang="de-DE" altLang="de-DE" sz="2400" dirty="0" err="1">
                <a:solidFill>
                  <a:srgbClr val="333333"/>
                </a:solidFill>
                <a:latin typeface="Calibri Light"/>
              </a:rPr>
              <a:t>athlete</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caught</a:t>
            </a:r>
            <a:r>
              <a:rPr lang="de-DE" altLang="de-DE" sz="2400" dirty="0">
                <a:solidFill>
                  <a:srgbClr val="333333"/>
                </a:solidFill>
                <a:latin typeface="Calibri Light"/>
              </a:rPr>
              <a:t> </a:t>
            </a:r>
            <a:r>
              <a:rPr lang="de-DE" altLang="de-DE" sz="2400" dirty="0" err="1">
                <a:solidFill>
                  <a:srgbClr val="333333"/>
                </a:solidFill>
                <a:latin typeface="Calibri Light"/>
              </a:rPr>
              <a:t>taking</a:t>
            </a:r>
            <a:r>
              <a:rPr lang="de-DE" altLang="de-DE" sz="2400" dirty="0">
                <a:solidFill>
                  <a:srgbClr val="333333"/>
                </a:solidFill>
                <a:latin typeface="Calibri Light"/>
              </a:rPr>
              <a:t> </a:t>
            </a:r>
            <a:r>
              <a:rPr lang="de-DE" altLang="de-DE" sz="2400" dirty="0" err="1">
                <a:solidFill>
                  <a:srgbClr val="333333"/>
                </a:solidFill>
                <a:latin typeface="Calibri Light"/>
              </a:rPr>
              <a:t>performance</a:t>
            </a:r>
            <a:r>
              <a:rPr lang="de-DE" altLang="de-DE" sz="2400" dirty="0">
                <a:solidFill>
                  <a:srgbClr val="333333"/>
                </a:solidFill>
                <a:latin typeface="Calibri Light"/>
              </a:rPr>
              <a:t> </a:t>
            </a:r>
            <a:r>
              <a:rPr lang="de-DE" altLang="de-DE" sz="2400" dirty="0" err="1">
                <a:solidFill>
                  <a:srgbClr val="333333"/>
                </a:solidFill>
                <a:latin typeface="Calibri Light"/>
              </a:rPr>
              <a:t>enhancing</a:t>
            </a:r>
            <a:r>
              <a:rPr lang="de-DE" altLang="de-DE" sz="2400" dirty="0">
                <a:solidFill>
                  <a:srgbClr val="333333"/>
                </a:solidFill>
                <a:latin typeface="Calibri Light"/>
              </a:rPr>
              <a:t> </a:t>
            </a:r>
            <a:r>
              <a:rPr lang="de-DE" altLang="de-DE" sz="2400" dirty="0" err="1">
                <a:solidFill>
                  <a:srgbClr val="333333"/>
                </a:solidFill>
                <a:latin typeface="Calibri Light"/>
              </a:rPr>
              <a:t>drugs</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a:t>
            </a:r>
            <a:r>
              <a:rPr lang="de-DE" altLang="de-DE" sz="2400" dirty="0" err="1">
                <a:solidFill>
                  <a:srgbClr val="333333"/>
                </a:solidFill>
                <a:latin typeface="Calibri Light"/>
              </a:rPr>
              <a:t>misses</a:t>
            </a:r>
            <a:r>
              <a:rPr lang="de-DE" altLang="de-DE" sz="2400" dirty="0">
                <a:solidFill>
                  <a:srgbClr val="333333"/>
                </a:solidFill>
                <a:latin typeface="Calibri Light"/>
              </a:rPr>
              <a:t> a </a:t>
            </a:r>
            <a:r>
              <a:rPr lang="de-DE" altLang="de-DE" sz="2400" dirty="0" err="1">
                <a:solidFill>
                  <a:srgbClr val="333333"/>
                </a:solidFill>
                <a:latin typeface="Calibri Light"/>
              </a:rPr>
              <a:t>very</a:t>
            </a:r>
            <a:r>
              <a:rPr lang="de-DE" altLang="de-DE" sz="2400" dirty="0">
                <a:solidFill>
                  <a:srgbClr val="333333"/>
                </a:solidFill>
                <a:latin typeface="Calibri Light"/>
              </a:rPr>
              <a:t> </a:t>
            </a:r>
            <a:r>
              <a:rPr lang="de-DE" altLang="de-DE" sz="2400" err="1">
                <a:solidFill>
                  <a:srgbClr val="333333"/>
                </a:solidFill>
                <a:latin typeface="Calibri Light"/>
              </a:rPr>
              <a:t>close</a:t>
            </a:r>
            <a:r>
              <a:rPr lang="de-DE" altLang="de-DE" sz="2400">
                <a:solidFill>
                  <a:srgbClr val="333333"/>
                </a:solidFill>
                <a:latin typeface="Calibri Light"/>
              </a:rPr>
              <a:t> chance</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a:t>
            </a:r>
            <a:r>
              <a:rPr lang="de-DE" altLang="de-DE" sz="2400" dirty="0">
                <a:solidFill>
                  <a:srgbClr val="333333"/>
                </a:solidFill>
                <a:latin typeface="Calibri Light"/>
              </a:rPr>
              <a:t>on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toilet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praying</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34</a:t>
            </a:fld>
            <a:endParaRPr lang="de-DE" altLang="de-DE"/>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The </a:t>
            </a:r>
            <a:r>
              <a:rPr lang="de-DE" altLang="de-DE" sz="2400" dirty="0" err="1">
                <a:solidFill>
                  <a:srgbClr val="333333"/>
                </a:solidFill>
                <a:latin typeface="Calibri Light"/>
              </a:rPr>
              <a:t>athlete</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caught</a:t>
            </a:r>
            <a:r>
              <a:rPr lang="de-DE" altLang="de-DE" sz="2400" dirty="0">
                <a:solidFill>
                  <a:srgbClr val="333333"/>
                </a:solidFill>
                <a:latin typeface="Calibri Light"/>
              </a:rPr>
              <a:t> </a:t>
            </a:r>
            <a:r>
              <a:rPr lang="de-DE" altLang="de-DE" sz="2400" dirty="0" err="1">
                <a:solidFill>
                  <a:srgbClr val="333333"/>
                </a:solidFill>
                <a:latin typeface="Calibri Light"/>
              </a:rPr>
              <a:t>taking</a:t>
            </a:r>
            <a:r>
              <a:rPr lang="de-DE" altLang="de-DE" sz="2400" dirty="0">
                <a:solidFill>
                  <a:srgbClr val="333333"/>
                </a:solidFill>
                <a:latin typeface="Calibri Light"/>
              </a:rPr>
              <a:t> </a:t>
            </a:r>
            <a:r>
              <a:rPr lang="de-DE" altLang="de-DE" sz="2400" dirty="0" err="1">
                <a:solidFill>
                  <a:srgbClr val="333333"/>
                </a:solidFill>
                <a:latin typeface="Calibri Light"/>
              </a:rPr>
              <a:t>performance</a:t>
            </a:r>
            <a:r>
              <a:rPr lang="de-DE" altLang="de-DE" sz="2400" dirty="0">
                <a:solidFill>
                  <a:srgbClr val="333333"/>
                </a:solidFill>
                <a:latin typeface="Calibri Light"/>
              </a:rPr>
              <a:t> </a:t>
            </a:r>
            <a:r>
              <a:rPr lang="de-DE" altLang="de-DE" sz="2400" dirty="0" err="1">
                <a:solidFill>
                  <a:srgbClr val="333333"/>
                </a:solidFill>
                <a:latin typeface="Calibri Light"/>
              </a:rPr>
              <a:t>enhancing</a:t>
            </a:r>
            <a:r>
              <a:rPr lang="de-DE" altLang="de-DE" sz="2400" dirty="0">
                <a:solidFill>
                  <a:srgbClr val="333333"/>
                </a:solidFill>
                <a:latin typeface="Calibri Light"/>
              </a:rPr>
              <a:t> </a:t>
            </a:r>
            <a:r>
              <a:rPr lang="de-DE" altLang="de-DE" sz="2400" dirty="0" err="1">
                <a:solidFill>
                  <a:srgbClr val="333333"/>
                </a:solidFill>
                <a:latin typeface="Calibri Light"/>
              </a:rPr>
              <a:t>drugs</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Player misses a very close chance</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on the toilet</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praying</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35</a:t>
            </a:fld>
            <a:endParaRPr lang="de-DE" altLang="de-DE"/>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C6EF22F4-A111-4DA3-9E41-7572EF5F4BA5}" type="slidenum">
              <a:rPr lang="de-DE" altLang="de-DE" smtClean="0"/>
              <a:pPr>
                <a:defRPr/>
              </a:pPr>
              <a:t>36</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703880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Exhausted</a:t>
            </a:r>
            <a:r>
              <a:rPr lang="de-DE" altLang="de-DE" sz="2400" dirty="0">
                <a:solidFill>
                  <a:srgbClr val="333333"/>
                </a:solidFill>
                <a:latin typeface="Calibri Light"/>
              </a:rPr>
              <a:t> </a:t>
            </a:r>
            <a:r>
              <a:rPr lang="de-DE" altLang="de-DE" sz="2400" dirty="0" err="1">
                <a:solidFill>
                  <a:srgbClr val="333333"/>
                </a:solidFill>
                <a:latin typeface="Calibri Light"/>
              </a:rPr>
              <a:t>marathon</a:t>
            </a:r>
            <a:r>
              <a:rPr lang="de-DE" altLang="de-DE" sz="2400" dirty="0">
                <a:solidFill>
                  <a:srgbClr val="333333"/>
                </a:solidFill>
                <a:latin typeface="Calibri Light"/>
              </a:rPr>
              <a:t> </a:t>
            </a:r>
            <a:r>
              <a:rPr lang="de-DE" altLang="de-DE" sz="2400" dirty="0" err="1">
                <a:solidFill>
                  <a:srgbClr val="333333"/>
                </a:solidFill>
                <a:latin typeface="Calibri Light"/>
              </a:rPr>
              <a:t>runner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Unconscious</a:t>
            </a:r>
            <a:r>
              <a:rPr lang="de-DE" altLang="de-DE" sz="2400" dirty="0">
                <a:solidFill>
                  <a:srgbClr val="333333"/>
                </a:solidFill>
                <a:latin typeface="Calibri Light"/>
              </a:rPr>
              <a:t>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Monk </a:t>
            </a:r>
            <a:r>
              <a:rPr lang="de-DE" altLang="de-DE" sz="2400" dirty="0" err="1">
                <a:solidFill>
                  <a:srgbClr val="333333"/>
                </a:solidFill>
                <a:latin typeface="Calibri Light"/>
              </a:rPr>
              <a:t>deep</a:t>
            </a:r>
            <a:r>
              <a:rPr lang="de-DE" altLang="de-DE" sz="2400" dirty="0">
                <a:solidFill>
                  <a:srgbClr val="333333"/>
                </a:solidFill>
                <a:latin typeface="Calibri Light"/>
              </a:rPr>
              <a:t> in </a:t>
            </a:r>
            <a:r>
              <a:rPr lang="de-DE" altLang="de-DE" sz="2400" dirty="0" err="1">
                <a:solidFill>
                  <a:srgbClr val="333333"/>
                </a:solidFill>
                <a:latin typeface="Calibri Light"/>
              </a:rPr>
              <a:t>prayer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Dschinghis</a:t>
            </a:r>
            <a:r>
              <a:rPr lang="de-DE" altLang="de-DE" sz="2400" dirty="0">
                <a:solidFill>
                  <a:srgbClr val="333333"/>
                </a:solidFill>
                <a:latin typeface="Calibri Light"/>
              </a:rPr>
              <a:t> Khan (</a:t>
            </a:r>
            <a:r>
              <a:rPr lang="de-DE" altLang="de-DE" sz="2400" dirty="0" err="1">
                <a:solidFill>
                  <a:srgbClr val="333333"/>
                </a:solidFill>
                <a:latin typeface="Calibri Light"/>
              </a:rPr>
              <a:t>Mongol</a:t>
            </a:r>
            <a:r>
              <a:rPr lang="de-DE" altLang="de-DE" sz="2400" dirty="0">
                <a:solidFill>
                  <a:srgbClr val="333333"/>
                </a:solidFill>
                <a:latin typeface="Calibri Light"/>
              </a:rPr>
              <a:t> </a:t>
            </a:r>
            <a:r>
              <a:rPr lang="de-DE" altLang="de-DE" sz="2400" dirty="0" err="1">
                <a:solidFill>
                  <a:srgbClr val="333333"/>
                </a:solidFill>
                <a:latin typeface="Calibri Light"/>
              </a:rPr>
              <a:t>emperor</a:t>
            </a:r>
            <a:r>
              <a:rPr lang="de-DE" altLang="de-DE" sz="2400" dirty="0">
                <a:solidFill>
                  <a:srgbClr val="333333"/>
                </a:solidFill>
                <a:latin typeface="Calibri Light"/>
              </a:rPr>
              <a:t>)</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37</a:t>
            </a:fld>
            <a:endParaRPr lang="de-DE" altLang="de-DE"/>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Exhausted</a:t>
            </a:r>
            <a:r>
              <a:rPr lang="de-DE" altLang="de-DE" sz="2400" dirty="0">
                <a:solidFill>
                  <a:srgbClr val="004992"/>
                </a:solidFill>
                <a:latin typeface="Calibri Light"/>
              </a:rPr>
              <a:t> </a:t>
            </a:r>
            <a:r>
              <a:rPr lang="de-DE" altLang="de-DE" sz="2400" dirty="0" err="1">
                <a:solidFill>
                  <a:srgbClr val="004992"/>
                </a:solidFill>
                <a:latin typeface="Calibri Light"/>
              </a:rPr>
              <a:t>marathon</a:t>
            </a:r>
            <a:r>
              <a:rPr lang="de-DE" altLang="de-DE" sz="2400" dirty="0">
                <a:solidFill>
                  <a:srgbClr val="004992"/>
                </a:solidFill>
                <a:latin typeface="Calibri Light"/>
              </a:rPr>
              <a:t> </a:t>
            </a:r>
            <a:r>
              <a:rPr lang="de-DE" altLang="de-DE" sz="2400" dirty="0" err="1">
                <a:solidFill>
                  <a:srgbClr val="004992"/>
                </a:solidFill>
                <a:latin typeface="Calibri Light"/>
              </a:rPr>
              <a:t>runner</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Unconscious</a:t>
            </a:r>
            <a:r>
              <a:rPr lang="de-DE" altLang="de-DE" sz="2400" dirty="0">
                <a:solidFill>
                  <a:srgbClr val="333333"/>
                </a:solidFill>
                <a:latin typeface="Calibri Light"/>
              </a:rPr>
              <a:t> man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Monk </a:t>
            </a:r>
            <a:r>
              <a:rPr lang="de-DE" altLang="de-DE" sz="2400" dirty="0" err="1">
                <a:solidFill>
                  <a:srgbClr val="333333"/>
                </a:solidFill>
                <a:latin typeface="Calibri Light"/>
              </a:rPr>
              <a:t>deep</a:t>
            </a:r>
            <a:r>
              <a:rPr lang="de-DE" altLang="de-DE" sz="2400" dirty="0">
                <a:solidFill>
                  <a:srgbClr val="333333"/>
                </a:solidFill>
                <a:latin typeface="Calibri Light"/>
              </a:rPr>
              <a:t> in </a:t>
            </a:r>
            <a:r>
              <a:rPr lang="de-DE" altLang="de-DE" sz="2400" dirty="0" err="1">
                <a:solidFill>
                  <a:srgbClr val="333333"/>
                </a:solidFill>
                <a:latin typeface="Calibri Light"/>
              </a:rPr>
              <a:t>prayer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Dschinghis</a:t>
            </a:r>
            <a:r>
              <a:rPr lang="de-DE" altLang="de-DE" sz="2400" dirty="0">
                <a:solidFill>
                  <a:srgbClr val="333333"/>
                </a:solidFill>
                <a:latin typeface="Calibri Light"/>
              </a:rPr>
              <a:t> Khan (</a:t>
            </a:r>
            <a:r>
              <a:rPr lang="de-DE" altLang="de-DE" sz="2400" dirty="0" err="1">
                <a:solidFill>
                  <a:srgbClr val="333333"/>
                </a:solidFill>
                <a:latin typeface="Calibri Light"/>
              </a:rPr>
              <a:t>Mongol</a:t>
            </a:r>
            <a:r>
              <a:rPr lang="de-DE" altLang="de-DE" sz="2400" dirty="0">
                <a:solidFill>
                  <a:srgbClr val="333333"/>
                </a:solidFill>
                <a:latin typeface="Calibri Light"/>
              </a:rPr>
              <a:t> </a:t>
            </a:r>
            <a:r>
              <a:rPr lang="de-DE" altLang="de-DE" sz="2400" dirty="0" err="1">
                <a:solidFill>
                  <a:srgbClr val="333333"/>
                </a:solidFill>
                <a:latin typeface="Calibri Light"/>
              </a:rPr>
              <a:t>emperor</a:t>
            </a:r>
            <a:r>
              <a:rPr lang="de-DE" altLang="de-DE" sz="2400" dirty="0">
                <a:solidFill>
                  <a:srgbClr val="333333"/>
                </a:solidFill>
                <a:latin typeface="Calibri Light"/>
              </a:rPr>
              <a: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38</a:t>
            </a:fld>
            <a:endParaRPr lang="de-DE" altLang="de-DE"/>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Angry</a:t>
            </a:r>
            <a:r>
              <a:rPr lang="de-DE" altLang="de-DE" sz="2400" dirty="0">
                <a:solidFill>
                  <a:srgbClr val="333333"/>
                </a:solidFill>
                <a:latin typeface="Calibri Light"/>
              </a:rPr>
              <a:t> </a:t>
            </a:r>
            <a:r>
              <a:rPr lang="de-DE" altLang="de-DE" sz="2400" dirty="0" err="1">
                <a:solidFill>
                  <a:srgbClr val="333333"/>
                </a:solidFill>
                <a:latin typeface="Calibri Light"/>
              </a:rPr>
              <a:t>police</a:t>
            </a:r>
            <a:r>
              <a:rPr lang="de-DE" altLang="de-DE" sz="2400" dirty="0">
                <a:solidFill>
                  <a:srgbClr val="333333"/>
                </a:solidFill>
                <a:latin typeface="Calibri Light"/>
              </a:rPr>
              <a:t>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Conductor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Musician in a funeral procession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Train conductor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39</a:t>
            </a:fld>
            <a:endParaRPr lang="de-DE" altLang="de-DE"/>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Angry</a:t>
            </a:r>
            <a:r>
              <a:rPr lang="de-DE" altLang="de-DE" sz="2400" dirty="0">
                <a:solidFill>
                  <a:srgbClr val="333333"/>
                </a:solidFill>
                <a:latin typeface="Calibri Light"/>
              </a:rPr>
              <a:t> </a:t>
            </a:r>
            <a:r>
              <a:rPr lang="de-DE" altLang="de-DE" sz="2400" dirty="0" err="1">
                <a:solidFill>
                  <a:srgbClr val="333333"/>
                </a:solidFill>
                <a:latin typeface="Calibri Light"/>
              </a:rPr>
              <a:t>police</a:t>
            </a:r>
            <a:r>
              <a:rPr lang="de-DE" altLang="de-DE" sz="2400" dirty="0">
                <a:solidFill>
                  <a:srgbClr val="333333"/>
                </a:solidFill>
                <a:latin typeface="Calibri Light"/>
              </a:rPr>
              <a:t> man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Conductor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Musician in a funeral procession (New Orleans)</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Train conductor</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40</a:t>
            </a:fld>
            <a:endParaRPr lang="de-DE" altLang="de-DE"/>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complains</a:t>
            </a:r>
            <a:r>
              <a:rPr lang="de-DE" altLang="de-DE" sz="2400" dirty="0">
                <a:solidFill>
                  <a:srgbClr val="333333"/>
                </a:solidFill>
                <a:latin typeface="Calibri Light"/>
              </a:rPr>
              <a:t> </a:t>
            </a:r>
            <a:r>
              <a:rPr lang="de-DE" altLang="de-DE" sz="2400" dirty="0" err="1">
                <a:solidFill>
                  <a:srgbClr val="333333"/>
                </a:solidFill>
                <a:latin typeface="Calibri Light"/>
              </a:rPr>
              <a:t>about</a:t>
            </a:r>
            <a:r>
              <a:rPr lang="de-DE" altLang="de-DE" sz="2400" dirty="0">
                <a:solidFill>
                  <a:srgbClr val="333333"/>
                </a:solidFill>
                <a:latin typeface="Calibri Light"/>
              </a:rPr>
              <a:t> </a:t>
            </a:r>
            <a:r>
              <a:rPr lang="de-DE" altLang="de-DE" sz="2400" dirty="0" err="1">
                <a:solidFill>
                  <a:srgbClr val="333333"/>
                </a:solidFill>
                <a:latin typeface="Calibri Light"/>
              </a:rPr>
              <a:t>parking</a:t>
            </a:r>
            <a:r>
              <a:rPr lang="de-DE" altLang="de-DE" sz="2400" dirty="0">
                <a:solidFill>
                  <a:srgbClr val="333333"/>
                </a:solidFill>
                <a:latin typeface="Calibri Light"/>
              </a:rPr>
              <a:t> ticket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Conductor</a:t>
            </a:r>
            <a:r>
              <a:rPr lang="de-DE" altLang="de-DE" sz="2400" dirty="0">
                <a:solidFill>
                  <a:srgbClr val="333333"/>
                </a:solidFill>
                <a:latin typeface="Calibri Light"/>
              </a:rPr>
              <a:t> </a:t>
            </a:r>
            <a:r>
              <a:rPr lang="de-DE" altLang="de-DE" sz="2400" dirty="0" err="1">
                <a:solidFill>
                  <a:srgbClr val="333333"/>
                </a:solidFill>
                <a:latin typeface="Calibri Light"/>
              </a:rPr>
              <a:t>introduces</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orchestra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Actor</a:t>
            </a:r>
            <a:r>
              <a:rPr lang="de-DE" altLang="de-DE" sz="2400" dirty="0">
                <a:solidFill>
                  <a:srgbClr val="333333"/>
                </a:solidFill>
                <a:latin typeface="Calibri Light"/>
              </a:rPr>
              <a:t> </a:t>
            </a:r>
            <a:r>
              <a:rPr lang="de-DE" altLang="de-DE" sz="2400" dirty="0" err="1">
                <a:solidFill>
                  <a:srgbClr val="333333"/>
                </a:solidFill>
                <a:latin typeface="Calibri Light"/>
              </a:rPr>
              <a:t>receives</a:t>
            </a:r>
            <a:r>
              <a:rPr lang="de-DE" altLang="de-DE" sz="2400" dirty="0">
                <a:solidFill>
                  <a:srgbClr val="333333"/>
                </a:solidFill>
                <a:latin typeface="Calibri Light"/>
              </a:rPr>
              <a:t> </a:t>
            </a:r>
            <a:r>
              <a:rPr lang="de-DE" altLang="de-DE" sz="2400" err="1">
                <a:solidFill>
                  <a:srgbClr val="333333"/>
                </a:solidFill>
                <a:latin typeface="Calibri Light"/>
              </a:rPr>
              <a:t>great</a:t>
            </a:r>
            <a:r>
              <a:rPr lang="de-DE" altLang="de-DE" sz="2400">
                <a:solidFill>
                  <a:srgbClr val="333333"/>
                </a:solidFill>
                <a:latin typeface="Calibri Light"/>
              </a:rPr>
              <a:t> applause</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Ballet </a:t>
            </a:r>
            <a:r>
              <a:rPr lang="de-DE" altLang="de-DE" sz="2400" dirty="0" err="1">
                <a:solidFill>
                  <a:srgbClr val="333333"/>
                </a:solidFill>
                <a:latin typeface="Calibri Light"/>
              </a:rPr>
              <a:t>rehearsal</a:t>
            </a:r>
            <a:r>
              <a:rPr lang="de-DE" altLang="de-DE" sz="2400" dirty="0">
                <a:solidFill>
                  <a:srgbClr val="333333"/>
                </a:solidFill>
                <a:latin typeface="Calibri Light"/>
              </a:rPr>
              <a:t> in </a:t>
            </a:r>
            <a:r>
              <a:rPr lang="de-DE" altLang="de-DE" sz="2400" err="1">
                <a:solidFill>
                  <a:srgbClr val="333333"/>
                </a:solidFill>
                <a:latin typeface="Calibri Light"/>
              </a:rPr>
              <a:t>street</a:t>
            </a:r>
            <a:r>
              <a:rPr lang="de-DE" altLang="de-DE" sz="2400">
                <a:solidFill>
                  <a:srgbClr val="333333"/>
                </a:solidFill>
                <a:latin typeface="Calibri Light"/>
              </a:rPr>
              <a:t> clothing</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41</a:t>
            </a:fld>
            <a:endParaRPr lang="de-DE" altLang="de-DE"/>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complains</a:t>
            </a:r>
            <a:r>
              <a:rPr lang="de-DE" altLang="de-DE" sz="2400" dirty="0">
                <a:solidFill>
                  <a:srgbClr val="004992"/>
                </a:solidFill>
                <a:latin typeface="Calibri Light"/>
              </a:rPr>
              <a:t>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parking</a:t>
            </a:r>
            <a:r>
              <a:rPr lang="de-DE" altLang="de-DE" sz="2400" dirty="0">
                <a:solidFill>
                  <a:srgbClr val="004992"/>
                </a:solidFill>
                <a:latin typeface="Calibri Light"/>
              </a:rPr>
              <a:t> ticket</a:t>
            </a: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Conductor</a:t>
            </a:r>
            <a:r>
              <a:rPr lang="de-DE" altLang="de-DE" sz="2400" dirty="0">
                <a:solidFill>
                  <a:srgbClr val="333333"/>
                </a:solidFill>
                <a:latin typeface="Calibri Light"/>
              </a:rPr>
              <a:t> </a:t>
            </a:r>
            <a:r>
              <a:rPr lang="de-DE" altLang="de-DE" sz="2400" dirty="0" err="1">
                <a:solidFill>
                  <a:srgbClr val="333333"/>
                </a:solidFill>
                <a:latin typeface="Calibri Light"/>
              </a:rPr>
              <a:t>introduces</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orchestra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Actor receives great applause</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Ballet rehearsal in street clothing</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42</a:t>
            </a:fld>
            <a:endParaRPr lang="de-DE" altLang="de-DE"/>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3" name="Text Box 1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de-DE" altLang="de-DE" sz="2400">
                <a:solidFill>
                  <a:srgbClr val="333333"/>
                </a:solidFill>
                <a:latin typeface="Calibri Light"/>
              </a:rPr>
              <a:t>Gluttony</a:t>
            </a:r>
          </a:p>
          <a:p>
            <a:pPr marL="0" indent="0" eaLnBrk="1" hangingPunct="1">
              <a:spcBef>
                <a:spcPts val="1200"/>
              </a:spcBef>
              <a:spcAft>
                <a:spcPts val="0"/>
              </a:spcAft>
              <a:buClr>
                <a:srgbClr val="333333"/>
              </a:buClr>
              <a:buNone/>
            </a:pPr>
            <a:r>
              <a:rPr lang="de-DE" altLang="de-DE" sz="2400">
                <a:solidFill>
                  <a:srgbClr val="333333"/>
                </a:solidFill>
                <a:latin typeface="Calibri Light"/>
              </a:rPr>
              <a:t>Lust</a:t>
            </a:r>
          </a:p>
          <a:p>
            <a:pPr marL="0" indent="0" eaLnBrk="1" hangingPunct="1">
              <a:spcBef>
                <a:spcPts val="1200"/>
              </a:spcBef>
              <a:spcAft>
                <a:spcPts val="0"/>
              </a:spcAft>
              <a:buClr>
                <a:srgbClr val="333333"/>
              </a:buClr>
              <a:buNone/>
            </a:pPr>
            <a:r>
              <a:rPr lang="de-DE" altLang="de-DE" sz="2400">
                <a:solidFill>
                  <a:srgbClr val="333333"/>
                </a:solidFill>
                <a:latin typeface="Calibri Light"/>
              </a:rPr>
              <a:t>Greed</a:t>
            </a:r>
          </a:p>
          <a:p>
            <a:pPr marL="0" indent="0" eaLnBrk="1" hangingPunct="1">
              <a:spcBef>
                <a:spcPts val="1200"/>
              </a:spcBef>
              <a:spcAft>
                <a:spcPts val="0"/>
              </a:spcAft>
              <a:buClr>
                <a:srgbClr val="333333"/>
              </a:buClr>
              <a:buNone/>
            </a:pPr>
            <a:r>
              <a:rPr lang="de-DE" altLang="de-DE" sz="2400">
                <a:solidFill>
                  <a:srgbClr val="333333"/>
                </a:solidFill>
                <a:latin typeface="Calibri Light"/>
              </a:rPr>
              <a:t>Pride</a:t>
            </a:r>
          </a:p>
          <a:p>
            <a:pPr marL="0" indent="0" eaLnBrk="1" hangingPunct="1">
              <a:spcBef>
                <a:spcPts val="1200"/>
              </a:spcBef>
              <a:spcAft>
                <a:spcPts val="0"/>
              </a:spcAft>
              <a:buClr>
                <a:srgbClr val="333333"/>
              </a:buClr>
              <a:buNone/>
            </a:pPr>
            <a:r>
              <a:rPr lang="de-DE" altLang="de-DE" sz="2400">
                <a:solidFill>
                  <a:srgbClr val="333333"/>
                </a:solidFill>
                <a:latin typeface="Calibri Light"/>
              </a:rPr>
              <a:t>Sloth</a:t>
            </a:r>
          </a:p>
          <a:p>
            <a:pPr marL="0" indent="0" eaLnBrk="1" hangingPunct="1">
              <a:spcBef>
                <a:spcPts val="1200"/>
              </a:spcBef>
              <a:spcAft>
                <a:spcPts val="0"/>
              </a:spcAft>
              <a:buClr>
                <a:srgbClr val="333333"/>
              </a:buClr>
              <a:buNone/>
            </a:pPr>
            <a:r>
              <a:rPr lang="de-DE" altLang="de-DE" sz="2400">
                <a:solidFill>
                  <a:srgbClr val="333333"/>
                </a:solidFill>
                <a:latin typeface="Calibri Light"/>
              </a:rPr>
              <a:t>Envy</a:t>
            </a:r>
          </a:p>
          <a:p>
            <a:pPr marL="0" indent="0" eaLnBrk="1" hangingPunct="1">
              <a:spcBef>
                <a:spcPts val="1200"/>
              </a:spcBef>
              <a:spcAft>
                <a:spcPts val="0"/>
              </a:spcAft>
              <a:buClr>
                <a:srgbClr val="333333"/>
              </a:buClr>
              <a:buNone/>
            </a:pPr>
            <a:r>
              <a:rPr lang="de-DE" altLang="de-DE" sz="2400">
                <a:solidFill>
                  <a:srgbClr val="333333"/>
                </a:solidFill>
                <a:latin typeface="Calibri Light"/>
              </a:rPr>
              <a:t>Rage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The seven deadly sins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43</a:t>
            </a:fld>
            <a:endParaRPr lang="de-DE" altLang="de-DE"/>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Rectangle 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4"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5"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6"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7"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8"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2"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Lust</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Gluttony</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Greed</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Sloth</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Rage</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Envy</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Calibri Light"/>
              </a:rPr>
              <a:t>Pride</a:t>
            </a:r>
          </a:p>
        </p:txBody>
      </p:sp>
      <p:sp>
        <p:nvSpPr>
          <p:cNvPr id="2" name="Title 1"/>
          <p:cNvSpPr>
            <a:spLocks noGrp="1"/>
          </p:cNvSpPr>
          <p:nvPr>
            <p:ph type="title"/>
          </p:nvPr>
        </p:nvSpPr>
        <p:spPr/>
        <p:txBody>
          <a:bodyPr/>
          <a:lstStyle/>
          <a:p>
            <a:r>
              <a:rPr lang="en-US" sz="3600" dirty="0">
                <a:solidFill>
                  <a:srgbClr val="004992"/>
                </a:solidFill>
                <a:latin typeface="Calibri Light"/>
              </a:rPr>
              <a:t>The seven deadly sins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44</a:t>
            </a:fld>
            <a:endParaRPr lang="de-DE" altLang="de-DE"/>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Rectangle 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4"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5"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6"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7"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8"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5"/>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a:solidFill>
                  <a:srgbClr val="333333"/>
                </a:solidFill>
                <a:latin typeface="Calibri Light"/>
              </a:rPr>
              <a:t>Laughing </a:t>
            </a:r>
            <a:r>
              <a:rPr lang="de-DE" dirty="0" err="1">
                <a:solidFill>
                  <a:srgbClr val="333333"/>
                </a:solidFill>
                <a:latin typeface="Calibri Light"/>
              </a:rPr>
              <a:t>Woman</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a:solidFill>
                  <a:srgbClr val="333333"/>
                </a:solidFill>
                <a:latin typeface="Calibri Light"/>
              </a:rPr>
              <a:t>Woman </a:t>
            </a:r>
            <a:r>
              <a:rPr lang="de-DE" dirty="0">
                <a:solidFill>
                  <a:srgbClr val="333333"/>
                </a:solidFill>
                <a:latin typeface="Calibri Light"/>
              </a:rPr>
              <a:t>was just </a:t>
            </a:r>
            <a:r>
              <a:rPr lang="de-DE" dirty="0" err="1">
                <a:solidFill>
                  <a:srgbClr val="333333"/>
                </a:solidFill>
                <a:latin typeface="Calibri Light"/>
              </a:rPr>
              <a:t>told</a:t>
            </a:r>
            <a:r>
              <a:rPr lang="de-DE" dirty="0">
                <a:solidFill>
                  <a:srgbClr val="333333"/>
                </a:solidFill>
                <a:latin typeface="Calibri Light"/>
              </a:rPr>
              <a:t> </a:t>
            </a:r>
            <a:r>
              <a:rPr lang="de-DE" dirty="0" err="1">
                <a:solidFill>
                  <a:srgbClr val="333333"/>
                </a:solidFill>
                <a:latin typeface="Calibri Light"/>
              </a:rPr>
              <a:t>that</a:t>
            </a:r>
            <a:r>
              <a:rPr lang="de-DE" dirty="0">
                <a:solidFill>
                  <a:srgbClr val="333333"/>
                </a:solidFill>
                <a:latin typeface="Calibri Light"/>
              </a:rPr>
              <a:t> </a:t>
            </a:r>
            <a:r>
              <a:rPr lang="de-DE" dirty="0" err="1">
                <a:solidFill>
                  <a:srgbClr val="333333"/>
                </a:solidFill>
                <a:latin typeface="Calibri Light"/>
              </a:rPr>
              <a:t>the</a:t>
            </a:r>
            <a:r>
              <a:rPr lang="de-DE" dirty="0">
                <a:solidFill>
                  <a:srgbClr val="333333"/>
                </a:solidFill>
                <a:latin typeface="Calibri Light"/>
              </a:rPr>
              <a:t> plane her </a:t>
            </a:r>
            <a:r>
              <a:rPr lang="de-DE" dirty="0" err="1">
                <a:solidFill>
                  <a:srgbClr val="333333"/>
                </a:solidFill>
                <a:latin typeface="Calibri Light"/>
              </a:rPr>
              <a:t>husband</a:t>
            </a:r>
            <a:r>
              <a:rPr lang="de-DE" dirty="0">
                <a:solidFill>
                  <a:srgbClr val="333333"/>
                </a:solidFill>
                <a:latin typeface="Calibri Light"/>
              </a:rPr>
              <a:t> was on </a:t>
            </a:r>
            <a:r>
              <a:rPr lang="de-DE" dirty="0" err="1">
                <a:solidFill>
                  <a:srgbClr val="333333"/>
                </a:solidFill>
                <a:latin typeface="Calibri Light"/>
              </a:rPr>
              <a:t>is</a:t>
            </a:r>
            <a:r>
              <a:rPr lang="de-DE" dirty="0">
                <a:solidFill>
                  <a:srgbClr val="333333"/>
                </a:solidFill>
                <a:latin typeface="Calibri Light"/>
              </a:rPr>
              <a:t> </a:t>
            </a:r>
            <a:r>
              <a:rPr lang="de-DE" dirty="0" err="1">
                <a:solidFill>
                  <a:srgbClr val="333333"/>
                </a:solidFill>
                <a:latin typeface="Calibri Light"/>
              </a:rPr>
              <a:t>missing</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a:solidFill>
                  <a:srgbClr val="333333"/>
                </a:solidFill>
                <a:latin typeface="Calibri Light"/>
              </a:rPr>
              <a:t>Woman </a:t>
            </a:r>
            <a:r>
              <a:rPr lang="de-DE" dirty="0" err="1">
                <a:solidFill>
                  <a:srgbClr val="333333"/>
                </a:solidFill>
                <a:latin typeface="Calibri Light"/>
              </a:rPr>
              <a:t>enjoys</a:t>
            </a:r>
            <a:r>
              <a:rPr lang="de-DE" dirty="0">
                <a:solidFill>
                  <a:srgbClr val="333333"/>
                </a:solidFill>
                <a:latin typeface="Calibri Light"/>
              </a:rPr>
              <a:t> </a:t>
            </a:r>
            <a:r>
              <a:rPr lang="de-DE" dirty="0" err="1">
                <a:solidFill>
                  <a:srgbClr val="333333"/>
                </a:solidFill>
                <a:latin typeface="Calibri Light"/>
              </a:rPr>
              <a:t>someone</a:t>
            </a:r>
            <a:r>
              <a:rPr lang="de-DE" dirty="0">
                <a:solidFill>
                  <a:srgbClr val="333333"/>
                </a:solidFill>
                <a:latin typeface="Calibri Light"/>
              </a:rPr>
              <a:t> </a:t>
            </a:r>
            <a:r>
              <a:rPr lang="de-DE" dirty="0" err="1">
                <a:solidFill>
                  <a:srgbClr val="333333"/>
                </a:solidFill>
                <a:latin typeface="Calibri Light"/>
              </a:rPr>
              <a:t>else</a:t>
            </a:r>
            <a:r>
              <a:rPr lang="en-US" dirty="0">
                <a:solidFill>
                  <a:srgbClr val="333333"/>
                </a:solidFill>
                <a:latin typeface="Calibri Light"/>
              </a:rPr>
              <a:t>’</a:t>
            </a:r>
            <a:r>
              <a:rPr lang="de-DE" dirty="0">
                <a:solidFill>
                  <a:srgbClr val="333333"/>
                </a:solidFill>
                <a:latin typeface="Calibri Light"/>
              </a:rPr>
              <a:t>s </a:t>
            </a:r>
            <a:r>
              <a:rPr lang="de-DE" dirty="0" err="1">
                <a:solidFill>
                  <a:srgbClr val="333333"/>
                </a:solidFill>
                <a:latin typeface="Calibri Light"/>
              </a:rPr>
              <a:t>misfortune</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a:solidFill>
                  <a:srgbClr val="333333"/>
                </a:solidFill>
                <a:latin typeface="Calibri Light"/>
              </a:rPr>
              <a:t>Woman </a:t>
            </a:r>
            <a:r>
              <a:rPr lang="de-DE" dirty="0" err="1">
                <a:solidFill>
                  <a:srgbClr val="333333"/>
                </a:solidFill>
                <a:latin typeface="Calibri Light"/>
              </a:rPr>
              <a:t>is</a:t>
            </a:r>
            <a:r>
              <a:rPr lang="de-DE" dirty="0">
                <a:solidFill>
                  <a:srgbClr val="333333"/>
                </a:solidFill>
                <a:latin typeface="Calibri Light"/>
              </a:rPr>
              <a:t> </a:t>
            </a:r>
            <a:r>
              <a:rPr lang="de-DE" dirty="0" err="1">
                <a:solidFill>
                  <a:srgbClr val="333333"/>
                </a:solidFill>
                <a:latin typeface="Calibri Light"/>
              </a:rPr>
              <a:t>told</a:t>
            </a:r>
            <a:r>
              <a:rPr lang="de-DE" dirty="0">
                <a:solidFill>
                  <a:srgbClr val="333333"/>
                </a:solidFill>
                <a:latin typeface="Calibri Light"/>
              </a:rPr>
              <a:t> </a:t>
            </a:r>
            <a:r>
              <a:rPr lang="de-DE" dirty="0" err="1">
                <a:solidFill>
                  <a:srgbClr val="333333"/>
                </a:solidFill>
                <a:latin typeface="Calibri Light"/>
              </a:rPr>
              <a:t>that</a:t>
            </a:r>
            <a:r>
              <a:rPr lang="de-DE" dirty="0">
                <a:solidFill>
                  <a:srgbClr val="333333"/>
                </a:solidFill>
                <a:latin typeface="Calibri Light"/>
              </a:rPr>
              <a:t> </a:t>
            </a:r>
            <a:r>
              <a:rPr lang="de-DE" dirty="0" err="1">
                <a:solidFill>
                  <a:srgbClr val="333333"/>
                </a:solidFill>
                <a:latin typeface="Calibri Light"/>
              </a:rPr>
              <a:t>she</a:t>
            </a:r>
            <a:r>
              <a:rPr lang="de-DE" dirty="0">
                <a:solidFill>
                  <a:srgbClr val="333333"/>
                </a:solidFill>
                <a:latin typeface="Calibri Light"/>
              </a:rPr>
              <a:t> </a:t>
            </a:r>
            <a:r>
              <a:rPr lang="de-DE" dirty="0" err="1">
                <a:solidFill>
                  <a:srgbClr val="333333"/>
                </a:solidFill>
                <a:latin typeface="Calibri Light"/>
              </a:rPr>
              <a:t>failed</a:t>
            </a:r>
            <a:r>
              <a:rPr lang="de-DE" dirty="0">
                <a:solidFill>
                  <a:srgbClr val="333333"/>
                </a:solidFill>
                <a:latin typeface="Calibri Light"/>
              </a:rPr>
              <a:t> </a:t>
            </a:r>
            <a:r>
              <a:rPr lang="de-DE" err="1">
                <a:solidFill>
                  <a:srgbClr val="333333"/>
                </a:solidFill>
                <a:latin typeface="Calibri Light"/>
              </a:rPr>
              <a:t>the</a:t>
            </a:r>
            <a:r>
              <a:rPr lang="de-DE">
                <a:solidFill>
                  <a:srgbClr val="333333"/>
                </a:solidFill>
                <a:latin typeface="Calibri Light"/>
              </a:rPr>
              <a:t> exam</a:t>
            </a:r>
            <a:endParaRPr lang="de-DE"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45</a:t>
            </a:fld>
            <a:endParaRPr lang="de-DE" altLang="de-DE"/>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dirty="0">
                <a:solidFill>
                  <a:srgbClr val="004992"/>
                </a:solidFill>
                <a:latin typeface="Calibri Light"/>
              </a:rPr>
              <a:t>Laughing Woman</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Woman was just told that the plane her husband was on is missing</a:t>
            </a:r>
          </a:p>
          <a:p>
            <a:pPr marL="342900" indent="-342900" eaLnBrk="1" hangingPunct="1">
              <a:lnSpc>
                <a:spcPct val="105000"/>
              </a:lnSpc>
              <a:spcBef>
                <a:spcPts val="1999"/>
              </a:spcBef>
              <a:spcAft>
                <a:spcPts val="0"/>
              </a:spcAft>
              <a:buClr>
                <a:srgbClr val="000000"/>
              </a:buClr>
              <a:buFont typeface="WingDings"/>
              <a:buAutoNum type="arabicPeriod"/>
              <a:defRPr/>
            </a:pPr>
            <a:r>
              <a:rPr lang="de-DE" dirty="0">
                <a:solidFill>
                  <a:srgbClr val="333333"/>
                </a:solidFill>
                <a:latin typeface="Calibri Light"/>
              </a:rPr>
              <a:t>Woman enjoys someone else</a:t>
            </a:r>
            <a:r>
              <a:rPr lang="en-US" dirty="0">
                <a:solidFill>
                  <a:srgbClr val="333333"/>
                </a:solidFill>
                <a:latin typeface="Calibri Light"/>
              </a:rPr>
              <a:t>’</a:t>
            </a:r>
            <a:r>
              <a:rPr lang="de-DE" dirty="0">
                <a:solidFill>
                  <a:srgbClr val="333333"/>
                </a:solidFill>
                <a:latin typeface="Calibri Light"/>
              </a:rPr>
              <a:t>s </a:t>
            </a:r>
            <a:r>
              <a:rPr lang="de-DE" dirty="0" err="1">
                <a:solidFill>
                  <a:srgbClr val="333333"/>
                </a:solidFill>
                <a:latin typeface="Calibri Light"/>
              </a:rPr>
              <a:t>misfortune</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000000"/>
              </a:buClr>
              <a:buFont typeface="WingDings"/>
              <a:buAutoNum type="arabicPeriod"/>
              <a:defRPr/>
            </a:pPr>
            <a:r>
              <a:rPr lang="de-DE" dirty="0">
                <a:solidFill>
                  <a:srgbClr val="333333"/>
                </a:solidFill>
                <a:latin typeface="Calibri Light"/>
              </a:rPr>
              <a:t>Woman is told that she failed the exam</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46</a:t>
            </a:fld>
            <a:endParaRPr lang="de-DE" altLang="de-DE"/>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7"/>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Player can</a:t>
            </a:r>
            <a:r>
              <a:rPr lang="en-US" dirty="0">
                <a:solidFill>
                  <a:srgbClr val="333333"/>
                </a:solidFill>
                <a:latin typeface="Calibri Light"/>
              </a:rPr>
              <a:t>’</a:t>
            </a:r>
            <a:r>
              <a:rPr lang="de-DE" dirty="0">
                <a:solidFill>
                  <a:srgbClr val="333333"/>
                </a:solidFill>
                <a:latin typeface="Calibri Light"/>
              </a:rPr>
              <a:t>t </a:t>
            </a:r>
            <a:r>
              <a:rPr lang="de-DE" dirty="0" err="1">
                <a:solidFill>
                  <a:srgbClr val="333333"/>
                </a:solidFill>
                <a:latin typeface="Calibri Light"/>
              </a:rPr>
              <a:t>believe</a:t>
            </a:r>
            <a:r>
              <a:rPr lang="de-DE" dirty="0">
                <a:solidFill>
                  <a:srgbClr val="333333"/>
                </a:solidFill>
                <a:latin typeface="Calibri Light"/>
              </a:rPr>
              <a:t> </a:t>
            </a:r>
            <a:r>
              <a:rPr lang="de-DE" dirty="0" err="1">
                <a:solidFill>
                  <a:srgbClr val="333333"/>
                </a:solidFill>
                <a:latin typeface="Calibri Light"/>
              </a:rPr>
              <a:t>his</a:t>
            </a:r>
            <a:r>
              <a:rPr lang="de-DE" dirty="0">
                <a:solidFill>
                  <a:srgbClr val="333333"/>
                </a:solidFill>
                <a:latin typeface="Calibri Light"/>
              </a:rPr>
              <a:t> lucky </a:t>
            </a:r>
            <a:r>
              <a:rPr lang="de-DE" dirty="0" err="1">
                <a:solidFill>
                  <a:srgbClr val="333333"/>
                </a:solidFill>
                <a:latin typeface="Calibri Light"/>
              </a:rPr>
              <a:t>goal</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Anger about referee</a:t>
            </a:r>
            <a:r>
              <a:rPr lang="en-US" dirty="0">
                <a:solidFill>
                  <a:srgbClr val="333333"/>
                </a:solidFill>
                <a:latin typeface="Calibri Light"/>
              </a:rPr>
              <a:t>’</a:t>
            </a:r>
            <a:r>
              <a:rPr lang="de-DE" dirty="0">
                <a:solidFill>
                  <a:srgbClr val="333333"/>
                </a:solidFill>
                <a:latin typeface="Calibri Light"/>
              </a:rPr>
              <a:t>s </a:t>
            </a:r>
            <a:r>
              <a:rPr lang="de-DE" dirty="0" err="1">
                <a:solidFill>
                  <a:srgbClr val="333333"/>
                </a:solidFill>
                <a:latin typeface="Calibri Light"/>
              </a:rPr>
              <a:t>decision</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Disappointment about failed goal</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Substitute is bored</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47</a:t>
            </a:fld>
            <a:endParaRPr lang="de-DE" altLang="de-DE"/>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eaLnBrk="1" hangingPunct="1">
              <a:lnSpc>
                <a:spcPct val="105000"/>
              </a:lnSpc>
              <a:spcBef>
                <a:spcPts val="1999"/>
              </a:spcBef>
              <a:spcAft>
                <a:spcPts val="0"/>
              </a:spcAft>
              <a:buClr>
                <a:srgbClr val="000000"/>
              </a:buClr>
              <a:buFont typeface="WingDings"/>
              <a:buAutoNum type="arabicPeriod"/>
              <a:defRPr/>
            </a:pPr>
            <a:r>
              <a:rPr lang="de-DE" dirty="0">
                <a:solidFill>
                  <a:srgbClr val="333333"/>
                </a:solidFill>
                <a:latin typeface="Calibri Light"/>
              </a:rPr>
              <a:t>Player can</a:t>
            </a:r>
            <a:r>
              <a:rPr lang="en-US" dirty="0">
                <a:solidFill>
                  <a:srgbClr val="333333"/>
                </a:solidFill>
                <a:latin typeface="Calibri Light"/>
              </a:rPr>
              <a:t>’</a:t>
            </a:r>
            <a:r>
              <a:rPr lang="de-DE" dirty="0">
                <a:solidFill>
                  <a:srgbClr val="333333"/>
                </a:solidFill>
                <a:latin typeface="Calibri Light"/>
              </a:rPr>
              <a:t>t </a:t>
            </a:r>
            <a:r>
              <a:rPr lang="de-DE" dirty="0" err="1">
                <a:solidFill>
                  <a:srgbClr val="333333"/>
                </a:solidFill>
                <a:latin typeface="Calibri Light"/>
              </a:rPr>
              <a:t>believe</a:t>
            </a:r>
            <a:r>
              <a:rPr lang="de-DE" dirty="0">
                <a:solidFill>
                  <a:srgbClr val="333333"/>
                </a:solidFill>
                <a:latin typeface="Calibri Light"/>
              </a:rPr>
              <a:t> </a:t>
            </a:r>
            <a:r>
              <a:rPr lang="de-DE" dirty="0" err="1">
                <a:solidFill>
                  <a:srgbClr val="333333"/>
                </a:solidFill>
                <a:latin typeface="Calibri Light"/>
              </a:rPr>
              <a:t>his</a:t>
            </a:r>
            <a:r>
              <a:rPr lang="de-DE" dirty="0">
                <a:solidFill>
                  <a:srgbClr val="333333"/>
                </a:solidFill>
                <a:latin typeface="Calibri Light"/>
              </a:rPr>
              <a:t> lucky </a:t>
            </a:r>
            <a:r>
              <a:rPr lang="de-DE" dirty="0" err="1">
                <a:solidFill>
                  <a:srgbClr val="333333"/>
                </a:solidFill>
                <a:latin typeface="Calibri Light"/>
              </a:rPr>
              <a:t>goal</a:t>
            </a:r>
            <a:endParaRPr lang="de-DE" dirty="0">
              <a:solidFill>
                <a:srgbClr val="333333"/>
              </a:solidFill>
              <a:latin typeface="Calibri Light"/>
            </a:endParaRPr>
          </a:p>
          <a:p>
            <a:pPr marL="342900" indent="-342900" eaLnBrk="1" hangingPunct="1">
              <a:lnSpc>
                <a:spcPct val="105000"/>
              </a:lnSpc>
              <a:spcBef>
                <a:spcPts val="1999"/>
              </a:spcBef>
              <a:spcAft>
                <a:spcPts val="0"/>
              </a:spcAft>
              <a:buClr>
                <a:srgbClr val="004992"/>
              </a:buClr>
              <a:buFont typeface="WingDings"/>
              <a:buAutoNum type="arabicPeriod"/>
              <a:defRPr/>
            </a:pPr>
            <a:r>
              <a:rPr lang="de-DE" dirty="0">
                <a:solidFill>
                  <a:srgbClr val="004992"/>
                </a:solidFill>
                <a:latin typeface="Calibri Light"/>
              </a:rPr>
              <a:t>Anger about referee</a:t>
            </a:r>
            <a:r>
              <a:rPr lang="en-US" dirty="0">
                <a:solidFill>
                  <a:srgbClr val="004992"/>
                </a:solidFill>
                <a:latin typeface="Calibri Light"/>
              </a:rPr>
              <a:t>’</a:t>
            </a:r>
            <a:r>
              <a:rPr lang="de-DE" dirty="0">
                <a:solidFill>
                  <a:srgbClr val="004992"/>
                </a:solidFill>
                <a:latin typeface="Calibri Light"/>
              </a:rPr>
              <a:t>s </a:t>
            </a:r>
            <a:r>
              <a:rPr lang="de-DE" dirty="0" err="1">
                <a:solidFill>
                  <a:srgbClr val="004992"/>
                </a:solidFill>
                <a:latin typeface="Calibri Light"/>
              </a:rPr>
              <a:t>decision</a:t>
            </a:r>
            <a:endParaRPr lang="de-DE" dirty="0">
              <a:solidFill>
                <a:srgbClr val="004992"/>
              </a:solidFill>
              <a:latin typeface="Calibri Light"/>
            </a:endParaRPr>
          </a:p>
          <a:p>
            <a:pPr marL="342900" indent="-342900" eaLnBrk="1" hangingPunct="1">
              <a:lnSpc>
                <a:spcPct val="105000"/>
              </a:lnSpc>
              <a:spcBef>
                <a:spcPts val="1999"/>
              </a:spcBef>
              <a:spcAft>
                <a:spcPts val="0"/>
              </a:spcAft>
              <a:buClr>
                <a:srgbClr val="000000"/>
              </a:buClr>
              <a:buFont typeface="WingDings"/>
              <a:buAutoNum type="arabicPeriod"/>
              <a:defRPr/>
            </a:pPr>
            <a:r>
              <a:rPr lang="de-DE" dirty="0">
                <a:solidFill>
                  <a:srgbClr val="333333"/>
                </a:solidFill>
                <a:latin typeface="Calibri Light"/>
              </a:rPr>
              <a:t>Disappointment about failed goal</a:t>
            </a:r>
          </a:p>
          <a:p>
            <a:pPr marL="342900" indent="-342900" eaLnBrk="1" hangingPunct="1">
              <a:lnSpc>
                <a:spcPct val="105000"/>
              </a:lnSpc>
              <a:spcBef>
                <a:spcPts val="1999"/>
              </a:spcBef>
              <a:spcAft>
                <a:spcPts val="0"/>
              </a:spcAft>
              <a:buClr>
                <a:srgbClr val="000000"/>
              </a:buClr>
              <a:buFont typeface="WingDings"/>
              <a:buAutoNum type="arabicPeriod"/>
              <a:defRPr/>
            </a:pPr>
            <a:r>
              <a:rPr lang="de-DE" dirty="0">
                <a:solidFill>
                  <a:srgbClr val="333333"/>
                </a:solidFill>
                <a:latin typeface="Calibri Light"/>
              </a:rPr>
              <a:t>Substitute is bored</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48</a:t>
            </a:fld>
            <a:endParaRPr lang="de-DE" altLang="de-DE"/>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50</a:t>
            </a:fld>
            <a:endParaRPr lang="de-DE" altLang="de-DE"/>
          </a:p>
        </p:txBody>
      </p:sp>
    </p:spTree>
    <p:extLst>
      <p:ext uri="{BB962C8B-B14F-4D97-AF65-F5344CB8AC3E}">
        <p14:creationId xmlns:p14="http://schemas.microsoft.com/office/powerpoint/2010/main" val="24123148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Additional information (situation, prior knowledge about that person, asking the person directly, if possible) should be considered before facial expressions and gestures are interpreted.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51</a:t>
            </a:fld>
            <a:endParaRPr lang="de-DE" altLang="de-DE"/>
          </a:p>
        </p:txBody>
      </p:sp>
    </p:spTree>
    <p:extLst>
      <p:ext uri="{BB962C8B-B14F-4D97-AF65-F5344CB8AC3E}">
        <p14:creationId xmlns:p14="http://schemas.microsoft.com/office/powerpoint/2010/main" val="1796512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3</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52</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cs typeface="Times New Roman" panose="02020603050405020304" pitchFamily="18" charset="0"/>
              </a:rPr>
              <a:t>A sequence of pictures is shown to you.</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The pictures 1-3 are shown in reverse order, that is, picture 3 is presented first.</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After each picture is shown, you will be asked which out of 3 alternatives logically completes the sequence.</a:t>
            </a:r>
            <a:endParaRPr lang="en-US" sz="2400" dirty="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53</a:t>
            </a:fld>
            <a:endParaRPr lang="de-DE" altLang="de-DE"/>
          </a:p>
        </p:txBody>
      </p:sp>
      <p:pic>
        <p:nvPicPr>
          <p:cNvPr id="14" name="Picture 4"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9"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1"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54</a:t>
            </a:fld>
            <a:endParaRPr lang="de-DE" altLang="de-DE"/>
          </a:p>
        </p:txBody>
      </p:sp>
      <p:pic>
        <p:nvPicPr>
          <p:cNvPr id="16" name="Picture 6"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2"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55</a:t>
            </a:fld>
            <a:endParaRPr lang="de-DE" altLang="de-DE"/>
          </a:p>
        </p:txBody>
      </p:sp>
      <p:pic>
        <p:nvPicPr>
          <p:cNvPr id="18" name="Picture 7"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5"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6"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7"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8"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56</a:t>
            </a:fld>
            <a:endParaRPr lang="de-DE" altLang="de-DE"/>
          </a:p>
        </p:txBody>
      </p:sp>
      <p:pic>
        <p:nvPicPr>
          <p:cNvPr id="13" name="Picture 9"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8"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9"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57</a:t>
            </a:fld>
            <a:endParaRPr lang="de-DE" altLang="de-DE"/>
          </a:p>
        </p:txBody>
      </p:sp>
      <p:pic>
        <p:nvPicPr>
          <p:cNvPr id="14" name="Picture 4"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9"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0"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58</a:t>
            </a:fld>
            <a:endParaRPr lang="de-DE" altLang="de-DE"/>
          </a:p>
        </p:txBody>
      </p:sp>
      <p:pic>
        <p:nvPicPr>
          <p:cNvPr id="16" name="Picture 10"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2"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4"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5"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59</a:t>
            </a:fld>
            <a:endParaRPr lang="de-DE" altLang="de-DE"/>
          </a:p>
        </p:txBody>
      </p:sp>
      <p:pic>
        <p:nvPicPr>
          <p:cNvPr id="18" name="Picture 7"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5"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6"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7"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8"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60</a:t>
            </a:fld>
            <a:endParaRPr lang="de-DE" altLang="de-DE"/>
          </a:p>
        </p:txBody>
      </p:sp>
      <p:pic>
        <p:nvPicPr>
          <p:cNvPr id="13" name="Picture 6" descr="17-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8"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0"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61</a:t>
            </a:fld>
            <a:endParaRPr lang="de-DE" altLang="de-DE"/>
          </a:p>
        </p:txBody>
      </p:sp>
      <p:pic>
        <p:nvPicPr>
          <p:cNvPr id="14" name="Picture 4" descr="19-c"/>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5" name="Picture 6"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2"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1"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62</a:t>
            </a:fld>
            <a:endParaRPr lang="de-DE" altLang="de-DE"/>
          </a:p>
        </p:txBody>
      </p:sp>
      <p:pic>
        <p:nvPicPr>
          <p:cNvPr id="16" name="Picture 9"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2"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3"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63</a:t>
            </a:fld>
            <a:endParaRPr lang="de-DE" altLang="de-DE"/>
          </a:p>
        </p:txBody>
      </p:sp>
      <p:pic>
        <p:nvPicPr>
          <p:cNvPr id="18" name="Picture 10"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1" name="Picture 3"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4"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25"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64</a:t>
            </a:fld>
            <a:endParaRPr lang="de-DE" altLang="de-DE"/>
          </a:p>
        </p:txBody>
      </p:sp>
      <p:pic>
        <p:nvPicPr>
          <p:cNvPr id="13" name="Picture 9"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65</a:t>
            </a:fld>
            <a:endParaRPr lang="de-DE" altLang="de-DE"/>
          </a:p>
        </p:txBody>
      </p:sp>
      <p:pic>
        <p:nvPicPr>
          <p:cNvPr id="14" name="Picture 4"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66</a:t>
            </a:fld>
            <a:endParaRPr lang="de-DE" altLang="de-DE"/>
          </a:p>
        </p:txBody>
      </p:sp>
      <p:pic>
        <p:nvPicPr>
          <p:cNvPr id="16"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22"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67</a:t>
            </a:fld>
            <a:endParaRPr lang="de-DE" altLang="de-DE"/>
          </a:p>
        </p:txBody>
      </p:sp>
      <p:pic>
        <p:nvPicPr>
          <p:cNvPr id="18" name="Picture 7"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1" name="Picture 4"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25"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68</a:t>
            </a:fld>
            <a:endParaRPr lang="de-DE" altLang="de-DE"/>
          </a:p>
        </p:txBody>
      </p:sp>
      <p:pic>
        <p:nvPicPr>
          <p:cNvPr id="13"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18"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69</a:t>
            </a:fld>
            <a:endParaRPr lang="de-DE" altLang="de-DE"/>
          </a:p>
        </p:txBody>
      </p:sp>
      <p:pic>
        <p:nvPicPr>
          <p:cNvPr id="14" name="Picture 4"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70</a:t>
            </a:fld>
            <a:endParaRPr lang="de-DE" altLang="de-DE"/>
          </a:p>
        </p:txBody>
      </p:sp>
      <p:pic>
        <p:nvPicPr>
          <p:cNvPr id="16" name="Picture 6"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71</a:t>
            </a:fld>
            <a:endParaRPr lang="de-DE" altLang="de-DE"/>
          </a:p>
        </p:txBody>
      </p:sp>
      <p:pic>
        <p:nvPicPr>
          <p:cNvPr id="18" name="Picture 7"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2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5"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72</a:t>
            </a:fld>
            <a:endParaRPr lang="de-DE" altLang="de-DE"/>
          </a:p>
        </p:txBody>
      </p:sp>
      <p:pic>
        <p:nvPicPr>
          <p:cNvPr id="13" name="Picture 9" descr="2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9"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73</a:t>
            </a:fld>
            <a:endParaRPr lang="de-DE" altLang="de-DE"/>
          </a:p>
        </p:txBody>
      </p:sp>
      <p:pic>
        <p:nvPicPr>
          <p:cNvPr id="14" name="Picture 4"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74</a:t>
            </a:fld>
            <a:endParaRPr lang="de-DE" altLang="de-DE"/>
          </a:p>
        </p:txBody>
      </p:sp>
      <p:pic>
        <p:nvPicPr>
          <p:cNvPr id="16" name="Picture 6"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75</a:t>
            </a:fld>
            <a:endParaRPr lang="de-DE" altLang="de-DE"/>
          </a:p>
        </p:txBody>
      </p:sp>
      <p:pic>
        <p:nvPicPr>
          <p:cNvPr id="18" name="Picture 7"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2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5"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76</a:t>
            </a:fld>
            <a:endParaRPr lang="de-DE" altLang="de-DE"/>
          </a:p>
        </p:txBody>
      </p:sp>
      <p:pic>
        <p:nvPicPr>
          <p:cNvPr id="13" name="Picture 8" descr="2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77</a:t>
            </a:fld>
            <a:endParaRPr lang="de-DE" altLang="de-DE"/>
          </a:p>
        </p:txBody>
      </p:sp>
      <p:pic>
        <p:nvPicPr>
          <p:cNvPr id="14" name="Picture 4"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78</a:t>
            </a:fld>
            <a:endParaRPr lang="de-DE" altLang="de-DE"/>
          </a:p>
        </p:txBody>
      </p:sp>
      <p:pic>
        <p:nvPicPr>
          <p:cNvPr id="16"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79</a:t>
            </a:fld>
            <a:endParaRPr lang="de-DE" altLang="de-DE"/>
          </a:p>
        </p:txBody>
      </p:sp>
      <p:pic>
        <p:nvPicPr>
          <p:cNvPr id="18" name="Picture 7"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2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5"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80</a:t>
            </a:fld>
            <a:endParaRPr lang="de-DE" altLang="de-DE"/>
          </a:p>
        </p:txBody>
      </p:sp>
      <p:pic>
        <p:nvPicPr>
          <p:cNvPr id="13"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81</a:t>
            </a:fld>
            <a:endParaRPr lang="de-DE" altLang="de-DE"/>
          </a:p>
        </p:txBody>
      </p:sp>
      <p:pic>
        <p:nvPicPr>
          <p:cNvPr id="14" name="Picture 4"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82</a:t>
            </a:fld>
            <a:endParaRPr lang="de-DE" altLang="de-DE"/>
          </a:p>
        </p:txBody>
      </p:sp>
      <p:pic>
        <p:nvPicPr>
          <p:cNvPr id="16" name="Picture 6"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7"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83</a:t>
            </a:fld>
            <a:endParaRPr lang="de-DE" altLang="de-DE"/>
          </a:p>
        </p:txBody>
      </p:sp>
      <p:pic>
        <p:nvPicPr>
          <p:cNvPr id="18" name="Picture 7"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5"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84</a:t>
            </a:fld>
            <a:endParaRPr lang="de-DE" altLang="de-DE"/>
          </a:p>
        </p:txBody>
      </p:sp>
      <p:pic>
        <p:nvPicPr>
          <p:cNvPr id="13" name="Picture 5" descr="2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6" descr="24-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4" descr="2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85</a:t>
            </a:fld>
            <a:endParaRPr lang="de-DE" altLang="de-DE"/>
          </a:p>
        </p:txBody>
      </p:sp>
      <p:pic>
        <p:nvPicPr>
          <p:cNvPr id="14" name="Picture 4"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86</a:t>
            </a:fld>
            <a:endParaRPr lang="de-DE" altLang="de-DE"/>
          </a:p>
        </p:txBody>
      </p:sp>
      <p:pic>
        <p:nvPicPr>
          <p:cNvPr id="16"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87</a:t>
            </a:fld>
            <a:endParaRPr lang="de-DE" altLang="de-DE"/>
          </a:p>
        </p:txBody>
      </p:sp>
      <p:pic>
        <p:nvPicPr>
          <p:cNvPr id="18" name="Picture 7"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2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5"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88</a:t>
            </a:fld>
            <a:endParaRPr lang="de-DE" altLang="de-DE"/>
          </a:p>
        </p:txBody>
      </p:sp>
      <p:pic>
        <p:nvPicPr>
          <p:cNvPr id="13"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89</a:t>
            </a:fld>
            <a:endParaRPr lang="de-DE" altLang="de-DE"/>
          </a:p>
        </p:txBody>
      </p:sp>
      <p:pic>
        <p:nvPicPr>
          <p:cNvPr id="14" name="Picture 4"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90</a:t>
            </a:fld>
            <a:endParaRPr lang="de-DE" altLang="de-DE"/>
          </a:p>
        </p:txBody>
      </p:sp>
      <p:pic>
        <p:nvPicPr>
          <p:cNvPr id="16" name="Picture 6"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2"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91</a:t>
            </a:fld>
            <a:endParaRPr lang="de-DE" altLang="de-DE"/>
          </a:p>
        </p:txBody>
      </p:sp>
      <p:pic>
        <p:nvPicPr>
          <p:cNvPr id="18" name="Picture 7"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5"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4"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3" descr="2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5"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7"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8"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92</a:t>
            </a:fld>
            <a:endParaRPr lang="de-DE" altLang="de-DE"/>
          </a:p>
        </p:txBody>
      </p:sp>
      <p:pic>
        <p:nvPicPr>
          <p:cNvPr id="13" name="Picture 6" descr="2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Summary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You should only draw </a:t>
            </a:r>
            <a:r>
              <a:rPr lang="de-DE" sz="2400" dirty="0">
                <a:solidFill>
                  <a:srgbClr val="333333"/>
                </a:solidFill>
                <a:latin typeface="Calibri Light"/>
                <a:cs typeface="Times New Roman" panose="02020603050405020304" pitchFamily="18" charset="0"/>
              </a:rPr>
              <a:t>firm </a:t>
            </a:r>
            <a:r>
              <a:rPr lang="en-GB" sz="2400" dirty="0">
                <a:solidFill>
                  <a:srgbClr val="333333"/>
                </a:solidFill>
                <a:latin typeface="Calibri Light"/>
                <a:cs typeface="Times New Roman" panose="02020603050405020304" pitchFamily="18" charset="0"/>
              </a:rPr>
              <a:t>conclusions about another person if you know </a:t>
            </a:r>
            <a:r>
              <a:rPr lang="de-DE" sz="2400" dirty="0">
                <a:solidFill>
                  <a:srgbClr val="333333"/>
                </a:solidFill>
                <a:latin typeface="Calibri Light"/>
                <a:cs typeface="Times New Roman" panose="02020603050405020304" pitchFamily="18" charset="0"/>
              </a:rPr>
              <a:t>the person</a:t>
            </a:r>
            <a:r>
              <a:rPr lang="en-GB" sz="2400" dirty="0">
                <a:solidFill>
                  <a:srgbClr val="333333"/>
                </a:solidFill>
                <a:latin typeface="Calibri Light"/>
                <a:cs typeface="Times New Roman" panose="02020603050405020304" pitchFamily="18" charset="0"/>
              </a:rPr>
              <a:t> well or if you have observed the person in different contexts.</a:t>
            </a:r>
            <a:endParaRPr 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Summary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You should only draw </a:t>
            </a:r>
            <a:r>
              <a:rPr lang="de-DE" sz="2400" dirty="0">
                <a:solidFill>
                  <a:srgbClr val="333333"/>
                </a:solidFill>
                <a:latin typeface="Calibri Light"/>
                <a:cs typeface="Times New Roman" panose="02020603050405020304" pitchFamily="18" charset="0"/>
              </a:rPr>
              <a:t>firm </a:t>
            </a:r>
            <a:r>
              <a:rPr lang="en-GB" sz="2400" dirty="0">
                <a:solidFill>
                  <a:srgbClr val="333333"/>
                </a:solidFill>
                <a:latin typeface="Calibri Light"/>
                <a:cs typeface="Times New Roman" panose="02020603050405020304" pitchFamily="18" charset="0"/>
              </a:rPr>
              <a:t>conclusions about another person if you know </a:t>
            </a:r>
            <a:r>
              <a:rPr lang="de-DE" sz="2400" dirty="0">
                <a:solidFill>
                  <a:srgbClr val="333333"/>
                </a:solidFill>
                <a:latin typeface="Calibri Light"/>
                <a:cs typeface="Times New Roman" panose="02020603050405020304" pitchFamily="18" charset="0"/>
              </a:rPr>
              <a:t>the person</a:t>
            </a:r>
            <a:r>
              <a:rPr lang="en-GB" sz="2400" dirty="0">
                <a:solidFill>
                  <a:srgbClr val="333333"/>
                </a:solidFill>
                <a:latin typeface="Calibri Light"/>
                <a:cs typeface="Times New Roman" panose="02020603050405020304" pitchFamily="18" charset="0"/>
              </a:rPr>
              <a:t> well or if you have observed the person in different contexts.</a:t>
            </a:r>
            <a:endParaRPr 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To evaluate complex situations (like the ones just presented), it is crucial to consider all available information.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94</a:t>
            </a:fld>
            <a:endParaRPr lang="de-DE" altLang="de-DE"/>
          </a:p>
        </p:txBody>
      </p:sp>
    </p:spTree>
    <p:extLst>
      <p:ext uri="{BB962C8B-B14F-4D97-AF65-F5344CB8AC3E}">
        <p14:creationId xmlns:p14="http://schemas.microsoft.com/office/powerpoint/2010/main" val="35085860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Summary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a:solidFill>
                  <a:srgbClr val="333333"/>
                </a:solidFill>
                <a:latin typeface="Calibri Light"/>
                <a:cs typeface="Times New Roman" panose="02020603050405020304" pitchFamily="18" charset="0"/>
              </a:rPr>
              <a:t>You should only draw </a:t>
            </a:r>
            <a:r>
              <a:rPr lang="de-DE" sz="2400" dirty="0">
                <a:solidFill>
                  <a:srgbClr val="333333"/>
                </a:solidFill>
                <a:latin typeface="Calibri Light"/>
                <a:cs typeface="Times New Roman" panose="02020603050405020304" pitchFamily="18" charset="0"/>
              </a:rPr>
              <a:t>firm </a:t>
            </a:r>
            <a:r>
              <a:rPr lang="en-GB" sz="2400" dirty="0">
                <a:solidFill>
                  <a:srgbClr val="333333"/>
                </a:solidFill>
                <a:latin typeface="Calibri Light"/>
                <a:cs typeface="Times New Roman" panose="02020603050405020304" pitchFamily="18" charset="0"/>
              </a:rPr>
              <a:t>conclusions about another person if you know </a:t>
            </a:r>
            <a:r>
              <a:rPr lang="de-DE" sz="2400" dirty="0">
                <a:solidFill>
                  <a:srgbClr val="333333"/>
                </a:solidFill>
                <a:latin typeface="Calibri Light"/>
                <a:cs typeface="Times New Roman" panose="02020603050405020304" pitchFamily="18" charset="0"/>
              </a:rPr>
              <a:t>the person</a:t>
            </a:r>
            <a:r>
              <a:rPr lang="en-GB" sz="2400" dirty="0">
                <a:solidFill>
                  <a:srgbClr val="333333"/>
                </a:solidFill>
                <a:latin typeface="Calibri Light"/>
                <a:cs typeface="Times New Roman" panose="02020603050405020304" pitchFamily="18" charset="0"/>
              </a:rPr>
              <a:t> well or if you have observed the person in different contexts.</a:t>
            </a:r>
            <a:endParaRPr 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To evaluate complex situations (like the ones just presented), it is crucial to consider all available information.</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The more information is considered, the more likely you are to make a correct judgement.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95</a:t>
            </a:fld>
            <a:endParaRPr lang="de-DE" altLang="de-DE"/>
          </a:p>
        </p:txBody>
      </p:sp>
    </p:spTree>
    <p:extLst>
      <p:ext uri="{BB962C8B-B14F-4D97-AF65-F5344CB8AC3E}">
        <p14:creationId xmlns:p14="http://schemas.microsoft.com/office/powerpoint/2010/main" val="34647195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4</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96</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You will be shown a sequence of pictures that tell a story.</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The pictures will be accompanied by three possible outcomes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Your job is to determine which of the three outcomes is most likely to be the conclusion of the story.</a:t>
            </a:r>
            <a:endParaRPr lang="en-US" sz="2400" dirty="0">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97</a:t>
            </a:fld>
            <a:endParaRPr lang="de-DE" altLang="de-DE"/>
          </a:p>
        </p:txBody>
      </p:sp>
      <p:sp>
        <p:nvSpPr>
          <p:cNvPr id="20070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learn how to grow a fruit tree.</a:t>
            </a:r>
            <a:endParaRPr lang="en-US" altLang="de-DE" sz="2400" dirty="0">
              <a:solidFill>
                <a:srgbClr val="333333"/>
              </a:solidFill>
              <a:latin typeface="Calibri Light"/>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7"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learn how to grow a fruit tree.</a:t>
            </a:r>
            <a:endParaRPr lang="en-US" altLang="de-DE" sz="2400" dirty="0">
              <a:solidFill>
                <a:srgbClr val="333333"/>
              </a:solidFill>
              <a:latin typeface="Calibri Light"/>
            </a:endParaRPr>
          </a:p>
        </p:txBody>
      </p:sp>
      <p:sp>
        <p:nvSpPr>
          <p:cNvPr id="202758"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98</a:t>
            </a:fld>
            <a:endParaRPr lang="de-DE" altLang="de-DE"/>
          </a:p>
        </p:txBody>
      </p:sp>
      <p:pic>
        <p:nvPicPr>
          <p:cNvPr id="10"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learn how to grow a fruit tree.</a:t>
            </a:r>
            <a:endParaRPr lang="en-US" altLang="de-DE" sz="2400" dirty="0">
              <a:solidFill>
                <a:srgbClr val="333333"/>
              </a:solidFill>
              <a:latin typeface="Calibri Light"/>
            </a:endParaRPr>
          </a:p>
        </p:txBody>
      </p:sp>
      <p:sp>
        <p:nvSpPr>
          <p:cNvPr id="204807"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99</a:t>
            </a:fld>
            <a:endParaRPr lang="de-DE" altLang="de-DE"/>
          </a:p>
        </p:txBody>
      </p:sp>
      <p:pic>
        <p:nvPicPr>
          <p:cNvPr id="12"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1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learn how to grow a fruit tree.</a:t>
            </a:r>
            <a:endParaRPr lang="en-US" altLang="de-DE" sz="2400" dirty="0">
              <a:solidFill>
                <a:srgbClr val="333333"/>
              </a:solidFill>
              <a:latin typeface="Calibri Light"/>
            </a:endParaRPr>
          </a:p>
        </p:txBody>
      </p:sp>
      <p:sp>
        <p:nvSpPr>
          <p:cNvPr id="206856"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100</a:t>
            </a:fld>
            <a:endParaRPr lang="de-DE" altLang="de-DE"/>
          </a:p>
        </p:txBody>
      </p:sp>
      <p:pic>
        <p:nvPicPr>
          <p:cNvPr id="14" name="Picture 6"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help his friend.</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learn how to grow a fruit tree.</a:t>
            </a:r>
            <a:endParaRPr lang="en-US" altLang="de-DE" sz="2400" dirty="0">
              <a:solidFill>
                <a:srgbClr val="333333"/>
              </a:solidFill>
              <a:latin typeface="Calibri Light"/>
            </a:endParaRPr>
          </a:p>
        </p:txBody>
      </p:sp>
      <p:sp>
        <p:nvSpPr>
          <p:cNvPr id="208904"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101</a:t>
            </a:fld>
            <a:endParaRPr lang="de-DE" altLang="de-DE"/>
          </a:p>
        </p:txBody>
      </p:sp>
      <p:pic>
        <p:nvPicPr>
          <p:cNvPr id="14" name="Picture 8"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102</a:t>
            </a:fld>
            <a:endParaRPr lang="de-DE" altLang="de-DE"/>
          </a:p>
        </p:txBody>
      </p:sp>
      <p:sp>
        <p:nvSpPr>
          <p:cNvPr id="21094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Picking some flowers for his girlfriend.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Capturing a bee to make honey.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Playing a trick on his girlfriend.</a:t>
            </a:r>
            <a:endParaRPr lang="en-US" altLang="de-DE" sz="2400" dirty="0">
              <a:solidFill>
                <a:srgbClr val="333333"/>
              </a:solidFill>
              <a:latin typeface="Calibri Light"/>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103</a:t>
            </a:fld>
            <a:endParaRPr lang="de-DE" altLang="de-DE"/>
          </a:p>
        </p:txBody>
      </p:sp>
      <p:sp>
        <p:nvSpPr>
          <p:cNvPr id="21299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Picking some flowers for his girlfriend.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Capturing a bee to make honey.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Playing a trick on his girlfriend.</a:t>
            </a:r>
            <a:endParaRPr lang="en-US" altLang="de-DE" sz="2400" dirty="0">
              <a:solidFill>
                <a:srgbClr val="333333"/>
              </a:solidFill>
              <a:latin typeface="Calibri Light"/>
            </a:endParaRPr>
          </a:p>
        </p:txBody>
      </p:sp>
      <p:pic>
        <p:nvPicPr>
          <p:cNvPr id="10"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104</a:t>
            </a:fld>
            <a:endParaRPr lang="de-DE" altLang="de-DE"/>
          </a:p>
        </p:txBody>
      </p:sp>
      <p:sp>
        <p:nvSpPr>
          <p:cNvPr id="215044"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Picking some flowers for his girlfriend.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Capturing a bee to make honey.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Playing a trick on his girlfriend.</a:t>
            </a:r>
            <a:endParaRPr lang="en-US" altLang="de-DE" sz="2400" dirty="0">
              <a:solidFill>
                <a:srgbClr val="333333"/>
              </a:solidFill>
              <a:latin typeface="Calibri Light"/>
            </a:endParaRPr>
          </a:p>
        </p:txBody>
      </p:sp>
      <p:pic>
        <p:nvPicPr>
          <p:cNvPr id="12" name="Picture 4"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105</a:t>
            </a:fld>
            <a:endParaRPr lang="de-DE" altLang="de-DE"/>
          </a:p>
        </p:txBody>
      </p:sp>
      <p:sp>
        <p:nvSpPr>
          <p:cNvPr id="217093"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Picking some flowers for his girlfriend.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Capturing a bee to make honey.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Playing a trick on his girlfriend.</a:t>
            </a:r>
            <a:endParaRPr lang="en-US" altLang="de-DE" sz="2400" dirty="0">
              <a:solidFill>
                <a:srgbClr val="333333"/>
              </a:solidFill>
              <a:latin typeface="Calibri Light"/>
            </a:endParaRPr>
          </a:p>
        </p:txBody>
      </p:sp>
      <p:pic>
        <p:nvPicPr>
          <p:cNvPr id="14"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106</a:t>
            </a:fld>
            <a:endParaRPr lang="de-DE" altLang="de-DE"/>
          </a:p>
        </p:txBody>
      </p:sp>
      <p:sp>
        <p:nvSpPr>
          <p:cNvPr id="219139"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Picking some flowers for his girlfriend.</a:t>
            </a:r>
          </a:p>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Capturing a bee to make honey.</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Playing a trick on his girlfriend.</a:t>
            </a:r>
            <a:endParaRPr lang="en-US" altLang="de-DE" sz="2400" dirty="0">
              <a:solidFill>
                <a:srgbClr val="004992"/>
              </a:solidFill>
              <a:latin typeface="Calibri Light"/>
            </a:endParaRPr>
          </a:p>
        </p:txBody>
      </p:sp>
      <p:pic>
        <p:nvPicPr>
          <p:cNvPr id="14" name="Picture 3" descr="Geschichte 2d"/>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c"/>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107</a:t>
            </a:fld>
            <a:endParaRPr lang="de-DE" altLang="de-DE"/>
          </a:p>
        </p:txBody>
      </p:sp>
      <p:sp>
        <p:nvSpPr>
          <p:cNvPr id="221187"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ask the lady out on a date.</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rob the store.</a:t>
            </a:r>
            <a:endParaRPr lang="en-US" altLang="de-DE" sz="2400" dirty="0">
              <a:solidFill>
                <a:srgbClr val="333333"/>
              </a:solidFill>
              <a:latin typeface="Calibri Light"/>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108</a:t>
            </a:fld>
            <a:endParaRPr lang="de-DE" altLang="de-DE"/>
          </a:p>
        </p:txBody>
      </p:sp>
      <p:sp>
        <p:nvSpPr>
          <p:cNvPr id="223236"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ask the lady out on a date.</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rob the store.</a:t>
            </a:r>
            <a:endParaRPr lang="en-US" altLang="de-DE" sz="2400" dirty="0">
              <a:solidFill>
                <a:srgbClr val="333333"/>
              </a:solidFill>
              <a:latin typeface="Calibri Light"/>
            </a:endParaRPr>
          </a:p>
        </p:txBody>
      </p:sp>
      <p:pic>
        <p:nvPicPr>
          <p:cNvPr id="10"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109</a:t>
            </a:fld>
            <a:endParaRPr lang="de-DE" altLang="de-DE"/>
          </a:p>
        </p:txBody>
      </p:sp>
      <p:sp>
        <p:nvSpPr>
          <p:cNvPr id="225283"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ask the lady out on a date.</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rob the store.</a:t>
            </a:r>
            <a:endParaRPr lang="en-US" altLang="de-DE" sz="2400" dirty="0">
              <a:solidFill>
                <a:srgbClr val="333333"/>
              </a:solidFill>
              <a:latin typeface="Calibri Light"/>
            </a:endParaRPr>
          </a:p>
        </p:txBody>
      </p:sp>
      <p:pic>
        <p:nvPicPr>
          <p:cNvPr id="12"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6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110</a:t>
            </a:fld>
            <a:endParaRPr lang="de-DE" altLang="de-DE"/>
          </a:p>
        </p:txBody>
      </p:sp>
      <p:sp>
        <p:nvSpPr>
          <p:cNvPr id="22733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ask the lady out on a date.</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rob the store.</a:t>
            </a:r>
            <a:endParaRPr lang="en-US" altLang="de-DE" sz="2400" dirty="0">
              <a:solidFill>
                <a:srgbClr val="333333"/>
              </a:solidFill>
              <a:latin typeface="Calibri Light"/>
            </a:endParaRPr>
          </a:p>
        </p:txBody>
      </p:sp>
      <p:pic>
        <p:nvPicPr>
          <p:cNvPr id="14"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E7246587-AE3D-41ED-842B-4C612596616D}" type="slidenum">
              <a:rPr lang="de-DE" altLang="de-DE" smtClean="0"/>
              <a:pPr>
                <a:defRPr/>
              </a:pPr>
              <a:t>111</a:t>
            </a:fld>
            <a:endParaRPr lang="de-DE" altLang="de-DE"/>
          </a:p>
        </p:txBody>
      </p:sp>
      <p:sp>
        <p:nvSpPr>
          <p:cNvPr id="229383"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ask the lady out on a date.</a:t>
            </a:r>
          </a:p>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buy some candy.</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rob the store.</a:t>
            </a:r>
            <a:endParaRPr lang="en-US" altLang="de-DE" sz="2400" dirty="0">
              <a:solidFill>
                <a:srgbClr val="004992"/>
              </a:solidFill>
              <a:latin typeface="Calibri Light"/>
            </a:endParaRPr>
          </a:p>
        </p:txBody>
      </p:sp>
      <p:pic>
        <p:nvPicPr>
          <p:cNvPr id="14"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to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113</a:t>
            </a:fld>
            <a:endParaRPr lang="de-DE" altLang="de-DE"/>
          </a:p>
        </p:txBody>
      </p:sp>
    </p:spTree>
    <p:extLst>
      <p:ext uri="{BB962C8B-B14F-4D97-AF65-F5344CB8AC3E}">
        <p14:creationId xmlns:p14="http://schemas.microsoft.com/office/powerpoint/2010/main" val="34655255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to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114</a:t>
            </a:fld>
            <a:endParaRPr lang="de-DE" altLang="de-DE"/>
          </a:p>
        </p:txBody>
      </p:sp>
    </p:spTree>
    <p:extLst>
      <p:ext uri="{BB962C8B-B14F-4D97-AF65-F5344CB8AC3E}">
        <p14:creationId xmlns:p14="http://schemas.microsoft.com/office/powerpoint/2010/main" val="17185403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to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more information is considered, the more likely you are to make a correct judgement.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115</a:t>
            </a:fld>
            <a:endParaRPr lang="de-DE" altLang="de-DE"/>
          </a:p>
        </p:txBody>
      </p:sp>
    </p:spTree>
    <p:extLst>
      <p:ext uri="{BB962C8B-B14F-4D97-AF65-F5344CB8AC3E}">
        <p14:creationId xmlns:p14="http://schemas.microsoft.com/office/powerpoint/2010/main" val="42443518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400" dirty="0">
                <a:solidFill>
                  <a:srgbClr val="004992"/>
                </a:solidFill>
                <a:latin typeface="Calibri Light"/>
                <a:cs typeface="Times New Roman" panose="02020603050405020304" pitchFamily="18" charset="0"/>
              </a:rPr>
              <a:t>Example: V</a:t>
            </a:r>
            <a:r>
              <a:rPr lang="en-AU" altLang="de-DE" sz="2400" dirty="0">
                <a:solidFill>
                  <a:srgbClr val="333333"/>
                </a:solidFill>
                <a:latin typeface="Calibri Light"/>
                <a:cs typeface="Times New Roman" panose="02020603050405020304" pitchFamily="18" charset="0"/>
              </a:rPr>
              <a:t>irginia hides in her room for days because she thinks Nazis are after her.</a:t>
            </a:r>
            <a:endParaRPr lang="en-AU" altLang="de-DE" sz="2400" dirty="0">
              <a:solidFill>
                <a:srgbClr val="004992"/>
              </a:solidFill>
              <a:latin typeface="Calibri Light"/>
              <a:cs typeface="Times New Roman" panose="02020603050405020304" pitchFamily="18" charset="0"/>
            </a:endParaRP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 S</a:t>
            </a:r>
            <a:r>
              <a:rPr lang="en-AU" altLang="de-DE" sz="2400" dirty="0">
                <a:solidFill>
                  <a:srgbClr val="333333"/>
                </a:solidFill>
                <a:latin typeface="Calibri Light"/>
                <a:cs typeface="Times New Roman" panose="02020603050405020304" pitchFamily="18" charset="0"/>
              </a:rPr>
              <a:t>he met a bald man who had indeed given her a nasty look.</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 M</a:t>
            </a:r>
            <a:r>
              <a:rPr lang="en-AU" altLang="de-DE" sz="2400" dirty="0">
                <a:solidFill>
                  <a:srgbClr val="333333"/>
                </a:solidFill>
                <a:latin typeface="Calibri Light"/>
                <a:cs typeface="Times New Roman" panose="02020603050405020304" pitchFamily="18" charset="0"/>
              </a:rPr>
              <a:t>aybe the man really gave her a nasty look but that does not mean that he is after her! Caution: Not every man with a bald head is a Nazi. He does not have her address and has no reason to be after her.</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400" dirty="0">
                <a:solidFill>
                  <a:srgbClr val="004992"/>
                </a:solidFill>
                <a:latin typeface="Calibri Light"/>
                <a:cs typeface="Times New Roman" panose="02020603050405020304" pitchFamily="18" charset="0"/>
              </a:rPr>
              <a:t>Example: V</a:t>
            </a:r>
            <a:r>
              <a:rPr lang="en-AU" altLang="de-DE" sz="2400" dirty="0">
                <a:solidFill>
                  <a:srgbClr val="333333"/>
                </a:solidFill>
                <a:latin typeface="Calibri Light"/>
                <a:cs typeface="Times New Roman" panose="02020603050405020304" pitchFamily="18" charset="0"/>
              </a:rPr>
              <a:t>irginia hides in her room for days because she thinks Nazis are after her.</a:t>
            </a:r>
            <a:endParaRPr lang="en-AU" altLang="de-DE" sz="2400" dirty="0">
              <a:solidFill>
                <a:srgbClr val="004992"/>
              </a:solidFill>
              <a:latin typeface="Calibri Light"/>
              <a:cs typeface="Times New Roman" panose="02020603050405020304" pitchFamily="18" charset="0"/>
            </a:endParaRP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 S</a:t>
            </a:r>
            <a:r>
              <a:rPr lang="en-AU" altLang="de-DE" sz="2400" dirty="0">
                <a:solidFill>
                  <a:srgbClr val="333333"/>
                </a:solidFill>
                <a:latin typeface="Calibri Light"/>
                <a:cs typeface="Times New Roman" panose="02020603050405020304" pitchFamily="18" charset="0"/>
              </a:rPr>
              <a:t>he met a bald man who had indeed given her a nasty look.</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 M</a:t>
            </a:r>
            <a:r>
              <a:rPr lang="en-AU" altLang="de-DE" sz="2400" dirty="0">
                <a:solidFill>
                  <a:srgbClr val="333333"/>
                </a:solidFill>
                <a:latin typeface="Calibri Light"/>
                <a:cs typeface="Times New Roman" panose="02020603050405020304" pitchFamily="18" charset="0"/>
              </a:rPr>
              <a:t>aybe the man really gave her a nasty look but that does not mean that he is after her! Caution: Not every man with a bald head is a Nazi. He does not have her address and has no reason to be after her.</a:t>
            </a:r>
          </a:p>
          <a:p>
            <a:pPr lvl="0" defTabSz="914400" fontAlgn="base"/>
            <a:r>
              <a:rPr lang="en-AU" altLang="de-DE" sz="2400" dirty="0">
                <a:solidFill>
                  <a:srgbClr val="333333"/>
                </a:solidFill>
                <a:latin typeface="Calibri Light"/>
                <a:cs typeface="Times New Roman" panose="02020603050405020304" pitchFamily="18" charset="0"/>
              </a:rPr>
              <a:t>A lot of things are in the eye of the beholder. Our emotions impact our perceptions. Especially when we are afraid or under a lot of pressure, our environment may seem hostile or threatening.</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117</a:t>
            </a:fld>
            <a:endParaRPr lang="de-DE" altLang="de-DE"/>
          </a:p>
        </p:txBody>
      </p:sp>
    </p:spTree>
    <p:extLst>
      <p:ext uri="{BB962C8B-B14F-4D97-AF65-F5344CB8AC3E}">
        <p14:creationId xmlns:p14="http://schemas.microsoft.com/office/powerpoint/2010/main" val="35591759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C6EF22F4-A111-4DA3-9E41-7572EF5F4BA5}" type="slidenum">
              <a:rPr lang="de-DE" altLang="de-DE" smtClean="0"/>
              <a:pPr>
                <a:defRPr/>
              </a:pPr>
              <a:t>118</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129104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119</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169069221"/>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120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190076429"/>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a:t>Metacognitive Training 4 – To </a:t>
            </a:r>
            <a:r>
              <a:rPr lang="en-US" dirty="0" err="1"/>
              <a:t>Empathise</a:t>
            </a:r>
            <a:r>
              <a:rPr lang="en-US" dirty="0"/>
              <a:t> ... I</a:t>
            </a:r>
            <a:endParaRPr lang="de-DE" dirty="0"/>
          </a:p>
        </p:txBody>
      </p:sp>
      <p:sp>
        <p:nvSpPr>
          <p:cNvPr id="4" name="Slide Number Placeholder 3"/>
          <p:cNvSpPr>
            <a:spLocks noGrp="1"/>
          </p:cNvSpPr>
          <p:nvPr>
            <p:ph type="sldNum" sz="quarter" idx="12"/>
          </p:nvPr>
        </p:nvSpPr>
        <p:spPr/>
        <p:txBody>
          <a:bodyPr/>
          <a:lstStyle/>
          <a:p>
            <a:pPr>
              <a:defRPr/>
            </a:pPr>
            <a:fld id="{E7246587-AE3D-41ED-842B-4C612596616D}" type="slidenum">
              <a:rPr lang="de-DE" altLang="de-DE" smtClean="0"/>
              <a:pPr>
                <a:defRPr/>
              </a:pPr>
              <a:t>121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904734779"/>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Musician in a funeral procession (New Orleans)/</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Musiker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Trauerzug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Complaint about a parking ticket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Beschwerde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über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ein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6769</Words>
  <Application>Microsoft Office PowerPoint</Application>
  <PresentationFormat>Benutzerdefiniert</PresentationFormat>
  <Paragraphs>1223</Paragraphs>
  <Slides>121</Slides>
  <Notes>121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121</vt:i4>
      </vt:variant>
    </vt:vector>
  </HeadingPairs>
  <TitlesOfParts>
    <vt:vector size="130" baseType="lpstr">
      <vt:lpstr>Arial</vt:lpstr>
      <vt:lpstr>Calibri</vt:lpstr>
      <vt:lpstr>Calibri Light</vt:lpstr>
      <vt:lpstr>Symbol</vt:lpstr>
      <vt:lpstr>Times New Roman</vt:lpstr>
      <vt:lpstr>Verdana</vt:lpstr>
      <vt:lpstr>Wingdings</vt:lpstr>
      <vt:lpstr>Wingdings</vt:lpstr>
      <vt:lpstr>UKE_PPT-Vorlage_16zu9</vt:lpstr>
      <vt:lpstr>MCT 4 B – To Empathise ... I</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Why are we doing this?</vt:lpstr>
      <vt:lpstr>Why are we doing this?</vt:lpstr>
      <vt:lpstr>How problems with recognising emotions promote misinterpretation during psychosis – examples</vt:lpstr>
      <vt:lpstr>Task 1</vt:lpstr>
      <vt:lpstr>Please name some human emotions/feelings</vt:lpstr>
      <vt:lpstr>Please name some human emotions/feelings</vt:lpstr>
      <vt:lpstr>Emotions/feelings Sometimes, it is easy to understand how someone else feels ... especially when you know the context ...</vt:lpstr>
      <vt:lpstr>Emotions/feelings Sometimes, it is easy to understand how someone else feels ... especially when you know the context ...</vt:lpstr>
      <vt:lpstr>PowerPoint-Präsentation</vt:lpstr>
      <vt:lpstr>PowerPoint-Präsentation</vt:lpstr>
      <vt:lpstr>Can we make inferences about a person’s character or profession based on their appearance alone?</vt:lpstr>
      <vt:lpstr>Did you know?</vt:lpstr>
      <vt:lpstr>When in Rome, do as the Romans do! Common misinterpretations of gestures</vt:lpstr>
      <vt:lpstr>When in Rome, do as the Romans do! Common misinterpretations of gestures</vt:lpstr>
      <vt:lpstr>When in Rome, do as the Romans do! Common misinterpretations of gestures</vt:lpstr>
      <vt:lpstr>Common misinterpretations of gestures across cultures</vt:lpstr>
      <vt:lpstr>Common misinterpretations of gestures across cultures</vt:lpstr>
      <vt:lpstr>Task 2</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optional: Video Clip</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The seven deadly sins</vt:lpstr>
      <vt:lpstr>The seven deadly sins</vt:lpstr>
      <vt:lpstr>What does this person feel or do? How confident are you?</vt:lpstr>
      <vt:lpstr>PowerPoint-Präsentation</vt:lpstr>
      <vt:lpstr>What does this person feel or do? How confident are you?</vt:lpstr>
      <vt:lpstr>PowerPoint-Präsentation</vt:lpstr>
      <vt:lpstr>First conclusion!</vt:lpstr>
      <vt:lpstr>First conclusion!</vt:lpstr>
      <vt:lpstr>First conclusion!</vt:lpstr>
      <vt:lpstr>Task 3</vt:lpstr>
      <vt:lpstr>What is the intention of the man?</vt:lpstr>
      <vt:lpstr>What is the intention of the man?</vt:lpstr>
      <vt:lpstr>What is the intention of the man?</vt:lpstr>
      <vt:lpstr>The correct answer is 4b!</vt:lpstr>
      <vt:lpstr>What is the woman planning to do?</vt:lpstr>
      <vt:lpstr>What is the woman planning to do?</vt:lpstr>
      <vt:lpstr>What is the woman planning to do?</vt:lpstr>
      <vt:lpstr>The correct answer is 4c!</vt:lpstr>
      <vt:lpstr>What is the intention of the man?</vt:lpstr>
      <vt:lpstr>What is the intention of the man?</vt:lpstr>
      <vt:lpstr>What is the intention of the man?</vt:lpstr>
      <vt:lpstr>The correct answer is 4a!</vt:lpstr>
      <vt:lpstr>What is the man planning to do?</vt:lpstr>
      <vt:lpstr>What is the man planning to do?</vt:lpstr>
      <vt:lpstr>What is the man planning to do?</vt:lpstr>
      <vt:lpstr>The correct answer is 4b!</vt:lpstr>
      <vt:lpstr>What is the man planning to do?</vt:lpstr>
      <vt:lpstr>What is the man planning to do?</vt:lpstr>
      <vt:lpstr>What is the man planning to do?</vt:lpstr>
      <vt:lpstr>The correct answer is 4a!</vt:lpstr>
      <vt:lpstr>What is the intention of the man?</vt:lpstr>
      <vt:lpstr>What is the intention of the man?</vt:lpstr>
      <vt:lpstr>What is the intention of the man?</vt:lpstr>
      <vt:lpstr>The correct answer is 4c!</vt:lpstr>
      <vt:lpstr>What is the intention of the man?</vt:lpstr>
      <vt:lpstr>What is the intention of the man?</vt:lpstr>
      <vt:lpstr>What is the intention of the man?</vt:lpstr>
      <vt:lpstr>The correct answer is 4b!</vt:lpstr>
      <vt:lpstr>What is the man planning to do?</vt:lpstr>
      <vt:lpstr>What is the man planning to do?</vt:lpstr>
      <vt:lpstr>What is the man planning to do?</vt:lpstr>
      <vt:lpstr>The correct answer is 4a!</vt:lpstr>
      <vt:lpstr>What is the intention of the man?</vt:lpstr>
      <vt:lpstr>What is the intention of the man?</vt:lpstr>
      <vt:lpstr>What is the intention of the man?</vt:lpstr>
      <vt:lpstr>The correct answer is 4b!</vt:lpstr>
      <vt:lpstr>What is the intention of the man?</vt:lpstr>
      <vt:lpstr>What is the intention of the man?</vt:lpstr>
      <vt:lpstr>What is the intention of the man?</vt:lpstr>
      <vt:lpstr>The correct answer is 4c!</vt:lpstr>
      <vt:lpstr>Summary</vt:lpstr>
      <vt:lpstr>Summary</vt:lpstr>
      <vt:lpstr>Summary</vt:lpstr>
      <vt:lpstr>Task 4</vt:lpstr>
      <vt:lpstr>What is the intention of the boy in red?</vt:lpstr>
      <vt:lpstr>What is the intention of the boy in red?</vt:lpstr>
      <vt:lpstr>What is the intention of the boy in red?</vt:lpstr>
      <vt:lpstr>What is the intention of the boy in red?</vt:lpstr>
      <vt:lpstr>What is the intention of the boy in red?</vt:lpstr>
      <vt:lpstr>What is the boy in red doing?</vt:lpstr>
      <vt:lpstr>What is the boy in red doing?</vt:lpstr>
      <vt:lpstr>What is the boy in red doing?</vt:lpstr>
      <vt:lpstr>What is the boy in red doing?</vt:lpstr>
      <vt:lpstr>What is the boy in red doing?</vt:lpstr>
      <vt:lpstr>What are the boys planning?</vt:lpstr>
      <vt:lpstr>What are the boys planning?</vt:lpstr>
      <vt:lpstr>What are the boys planning?</vt:lpstr>
      <vt:lpstr>What are the boys planning?</vt:lpstr>
      <vt:lpstr>What are the boys planning?</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362</cp:revision>
  <dcterms:created xsi:type="dcterms:W3CDTF">2004-07-26T08:39:44Z</dcterms:created>
  <dcterms:modified xsi:type="dcterms:W3CDTF">2022-06-23T09:47:34Z</dcterms:modified>
</cp:coreProperties>
</file>