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50"/>
  </p:notesMasterIdLst>
  <p:sldIdLst>
    <p:sldId id="402" r:id="rId2"/>
    <p:sldId id="383" r:id="rId3"/>
    <p:sldId id="403" r:id="rId4"/>
    <p:sldId id="404" r:id="rId5"/>
    <p:sldId id="405" r:id="rId6"/>
    <p:sldId id="288" r:id="rId7"/>
    <p:sldId id="262" r:id="rId8"/>
    <p:sldId id="263" r:id="rId9"/>
    <p:sldId id="375" r:id="rId10"/>
    <p:sldId id="335" r:id="rId11"/>
    <p:sldId id="384" r:id="rId12"/>
    <p:sldId id="337" r:id="rId13"/>
    <p:sldId id="385" r:id="rId14"/>
    <p:sldId id="386" r:id="rId15"/>
    <p:sldId id="373" r:id="rId16"/>
    <p:sldId id="387" r:id="rId17"/>
    <p:sldId id="340" r:id="rId18"/>
    <p:sldId id="388" r:id="rId19"/>
    <p:sldId id="342" r:id="rId20"/>
    <p:sldId id="389" r:id="rId21"/>
    <p:sldId id="272" r:id="rId22"/>
    <p:sldId id="343" r:id="rId23"/>
    <p:sldId id="344" r:id="rId24"/>
    <p:sldId id="366" r:id="rId25"/>
    <p:sldId id="390" r:id="rId26"/>
    <p:sldId id="391" r:id="rId27"/>
    <p:sldId id="368" r:id="rId28"/>
    <p:sldId id="392" r:id="rId29"/>
    <p:sldId id="393" r:id="rId30"/>
    <p:sldId id="298" r:id="rId31"/>
    <p:sldId id="349" r:id="rId32"/>
    <p:sldId id="350" r:id="rId33"/>
    <p:sldId id="351" r:id="rId34"/>
    <p:sldId id="365" r:id="rId35"/>
    <p:sldId id="330" r:id="rId36"/>
    <p:sldId id="394" r:id="rId37"/>
    <p:sldId id="395" r:id="rId38"/>
    <p:sldId id="370" r:id="rId39"/>
    <p:sldId id="396" r:id="rId40"/>
    <p:sldId id="397" r:id="rId41"/>
    <p:sldId id="398" r:id="rId42"/>
    <p:sldId id="359" r:id="rId43"/>
    <p:sldId id="399" r:id="rId44"/>
    <p:sldId id="377" r:id="rId45"/>
    <p:sldId id="400" r:id="rId46"/>
    <p:sldId id="401" r:id="rId47"/>
    <p:sldId id="380" r:id="rId48"/>
    <p:sldId id="374" r:id="rId49"/>
  </p:sldIdLst>
  <p:sldSz cx="12195175"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userDrawn="1">
          <p15:clr>
            <a:srgbClr val="A4A3A4"/>
          </p15:clr>
        </p15:guide>
        <p15:guide id="3" orient="horz" pos="1003">
          <p15:clr>
            <a:srgbClr val="A4A3A4"/>
          </p15:clr>
        </p15:guide>
        <p15:guide id="4" pos="294">
          <p15:clr>
            <a:srgbClr val="A4A3A4"/>
          </p15:clr>
        </p15:guide>
        <p15:guide id="5" pos="39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 id="1" name="XXX" initials="" lastIdx="11" clrIdx="1"/>
  <p:cmAuthor id="2" name="Steffen" initials="" lastIdx="12" clrIdx="2"/>
  <p:cmAuthor id="3" name="Microsoft Office User" initials="MOU" lastIdx="11" clrIdx="3"/>
  <p:cmAuthor id="4" name="PHSABC" initials="P"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FF8"/>
    <a:srgbClr val="FFFFFF"/>
    <a:srgbClr val="006699"/>
    <a:srgbClr val="FF3300"/>
    <a:srgbClr val="FF9933"/>
    <a:srgbClr val="0066CC"/>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11" autoAdjust="0"/>
    <p:restoredTop sz="96980" autoAdjust="0"/>
  </p:normalViewPr>
  <p:slideViewPr>
    <p:cSldViewPr snapToGrid="0">
      <p:cViewPr varScale="1">
        <p:scale>
          <a:sx n="109" d="100"/>
          <a:sy n="109" d="100"/>
        </p:scale>
        <p:origin x="536" y="184"/>
      </p:cViewPr>
      <p:guideLst>
        <p:guide orient="horz" pos="4319"/>
        <p:guide/>
        <p:guide orient="horz" pos="1003"/>
        <p:guide pos="294"/>
        <p:guide pos="392"/>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0889756-5852-4C0B-B3BC-A1D8033423C8}" type="datetimeFigureOut">
              <a:rPr lang="de-DE"/>
              <a:pPr>
                <a:defRPr/>
              </a:pPr>
              <a:t>23.02.24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774801F-772A-4AA8-996C-FBA3D3528CBC}" type="slidenum">
              <a:rPr lang="de-DE"/>
              <a:pPr>
                <a:defRPr/>
              </a:pPr>
              <a:t>‹#›</a:t>
            </a:fld>
            <a:endParaRPr lang="de-DE"/>
          </a:p>
        </p:txBody>
      </p:sp>
    </p:spTree>
    <p:extLst>
      <p:ext uri="{BB962C8B-B14F-4D97-AF65-F5344CB8AC3E}">
        <p14:creationId xmlns:p14="http://schemas.microsoft.com/office/powerpoint/2010/main" val="15730989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00EF49-7894-4F53-A8DD-F7DB3BFC5032}" type="slidenum">
              <a:rPr lang="de-DE" smtClean="0"/>
              <a:pPr/>
              <a:t>1</a:t>
            </a:fld>
            <a:endParaRPr lang="de-DE" dirty="0"/>
          </a:p>
        </p:txBody>
      </p:sp>
    </p:spTree>
    <p:extLst>
      <p:ext uri="{BB962C8B-B14F-4D97-AF65-F5344CB8AC3E}">
        <p14:creationId xmlns:p14="http://schemas.microsoft.com/office/powerpoint/2010/main" val="2103856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2</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3</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4</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AF1FB-D1DB-4147-B113-B91CCDF1B4D1}" type="slidenum">
              <a:rPr lang="de-DE"/>
              <a:pPr fontAlgn="base">
                <a:spcBef>
                  <a:spcPct val="0"/>
                </a:spcBef>
                <a:spcAft>
                  <a:spcPct val="0"/>
                </a:spcAft>
              </a:pPr>
              <a:t>5</a:t>
            </a:fld>
            <a:endParaRPr lang="de-DE"/>
          </a:p>
        </p:txBody>
      </p:sp>
    </p:spTree>
    <p:extLst>
      <p:ext uri="{BB962C8B-B14F-4D97-AF65-F5344CB8AC3E}">
        <p14:creationId xmlns:p14="http://schemas.microsoft.com/office/powerpoint/2010/main" val="42493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6</a:t>
            </a:fld>
            <a:endParaRPr lang="de-DE"/>
          </a:p>
        </p:txBody>
      </p:sp>
    </p:spTree>
    <p:extLst>
      <p:ext uri="{BB962C8B-B14F-4D97-AF65-F5344CB8AC3E}">
        <p14:creationId xmlns:p14="http://schemas.microsoft.com/office/powerpoint/2010/main" val="2206283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457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457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9D6F26-A163-449C-A9D9-0FB537161DF2}" type="slidenum">
              <a:rPr lang="de-DE"/>
              <a:pPr fontAlgn="base">
                <a:spcBef>
                  <a:spcPct val="0"/>
                </a:spcBef>
                <a:spcAft>
                  <a:spcPct val="0"/>
                </a:spcAft>
              </a:pPr>
              <a:t>7</a:t>
            </a:fld>
            <a:endParaRPr lang="de-DE"/>
          </a:p>
        </p:txBody>
      </p:sp>
    </p:spTree>
    <p:extLst>
      <p:ext uri="{BB962C8B-B14F-4D97-AF65-F5344CB8AC3E}">
        <p14:creationId xmlns:p14="http://schemas.microsoft.com/office/powerpoint/2010/main" val="65189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662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84F5B8-6B5D-4CDC-A8E0-CA48D435372C}" type="slidenum">
              <a:rPr lang="de-DE">
                <a:solidFill>
                  <a:srgbClr val="000000"/>
                </a:solidFill>
              </a:rPr>
              <a:pPr fontAlgn="base">
                <a:spcBef>
                  <a:spcPct val="0"/>
                </a:spcBef>
                <a:spcAft>
                  <a:spcPct val="0"/>
                </a:spcAft>
              </a:pPr>
              <a:t>8</a:t>
            </a:fld>
            <a:endParaRPr lang="de-DE">
              <a:solidFill>
                <a:srgbClr val="000000"/>
              </a:solidFill>
            </a:endParaRPr>
          </a:p>
        </p:txBody>
      </p:sp>
    </p:spTree>
    <p:extLst>
      <p:ext uri="{BB962C8B-B14F-4D97-AF65-F5344CB8AC3E}">
        <p14:creationId xmlns:p14="http://schemas.microsoft.com/office/powerpoint/2010/main" val="255261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08D52B59-CFD4-48B6-AD95-A4F8517F72FE}" type="slidenum">
              <a:rPr lang="de-DE" smtClean="0"/>
              <a:pPr/>
              <a:t>9</a:t>
            </a:fld>
            <a:endParaRPr lang="de-DE"/>
          </a:p>
        </p:txBody>
      </p:sp>
    </p:spTree>
    <p:extLst>
      <p:ext uri="{BB962C8B-B14F-4D97-AF65-F5344CB8AC3E}">
        <p14:creationId xmlns:p14="http://schemas.microsoft.com/office/powerpoint/2010/main" val="124545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10</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11</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12</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13</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86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E8B184-DD78-4ED2-B4D6-3A7CE75A4DED}" type="slidenum">
              <a:rPr lang="de-DE"/>
              <a:pPr fontAlgn="base">
                <a:spcBef>
                  <a:spcPct val="0"/>
                </a:spcBef>
                <a:spcAft>
                  <a:spcPct val="0"/>
                </a:spcAft>
              </a:pPr>
              <a:t>14</a:t>
            </a:fld>
            <a:endParaRPr lang="de-DE"/>
          </a:p>
        </p:txBody>
      </p:sp>
    </p:spTree>
    <p:extLst>
      <p:ext uri="{BB962C8B-B14F-4D97-AF65-F5344CB8AC3E}">
        <p14:creationId xmlns:p14="http://schemas.microsoft.com/office/powerpoint/2010/main" val="3349157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15</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xfrm>
            <a:off x="138113" y="768350"/>
            <a:ext cx="6823075" cy="3836988"/>
          </a:xfrm>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b="0" dirty="0"/>
          </a:p>
        </p:txBody>
      </p:sp>
      <p:sp>
        <p:nvSpPr>
          <p:cNvPr id="3891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0D68CE-AACA-4D1E-9F79-2E331272A99E}" type="slidenum">
              <a:rPr lang="de-DE">
                <a:solidFill>
                  <a:srgbClr val="000000"/>
                </a:solidFill>
              </a:rPr>
              <a:pPr fontAlgn="base">
                <a:spcBef>
                  <a:spcPct val="0"/>
                </a:spcBef>
                <a:spcAft>
                  <a:spcPct val="0"/>
                </a:spcAft>
              </a:pPr>
              <a:t>16</a:t>
            </a:fld>
            <a:endParaRPr lang="de-DE">
              <a:solidFill>
                <a:srgbClr val="000000"/>
              </a:solidFill>
            </a:endParaRPr>
          </a:p>
        </p:txBody>
      </p:sp>
    </p:spTree>
    <p:extLst>
      <p:ext uri="{BB962C8B-B14F-4D97-AF65-F5344CB8AC3E}">
        <p14:creationId xmlns:p14="http://schemas.microsoft.com/office/powerpoint/2010/main" val="874232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17</a:t>
            </a:fld>
            <a:endParaRPr lang="de-DE"/>
          </a:p>
        </p:txBody>
      </p:sp>
    </p:spTree>
    <p:extLst>
      <p:ext uri="{BB962C8B-B14F-4D97-AF65-F5344CB8AC3E}">
        <p14:creationId xmlns:p14="http://schemas.microsoft.com/office/powerpoint/2010/main" val="706593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18</a:t>
            </a:fld>
            <a:endParaRPr lang="de-DE"/>
          </a:p>
        </p:txBody>
      </p:sp>
    </p:spTree>
    <p:extLst>
      <p:ext uri="{BB962C8B-B14F-4D97-AF65-F5344CB8AC3E}">
        <p14:creationId xmlns:p14="http://schemas.microsoft.com/office/powerpoint/2010/main" val="3104517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19</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B774801F-772A-4AA8-996C-FBA3D3528CBC}" type="slidenum">
              <a:rPr lang="de-DE" smtClean="0"/>
              <a:pPr>
                <a:defRPr/>
              </a:pPr>
              <a:t>20</a:t>
            </a:fld>
            <a:endParaRPr lang="de-DE"/>
          </a:p>
        </p:txBody>
      </p:sp>
    </p:spTree>
    <p:extLst>
      <p:ext uri="{BB962C8B-B14F-4D97-AF65-F5344CB8AC3E}">
        <p14:creationId xmlns:p14="http://schemas.microsoft.com/office/powerpoint/2010/main" val="127050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21</a:t>
            </a:fld>
            <a:endParaRPr lang="de-DE"/>
          </a:p>
        </p:txBody>
      </p:sp>
    </p:spTree>
    <p:extLst>
      <p:ext uri="{BB962C8B-B14F-4D97-AF65-F5344CB8AC3E}">
        <p14:creationId xmlns:p14="http://schemas.microsoft.com/office/powerpoint/2010/main" val="3875011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22</a:t>
            </a:fld>
            <a:endParaRPr lang="de-DE"/>
          </a:p>
        </p:txBody>
      </p:sp>
    </p:spTree>
    <p:extLst>
      <p:ext uri="{BB962C8B-B14F-4D97-AF65-F5344CB8AC3E}">
        <p14:creationId xmlns:p14="http://schemas.microsoft.com/office/powerpoint/2010/main" val="1921059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23</a:t>
            </a:fld>
            <a:endParaRPr lang="de-DE"/>
          </a:p>
        </p:txBody>
      </p:sp>
    </p:spTree>
    <p:extLst>
      <p:ext uri="{BB962C8B-B14F-4D97-AF65-F5344CB8AC3E}">
        <p14:creationId xmlns:p14="http://schemas.microsoft.com/office/powerpoint/2010/main" val="2559140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24</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25</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54274"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102B-8001-4F88-B893-166AA31534E7}" type="slidenum">
              <a:rPr lang="de-DE"/>
              <a:pPr fontAlgn="base">
                <a:spcBef>
                  <a:spcPct val="0"/>
                </a:spcBef>
                <a:spcAft>
                  <a:spcPct val="0"/>
                </a:spcAft>
              </a:pPr>
              <a:t>26</a:t>
            </a:fld>
            <a:endParaRPr lang="de-DE"/>
          </a:p>
        </p:txBody>
      </p:sp>
    </p:spTree>
    <p:extLst>
      <p:ext uri="{BB962C8B-B14F-4D97-AF65-F5344CB8AC3E}">
        <p14:creationId xmlns:p14="http://schemas.microsoft.com/office/powerpoint/2010/main" val="893449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27</a:t>
            </a:fld>
            <a:endParaRPr lang="de-DE"/>
          </a:p>
        </p:txBody>
      </p:sp>
    </p:spTree>
    <p:extLst>
      <p:ext uri="{BB962C8B-B14F-4D97-AF65-F5344CB8AC3E}">
        <p14:creationId xmlns:p14="http://schemas.microsoft.com/office/powerpoint/2010/main" val="1452499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28</a:t>
            </a:fld>
            <a:endParaRPr lang="de-DE"/>
          </a:p>
        </p:txBody>
      </p:sp>
    </p:spTree>
    <p:extLst>
      <p:ext uri="{BB962C8B-B14F-4D97-AF65-F5344CB8AC3E}">
        <p14:creationId xmlns:p14="http://schemas.microsoft.com/office/powerpoint/2010/main" val="36514741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29</a:t>
            </a:fld>
            <a:endParaRPr lang="de-DE"/>
          </a:p>
        </p:txBody>
      </p:sp>
    </p:spTree>
    <p:extLst>
      <p:ext uri="{BB962C8B-B14F-4D97-AF65-F5344CB8AC3E}">
        <p14:creationId xmlns:p14="http://schemas.microsoft.com/office/powerpoint/2010/main" val="3163811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xfrm>
            <a:off x="685800" y="1143000"/>
            <a:ext cx="5486400" cy="3086100"/>
          </a:xfrm>
          <a:noFill/>
          <a:ln>
            <a:solidFill>
              <a:srgbClr val="000000"/>
            </a:solidFill>
            <a:miter lim="800000"/>
            <a:headEnd/>
            <a:tailEnd/>
          </a:ln>
        </p:spPr>
      </p:sp>
      <p:sp>
        <p:nvSpPr>
          <p:cNvPr id="61442"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B41509-AB3C-41D5-A2C2-A5B8C1450E64}" type="slidenum">
              <a:rPr lang="de-DE"/>
              <a:pPr fontAlgn="base">
                <a:spcBef>
                  <a:spcPct val="0"/>
                </a:spcBef>
                <a:spcAft>
                  <a:spcPct val="0"/>
                </a:spcAft>
              </a:pPr>
              <a:t>30</a:t>
            </a:fld>
            <a:endParaRPr lang="de-DE"/>
          </a:p>
        </p:txBody>
      </p:sp>
    </p:spTree>
    <p:extLst>
      <p:ext uri="{BB962C8B-B14F-4D97-AF65-F5344CB8AC3E}">
        <p14:creationId xmlns:p14="http://schemas.microsoft.com/office/powerpoint/2010/main" val="121377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31</a:t>
            </a:fld>
            <a:endParaRPr lang="de-DE"/>
          </a:p>
        </p:txBody>
      </p:sp>
    </p:spTree>
    <p:extLst>
      <p:ext uri="{BB962C8B-B14F-4D97-AF65-F5344CB8AC3E}">
        <p14:creationId xmlns:p14="http://schemas.microsoft.com/office/powerpoint/2010/main" val="1403956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32</a:t>
            </a:fld>
            <a:endParaRPr lang="de-DE"/>
          </a:p>
        </p:txBody>
      </p:sp>
    </p:spTree>
    <p:extLst>
      <p:ext uri="{BB962C8B-B14F-4D97-AF65-F5344CB8AC3E}">
        <p14:creationId xmlns:p14="http://schemas.microsoft.com/office/powerpoint/2010/main" val="1368189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33</a:t>
            </a:fld>
            <a:endParaRPr lang="de-DE"/>
          </a:p>
        </p:txBody>
      </p:sp>
    </p:spTree>
    <p:extLst>
      <p:ext uri="{BB962C8B-B14F-4D97-AF65-F5344CB8AC3E}">
        <p14:creationId xmlns:p14="http://schemas.microsoft.com/office/powerpoint/2010/main" val="15868941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A8666-0AE3-4076-86A4-6A917B39D1D1}" type="slidenum">
              <a:rPr lang="de-DE"/>
              <a:pPr fontAlgn="base">
                <a:spcBef>
                  <a:spcPct val="0"/>
                </a:spcBef>
                <a:spcAft>
                  <a:spcPct val="0"/>
                </a:spcAft>
              </a:pPr>
              <a:t>34</a:t>
            </a:fld>
            <a:endParaRPr lang="de-DE"/>
          </a:p>
        </p:txBody>
      </p:sp>
      <p:sp>
        <p:nvSpPr>
          <p:cNvPr id="6963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7402443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35</a:t>
            </a:fld>
            <a:endParaRPr lang="de-DE"/>
          </a:p>
        </p:txBody>
      </p:sp>
    </p:spTree>
    <p:extLst>
      <p:ext uri="{BB962C8B-B14F-4D97-AF65-F5344CB8AC3E}">
        <p14:creationId xmlns:p14="http://schemas.microsoft.com/office/powerpoint/2010/main" val="2147982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36</a:t>
            </a:fld>
            <a:endParaRPr lang="de-DE"/>
          </a:p>
        </p:txBody>
      </p:sp>
    </p:spTree>
    <p:extLst>
      <p:ext uri="{BB962C8B-B14F-4D97-AF65-F5344CB8AC3E}">
        <p14:creationId xmlns:p14="http://schemas.microsoft.com/office/powerpoint/2010/main" val="25642120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37</a:t>
            </a:fld>
            <a:endParaRPr lang="de-DE"/>
          </a:p>
        </p:txBody>
      </p:sp>
    </p:spTree>
    <p:extLst>
      <p:ext uri="{BB962C8B-B14F-4D97-AF65-F5344CB8AC3E}">
        <p14:creationId xmlns:p14="http://schemas.microsoft.com/office/powerpoint/2010/main" val="22672165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38</a:t>
            </a:fld>
            <a:endParaRPr lang="de-DE"/>
          </a:p>
        </p:txBody>
      </p:sp>
    </p:spTree>
    <p:extLst>
      <p:ext uri="{BB962C8B-B14F-4D97-AF65-F5344CB8AC3E}">
        <p14:creationId xmlns:p14="http://schemas.microsoft.com/office/powerpoint/2010/main" val="8553733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39</a:t>
            </a:fld>
            <a:endParaRPr lang="de-DE"/>
          </a:p>
        </p:txBody>
      </p:sp>
    </p:spTree>
    <p:extLst>
      <p:ext uri="{BB962C8B-B14F-4D97-AF65-F5344CB8AC3E}">
        <p14:creationId xmlns:p14="http://schemas.microsoft.com/office/powerpoint/2010/main" val="13875463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40</a:t>
            </a:fld>
            <a:endParaRPr lang="de-DE"/>
          </a:p>
        </p:txBody>
      </p:sp>
    </p:spTree>
    <p:extLst>
      <p:ext uri="{BB962C8B-B14F-4D97-AF65-F5344CB8AC3E}">
        <p14:creationId xmlns:p14="http://schemas.microsoft.com/office/powerpoint/2010/main" val="40544636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41</a:t>
            </a:fld>
            <a:endParaRPr lang="de-DE"/>
          </a:p>
        </p:txBody>
      </p:sp>
    </p:spTree>
    <p:extLst>
      <p:ext uri="{BB962C8B-B14F-4D97-AF65-F5344CB8AC3E}">
        <p14:creationId xmlns:p14="http://schemas.microsoft.com/office/powerpoint/2010/main" val="19019600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42</a:t>
            </a:fld>
            <a:endParaRPr lang="de-DE"/>
          </a:p>
        </p:txBody>
      </p:sp>
    </p:spTree>
    <p:extLst>
      <p:ext uri="{BB962C8B-B14F-4D97-AF65-F5344CB8AC3E}">
        <p14:creationId xmlns:p14="http://schemas.microsoft.com/office/powerpoint/2010/main" val="876028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74801F-772A-4AA8-996C-FBA3D3528CBC}" type="slidenum">
              <a:rPr lang="de-DE" smtClean="0"/>
              <a:pPr>
                <a:defRPr/>
              </a:pPr>
              <a:t>43</a:t>
            </a:fld>
            <a:endParaRPr lang="de-DE"/>
          </a:p>
        </p:txBody>
      </p:sp>
    </p:spTree>
    <p:extLst>
      <p:ext uri="{BB962C8B-B14F-4D97-AF65-F5344CB8AC3E}">
        <p14:creationId xmlns:p14="http://schemas.microsoft.com/office/powerpoint/2010/main" val="21179031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solidFill>
                <a:srgbClr val="FF0000"/>
              </a:solidFill>
            </a:endParaRPr>
          </a:p>
        </p:txBody>
      </p:sp>
      <p:sp>
        <p:nvSpPr>
          <p:cNvPr id="4" name="Foliennummernplatzhalter 3"/>
          <p:cNvSpPr>
            <a:spLocks noGrp="1"/>
          </p:cNvSpPr>
          <p:nvPr>
            <p:ph type="sldNum" sz="quarter" idx="5"/>
          </p:nvPr>
        </p:nvSpPr>
        <p:spPr/>
        <p:txBody>
          <a:bodyPr/>
          <a:lstStyle/>
          <a:p>
            <a:fld id="{08D52B59-CFD4-48B6-AD95-A4F8517F72FE}" type="slidenum">
              <a:rPr lang="de-DE" smtClean="0"/>
              <a:pPr/>
              <a:t>44</a:t>
            </a:fld>
            <a:endParaRPr lang="de-DE"/>
          </a:p>
        </p:txBody>
      </p:sp>
    </p:spTree>
    <p:extLst>
      <p:ext uri="{BB962C8B-B14F-4D97-AF65-F5344CB8AC3E}">
        <p14:creationId xmlns:p14="http://schemas.microsoft.com/office/powerpoint/2010/main" val="17409206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solidFill>
                <a:srgbClr val="FF0000"/>
              </a:solidFill>
            </a:endParaRPr>
          </a:p>
        </p:txBody>
      </p:sp>
      <p:sp>
        <p:nvSpPr>
          <p:cNvPr id="4" name="Foliennummernplatzhalter 3"/>
          <p:cNvSpPr>
            <a:spLocks noGrp="1"/>
          </p:cNvSpPr>
          <p:nvPr>
            <p:ph type="sldNum" sz="quarter" idx="5"/>
          </p:nvPr>
        </p:nvSpPr>
        <p:spPr/>
        <p:txBody>
          <a:bodyPr/>
          <a:lstStyle/>
          <a:p>
            <a:fld id="{08D52B59-CFD4-48B6-AD95-A4F8517F72FE}" type="slidenum">
              <a:rPr lang="de-DE" smtClean="0"/>
              <a:pPr/>
              <a:t>45</a:t>
            </a:fld>
            <a:endParaRPr lang="de-DE"/>
          </a:p>
        </p:txBody>
      </p:sp>
    </p:spTree>
    <p:extLst>
      <p:ext uri="{BB962C8B-B14F-4D97-AF65-F5344CB8AC3E}">
        <p14:creationId xmlns:p14="http://schemas.microsoft.com/office/powerpoint/2010/main" val="17409206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b="0" dirty="0">
              <a:solidFill>
                <a:srgbClr val="FF0000"/>
              </a:solidFill>
            </a:endParaRPr>
          </a:p>
        </p:txBody>
      </p:sp>
      <p:sp>
        <p:nvSpPr>
          <p:cNvPr id="4" name="Foliennummernplatzhalter 3"/>
          <p:cNvSpPr>
            <a:spLocks noGrp="1"/>
          </p:cNvSpPr>
          <p:nvPr>
            <p:ph type="sldNum" sz="quarter" idx="5"/>
          </p:nvPr>
        </p:nvSpPr>
        <p:spPr/>
        <p:txBody>
          <a:bodyPr/>
          <a:lstStyle/>
          <a:p>
            <a:fld id="{08D52B59-CFD4-48B6-AD95-A4F8517F72FE}" type="slidenum">
              <a:rPr lang="de-DE" smtClean="0"/>
              <a:pPr/>
              <a:t>46</a:t>
            </a:fld>
            <a:endParaRPr lang="de-DE"/>
          </a:p>
        </p:txBody>
      </p:sp>
    </p:spTree>
    <p:extLst>
      <p:ext uri="{BB962C8B-B14F-4D97-AF65-F5344CB8AC3E}">
        <p14:creationId xmlns:p14="http://schemas.microsoft.com/office/powerpoint/2010/main" val="17409206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539750"/>
            <a:ext cx="5119688" cy="2879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FB98E7-B474-44BE-8F3B-978A8B41E307}" type="slidenum">
              <a:rPr lang="en-US" altLang="de-DE" smtClean="0">
                <a:solidFill>
                  <a:prstClr val="black"/>
                </a:solidFill>
              </a:rPr>
              <a:pPr>
                <a:defRPr/>
              </a:pPr>
              <a:t>47</a:t>
            </a:fld>
            <a:endParaRPr lang="en-US" altLang="de-DE">
              <a:solidFill>
                <a:prstClr val="black"/>
              </a:solidFill>
            </a:endParaRPr>
          </a:p>
        </p:txBody>
      </p:sp>
    </p:spTree>
    <p:extLst>
      <p:ext uri="{BB962C8B-B14F-4D97-AF65-F5344CB8AC3E}">
        <p14:creationId xmlns:p14="http://schemas.microsoft.com/office/powerpoint/2010/main" val="26972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defRPr>
            </a:lvl1pPr>
            <a:lvl2pPr marL="742950" indent="-285750" defTabSz="990600">
              <a:spcBef>
                <a:spcPct val="30000"/>
              </a:spcBef>
              <a:defRPr sz="1200">
                <a:solidFill>
                  <a:schemeClr val="tx1"/>
                </a:solidFill>
                <a:latin typeface="Times New Roman" panose="02020603050405020304" pitchFamily="18" charset="0"/>
              </a:defRPr>
            </a:lvl2pPr>
            <a:lvl3pPr marL="1143000" indent="-228600" defTabSz="990600">
              <a:spcBef>
                <a:spcPct val="30000"/>
              </a:spcBef>
              <a:defRPr sz="1200">
                <a:solidFill>
                  <a:schemeClr val="tx1"/>
                </a:solidFill>
                <a:latin typeface="Times New Roman" panose="02020603050405020304" pitchFamily="18" charset="0"/>
              </a:defRPr>
            </a:lvl3pPr>
            <a:lvl4pPr marL="1600200" indent="-228600" defTabSz="990600">
              <a:spcBef>
                <a:spcPct val="30000"/>
              </a:spcBef>
              <a:defRPr sz="1200">
                <a:solidFill>
                  <a:schemeClr val="tx1"/>
                </a:solidFill>
                <a:latin typeface="Times New Roman" panose="02020603050405020304" pitchFamily="18" charset="0"/>
              </a:defRPr>
            </a:lvl4pPr>
            <a:lvl5pPr marL="2057400" indent="-228600" defTabSz="990600">
              <a:spcBef>
                <a:spcPct val="30000"/>
              </a:spcBef>
              <a:defRPr sz="1200">
                <a:solidFill>
                  <a:schemeClr val="tx1"/>
                </a:solidFill>
                <a:latin typeface="Times New Roman" panose="02020603050405020304" pitchFamily="18"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32869E-E2C5-4A5A-8BA3-5AE44A9E6CEB}" type="slidenum">
              <a:rPr lang="de-DE" altLang="de-DE" sz="1300"/>
              <a:pPr>
                <a:spcBef>
                  <a:spcPct val="0"/>
                </a:spcBef>
              </a:pPr>
              <a:t>48</a:t>
            </a:fld>
            <a:endParaRPr lang="de-DE" altLang="de-DE" sz="1300"/>
          </a:p>
        </p:txBody>
      </p:sp>
      <p:sp>
        <p:nvSpPr>
          <p:cNvPr id="282627" name="Rectangle 2"/>
          <p:cNvSpPr>
            <a:spLocks noGrp="1" noRot="1" noChangeAspect="1" noChangeArrowheads="1" noTextEdit="1"/>
          </p:cNvSpPr>
          <p:nvPr>
            <p:ph type="sldImg"/>
          </p:nvPr>
        </p:nvSpPr>
        <p:spPr>
          <a:xfrm>
            <a:off x="138113" y="768350"/>
            <a:ext cx="6823075" cy="3836988"/>
          </a:xfrm>
          <a:ln/>
        </p:spPr>
      </p:sp>
      <p:sp>
        <p:nvSpPr>
          <p:cNvPr id="282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p>
        </p:txBody>
      </p:sp>
    </p:spTree>
    <p:extLst>
      <p:ext uri="{BB962C8B-B14F-4D97-AF65-F5344CB8AC3E}">
        <p14:creationId xmlns:p14="http://schemas.microsoft.com/office/powerpoint/2010/main" val="331482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14" name="Grafik 13"/>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gray">
          <a:xfrm>
            <a:off x="-1" y="2"/>
            <a:ext cx="9144001" cy="3357563"/>
          </a:xfrm>
          <a:prstGeom prst="rect">
            <a:avLst/>
          </a:prstGeom>
        </p:spPr>
      </p:pic>
      <p:pic>
        <p:nvPicPr>
          <p:cNvPr id="16" name="Grafik 15"/>
          <p:cNvPicPr>
            <a:picLocks/>
          </p:cNvPicPr>
          <p:nvPr/>
        </p:nvPicPr>
        <p:blipFill rotWithShape="1">
          <a:blip r:embed="rId3" cstate="print">
            <a:extLst>
              <a:ext uri="{28A0092B-C50C-407E-A947-70E740481C1C}">
                <a14:useLocalDpi xmlns:a14="http://schemas.microsoft.com/office/drawing/2010/main" val="0"/>
              </a:ext>
            </a:extLst>
          </a:blip>
          <a:srcRect l="46996"/>
          <a:stretch/>
        </p:blipFill>
        <p:spPr bwMode="gray">
          <a:xfrm>
            <a:off x="4297363" y="2"/>
            <a:ext cx="7897814" cy="3357563"/>
          </a:xfrm>
          <a:prstGeom prst="rect">
            <a:avLst/>
          </a:prstGeom>
        </p:spPr>
      </p:pic>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90146" y="404665"/>
            <a:ext cx="6407666"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1" name="Rechteck 10"/>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5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variables Bild 1)">
    <p:spTree>
      <p:nvGrpSpPr>
        <p:cNvPr id="1" name=""/>
        <p:cNvGrpSpPr/>
        <p:nvPr/>
      </p:nvGrpSpPr>
      <p:grpSpPr>
        <a:xfrm>
          <a:off x="0" y="0"/>
          <a:ext cx="0" cy="0"/>
          <a:chOff x="0" y="0"/>
          <a:chExt cx="0" cy="0"/>
        </a:xfrm>
      </p:grpSpPr>
      <p:sp>
        <p:nvSpPr>
          <p:cNvPr id="5" name="Bildplatzhalter 4"/>
          <p:cNvSpPr>
            <a:spLocks noGrp="1"/>
          </p:cNvSpPr>
          <p:nvPr>
            <p:ph type="pic" sz="quarter" idx="12" hasCustomPrompt="1"/>
          </p:nvPr>
        </p:nvSpPr>
        <p:spPr bwMode="gray">
          <a:xfrm>
            <a:off x="3" y="3"/>
            <a:ext cx="12195179" cy="3357563"/>
          </a:xfrm>
          <a:noFill/>
        </p:spPr>
        <p:txBody>
          <a:bodyPr lIns="6372000" t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9" name="Rechteck 8"/>
          <p:cNvSpPr/>
          <p:nvPr/>
        </p:nvSpPr>
        <p:spPr bwMode="gray">
          <a:xfrm>
            <a:off x="-2" y="3573017"/>
            <a:ext cx="12195176" cy="1656000"/>
          </a:xfrm>
          <a:prstGeom prst="rect">
            <a:avLst/>
          </a:prstGeom>
          <a:solidFill>
            <a:srgbClr val="E3E5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ctrTitle" hasCustomPrompt="1"/>
          </p:nvPr>
        </p:nvSpPr>
        <p:spPr bwMode="gray">
          <a:xfrm>
            <a:off x="408955" y="4077137"/>
            <a:ext cx="11376000" cy="936000"/>
          </a:xfrm>
        </p:spPr>
        <p:txBody>
          <a:bodyPr anchor="t"/>
          <a:lstStyle>
            <a:lvl1pPr algn="l">
              <a:lnSpc>
                <a:spcPct val="90000"/>
              </a:lnSpc>
              <a:defRPr sz="3600" baseline="0"/>
            </a:lvl1pPr>
          </a:lstStyle>
          <a:p>
            <a:r>
              <a:rPr lang="de-DE" dirty="0"/>
              <a:t>Titelzeile </a:t>
            </a:r>
            <a:br>
              <a:rPr lang="de-DE" dirty="0"/>
            </a:br>
            <a:r>
              <a:rPr lang="de-DE" dirty="0"/>
              <a:t>max. 2-zeilig</a:t>
            </a:r>
          </a:p>
        </p:txBody>
      </p:sp>
      <p:sp>
        <p:nvSpPr>
          <p:cNvPr id="3" name="Subtitle 2"/>
          <p:cNvSpPr>
            <a:spLocks noGrp="1"/>
          </p:cNvSpPr>
          <p:nvPr>
            <p:ph type="subTitle" idx="1" hasCustomPrompt="1"/>
          </p:nvPr>
        </p:nvSpPr>
        <p:spPr bwMode="gray">
          <a:xfrm>
            <a:off x="408955" y="3717033"/>
            <a:ext cx="11376000" cy="288000"/>
          </a:xfrm>
        </p:spPr>
        <p:txBody>
          <a:bodyPr anchor="b"/>
          <a:lstStyle>
            <a:lvl1pPr marL="0" indent="0" algn="l">
              <a:lnSpc>
                <a:spcPct val="100000"/>
              </a:lnSpc>
              <a:spcBef>
                <a:spcPts val="0"/>
              </a:spcBef>
              <a:spcAft>
                <a:spcPts val="0"/>
              </a:spcAft>
              <a:buNone/>
              <a:defRPr sz="1800" b="0">
                <a:solidFill>
                  <a:schemeClr val="tx1"/>
                </a:solidFill>
                <a:latin typeface="+mn-lt"/>
              </a:defRPr>
            </a:lvl1pPr>
            <a:lvl2pPr marL="0" indent="0" algn="l">
              <a:lnSpc>
                <a:spcPct val="100000"/>
              </a:lnSpc>
              <a:spcBef>
                <a:spcPts val="0"/>
              </a:spcBef>
              <a:spcAft>
                <a:spcPts val="0"/>
              </a:spcAft>
              <a:buNone/>
              <a:defRPr sz="1800" b="0">
                <a:solidFill>
                  <a:schemeClr val="tx1"/>
                </a:solidFill>
                <a:latin typeface="+mn-lt"/>
              </a:defRPr>
            </a:lvl2pPr>
            <a:lvl3pPr marL="0" indent="0" algn="l">
              <a:lnSpc>
                <a:spcPct val="100000"/>
              </a:lnSpc>
              <a:spcBef>
                <a:spcPts val="0"/>
              </a:spcBef>
              <a:spcAft>
                <a:spcPts val="0"/>
              </a:spcAft>
              <a:buNone/>
              <a:defRPr sz="1800" b="0">
                <a:solidFill>
                  <a:schemeClr val="tx1"/>
                </a:solidFill>
                <a:latin typeface="+mn-lt"/>
              </a:defRPr>
            </a:lvl3pPr>
            <a:lvl4pPr marL="0" indent="0" algn="l">
              <a:lnSpc>
                <a:spcPct val="100000"/>
              </a:lnSpc>
              <a:spcBef>
                <a:spcPts val="0"/>
              </a:spcBef>
              <a:spcAft>
                <a:spcPts val="0"/>
              </a:spcAft>
              <a:buNone/>
              <a:defRPr sz="1800" b="0">
                <a:solidFill>
                  <a:schemeClr val="tx1"/>
                </a:solidFill>
                <a:latin typeface="+mn-lt"/>
              </a:defRPr>
            </a:lvl4pPr>
            <a:lvl5pPr marL="0" indent="0" algn="l">
              <a:lnSpc>
                <a:spcPct val="100000"/>
              </a:lnSpc>
              <a:spcBef>
                <a:spcPts val="0"/>
              </a:spcBef>
              <a:spcAft>
                <a:spcPts val="0"/>
              </a:spcAft>
              <a:buNone/>
              <a:defRPr sz="1800" b="0">
                <a:solidFill>
                  <a:schemeClr val="tx1"/>
                </a:solidFill>
                <a:latin typeface="+mn-lt"/>
              </a:defRPr>
            </a:lvl5pPr>
            <a:lvl6pPr marL="0" indent="0" algn="l">
              <a:lnSpc>
                <a:spcPct val="100000"/>
              </a:lnSpc>
              <a:spcBef>
                <a:spcPts val="0"/>
              </a:spcBef>
              <a:spcAft>
                <a:spcPts val="0"/>
              </a:spcAft>
              <a:buNone/>
              <a:defRPr sz="1800" b="0">
                <a:solidFill>
                  <a:schemeClr val="tx1"/>
                </a:solidFill>
                <a:latin typeface="+mn-lt"/>
              </a:defRPr>
            </a:lvl6pPr>
            <a:lvl7pPr marL="0" indent="0" algn="l">
              <a:lnSpc>
                <a:spcPct val="100000"/>
              </a:lnSpc>
              <a:spcBef>
                <a:spcPts val="0"/>
              </a:spcBef>
              <a:spcAft>
                <a:spcPts val="0"/>
              </a:spcAft>
              <a:buNone/>
              <a:defRPr sz="1800" b="0">
                <a:solidFill>
                  <a:schemeClr val="tx1"/>
                </a:solidFill>
                <a:latin typeface="+mn-lt"/>
              </a:defRPr>
            </a:lvl7pPr>
            <a:lvl8pPr marL="0" indent="0" algn="l">
              <a:lnSpc>
                <a:spcPct val="100000"/>
              </a:lnSpc>
              <a:spcBef>
                <a:spcPts val="0"/>
              </a:spcBef>
              <a:spcAft>
                <a:spcPts val="0"/>
              </a:spcAft>
              <a:buNone/>
              <a:defRPr sz="1800" b="0">
                <a:solidFill>
                  <a:schemeClr val="tx1"/>
                </a:solidFill>
                <a:latin typeface="+mn-lt"/>
              </a:defRPr>
            </a:lvl8pPr>
            <a:lvl9pPr marL="0" indent="0" algn="l">
              <a:lnSpc>
                <a:spcPct val="100000"/>
              </a:lnSpc>
              <a:spcBef>
                <a:spcPts val="0"/>
              </a:spcBef>
              <a:spcAft>
                <a:spcPts val="0"/>
              </a:spcAft>
              <a:buNone/>
              <a:defRPr sz="1800" b="0">
                <a:solidFill>
                  <a:schemeClr val="tx1"/>
                </a:solidFill>
                <a:latin typeface="+mn-lt"/>
              </a:defRPr>
            </a:lvl9pPr>
          </a:lstStyle>
          <a:p>
            <a:pPr lvl="0"/>
            <a:r>
              <a:rPr lang="de-DE" dirty="0"/>
              <a:t>Dachzeile</a:t>
            </a:r>
          </a:p>
        </p:txBody>
      </p:sp>
      <p:sp>
        <p:nvSpPr>
          <p:cNvPr id="15" name="Textplatzhalter 14"/>
          <p:cNvSpPr>
            <a:spLocks noGrp="1"/>
          </p:cNvSpPr>
          <p:nvPr>
            <p:ph type="body" sz="quarter" idx="10" hasCustomPrompt="1"/>
          </p:nvPr>
        </p:nvSpPr>
        <p:spPr bwMode="gray">
          <a:xfrm>
            <a:off x="408957" y="5373216"/>
            <a:ext cx="5543999" cy="1079972"/>
          </a:xfrm>
        </p:spPr>
        <p:txBody>
          <a:bodyPr/>
          <a:lstStyle>
            <a:lvl1pPr marL="0" indent="0">
              <a:spcBef>
                <a:spcPts val="0"/>
              </a:spcBef>
              <a:spcAft>
                <a:spcPts val="0"/>
              </a:spcAft>
              <a:buFont typeface="Arial" panose="020B0604020202020204" pitchFamily="34" charset="0"/>
              <a:buNone/>
              <a:defRPr sz="1800" b="0">
                <a:latin typeface="+mn-lt"/>
              </a:defRPr>
            </a:lvl1pPr>
            <a:lvl2pPr marL="0" indent="0">
              <a:spcBef>
                <a:spcPts val="0"/>
              </a:spcBef>
              <a:spcAft>
                <a:spcPts val="0"/>
              </a:spcAft>
              <a:buFont typeface="Arial" panose="020B0604020202020204" pitchFamily="34" charset="0"/>
              <a:buNone/>
              <a:defRPr sz="1800" b="0">
                <a:latin typeface="+mn-lt"/>
              </a:defRPr>
            </a:lvl2pPr>
            <a:lvl3pPr marL="0" indent="0">
              <a:spcBef>
                <a:spcPts val="0"/>
              </a:spcBef>
              <a:spcAft>
                <a:spcPts val="0"/>
              </a:spcAft>
              <a:buNone/>
              <a:defRPr sz="1800" b="0">
                <a:latin typeface="+mn-lt"/>
              </a:defRPr>
            </a:lvl3pPr>
            <a:lvl4pPr marL="0" indent="0">
              <a:spcBef>
                <a:spcPts val="0"/>
              </a:spcBef>
              <a:spcAft>
                <a:spcPts val="0"/>
              </a:spcAft>
              <a:buNone/>
              <a:defRPr sz="1800" b="0">
                <a:latin typeface="+mn-lt"/>
              </a:defRPr>
            </a:lvl4pPr>
            <a:lvl5pPr marL="0" indent="0">
              <a:spcBef>
                <a:spcPts val="0"/>
              </a:spcBef>
              <a:spcAft>
                <a:spcPts val="0"/>
              </a:spcAft>
              <a:buNone/>
              <a:defRPr sz="1800" b="0">
                <a:latin typeface="+mn-lt"/>
              </a:defRPr>
            </a:lvl5pPr>
            <a:lvl6pPr marL="0" indent="0">
              <a:buNone/>
              <a:defRPr sz="1800">
                <a:latin typeface="+mn-lt"/>
              </a:defRPr>
            </a:lvl6pPr>
            <a:lvl7pPr marL="0" indent="0">
              <a:buNone/>
              <a:defRPr sz="1800">
                <a:latin typeface="+mn-lt"/>
              </a:defRPr>
            </a:lvl7pPr>
            <a:lvl8pPr marL="0" indent="0">
              <a:buNone/>
              <a:defRPr sz="1800">
                <a:latin typeface="+mn-lt"/>
              </a:defRPr>
            </a:lvl8pPr>
            <a:lvl9pPr marL="0" indent="0">
              <a:buNone/>
              <a:defRPr sz="1800">
                <a:latin typeface="+mn-lt"/>
              </a:defRPr>
            </a:lvl9pPr>
          </a:lstStyle>
          <a:p>
            <a:pPr lvl="0"/>
            <a:r>
              <a:rPr lang="de-DE" dirty="0"/>
              <a:t>Zusatzinformation (Autor | Datum)</a:t>
            </a:r>
          </a:p>
          <a:p>
            <a:pPr lvl="1"/>
            <a:r>
              <a:rPr lang="de-DE" dirty="0"/>
              <a:t>Zweite Ebene</a:t>
            </a:r>
          </a:p>
        </p:txBody>
      </p:sp>
      <p:sp>
        <p:nvSpPr>
          <p:cNvPr id="21"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3" name="Rechteck 12"/>
          <p:cNvSpPr/>
          <p:nvPr/>
        </p:nvSpPr>
        <p:spPr bwMode="gray">
          <a:xfrm>
            <a:off x="3" y="3429001"/>
            <a:ext cx="12195174"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9842220" y="6095827"/>
            <a:ext cx="1943999" cy="50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79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variables Bild 2)">
    <p:spTree>
      <p:nvGrpSpPr>
        <p:cNvPr id="1" name=""/>
        <p:cNvGrpSpPr/>
        <p:nvPr/>
      </p:nvGrpSpPr>
      <p:grpSpPr>
        <a:xfrm>
          <a:off x="0" y="0"/>
          <a:ext cx="0" cy="0"/>
          <a:chOff x="0" y="0"/>
          <a:chExt cx="0" cy="0"/>
        </a:xfrm>
      </p:grpSpPr>
      <p:sp>
        <p:nvSpPr>
          <p:cNvPr id="5" name="Title I"/>
          <p:cNvSpPr>
            <a:spLocks noGrp="1"/>
          </p:cNvSpPr>
          <p:nvPr>
            <p:ph type="title"/>
          </p:nvPr>
        </p:nvSpPr>
        <p:spPr>
          <a:xfrm>
            <a:off x="0" y="3536792"/>
            <a:ext cx="12198096" cy="1728216"/>
          </a:xfrm>
          <a:solidFill>
            <a:srgbClr val="0070C0">
              <a:alpha val="10196"/>
            </a:srgbClr>
          </a:solidFill>
        </p:spPr>
        <p:txBody>
          <a:bodyPr lIns="411480" tIns="502920" rIns="411480"/>
          <a:lstStyle>
            <a:lvl1pPr>
              <a:lnSpc>
                <a:spcPct val="90000"/>
              </a:lnSpc>
              <a:defRPr sz="4800"/>
            </a:lvl1pPr>
          </a:lstStyle>
          <a:p>
            <a:r>
              <a:rPr lang="en-US"/>
              <a:t>Click to edit Master title style</a:t>
            </a:r>
            <a:endParaRPr lang="en-US" dirty="0"/>
          </a:p>
        </p:txBody>
      </p:sp>
      <p:sp>
        <p:nvSpPr>
          <p:cNvPr id="10" name="Textplatzhalter 9"/>
          <p:cNvSpPr>
            <a:spLocks noGrp="1"/>
          </p:cNvSpPr>
          <p:nvPr>
            <p:ph type="body" sz="quarter" idx="13" hasCustomPrompt="1"/>
          </p:nvPr>
        </p:nvSpPr>
        <p:spPr bwMode="gray">
          <a:xfrm>
            <a:off x="408955" y="404665"/>
            <a:ext cx="882000" cy="9360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16" name="Subtitle 2"/>
          <p:cNvSpPr txBox="1">
            <a:spLocks/>
          </p:cNvSpPr>
          <p:nvPr/>
        </p:nvSpPr>
        <p:spPr bwMode="gray">
          <a:xfrm>
            <a:off x="408955" y="3721608"/>
            <a:ext cx="11376000" cy="288000"/>
          </a:xfrm>
          <a:prstGeom prst="rect">
            <a:avLst/>
          </a:prstGeom>
        </p:spPr>
        <p:txBody>
          <a:bodyPr vert="horz" lIns="0" tIns="0" rIns="0" bIns="0" rtlCol="0" anchor="b">
            <a:noAutofit/>
          </a:bodyPr>
          <a:lstStyle>
            <a:lvl1pPr marL="0" marR="0" indent="0" algn="l" defTabSz="914245"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tx1"/>
                </a:solidFill>
                <a:latin typeface="+mj-lt"/>
                <a:ea typeface="+mn-ea"/>
                <a:cs typeface="+mn-cs"/>
              </a:defRPr>
            </a:lvl1pPr>
            <a:lvl2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2pPr>
            <a:lvl3pPr marL="0" indent="0" algn="l" defTabSz="914245" rtl="0" eaLnBrk="1" latinLnBrk="0" hangingPunct="1">
              <a:lnSpc>
                <a:spcPct val="100000"/>
              </a:lnSpc>
              <a:spcBef>
                <a:spcPts val="0"/>
              </a:spcBef>
              <a:spcAft>
                <a:spcPts val="0"/>
              </a:spcAft>
              <a:buFont typeface="Arial" panose="020B0604020202020204" pitchFamily="34" charset="0"/>
              <a:buNone/>
              <a:defRPr sz="1800" b="0" kern="1200">
                <a:solidFill>
                  <a:schemeClr val="tx1"/>
                </a:solidFill>
                <a:latin typeface="+mn-lt"/>
                <a:ea typeface="+mn-ea"/>
                <a:cs typeface="+mn-cs"/>
              </a:defRPr>
            </a:lvl3pPr>
            <a:lvl4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4pPr>
            <a:lvl5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5pPr>
            <a:lvl6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6pPr>
            <a:lvl7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7pPr>
            <a:lvl8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8pPr>
            <a:lvl9pPr marL="0" indent="0" algn="l" defTabSz="914245" rtl="0" eaLnBrk="1" latinLnBrk="0" hangingPunct="1">
              <a:lnSpc>
                <a:spcPct val="100000"/>
              </a:lnSpc>
              <a:spcBef>
                <a:spcPts val="0"/>
              </a:spcBef>
              <a:spcAft>
                <a:spcPts val="0"/>
              </a:spcAft>
              <a:buFont typeface="Symbol" panose="05050102010706020507" pitchFamily="18" charset="2"/>
              <a:buNone/>
              <a:defRPr sz="1800" b="0" kern="1200">
                <a:solidFill>
                  <a:schemeClr val="tx1"/>
                </a:solidFill>
                <a:latin typeface="+mn-lt"/>
                <a:ea typeface="+mn-ea"/>
                <a:cs typeface="+mn-cs"/>
              </a:defRPr>
            </a:lvl9pPr>
          </a:lstStyle>
          <a:p>
            <a:pPr>
              <a:defRPr/>
            </a:pPr>
            <a:r>
              <a:rPr lang="de-DE" dirty="0">
                <a:solidFill>
                  <a:srgbClr val="004992"/>
                </a:solidFill>
              </a:rPr>
              <a:t>Metacognitive Training (MCT)</a:t>
            </a:r>
          </a:p>
        </p:txBody>
      </p:sp>
      <p:sp>
        <p:nvSpPr>
          <p:cNvPr id="12" name="Rectangle 11"/>
          <p:cNvSpPr/>
          <p:nvPr/>
        </p:nvSpPr>
        <p:spPr bwMode="gray">
          <a:xfrm>
            <a:off x="0" y="3427849"/>
            <a:ext cx="12198096" cy="73152"/>
          </a:xfrm>
          <a:prstGeom prst="rect">
            <a:avLst/>
          </a:prstGeom>
          <a:solidFill>
            <a:srgbClr val="8BB3CE"/>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dirty="0" err="1">
              <a:solidFill>
                <a:schemeClr val="tx1"/>
              </a:solidFill>
              <a:latin typeface="+mj-lt"/>
            </a:endParaRPr>
          </a:p>
        </p:txBody>
      </p:sp>
      <p:pic>
        <p:nvPicPr>
          <p:cNvPr id="22" name="Bild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049" y="620689"/>
            <a:ext cx="3546674" cy="3528392"/>
          </a:xfrm>
          <a:prstGeom prst="rect">
            <a:avLst/>
          </a:prstGeom>
        </p:spPr>
      </p:pic>
      <p:sp>
        <p:nvSpPr>
          <p:cNvPr id="13" name="Rectangle 7"/>
          <p:cNvSpPr>
            <a:spLocks noChangeArrowheads="1"/>
          </p:cNvSpPr>
          <p:nvPr/>
        </p:nvSpPr>
        <p:spPr bwMode="auto">
          <a:xfrm>
            <a:off x="408954" y="6300194"/>
            <a:ext cx="640080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spcBef>
                <a:spcPct val="20000"/>
              </a:spcBef>
              <a:buClr>
                <a:srgbClr val="336699"/>
              </a:buClr>
              <a:buFont typeface="Wingdings" panose="05000000000000000000" pitchFamily="2" charset="2"/>
              <a:buChar char="Ø"/>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0"/>
              </a:spcBef>
              <a:buClrTx/>
              <a:buFontTx/>
              <a:buNone/>
            </a:pPr>
            <a:r>
              <a:rPr lang="en-US" altLang="de-DE" sz="1000" dirty="0">
                <a:latin typeface="+mj-lt"/>
              </a:rPr>
              <a:t>Permission to use the pictures in this module has been provided by the artists and copyright holders. For details (artist, title), please refer to the end of this presentation.</a:t>
            </a:r>
            <a:endParaRPr lang="es-ES" altLang="de-DE" sz="1000" dirty="0">
              <a:latin typeface="+mj-lt"/>
            </a:endParaRPr>
          </a:p>
        </p:txBody>
      </p:sp>
      <p:pic>
        <p:nvPicPr>
          <p:cNvPr id="14"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28" y="6373368"/>
            <a:ext cx="246888" cy="246888"/>
          </a:xfrm>
          <a:prstGeom prst="rect">
            <a:avLst/>
          </a:prstGeom>
        </p:spPr>
      </p:pic>
    </p:spTree>
    <p:extLst>
      <p:ext uri="{BB962C8B-B14F-4D97-AF65-F5344CB8AC3E}">
        <p14:creationId xmlns:p14="http://schemas.microsoft.com/office/powerpoint/2010/main" val="190117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a:t>
            </a:fld>
            <a:endParaRPr lang="de-DE"/>
          </a:p>
        </p:txBody>
      </p:sp>
      <p:sp>
        <p:nvSpPr>
          <p:cNvPr id="5" name="Titel 4"/>
          <p:cNvSpPr>
            <a:spLocks noGrp="1"/>
          </p:cNvSpPr>
          <p:nvPr>
            <p:ph type="title"/>
          </p:nvPr>
        </p:nvSpPr>
        <p:spPr bwMode="gray"/>
        <p:txBody>
          <a:bodyPr/>
          <a:lstStyle/>
          <a:p>
            <a:r>
              <a:rPr lang="en-US"/>
              <a:t>Click to edit Master title style</a:t>
            </a:r>
            <a:endParaRPr lang="de-DE" dirty="0"/>
          </a:p>
        </p:txBody>
      </p:sp>
      <p:sp>
        <p:nvSpPr>
          <p:cNvPr id="7" name="Textplatzhalter 6"/>
          <p:cNvSpPr>
            <a:spLocks noGrp="1"/>
          </p:cNvSpPr>
          <p:nvPr>
            <p:ph type="body" sz="quarter" idx="13"/>
          </p:nvPr>
        </p:nvSpPr>
        <p:spPr bwMode="gray">
          <a:xfrm>
            <a:off x="408955" y="2204864"/>
            <a:ext cx="11376000" cy="4248000"/>
          </a:xfrm>
        </p:spPr>
        <p:txBody>
          <a:bodyPr/>
          <a:lstStyle>
            <a:lvl1pPr marL="215963" indent="-359939">
              <a:buFont typeface="+mj-lt"/>
              <a:buAutoNum type="arabicPeriod"/>
              <a:defRPr>
                <a:solidFill>
                  <a:schemeClr val="tx1"/>
                </a:solidFill>
              </a:defRPr>
            </a:lvl1pPr>
            <a:lvl2pPr marL="575902" indent="-215963">
              <a:spcBef>
                <a:spcPts val="0"/>
              </a:spcBef>
              <a:spcAft>
                <a:spcPts val="0"/>
              </a:spcAft>
              <a:buFont typeface="Arial" panose="020B0604020202020204" pitchFamily="34" charset="0"/>
              <a:buChar char="•"/>
              <a:defRPr/>
            </a:lvl2pPr>
            <a:lvl3pPr marL="791866" indent="-215963">
              <a:spcBef>
                <a:spcPts val="0"/>
              </a:spcBef>
              <a:spcAft>
                <a:spcPts val="0"/>
              </a:spcAft>
              <a:buFont typeface="Symbol" panose="05050102010706020507" pitchFamily="18" charset="2"/>
              <a:buChar char="-"/>
              <a:defRPr/>
            </a:lvl3pPr>
            <a:lvl4pPr marL="791866" indent="-215963">
              <a:spcBef>
                <a:spcPts val="0"/>
              </a:spcBef>
              <a:spcAft>
                <a:spcPts val="0"/>
              </a:spcAft>
              <a:buFont typeface="Symbol" panose="05050102010706020507" pitchFamily="18" charset="2"/>
              <a:buChar char="-"/>
              <a:defRPr/>
            </a:lvl4pPr>
            <a:lvl5pPr marL="791866" indent="-215963">
              <a:spcBef>
                <a:spcPts val="0"/>
              </a:spcBef>
              <a:spcAft>
                <a:spcPts val="0"/>
              </a:spcAft>
              <a:buFont typeface="Symbol" panose="05050102010706020507" pitchFamily="18" charset="2"/>
              <a:buChar char="-"/>
              <a:defRPr/>
            </a:lvl5pPr>
            <a:lvl6pPr marL="791866" indent="-215963">
              <a:spcBef>
                <a:spcPts val="0"/>
              </a:spcBef>
              <a:spcAft>
                <a:spcPts val="0"/>
              </a:spcAft>
              <a:buFont typeface="Symbol" panose="05050102010706020507" pitchFamily="18" charset="2"/>
              <a:buChar char="-"/>
              <a:defRPr/>
            </a:lvl6pPr>
            <a:lvl7pPr marL="791866" indent="-215963">
              <a:spcBef>
                <a:spcPts val="0"/>
              </a:spcBef>
              <a:spcAft>
                <a:spcPts val="0"/>
              </a:spcAft>
              <a:buFont typeface="Symbol" panose="05050102010706020507" pitchFamily="18" charset="2"/>
              <a:buChar char="-"/>
              <a:defRPr/>
            </a:lvl7pPr>
            <a:lvl8pPr marL="791866" indent="-215963">
              <a:spcBef>
                <a:spcPts val="0"/>
              </a:spcBef>
              <a:spcAft>
                <a:spcPts val="0"/>
              </a:spcAft>
              <a:buFont typeface="Symbol" panose="05050102010706020507" pitchFamily="18" charset="2"/>
              <a:buChar char="-"/>
              <a:defRPr/>
            </a:lvl8pPr>
            <a:lvl9pPr marL="791866" indent="-215963">
              <a:spcBef>
                <a:spcPts val="0"/>
              </a:spcBef>
              <a:spcAft>
                <a:spcPts val="0"/>
              </a:spcAft>
              <a:buFont typeface="Symbol" panose="05050102010706020507" pitchFamily="18" charset="2"/>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52341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Autofit/>
          </a:bodyPr>
          <a:lstStyle/>
          <a:p>
            <a:r>
              <a:rPr lang="en-US"/>
              <a:t>Click to edit Master title style</a:t>
            </a:r>
            <a:endParaRPr lang="de-DE" dirty="0"/>
          </a:p>
        </p:txBody>
      </p:sp>
      <p:sp>
        <p:nvSpPr>
          <p:cNvPr id="3" name="Content Placeholder 2"/>
          <p:cNvSpPr>
            <a:spLocks noGrp="1"/>
          </p:cNvSpPr>
          <p:nvPr>
            <p:ph idx="1"/>
          </p:nvPr>
        </p:nvSpPr>
        <p:spPr bwMode="gray"/>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Footer Placeholder 4"/>
          <p:cNvSpPr>
            <a:spLocks noGrp="1"/>
          </p:cNvSpPr>
          <p:nvPr>
            <p:ph type="ftr" sz="quarter" idx="11"/>
          </p:nvPr>
        </p:nvSpPr>
        <p:spPr bwMode="gray"/>
        <p:txBody>
          <a:bodyPr>
            <a:noAutofit/>
          </a:bodyPr>
          <a:lstStyle>
            <a:lvl1pPr>
              <a:defRPr b="0"/>
            </a:lvl1pPr>
          </a:lstStyle>
          <a:p>
            <a:pPr>
              <a:defRPr/>
            </a:pPr>
            <a:r>
              <a:rPr lang="de-DE"/>
              <a:t>Metacognitive Training 9 – Self-Esteem</a:t>
            </a:r>
          </a:p>
        </p:txBody>
      </p:sp>
      <p:sp>
        <p:nvSpPr>
          <p:cNvPr id="6" name="Slide Number Placeholder 5"/>
          <p:cNvSpPr>
            <a:spLocks noGrp="1"/>
          </p:cNvSpPr>
          <p:nvPr>
            <p:ph type="sldNum" sz="quarter" idx="12"/>
          </p:nvPr>
        </p:nvSpPr>
        <p:spPr bwMode="gray"/>
        <p:txBody>
          <a:bodyPr>
            <a:noAutofit/>
          </a:bodyPr>
          <a:lstStyle>
            <a:lvl1pPr>
              <a:defRPr b="0"/>
            </a:lvl1pPr>
          </a:lstStyle>
          <a:p>
            <a:pPr>
              <a:defRPr/>
            </a:pPr>
            <a:fld id="{F279F671-5723-4878-905E-9AC05A64390E}" type="slidenum">
              <a:rPr lang="de-DE" smtClean="0"/>
              <a:pPr>
                <a:defRPr/>
              </a:pPr>
              <a:t>‹#›</a:t>
            </a:fld>
            <a:endParaRPr lang="de-DE"/>
          </a:p>
        </p:txBody>
      </p:sp>
    </p:spTree>
    <p:extLst>
      <p:ext uri="{BB962C8B-B14F-4D97-AF65-F5344CB8AC3E}">
        <p14:creationId xmlns:p14="http://schemas.microsoft.com/office/powerpoint/2010/main" val="1756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bschnitts-&#10;überschrift">
    <p:spTree>
      <p:nvGrpSpPr>
        <p:cNvPr id="1" name=""/>
        <p:cNvGrpSpPr/>
        <p:nvPr/>
      </p:nvGrpSpPr>
      <p:grpSpPr>
        <a:xfrm>
          <a:off x="0" y="0"/>
          <a:ext cx="0" cy="0"/>
          <a:chOff x="0" y="0"/>
          <a:chExt cx="0" cy="0"/>
        </a:xfrm>
      </p:grpSpPr>
      <p:sp>
        <p:nvSpPr>
          <p:cNvPr id="21" name="Rechteck 20"/>
          <p:cNvSpPr/>
          <p:nvPr/>
        </p:nvSpPr>
        <p:spPr bwMode="gray">
          <a:xfrm>
            <a:off x="-1" y="0"/>
            <a:ext cx="1219518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19" name="Bildplatzhalter 4"/>
          <p:cNvSpPr>
            <a:spLocks noGrp="1"/>
          </p:cNvSpPr>
          <p:nvPr>
            <p:ph type="pic" sz="quarter" idx="13" hasCustomPrompt="1"/>
          </p:nvPr>
        </p:nvSpPr>
        <p:spPr bwMode="gray">
          <a:xfrm>
            <a:off x="3" y="3"/>
            <a:ext cx="12195179" cy="3357563"/>
          </a:xfrm>
          <a:noFill/>
        </p:spPr>
        <p:txBody>
          <a:bodyPr lIns="6372000" tIns="0" rIns="0" bIns="0" anchor="ctr"/>
          <a:lstStyle>
            <a:lvl1pPr algn="l">
              <a:spcBef>
                <a:spcPts val="0"/>
              </a:spcBef>
              <a:defRPr sz="1000" b="0" i="0" baseline="0">
                <a:solidFill>
                  <a:schemeClr val="tx1"/>
                </a:solidFill>
              </a:defRPr>
            </a:lvl1pPr>
          </a:lstStyle>
          <a:p>
            <a:r>
              <a:rPr lang="de-DE" dirty="0"/>
              <a:t>Fügen Sie bei Bedarf über das Icon ein Bild in den Platzhalter ein. </a:t>
            </a:r>
            <a:br>
              <a:rPr lang="de-DE" dirty="0"/>
            </a:br>
            <a:r>
              <a:rPr lang="de-DE" dirty="0"/>
              <a:t>Achten Sie hierbei darauf, ein Bild zu wählen, auf welchem </a:t>
            </a:r>
            <a:br>
              <a:rPr lang="de-DE" dirty="0"/>
            </a:br>
            <a:r>
              <a:rPr lang="de-DE" dirty="0"/>
              <a:t>das Logo mit der Unterzeile noch gut zu erkennen ist.</a:t>
            </a:r>
            <a:br>
              <a:rPr lang="de-DE" dirty="0"/>
            </a:br>
            <a:br>
              <a:rPr lang="de-DE" dirty="0"/>
            </a:br>
            <a:r>
              <a:rPr lang="de-DE" dirty="0"/>
              <a:t>Klicken Sie nach dem Einfügen auf Start | Folien | Zurücksetzen, </a:t>
            </a:r>
            <a:br>
              <a:rPr lang="de-DE" dirty="0"/>
            </a:br>
            <a:r>
              <a:rPr lang="de-DE" dirty="0"/>
              <a:t>um das Bild hinter die anderen Elemente zu legen.</a:t>
            </a:r>
          </a:p>
        </p:txBody>
      </p:sp>
      <p:sp>
        <p:nvSpPr>
          <p:cNvPr id="12" name="Rechteck 11"/>
          <p:cNvSpPr/>
          <p:nvPr/>
        </p:nvSpPr>
        <p:spPr bwMode="gray">
          <a:xfrm>
            <a:off x="-2" y="3573016"/>
            <a:ext cx="12195176" cy="32849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2" name="Title 1"/>
          <p:cNvSpPr>
            <a:spLocks noGrp="1"/>
          </p:cNvSpPr>
          <p:nvPr>
            <p:ph type="title" hasCustomPrompt="1"/>
          </p:nvPr>
        </p:nvSpPr>
        <p:spPr bwMode="gray">
          <a:xfrm>
            <a:off x="408955" y="4077072"/>
            <a:ext cx="11376000" cy="1008000"/>
          </a:xfrm>
        </p:spPr>
        <p:txBody>
          <a:bodyPr bIns="35994" anchor="b"/>
          <a:lstStyle>
            <a:lvl1pPr>
              <a:defRPr sz="3600" baseline="0">
                <a:solidFill>
                  <a:schemeClr val="tx2"/>
                </a:solidFill>
                <a:latin typeface="+mj-lt"/>
              </a:defRPr>
            </a:lvl1pPr>
          </a:lstStyle>
          <a:p>
            <a:r>
              <a:rPr lang="de-DE" dirty="0"/>
              <a:t>Kapitelname </a:t>
            </a:r>
            <a:br>
              <a:rPr lang="de-DE" dirty="0"/>
            </a:br>
            <a:r>
              <a:rPr lang="de-DE" dirty="0"/>
              <a:t>(max. 2 Zeilen)</a:t>
            </a:r>
          </a:p>
        </p:txBody>
      </p:sp>
      <p:sp>
        <p:nvSpPr>
          <p:cNvPr id="3" name="Text Placeholder 2"/>
          <p:cNvSpPr>
            <a:spLocks noGrp="1"/>
          </p:cNvSpPr>
          <p:nvPr>
            <p:ph type="body" idx="1" hasCustomPrompt="1"/>
          </p:nvPr>
        </p:nvSpPr>
        <p:spPr bwMode="gray">
          <a:xfrm>
            <a:off x="408955" y="5157320"/>
            <a:ext cx="11376000" cy="1152000"/>
          </a:xfrm>
        </p:spPr>
        <p:txBody>
          <a:bodyPr/>
          <a:lstStyle>
            <a:lvl1pPr marL="0" indent="0">
              <a:spcBef>
                <a:spcPts val="0"/>
              </a:spcBef>
              <a:spcAft>
                <a:spcPts val="0"/>
              </a:spcAft>
              <a:buFont typeface="Arial" panose="020B0604020202020204" pitchFamily="34" charset="0"/>
              <a:buNone/>
              <a:defRPr sz="1800">
                <a:solidFill>
                  <a:schemeClr val="tx1"/>
                </a:solidFill>
                <a:latin typeface="+mj-lt"/>
              </a:defRPr>
            </a:lvl1pPr>
            <a:lvl2pPr marL="0" indent="0">
              <a:spcBef>
                <a:spcPts val="0"/>
              </a:spcBef>
              <a:spcAft>
                <a:spcPts val="0"/>
              </a:spcAft>
              <a:buFont typeface="Arial" panose="020B0604020202020204" pitchFamily="34" charset="0"/>
              <a:buNone/>
              <a:defRPr sz="1400">
                <a:solidFill>
                  <a:schemeClr val="tx1"/>
                </a:solidFill>
                <a:latin typeface="+mn-lt"/>
              </a:defRPr>
            </a:lvl2pPr>
            <a:lvl3pPr marL="0" indent="0">
              <a:spcBef>
                <a:spcPts val="0"/>
              </a:spcBef>
              <a:spcAft>
                <a:spcPts val="0"/>
              </a:spcAft>
              <a:buFont typeface="Arial" panose="020B0604020202020204" pitchFamily="34" charset="0"/>
              <a:buNone/>
              <a:defRPr sz="1400">
                <a:solidFill>
                  <a:schemeClr val="tx1"/>
                </a:solidFill>
                <a:latin typeface="+mn-lt"/>
              </a:defRPr>
            </a:lvl3pPr>
            <a:lvl4pPr marL="0" indent="0">
              <a:spcBef>
                <a:spcPts val="0"/>
              </a:spcBef>
              <a:spcAft>
                <a:spcPts val="0"/>
              </a:spcAft>
              <a:buFont typeface="Arial" panose="020B0604020202020204" pitchFamily="34" charset="0"/>
              <a:buNone/>
              <a:defRPr sz="1400">
                <a:solidFill>
                  <a:schemeClr val="tx1"/>
                </a:solidFill>
                <a:latin typeface="+mn-lt"/>
              </a:defRPr>
            </a:lvl4pPr>
            <a:lvl5pPr marL="0" indent="0">
              <a:spcBef>
                <a:spcPts val="0"/>
              </a:spcBef>
              <a:spcAft>
                <a:spcPts val="0"/>
              </a:spcAft>
              <a:buFont typeface="Arial" panose="020B0604020202020204" pitchFamily="34" charset="0"/>
              <a:buNone/>
              <a:defRPr sz="1400">
                <a:solidFill>
                  <a:schemeClr val="tx1"/>
                </a:solidFill>
                <a:latin typeface="+mn-lt"/>
              </a:defRPr>
            </a:lvl5pPr>
            <a:lvl6pPr marL="0" indent="0">
              <a:spcBef>
                <a:spcPts val="0"/>
              </a:spcBef>
              <a:spcAft>
                <a:spcPts val="0"/>
              </a:spcAft>
              <a:buFont typeface="Arial" panose="020B0604020202020204" pitchFamily="34" charset="0"/>
              <a:buNone/>
              <a:defRPr sz="1400">
                <a:solidFill>
                  <a:schemeClr val="tx1"/>
                </a:solidFill>
                <a:latin typeface="+mn-lt"/>
              </a:defRPr>
            </a:lvl6pPr>
            <a:lvl7pPr marL="0" indent="0">
              <a:spcBef>
                <a:spcPts val="0"/>
              </a:spcBef>
              <a:spcAft>
                <a:spcPts val="0"/>
              </a:spcAft>
              <a:buFont typeface="Arial" panose="020B0604020202020204" pitchFamily="34" charset="0"/>
              <a:buNone/>
              <a:defRPr sz="1400">
                <a:solidFill>
                  <a:schemeClr val="tx1"/>
                </a:solidFill>
                <a:latin typeface="+mn-lt"/>
              </a:defRPr>
            </a:lvl7pPr>
            <a:lvl8pPr marL="0" indent="0">
              <a:spcBef>
                <a:spcPts val="0"/>
              </a:spcBef>
              <a:spcAft>
                <a:spcPts val="0"/>
              </a:spcAft>
              <a:buFont typeface="Arial" panose="020B0604020202020204" pitchFamily="34" charset="0"/>
              <a:buNone/>
              <a:defRPr sz="1400">
                <a:solidFill>
                  <a:schemeClr val="tx1"/>
                </a:solidFill>
                <a:latin typeface="+mn-lt"/>
              </a:defRPr>
            </a:lvl8pPr>
            <a:lvl9pPr marL="0" indent="0">
              <a:spcBef>
                <a:spcPts val="0"/>
              </a:spcBef>
              <a:spcAft>
                <a:spcPts val="0"/>
              </a:spcAft>
              <a:buFont typeface="Arial" panose="020B0604020202020204" pitchFamily="34" charset="0"/>
              <a:buNone/>
              <a:defRPr sz="1400">
                <a:solidFill>
                  <a:schemeClr val="tx1"/>
                </a:solidFill>
                <a:latin typeface="+mn-lt"/>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a:p>
            <a:pPr lvl="0"/>
            <a:endParaRPr lang="de-DE" dirty="0"/>
          </a:p>
        </p:txBody>
      </p:sp>
      <p:sp>
        <p:nvSpPr>
          <p:cNvPr id="20" name="Textplatzhalter 9"/>
          <p:cNvSpPr>
            <a:spLocks noGrp="1"/>
          </p:cNvSpPr>
          <p:nvPr>
            <p:ph type="body" sz="quarter" idx="14" hasCustomPrompt="1"/>
          </p:nvPr>
        </p:nvSpPr>
        <p:spPr bwMode="gray">
          <a:xfrm>
            <a:off x="408955" y="161655"/>
            <a:ext cx="432000" cy="460800"/>
          </a:xfrm>
          <a:blipFill>
            <a:blip r:embed="rId2"/>
            <a:stretch>
              <a:fillRect/>
            </a:stretch>
          </a:blipFill>
        </p:spPr>
        <p:txBody>
          <a:bodyPr/>
          <a:lstStyle>
            <a:lvl1pPr marL="0" indent="0">
              <a:lnSpc>
                <a:spcPct val="100000"/>
              </a:lnSpc>
              <a:spcBef>
                <a:spcPts val="0"/>
              </a:spcBef>
              <a:spcAft>
                <a:spcPts val="0"/>
              </a:spcAft>
              <a:buFont typeface="Arial" panose="020B0604020202020204" pitchFamily="34" charset="0"/>
              <a:buNone/>
              <a:defRPr sz="100" b="0">
                <a:solidFill>
                  <a:schemeClr val="bg1"/>
                </a:solidFill>
              </a:defRPr>
            </a:lvl1pPr>
            <a:lvl2pPr marL="0" indent="0">
              <a:lnSpc>
                <a:spcPct val="100000"/>
              </a:lnSpc>
              <a:spcBef>
                <a:spcPts val="0"/>
              </a:spcBef>
              <a:spcAft>
                <a:spcPts val="0"/>
              </a:spcAft>
              <a:buFont typeface="Arial" panose="020B0604020202020204" pitchFamily="34" charset="0"/>
              <a:buNone/>
              <a:defRPr sz="100" b="0">
                <a:solidFill>
                  <a:schemeClr val="bg1"/>
                </a:solidFill>
              </a:defRPr>
            </a:lvl2pPr>
            <a:lvl3pPr marL="0" indent="0">
              <a:lnSpc>
                <a:spcPct val="100000"/>
              </a:lnSpc>
              <a:spcBef>
                <a:spcPts val="0"/>
              </a:spcBef>
              <a:spcAft>
                <a:spcPts val="0"/>
              </a:spcAft>
              <a:buNone/>
              <a:defRPr sz="100" b="0">
                <a:solidFill>
                  <a:schemeClr val="bg1"/>
                </a:solidFill>
              </a:defRPr>
            </a:lvl3pPr>
            <a:lvl4pPr marL="0" indent="0">
              <a:lnSpc>
                <a:spcPct val="100000"/>
              </a:lnSpc>
              <a:spcBef>
                <a:spcPts val="0"/>
              </a:spcBef>
              <a:spcAft>
                <a:spcPts val="0"/>
              </a:spcAft>
              <a:buNone/>
              <a:defRPr sz="100" b="0">
                <a:solidFill>
                  <a:schemeClr val="bg1"/>
                </a:solidFill>
              </a:defRPr>
            </a:lvl4pPr>
            <a:lvl5pPr marL="0" indent="0">
              <a:lnSpc>
                <a:spcPct val="100000"/>
              </a:lnSpc>
              <a:spcBef>
                <a:spcPts val="0"/>
              </a:spcBef>
              <a:spcAft>
                <a:spcPts val="0"/>
              </a:spcAft>
              <a:buNone/>
              <a:defRPr sz="100" b="0">
                <a:solidFill>
                  <a:schemeClr val="bg1"/>
                </a:solidFill>
              </a:defRPr>
            </a:lvl5pPr>
            <a:lvl6pPr marL="0" indent="0">
              <a:lnSpc>
                <a:spcPct val="100000"/>
              </a:lnSpc>
              <a:spcBef>
                <a:spcPts val="0"/>
              </a:spcBef>
              <a:spcAft>
                <a:spcPts val="0"/>
              </a:spcAft>
              <a:buNone/>
              <a:defRPr sz="100" b="0">
                <a:solidFill>
                  <a:schemeClr val="bg1"/>
                </a:solidFill>
              </a:defRPr>
            </a:lvl6pPr>
            <a:lvl7pPr marL="0" indent="0">
              <a:lnSpc>
                <a:spcPct val="100000"/>
              </a:lnSpc>
              <a:spcBef>
                <a:spcPts val="0"/>
              </a:spcBef>
              <a:spcAft>
                <a:spcPts val="0"/>
              </a:spcAft>
              <a:buNone/>
              <a:defRPr sz="100" b="0">
                <a:solidFill>
                  <a:schemeClr val="bg1"/>
                </a:solidFill>
              </a:defRPr>
            </a:lvl7pPr>
            <a:lvl8pPr marL="0" indent="0">
              <a:lnSpc>
                <a:spcPct val="100000"/>
              </a:lnSpc>
              <a:spcBef>
                <a:spcPts val="0"/>
              </a:spcBef>
              <a:spcAft>
                <a:spcPts val="0"/>
              </a:spcAft>
              <a:buNone/>
              <a:defRPr sz="100" b="0">
                <a:solidFill>
                  <a:schemeClr val="bg1"/>
                </a:solidFill>
              </a:defRPr>
            </a:lvl8pPr>
            <a:lvl9pPr marL="0" indent="0">
              <a:lnSpc>
                <a:spcPct val="100000"/>
              </a:lnSpc>
              <a:spcBef>
                <a:spcPts val="0"/>
              </a:spcBef>
              <a:spcAft>
                <a:spcPts val="0"/>
              </a:spcAft>
              <a:buNone/>
              <a:defRPr sz="100" b="0">
                <a:solidFill>
                  <a:schemeClr val="bg1"/>
                </a:solidFill>
              </a:defRPr>
            </a:lvl9pPr>
          </a:lstStyle>
          <a:p>
            <a:pPr lvl="0"/>
            <a:r>
              <a:rPr lang="de-DE" dirty="0"/>
              <a:t> </a:t>
            </a:r>
          </a:p>
        </p:txBody>
      </p:sp>
      <p:sp>
        <p:nvSpPr>
          <p:cNvPr id="9" name="Rechteck 8"/>
          <p:cNvSpPr/>
          <p:nvPr/>
        </p:nvSpPr>
        <p:spPr bwMode="gray">
          <a:xfrm>
            <a:off x="3" y="3429001"/>
            <a:ext cx="12195174"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Tree>
    <p:extLst>
      <p:ext uri="{BB962C8B-B14F-4D97-AF65-F5344CB8AC3E}">
        <p14:creationId xmlns:p14="http://schemas.microsoft.com/office/powerpoint/2010/main" val="136012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Content Placeholder 3"/>
          <p:cNvSpPr>
            <a:spLocks noGrp="1"/>
          </p:cNvSpPr>
          <p:nvPr>
            <p:ph sz="half" idx="2"/>
          </p:nvPr>
        </p:nvSpPr>
        <p:spPr bwMode="gray">
          <a:xfrm>
            <a:off x="6241605"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lvl1pPr>
              <a:defRPr b="0"/>
            </a:lvl1pPr>
          </a:lstStyle>
          <a:p>
            <a:pPr>
              <a:defRPr/>
            </a:pPr>
            <a:fld id="{47B42004-CB0A-4E47-85EB-5CDE16661512}" type="slidenum">
              <a:rPr lang="de-DE" smtClean="0"/>
              <a:pPr>
                <a:defRPr/>
              </a:pPr>
              <a:t>‹#›</a:t>
            </a:fld>
            <a:endParaRPr lang="de-DE"/>
          </a:p>
        </p:txBody>
      </p:sp>
    </p:spTree>
    <p:extLst>
      <p:ext uri="{BB962C8B-B14F-4D97-AF65-F5344CB8AC3E}">
        <p14:creationId xmlns:p14="http://schemas.microsoft.com/office/powerpoint/2010/main" val="7069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08957" y="1124744"/>
            <a:ext cx="5543999" cy="720000"/>
          </a:xfrm>
        </p:spPr>
        <p:txBody>
          <a:bodyPr/>
          <a:lstStyle/>
          <a:p>
            <a:r>
              <a:rPr lang="en-US"/>
              <a:t>Click to edit Master title style</a:t>
            </a:r>
            <a:endParaRPr lang="de-DE" dirty="0"/>
          </a:p>
        </p:txBody>
      </p:sp>
      <p:sp>
        <p:nvSpPr>
          <p:cNvPr id="3" name="Content Placeholder 2"/>
          <p:cNvSpPr>
            <a:spLocks noGrp="1"/>
          </p:cNvSpPr>
          <p:nvPr>
            <p:ph sz="half" idx="1"/>
          </p:nvPr>
        </p:nvSpPr>
        <p:spPr bwMode="gray">
          <a:xfrm>
            <a:off x="408957" y="2205344"/>
            <a:ext cx="5543999"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Footer Placeholder 5"/>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6241604" y="836712"/>
            <a:ext cx="5953571"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a:t>
            </a:r>
          </a:p>
        </p:txBody>
      </p:sp>
    </p:spTree>
    <p:extLst>
      <p:ext uri="{BB962C8B-B14F-4D97-AF65-F5344CB8AC3E}">
        <p14:creationId xmlns:p14="http://schemas.microsoft.com/office/powerpoint/2010/main" val="597972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7" name="Slide Number Placeholder 6"/>
          <p:cNvSpPr>
            <a:spLocks noGrp="1"/>
          </p:cNvSpPr>
          <p:nvPr>
            <p:ph type="sldNum" sz="quarter" idx="12"/>
          </p:nvPr>
        </p:nvSpPr>
        <p:spPr bwMode="gray"/>
        <p:txBody>
          <a:bodyPr/>
          <a:lstStyle>
            <a:lvl1pPr>
              <a:defRPr b="0"/>
            </a:lvl1pPr>
          </a:lstStyle>
          <a:p>
            <a:pPr>
              <a:defRPr/>
            </a:pPr>
            <a:fld id="{76351AD6-BF97-4807-9242-9DB476F9791F}" type="slidenum">
              <a:rPr lang="de-DE" smtClean="0"/>
              <a:pPr>
                <a:defRPr/>
              </a:pPr>
              <a:t>‹#›</a:t>
            </a:fld>
            <a:endParaRPr lang="de-DE"/>
          </a:p>
        </p:txBody>
      </p:sp>
      <p:sp>
        <p:nvSpPr>
          <p:cNvPr id="9" name="Bildplatzhalter 8"/>
          <p:cNvSpPr>
            <a:spLocks noGrp="1"/>
          </p:cNvSpPr>
          <p:nvPr>
            <p:ph type="pic" sz="quarter" idx="13" hasCustomPrompt="1"/>
          </p:nvPr>
        </p:nvSpPr>
        <p:spPr bwMode="gray">
          <a:xfrm>
            <a:off x="0" y="836712"/>
            <a:ext cx="12195175" cy="6021288"/>
          </a:xfrm>
          <a:solidFill>
            <a:srgbClr val="E6E7E8"/>
          </a:solidFill>
          <a:ln>
            <a:noFill/>
          </a:ln>
        </p:spPr>
        <p:txBody>
          <a:bodyPr tIns="791866" anchor="ctr"/>
          <a:lstStyle>
            <a:lvl1pPr algn="ctr">
              <a:lnSpc>
                <a:spcPct val="100000"/>
              </a:lnSpc>
              <a:spcBef>
                <a:spcPts val="0"/>
              </a:spcBef>
              <a:defRPr sz="1000">
                <a:solidFill>
                  <a:schemeClr val="tx1"/>
                </a:solidFill>
              </a:defRPr>
            </a:lvl1pPr>
          </a:lstStyle>
          <a:p>
            <a:r>
              <a:rPr lang="de-DE" dirty="0"/>
              <a:t>Fügen Sie über Klick auf das Icon </a:t>
            </a:r>
            <a:br>
              <a:rPr lang="de-DE" dirty="0"/>
            </a:br>
            <a:r>
              <a:rPr lang="de-DE" dirty="0"/>
              <a:t>ein Bild in den Platzhalter ein. </a:t>
            </a:r>
          </a:p>
        </p:txBody>
      </p:sp>
      <p:sp>
        <p:nvSpPr>
          <p:cNvPr id="2" name="Titel 1"/>
          <p:cNvSpPr>
            <a:spLocks noGrp="1"/>
          </p:cNvSpPr>
          <p:nvPr>
            <p:ph type="title" hasCustomPrompt="1"/>
          </p:nvPr>
        </p:nvSpPr>
        <p:spPr bwMode="gray">
          <a:xfrm>
            <a:off x="7326859" y="5157220"/>
            <a:ext cx="4868318" cy="533178"/>
          </a:xfrm>
          <a:solidFill>
            <a:srgbClr val="FFFFFF">
              <a:alpha val="69804"/>
            </a:srgbClr>
          </a:solidFill>
        </p:spPr>
        <p:txBody>
          <a:bodyPr wrap="none" lIns="215963" tIns="71987" rIns="410400" bIns="71987" anchor="b">
            <a:spAutoFit/>
          </a:bodyPr>
          <a:lstStyle>
            <a:lvl1pPr algn="r">
              <a:defRPr/>
            </a:lvl1pPr>
          </a:lstStyle>
          <a:p>
            <a:r>
              <a:rPr lang="de-DE" dirty="0"/>
              <a:t>Text durch Klicken bearbeiten</a:t>
            </a:r>
          </a:p>
        </p:txBody>
      </p:sp>
    </p:spTree>
    <p:extLst>
      <p:ext uri="{BB962C8B-B14F-4D97-AF65-F5344CB8AC3E}">
        <p14:creationId xmlns:p14="http://schemas.microsoft.com/office/powerpoint/2010/main" val="399977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de-DE" dirty="0"/>
          </a:p>
        </p:txBody>
      </p:sp>
      <p:sp>
        <p:nvSpPr>
          <p:cNvPr id="4" name="Footer Placeholder 3"/>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5" name="Slide Number Placeholder 4"/>
          <p:cNvSpPr>
            <a:spLocks noGrp="1"/>
          </p:cNvSpPr>
          <p:nvPr>
            <p:ph type="sldNum" sz="quarter" idx="12"/>
          </p:nvPr>
        </p:nvSpPr>
        <p:spPr bwMode="gray"/>
        <p:txBody>
          <a:bodyPr/>
          <a:lstStyle>
            <a:lvl1pPr>
              <a:defRPr b="0"/>
            </a:lvl1pPr>
          </a:lstStyle>
          <a:p>
            <a:pPr>
              <a:defRPr/>
            </a:pPr>
            <a:fld id="{FA6740D3-3AD7-4A67-BA83-33BECCF281CD}" type="slidenum">
              <a:rPr lang="de-DE" smtClean="0"/>
              <a:pPr>
                <a:defRPr/>
              </a:pPr>
              <a:t>‹#›</a:t>
            </a:fld>
            <a:endParaRPr lang="de-DE"/>
          </a:p>
        </p:txBody>
      </p:sp>
    </p:spTree>
    <p:extLst>
      <p:ext uri="{BB962C8B-B14F-4D97-AF65-F5344CB8AC3E}">
        <p14:creationId xmlns:p14="http://schemas.microsoft.com/office/powerpoint/2010/main" val="375864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gray"/>
        <p:txBody>
          <a:bodyPr/>
          <a:lstStyle>
            <a:lvl1pPr>
              <a:defRPr b="0"/>
            </a:lvl1pPr>
          </a:lstStyle>
          <a:p>
            <a:pPr>
              <a:defRPr/>
            </a:pPr>
            <a:r>
              <a:rPr lang="de-DE"/>
              <a:t>Metacognitive Training 9 – Self-Esteem</a:t>
            </a:r>
          </a:p>
        </p:txBody>
      </p:sp>
      <p:sp>
        <p:nvSpPr>
          <p:cNvPr id="4" name="Slide Number Placeholder 3"/>
          <p:cNvSpPr>
            <a:spLocks noGrp="1"/>
          </p:cNvSpPr>
          <p:nvPr>
            <p:ph type="sldNum" sz="quarter" idx="12"/>
          </p:nvPr>
        </p:nvSpPr>
        <p:spPr bwMode="gray"/>
        <p:txBody>
          <a:bodyPr/>
          <a:lstStyle>
            <a:lvl1pPr>
              <a:defRPr b="0"/>
            </a:lvl1pPr>
          </a:lstStyle>
          <a:p>
            <a:pPr>
              <a:defRPr/>
            </a:pPr>
            <a:fld id="{2944132C-884D-4D58-A037-B33015F71617}" type="slidenum">
              <a:rPr lang="de-DE" smtClean="0"/>
              <a:pPr>
                <a:defRPr/>
              </a:pPr>
              <a:t>‹#›</a:t>
            </a:fld>
            <a:endParaRPr lang="de-DE"/>
          </a:p>
        </p:txBody>
      </p:sp>
    </p:spTree>
    <p:extLst>
      <p:ext uri="{BB962C8B-B14F-4D97-AF65-F5344CB8AC3E}">
        <p14:creationId xmlns:p14="http://schemas.microsoft.com/office/powerpoint/2010/main" val="211052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folie">
    <p:spTree>
      <p:nvGrpSpPr>
        <p:cNvPr id="1" name=""/>
        <p:cNvGrpSpPr/>
        <p:nvPr/>
      </p:nvGrpSpPr>
      <p:grpSpPr>
        <a:xfrm>
          <a:off x="0" y="0"/>
          <a:ext cx="0" cy="0"/>
          <a:chOff x="0" y="0"/>
          <a:chExt cx="0" cy="0"/>
        </a:xfrm>
      </p:grpSpPr>
      <p:sp>
        <p:nvSpPr>
          <p:cNvPr id="15" name="Rechteck 14"/>
          <p:cNvSpPr/>
          <p:nvPr/>
        </p:nvSpPr>
        <p:spPr bwMode="gray">
          <a:xfrm>
            <a:off x="-2" y="3573016"/>
            <a:ext cx="12195176" cy="3284984"/>
          </a:xfrm>
          <a:prstGeom prst="rect">
            <a:avLst/>
          </a:prstGeom>
          <a:solidFill>
            <a:srgbClr val="0070C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991" tIns="35994" rIns="53991" bIns="35994" numCol="1" spcCol="0" rtlCol="0" fromWordArt="0" anchor="b" anchorCtr="0" forceAA="0" compatLnSpc="1">
            <a:prstTxWarp prst="textNoShape">
              <a:avLst/>
            </a:prstTxWarp>
            <a:noAutofit/>
          </a:bodyPr>
          <a:lstStyle/>
          <a:p>
            <a:pPr lvl="0" algn="r"/>
            <a:endParaRPr lang="de-DE" sz="800" dirty="0"/>
          </a:p>
        </p:txBody>
      </p:sp>
      <p:sp>
        <p:nvSpPr>
          <p:cNvPr id="10" name="Rechteck 9"/>
          <p:cNvSpPr/>
          <p:nvPr/>
        </p:nvSpPr>
        <p:spPr bwMode="gray">
          <a:xfrm>
            <a:off x="3" y="3429001"/>
            <a:ext cx="12195174" cy="72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sp>
        <p:nvSpPr>
          <p:cNvPr id="6" name="Textplatzhalter 20"/>
          <p:cNvSpPr>
            <a:spLocks noGrp="1"/>
          </p:cNvSpPr>
          <p:nvPr>
            <p:ph type="body" sz="quarter" idx="11" hasCustomPrompt="1"/>
          </p:nvPr>
        </p:nvSpPr>
        <p:spPr bwMode="gray">
          <a:xfrm>
            <a:off x="1489075" y="404665"/>
            <a:ext cx="6408000" cy="720000"/>
          </a:xfrm>
        </p:spPr>
        <p:txBody>
          <a:bodyPr bIns="28795" anchor="b"/>
          <a:lstStyle>
            <a:lvl1pPr marL="0" indent="0">
              <a:lnSpc>
                <a:spcPct val="100000"/>
              </a:lnSpc>
              <a:spcBef>
                <a:spcPts val="0"/>
              </a:spcBef>
              <a:spcAft>
                <a:spcPts val="0"/>
              </a:spcAft>
              <a:buFont typeface="Arial" panose="020B0604020202020204" pitchFamily="34" charset="0"/>
              <a:buNone/>
              <a:defRPr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b="0">
                <a:solidFill>
                  <a:schemeClr val="accent1"/>
                </a:solidFill>
                <a:latin typeface="+mn-lt"/>
              </a:defRPr>
            </a:lvl2pPr>
            <a:lvl3pPr marL="0" indent="0">
              <a:lnSpc>
                <a:spcPct val="100000"/>
              </a:lnSpc>
              <a:spcBef>
                <a:spcPts val="0"/>
              </a:spcBef>
              <a:spcAft>
                <a:spcPts val="0"/>
              </a:spcAft>
              <a:buNone/>
              <a:defRPr b="0">
                <a:solidFill>
                  <a:schemeClr val="accent1"/>
                </a:solidFill>
                <a:latin typeface="+mn-lt"/>
              </a:defRPr>
            </a:lvl3pPr>
            <a:lvl4pPr marL="0" indent="0">
              <a:lnSpc>
                <a:spcPct val="100000"/>
              </a:lnSpc>
              <a:spcBef>
                <a:spcPts val="0"/>
              </a:spcBef>
              <a:spcAft>
                <a:spcPts val="0"/>
              </a:spcAft>
              <a:buNone/>
              <a:defRPr b="0">
                <a:solidFill>
                  <a:schemeClr val="accent1"/>
                </a:solidFill>
                <a:latin typeface="+mn-lt"/>
              </a:defRPr>
            </a:lvl4pPr>
            <a:lvl5pPr marL="0" indent="0">
              <a:lnSpc>
                <a:spcPct val="100000"/>
              </a:lnSpc>
              <a:spcBef>
                <a:spcPts val="0"/>
              </a:spcBef>
              <a:spcAft>
                <a:spcPts val="0"/>
              </a:spcAft>
              <a:buNone/>
              <a:defRPr b="0">
                <a:solidFill>
                  <a:schemeClr val="accent1"/>
                </a:solidFill>
                <a:latin typeface="+mn-lt"/>
              </a:defRPr>
            </a:lvl5pPr>
            <a:lvl6pPr marL="0" indent="0">
              <a:lnSpc>
                <a:spcPct val="100000"/>
              </a:lnSpc>
              <a:spcBef>
                <a:spcPts val="0"/>
              </a:spcBef>
              <a:spcAft>
                <a:spcPts val="0"/>
              </a:spcAft>
              <a:buNone/>
              <a:defRPr b="0">
                <a:solidFill>
                  <a:schemeClr val="accent1"/>
                </a:solidFill>
                <a:latin typeface="+mn-lt"/>
              </a:defRPr>
            </a:lvl6pPr>
            <a:lvl7pPr marL="0" indent="0">
              <a:lnSpc>
                <a:spcPct val="100000"/>
              </a:lnSpc>
              <a:spcBef>
                <a:spcPts val="0"/>
              </a:spcBef>
              <a:spcAft>
                <a:spcPts val="0"/>
              </a:spcAft>
              <a:buNone/>
              <a:defRPr b="0">
                <a:solidFill>
                  <a:schemeClr val="accent1"/>
                </a:solidFill>
                <a:latin typeface="+mn-lt"/>
              </a:defRPr>
            </a:lvl7pPr>
            <a:lvl8pPr marL="0" indent="0">
              <a:lnSpc>
                <a:spcPct val="100000"/>
              </a:lnSpc>
              <a:spcBef>
                <a:spcPts val="0"/>
              </a:spcBef>
              <a:spcAft>
                <a:spcPts val="0"/>
              </a:spcAft>
              <a:buNone/>
              <a:defRPr b="0">
                <a:solidFill>
                  <a:schemeClr val="accent1"/>
                </a:solidFill>
                <a:latin typeface="+mn-lt"/>
              </a:defRPr>
            </a:lvl8pPr>
            <a:lvl9pPr marL="0" indent="0">
              <a:lnSpc>
                <a:spcPct val="100000"/>
              </a:lnSpc>
              <a:spcBef>
                <a:spcPts val="0"/>
              </a:spcBef>
              <a:spcAft>
                <a:spcPts val="0"/>
              </a:spcAft>
              <a:buNone/>
              <a:defRPr b="0">
                <a:solidFill>
                  <a:schemeClr val="accent1"/>
                </a:solidFill>
                <a:latin typeface="+mn-lt"/>
              </a:defRPr>
            </a:lvl9pPr>
          </a:lstStyle>
          <a:p>
            <a:pPr lvl="0"/>
            <a:r>
              <a:rPr lang="de-DE" dirty="0"/>
              <a:t>Klinik, Institut, Geschäftsbereich</a:t>
            </a:r>
          </a:p>
        </p:txBody>
      </p:sp>
      <p:sp>
        <p:nvSpPr>
          <p:cNvPr id="9" name="Textplatzhalter 8"/>
          <p:cNvSpPr>
            <a:spLocks noGrp="1"/>
          </p:cNvSpPr>
          <p:nvPr>
            <p:ph type="body" sz="quarter" idx="12"/>
          </p:nvPr>
        </p:nvSpPr>
        <p:spPr bwMode="gray">
          <a:xfrm>
            <a:off x="408957"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7" name="Textplatzhalter 8"/>
          <p:cNvSpPr>
            <a:spLocks noGrp="1"/>
          </p:cNvSpPr>
          <p:nvPr>
            <p:ph type="body" sz="quarter" idx="13"/>
          </p:nvPr>
        </p:nvSpPr>
        <p:spPr bwMode="gray">
          <a:xfrm>
            <a:off x="6241605" y="3717032"/>
            <a:ext cx="5543999" cy="2520000"/>
          </a:xfrm>
        </p:spPr>
        <p:txBody>
          <a:bodyPr/>
          <a:lstStyle>
            <a:lvl1pPr>
              <a:spcBef>
                <a:spcPts val="2999"/>
              </a:spcBef>
              <a:defRPr sz="1800">
                <a:solidFill>
                  <a:schemeClr val="accent1"/>
                </a:solidFill>
              </a:defRPr>
            </a:lvl1pPr>
            <a:lvl2pPr>
              <a:spcBef>
                <a:spcPts val="300"/>
              </a:spcBef>
              <a:spcAft>
                <a:spcPts val="300"/>
              </a:spcAft>
              <a:tabLst>
                <a:tab pos="804726" algn="l"/>
              </a:tabLst>
              <a:defRPr sz="1800"/>
            </a:lvl2pPr>
            <a:lvl3pPr marL="0" indent="0">
              <a:spcBef>
                <a:spcPts val="300"/>
              </a:spcBef>
              <a:spcAft>
                <a:spcPts val="300"/>
              </a:spcAft>
              <a:buFont typeface="Arial" panose="020B0604020202020204" pitchFamily="34" charset="0"/>
              <a:buNone/>
              <a:tabLst>
                <a:tab pos="804726" algn="l"/>
              </a:tabLst>
              <a:defRPr sz="1800"/>
            </a:lvl3pPr>
            <a:lvl4pPr marL="0" indent="0">
              <a:spcBef>
                <a:spcPts val="300"/>
              </a:spcBef>
              <a:spcAft>
                <a:spcPts val="300"/>
              </a:spcAft>
              <a:buFont typeface="Arial" panose="020B0604020202020204" pitchFamily="34" charset="0"/>
              <a:buNone/>
              <a:tabLst>
                <a:tab pos="804726" algn="l"/>
              </a:tabLst>
              <a:defRPr sz="1800"/>
            </a:lvl4pPr>
            <a:lvl5pPr marL="0" indent="0">
              <a:spcBef>
                <a:spcPts val="300"/>
              </a:spcBef>
              <a:spcAft>
                <a:spcPts val="300"/>
              </a:spcAft>
              <a:buFont typeface="Arial" panose="020B0604020202020204" pitchFamily="34" charset="0"/>
              <a:buNone/>
              <a:tabLst>
                <a:tab pos="804726" algn="l"/>
              </a:tabLst>
              <a:defRPr sz="1800"/>
            </a:lvl5pPr>
            <a:lvl6pPr marL="0" indent="0">
              <a:spcBef>
                <a:spcPts val="300"/>
              </a:spcBef>
              <a:spcAft>
                <a:spcPts val="300"/>
              </a:spcAft>
              <a:buFont typeface="Arial" panose="020B0604020202020204" pitchFamily="34" charset="0"/>
              <a:buNone/>
              <a:tabLst>
                <a:tab pos="804726" algn="l"/>
              </a:tabLst>
              <a:defRPr sz="1800"/>
            </a:lvl6pPr>
            <a:lvl7pPr marL="0" indent="0">
              <a:spcBef>
                <a:spcPts val="300"/>
              </a:spcBef>
              <a:spcAft>
                <a:spcPts val="300"/>
              </a:spcAft>
              <a:buFont typeface="Arial" panose="020B0604020202020204" pitchFamily="34" charset="0"/>
              <a:buNone/>
              <a:tabLst>
                <a:tab pos="804726" algn="l"/>
              </a:tabLst>
              <a:defRPr sz="1800"/>
            </a:lvl7pPr>
            <a:lvl8pPr marL="0" indent="0">
              <a:spcBef>
                <a:spcPts val="300"/>
              </a:spcBef>
              <a:spcAft>
                <a:spcPts val="300"/>
              </a:spcAft>
              <a:buFont typeface="Arial" panose="020B0604020202020204" pitchFamily="34" charset="0"/>
              <a:buNone/>
              <a:tabLst>
                <a:tab pos="804726" algn="l"/>
              </a:tabLst>
              <a:defRPr sz="1800"/>
            </a:lvl8pPr>
            <a:lvl9pPr marL="0" indent="0">
              <a:spcBef>
                <a:spcPts val="300"/>
              </a:spcBef>
              <a:spcAft>
                <a:spcPts val="300"/>
              </a:spcAft>
              <a:buFont typeface="Arial" panose="020B0604020202020204" pitchFamily="34" charset="0"/>
              <a:buNone/>
              <a:tabLst>
                <a:tab pos="804726" algn="l"/>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gray">
          <a:xfrm>
            <a:off x="408956" y="404664"/>
            <a:ext cx="880877"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89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08955" y="1124744"/>
            <a:ext cx="11376000" cy="720000"/>
          </a:xfrm>
          <a:prstGeom prst="rect">
            <a:avLst/>
          </a:prstGeom>
        </p:spPr>
        <p:txBody>
          <a:bodyPr vert="horz" lIns="0" tIns="0" rIns="0" bIns="0" rtlCol="0" anchor="t">
            <a:noAutofit/>
          </a:bodyPr>
          <a:lstStyle/>
          <a:p>
            <a:r>
              <a:rPr lang="de-DE" dirty="0"/>
              <a:t>Titelmasterformat durch Klicken bearbeiten</a:t>
            </a:r>
          </a:p>
        </p:txBody>
      </p:sp>
      <p:sp>
        <p:nvSpPr>
          <p:cNvPr id="3" name="Text Placeholder 2"/>
          <p:cNvSpPr>
            <a:spLocks noGrp="1"/>
          </p:cNvSpPr>
          <p:nvPr>
            <p:ph type="body" idx="1"/>
          </p:nvPr>
        </p:nvSpPr>
        <p:spPr bwMode="gray">
          <a:xfrm>
            <a:off x="408955" y="2204864"/>
            <a:ext cx="11340000" cy="4248000"/>
          </a:xfrm>
          <a:prstGeom prst="rect">
            <a:avLst/>
          </a:prstGeom>
        </p:spPr>
        <p:txBody>
          <a:bodyPr vert="horz" lIns="0" tIns="0" rIns="0" bIns="0" rtlCol="0">
            <a:no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p>
        </p:txBody>
      </p:sp>
      <p:sp>
        <p:nvSpPr>
          <p:cNvPr id="5" name="Footer Placeholder 4"/>
          <p:cNvSpPr>
            <a:spLocks noGrp="1"/>
          </p:cNvSpPr>
          <p:nvPr>
            <p:ph type="ftr" sz="quarter" idx="3"/>
          </p:nvPr>
        </p:nvSpPr>
        <p:spPr bwMode="gray">
          <a:xfrm>
            <a:off x="5429771" y="332656"/>
            <a:ext cx="5184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r>
              <a:rPr lang="de-DE"/>
              <a:t>Metacognitive Training 9 – Self-Esteem</a:t>
            </a:r>
          </a:p>
        </p:txBody>
      </p:sp>
      <p:sp>
        <p:nvSpPr>
          <p:cNvPr id="6" name="Slide Number Placeholder 5"/>
          <p:cNvSpPr>
            <a:spLocks noGrp="1"/>
          </p:cNvSpPr>
          <p:nvPr>
            <p:ph type="sldNum" sz="quarter" idx="4"/>
          </p:nvPr>
        </p:nvSpPr>
        <p:spPr bwMode="gray">
          <a:xfrm>
            <a:off x="10614388" y="332656"/>
            <a:ext cx="360000" cy="216000"/>
          </a:xfrm>
          <a:prstGeom prst="rect">
            <a:avLst/>
          </a:prstGeom>
        </p:spPr>
        <p:txBody>
          <a:bodyPr vert="horz" lIns="0" tIns="28795" rIns="0" bIns="0" rtlCol="0" anchor="t"/>
          <a:lstStyle>
            <a:lvl1pPr algn="r">
              <a:defRPr sz="1000" b="0">
                <a:solidFill>
                  <a:schemeClr val="tx1"/>
                </a:solidFill>
                <a:latin typeface="+mj-lt"/>
              </a:defRPr>
            </a:lvl1pPr>
          </a:lstStyle>
          <a:p>
            <a:pPr>
              <a:defRPr/>
            </a:pPr>
            <a:fld id="{76351AD6-BF97-4807-9242-9DB476F9791F}" type="slidenum">
              <a:rPr lang="de-DE" smtClean="0"/>
              <a:pPr>
                <a:defRPr/>
              </a:pPr>
              <a:t>‹#›</a:t>
            </a:fld>
            <a:endParaRPr lang="de-DE"/>
          </a:p>
        </p:txBody>
      </p:sp>
      <p:grpSp>
        <p:nvGrpSpPr>
          <p:cNvPr id="24" name="Gruppieren 23"/>
          <p:cNvGrpSpPr/>
          <p:nvPr/>
        </p:nvGrpSpPr>
        <p:grpSpPr bwMode="gray">
          <a:xfrm>
            <a:off x="408956" y="-171392"/>
            <a:ext cx="11377263" cy="72000"/>
            <a:chOff x="306636" y="-675416"/>
            <a:chExt cx="8530727" cy="360000"/>
          </a:xfrm>
        </p:grpSpPr>
        <p:cxnSp>
          <p:nvCxnSpPr>
            <p:cNvPr id="13" name="Gerade Verbindung 12"/>
            <p:cNvCxnSpPr/>
            <p:nvPr userDrawn="1"/>
          </p:nvCxnSpPr>
          <p:spPr bwMode="gray">
            <a:xfrm>
              <a:off x="30663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a:off x="3006233"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a:off x="3222201"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a:off x="4464016"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a:off x="467998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a:off x="5921798"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a:off x="6137766" y="-675416"/>
              <a:ext cx="0" cy="36000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a:off x="8837363" y="-67541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uppieren 22"/>
          <p:cNvGrpSpPr/>
          <p:nvPr/>
        </p:nvGrpSpPr>
        <p:grpSpPr bwMode="gray">
          <a:xfrm>
            <a:off x="-240756" y="2204864"/>
            <a:ext cx="96025" cy="4248000"/>
            <a:chOff x="-756592" y="2204864"/>
            <a:chExt cx="360000" cy="4248472"/>
          </a:xfrm>
        </p:grpSpPr>
        <p:cxnSp>
          <p:nvCxnSpPr>
            <p:cNvPr id="21" name="Gerade Verbindung 20"/>
            <p:cNvCxnSpPr/>
            <p:nvPr userDrawn="1"/>
          </p:nvCxnSpPr>
          <p:spPr bwMode="gray">
            <a:xfrm rot="16200000">
              <a:off x="-576592" y="2024864"/>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a:off x="-576592" y="6273336"/>
              <a:ext cx="0" cy="360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hteck 24"/>
          <p:cNvSpPr/>
          <p:nvPr/>
        </p:nvSpPr>
        <p:spPr bwMode="gray">
          <a:xfrm>
            <a:off x="3" y="764703"/>
            <a:ext cx="11660185" cy="36000"/>
          </a:xfrm>
          <a:prstGeom prst="rect">
            <a:avLst/>
          </a:prstGeom>
          <a:solidFill>
            <a:srgbClr val="8BB3CE"/>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2" rIns="91425" bIns="45712" rtlCol="0" anchor="ctr"/>
          <a:lstStyle/>
          <a:p>
            <a:pPr algn="ctr"/>
            <a:endParaRPr lang="de-DE" dirty="0"/>
          </a:p>
        </p:txBody>
      </p:sp>
      <p:pic>
        <p:nvPicPr>
          <p:cNvPr id="32"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gray">
          <a:xfrm>
            <a:off x="408955" y="161657"/>
            <a:ext cx="432000" cy="459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fik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94644" y="85455"/>
            <a:ext cx="1022400" cy="838420"/>
          </a:xfrm>
          <a:prstGeom prst="rect">
            <a:avLst/>
          </a:prstGeom>
        </p:spPr>
      </p:pic>
    </p:spTree>
    <p:extLst>
      <p:ext uri="{BB962C8B-B14F-4D97-AF65-F5344CB8AC3E}">
        <p14:creationId xmlns:p14="http://schemas.microsoft.com/office/powerpoint/2010/main" val="13359848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245"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3"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8"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3" algn="l" defTabSz="914245" rtl="0" eaLnBrk="1" latinLnBrk="0" hangingPunct="1">
        <a:defRPr sz="1800" kern="1200">
          <a:solidFill>
            <a:schemeClr val="tx1"/>
          </a:solidFill>
          <a:latin typeface="+mn-lt"/>
          <a:ea typeface="+mn-ea"/>
          <a:cs typeface="+mn-cs"/>
        </a:defRPr>
      </a:lvl6pPr>
      <a:lvl7pPr marL="2742736" algn="l" defTabSz="914245" rtl="0" eaLnBrk="1" latinLnBrk="0" hangingPunct="1">
        <a:defRPr sz="1800" kern="1200">
          <a:solidFill>
            <a:schemeClr val="tx1"/>
          </a:solidFill>
          <a:latin typeface="+mn-lt"/>
          <a:ea typeface="+mn-ea"/>
          <a:cs typeface="+mn-cs"/>
        </a:defRPr>
      </a:lvl7pPr>
      <a:lvl8pPr marL="3199858" algn="l" defTabSz="914245" rtl="0" eaLnBrk="1" latinLnBrk="0" hangingPunct="1">
        <a:defRPr sz="1800" kern="1200">
          <a:solidFill>
            <a:schemeClr val="tx1"/>
          </a:solidFill>
          <a:latin typeface="+mn-lt"/>
          <a:ea typeface="+mn-ea"/>
          <a:cs typeface="+mn-cs"/>
        </a:defRPr>
      </a:lvl8pPr>
      <a:lvl9pPr marL="3656981"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MCT 9 A – </a:t>
            </a:r>
            <a:r>
              <a:rPr lang="en-US" dirty="0"/>
              <a:t>Self-Esteem</a:t>
            </a:r>
          </a:p>
        </p:txBody>
      </p:sp>
      <p:sp>
        <p:nvSpPr>
          <p:cNvPr id="7" name="Text Placeholder 6"/>
          <p:cNvSpPr>
            <a:spLocks noGrp="1"/>
          </p:cNvSpPr>
          <p:nvPr>
            <p:ph type="body" sz="quarter" idx="13"/>
          </p:nvPr>
        </p:nvSpPr>
        <p:spPr/>
        <p:txBody>
          <a:bodyPr/>
          <a:lstStyle/>
          <a:p>
            <a:endParaRPr lang="en-US"/>
          </a:p>
        </p:txBody>
      </p:sp>
      <p:sp>
        <p:nvSpPr>
          <p:cNvPr id="3" name="TextBox 2">
            <a:extLst>
              <a:ext uri="{FF2B5EF4-FFF2-40B4-BE49-F238E27FC236}">
                <a16:creationId xmlns:a16="http://schemas.microsoft.com/office/drawing/2014/main" id="{34C981AD-504B-C5A3-B257-A516375FBFA2}"/>
              </a:ext>
            </a:extLst>
          </p:cNvPr>
          <p:cNvSpPr txBox="1"/>
          <p:nvPr/>
        </p:nvSpPr>
        <p:spPr bwMode="gray">
          <a:xfrm>
            <a:off x="11664462" y="6494585"/>
            <a:ext cx="0" cy="0"/>
          </a:xfrm>
          <a:prstGeom prst="rect">
            <a:avLst/>
          </a:prstGeom>
          <a:noFill/>
        </p:spPr>
        <p:txBody>
          <a:bodyPr wrap="none" lIns="0" tIns="0" rIns="0" bIns="0" rtlCol="0">
            <a:noAutofit/>
          </a:bodyPr>
          <a:lstStyle/>
          <a:p>
            <a:pPr>
              <a:lnSpc>
                <a:spcPct val="105000"/>
              </a:lnSpc>
            </a:pPr>
            <a:endParaRPr lang="en-GB" dirty="0" err="1">
              <a:latin typeface="+mj-lt"/>
            </a:endParaRPr>
          </a:p>
        </p:txBody>
      </p:sp>
      <p:sp>
        <p:nvSpPr>
          <p:cNvPr id="4" name="Textplatzhalter 7">
            <a:extLst>
              <a:ext uri="{FF2B5EF4-FFF2-40B4-BE49-F238E27FC236}">
                <a16:creationId xmlns:a16="http://schemas.microsoft.com/office/drawing/2014/main" id="{3E66F1C2-C0F3-DBC5-5D02-B3877425E0FA}"/>
              </a:ext>
            </a:extLst>
          </p:cNvPr>
          <p:cNvSpPr txBox="1">
            <a:spLocks/>
          </p:cNvSpPr>
          <p:nvPr/>
        </p:nvSpPr>
        <p:spPr bwMode="gray">
          <a:xfrm>
            <a:off x="408955" y="5970364"/>
            <a:ext cx="8431832" cy="647923"/>
          </a:xfrm>
          <a:prstGeom prst="rect">
            <a:avLst/>
          </a:prstGeom>
        </p:spPr>
        <p:txBody>
          <a:bodyPr vert="horz" lIns="0" tIns="0" rIns="0" bIns="0" rtlCol="0">
            <a:noAutofit/>
          </a:bodyPr>
          <a:lstStyle>
            <a:lvl1pPr marL="0" indent="0" algn="l" defTabSz="914245" rtl="0" eaLnBrk="1" latinLnBrk="0" hangingPunct="1">
              <a:lnSpc>
                <a:spcPct val="105000"/>
              </a:lnSpc>
              <a:spcBef>
                <a:spcPts val="1999"/>
              </a:spcBef>
              <a:spcAft>
                <a:spcPts val="0"/>
              </a:spcAft>
              <a:buFont typeface="Arial" panose="020B0604020202020204" pitchFamily="34" charset="0"/>
              <a:buNone/>
              <a:defRPr sz="1800" b="0" kern="1200">
                <a:solidFill>
                  <a:schemeClr val="accent1"/>
                </a:solidFill>
                <a:latin typeface="+mn-lt"/>
                <a:ea typeface="+mn-ea"/>
                <a:cs typeface="+mn-cs"/>
              </a:defRPr>
            </a:lvl1pPr>
            <a:lvl2pPr marL="0" indent="0" algn="l" defTabSz="914245" rtl="0" eaLnBrk="1" latinLnBrk="0" hangingPunct="1">
              <a:lnSpc>
                <a:spcPct val="105000"/>
              </a:lnSpc>
              <a:spcBef>
                <a:spcPts val="500"/>
              </a:spcBef>
              <a:spcAft>
                <a:spcPts val="500"/>
              </a:spcAft>
              <a:buFont typeface="Arial" panose="020B0604020202020204" pitchFamily="34" charset="0"/>
              <a:buNone/>
              <a:defRPr sz="1800" kern="1200">
                <a:solidFill>
                  <a:schemeClr val="tx1"/>
                </a:solidFill>
                <a:latin typeface="+mj-lt"/>
                <a:ea typeface="+mn-ea"/>
                <a:cs typeface="+mn-cs"/>
              </a:defRPr>
            </a:lvl2pPr>
            <a:lvl3pPr marL="215963" indent="-215963" algn="l" defTabSz="914245" rtl="0" eaLnBrk="1" latinLnBrk="0" hangingPunct="1">
              <a:lnSpc>
                <a:spcPct val="105000"/>
              </a:lnSpc>
              <a:spcBef>
                <a:spcPts val="500"/>
              </a:spcBef>
              <a:spcAft>
                <a:spcPts val="500"/>
              </a:spcAft>
              <a:buFont typeface="Arial" panose="020B0604020202020204" pitchFamily="34" charset="0"/>
              <a:buChar char="•"/>
              <a:defRPr sz="1800" kern="1200">
                <a:solidFill>
                  <a:schemeClr val="tx1"/>
                </a:solidFill>
                <a:latin typeface="+mj-lt"/>
                <a:ea typeface="+mn-ea"/>
                <a:cs typeface="+mn-cs"/>
              </a:defRPr>
            </a:lvl3pPr>
            <a:lvl4pPr marL="431927"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4pPr>
            <a:lvl5pPr marL="647891"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5pPr>
            <a:lvl6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6pPr>
            <a:lvl7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7pPr>
            <a:lvl8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8pPr>
            <a:lvl9pPr marL="863854" indent="-215963" algn="l" defTabSz="914245" rtl="0" eaLnBrk="1" latinLnBrk="0" hangingPunct="1">
              <a:lnSpc>
                <a:spcPct val="105000"/>
              </a:lnSpc>
              <a:spcBef>
                <a:spcPts val="0"/>
              </a:spcBef>
              <a:spcAft>
                <a:spcPts val="0"/>
              </a:spcAft>
              <a:buFont typeface="Symbol" panose="05050102010706020507" pitchFamily="18" charset="2"/>
              <a:buChar char="-"/>
              <a:defRPr sz="1800" kern="1200">
                <a:solidFill>
                  <a:schemeClr val="tx1"/>
                </a:solidFill>
                <a:latin typeface="+mj-lt"/>
                <a:ea typeface="+mn-ea"/>
                <a:cs typeface="+mn-cs"/>
              </a:defRPr>
            </a:lvl9pPr>
          </a:lstStyle>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r>
              <a:rPr kumimoji="0" lang="de-DE" sz="1800" b="0" i="0" u="none" strike="noStrike" kern="1200" cap="none" spc="0" normalizeH="0" baseline="0" noProof="0" dirty="0">
                <a:ln>
                  <a:noFill/>
                </a:ln>
                <a:solidFill>
                  <a:srgbClr val="004992"/>
                </a:solidFill>
                <a:effectLst/>
                <a:uLnTx/>
                <a:uFillTx/>
                <a:latin typeface="Calibri Light"/>
                <a:ea typeface="+mn-ea"/>
                <a:cs typeface="+mn-cs"/>
              </a:rPr>
              <a:t>© Moritz &amp; Woodward, </a:t>
            </a:r>
            <a:r>
              <a:rPr lang="de-DE" dirty="0">
                <a:solidFill>
                  <a:srgbClr val="004992"/>
                </a:solidFill>
                <a:latin typeface="Calibri Light"/>
              </a:rPr>
              <a:t>02</a:t>
            </a:r>
            <a:r>
              <a:rPr kumimoji="0" lang="de-DE" sz="1800" b="0" i="0" u="none" strike="noStrike" kern="1200" cap="none" spc="0" normalizeH="0" baseline="0" noProof="0" dirty="0">
                <a:ln>
                  <a:noFill/>
                </a:ln>
                <a:solidFill>
                  <a:srgbClr val="004992"/>
                </a:solidFill>
                <a:effectLst/>
                <a:uLnTx/>
                <a:uFillTx/>
                <a:latin typeface="Calibri Light"/>
                <a:ea typeface="+mn-ea"/>
                <a:cs typeface="+mn-cs"/>
              </a:rPr>
              <a:t>|24</a:t>
            </a:r>
          </a:p>
          <a:p>
            <a:pPr marL="0" marR="0" lvl="0" indent="0" algn="l" defTabSz="914245" rtl="0" eaLnBrk="1" fontAlgn="base" latinLnBrk="0" hangingPunct="1">
              <a:lnSpc>
                <a:spcPct val="105000"/>
              </a:lnSpc>
              <a:spcBef>
                <a:spcPts val="1999"/>
              </a:spcBef>
              <a:spcAft>
                <a:spcPts val="0"/>
              </a:spcAft>
              <a:buClrTx/>
              <a:buSzTx/>
              <a:buFont typeface="Arial" panose="020B0604020202020204" pitchFamily="34" charset="0"/>
              <a:buNone/>
              <a:tabLst/>
              <a:defRPr/>
            </a:pPr>
            <a:endParaRPr kumimoji="0" lang="de-DE" sz="1800" b="0" i="0" u="none" strike="noStrike" kern="1200" cap="none" spc="0" normalizeH="0" baseline="0" noProof="0" dirty="0">
              <a:ln>
                <a:noFill/>
              </a:ln>
              <a:solidFill>
                <a:srgbClr val="004992"/>
              </a:solidFill>
              <a:effectLst/>
              <a:uLnTx/>
              <a:uFillTx/>
              <a:latin typeface="Calibri Light"/>
              <a:ea typeface="+mn-ea"/>
              <a:cs typeface="+mn-cs"/>
            </a:endParaRPr>
          </a:p>
        </p:txBody>
      </p:sp>
    </p:spTree>
    <p:extLst>
      <p:ext uri="{BB962C8B-B14F-4D97-AF65-F5344CB8AC3E}">
        <p14:creationId xmlns:p14="http://schemas.microsoft.com/office/powerpoint/2010/main" val="1531440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Self-Esteem: What is it?</a:t>
            </a:r>
            <a:endParaRPr lang="de-DE" sz="3600" dirty="0">
              <a:latin typeface="Calibri Light"/>
            </a:endParaRPr>
          </a:p>
        </p:txBody>
      </p:sp>
      <p:sp>
        <p:nvSpPr>
          <p:cNvPr id="467971" name="Rectangle 3"/>
          <p:cNvSpPr>
            <a:spLocks noGrp="1" noChangeArrowheads="1"/>
          </p:cNvSpPr>
          <p:nvPr>
            <p:ph idx="1"/>
          </p:nvPr>
        </p:nvSpPr>
        <p:spPr>
          <a:xfrm>
            <a:off x="6217920" y="2204864"/>
            <a:ext cx="5532120" cy="4248000"/>
          </a:xfrm>
        </p:spPr>
        <p:txBody>
          <a:bodyPr>
            <a:noAutofit/>
          </a:bodyPr>
          <a:lstStyle/>
          <a:p>
            <a:pPr eaLnBrk="1" hangingPunct="1">
              <a:buClr>
                <a:srgbClr val="333333"/>
              </a:buClr>
              <a:defRPr/>
            </a:pPr>
            <a:r>
              <a:rPr lang="en-US" sz="2400" dirty="0">
                <a:solidFill>
                  <a:srgbClr val="333333"/>
                </a:solidFill>
                <a:latin typeface="Calibri Light"/>
                <a:ea typeface="Verdana" panose="020B0604030504040204" pitchFamily="34" charset="0"/>
                <a:cs typeface="Verdana" panose="020B0604030504040204" pitchFamily="34" charset="0"/>
              </a:rPr>
              <a:t>???</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a:t>
            </a:fld>
            <a:endParaRPr lang="de-DE"/>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586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Self-Esteem: What is it?</a:t>
            </a:r>
            <a:endParaRPr lang="de-DE" sz="3600" dirty="0">
              <a:latin typeface="Calibri Light"/>
            </a:endParaRPr>
          </a:p>
        </p:txBody>
      </p:sp>
      <p:sp>
        <p:nvSpPr>
          <p:cNvPr id="467971" name="Rectangle 3"/>
          <p:cNvSpPr>
            <a:spLocks noGrp="1" noChangeArrowheads="1"/>
          </p:cNvSpPr>
          <p:nvPr>
            <p:ph idx="1"/>
          </p:nvPr>
        </p:nvSpPr>
        <p:spPr>
          <a:xfrm>
            <a:off x="6217920" y="2204864"/>
            <a:ext cx="5532120" cy="4248000"/>
          </a:xfrm>
        </p:spPr>
        <p:txBody>
          <a:bodyPr>
            <a:noAutofit/>
          </a:bodyPr>
          <a:lstStyle/>
          <a:p>
            <a:pPr marL="342900" indent="-342900" eaLnBrk="1" hangingPunct="1">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The value we attach to ourselves.</a:t>
            </a:r>
            <a:endParaRPr lang="de-DE" sz="2400" dirty="0">
              <a:solidFill>
                <a:srgbClr val="333333"/>
              </a:solidFill>
              <a:latin typeface="Calibri Light"/>
              <a:ea typeface="Verdana" pitchFamily="34" charset="0"/>
              <a:cs typeface="Verdana" pitchFamily="34" charset="0"/>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3</a:t>
            </a:fld>
            <a:endParaRPr lang="de-DE"/>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001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Self-Esteem: What is it?</a:t>
            </a:r>
            <a:endParaRPr lang="de-DE" sz="3600" dirty="0">
              <a:latin typeface="Calibri Light"/>
            </a:endParaRPr>
          </a:p>
        </p:txBody>
      </p:sp>
      <p:sp>
        <p:nvSpPr>
          <p:cNvPr id="467971" name="Rectangle 3"/>
          <p:cNvSpPr>
            <a:spLocks noGrp="1" noChangeArrowheads="1"/>
          </p:cNvSpPr>
          <p:nvPr>
            <p:ph idx="1"/>
          </p:nvPr>
        </p:nvSpPr>
        <p:spPr>
          <a:xfrm>
            <a:off x="6217920" y="2204864"/>
            <a:ext cx="5532120" cy="4248000"/>
          </a:xfrm>
        </p:spPr>
        <p:txBody>
          <a:bodyPr>
            <a:noAutofit/>
          </a:bodyPr>
          <a:lstStyle/>
          <a:p>
            <a:pPr marL="342900" indent="-342900" eaLnBrk="1" hangingPunct="1">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The value we attach to ourselves.</a:t>
            </a:r>
            <a:endParaRPr lang="de-DE" sz="2400" dirty="0">
              <a:solidFill>
                <a:srgbClr val="333333"/>
              </a:solidFill>
              <a:latin typeface="Calibri Light"/>
              <a:ea typeface="Verdana" pitchFamily="34" charset="0"/>
              <a:cs typeface="Verdana" pitchFamily="34" charset="0"/>
            </a:endParaRPr>
          </a:p>
          <a:p>
            <a:pPr marL="342900" indent="-342900" eaLnBrk="1" hangingPunct="1">
              <a:buClr>
                <a:srgbClr val="333333"/>
              </a:buClr>
              <a:buFont typeface="WingDings"/>
              <a:buChar char=""/>
              <a:defRPr/>
            </a:pPr>
            <a:r>
              <a:rPr lang="de-DE" sz="2400" dirty="0">
                <a:solidFill>
                  <a:srgbClr val="333333"/>
                </a:solidFill>
                <a:latin typeface="Calibri Light"/>
                <a:ea typeface="Verdana" pitchFamily="34" charset="0"/>
                <a:cs typeface="Verdana" pitchFamily="34" charset="0"/>
              </a:rPr>
              <a:t>The subjective appraisal of one’s self.</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4</a:t>
            </a:fld>
            <a:endParaRPr lang="de-DE"/>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663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Self-Esteem: What is it?</a:t>
            </a:r>
            <a:endParaRPr lang="de-DE" sz="3600" dirty="0">
              <a:latin typeface="Calibri Light"/>
            </a:endParaRPr>
          </a:p>
        </p:txBody>
      </p:sp>
      <p:sp>
        <p:nvSpPr>
          <p:cNvPr id="467971" name="Rectangle 3"/>
          <p:cNvSpPr>
            <a:spLocks noGrp="1" noChangeArrowheads="1"/>
          </p:cNvSpPr>
          <p:nvPr>
            <p:ph idx="1"/>
          </p:nvPr>
        </p:nvSpPr>
        <p:spPr>
          <a:xfrm>
            <a:off x="6217920" y="2204864"/>
            <a:ext cx="5532120" cy="4248000"/>
          </a:xfrm>
        </p:spPr>
        <p:txBody>
          <a:bodyPr>
            <a:noAutofit/>
          </a:bodyPr>
          <a:lstStyle/>
          <a:p>
            <a:pPr marL="342900" indent="-342900" eaLnBrk="1" hangingPunct="1">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The value we attach to ourselves.</a:t>
            </a:r>
            <a:endParaRPr lang="de-DE" sz="2400" dirty="0">
              <a:solidFill>
                <a:srgbClr val="333333"/>
              </a:solidFill>
              <a:latin typeface="Calibri Light"/>
              <a:ea typeface="Verdana" pitchFamily="34" charset="0"/>
              <a:cs typeface="Verdana" pitchFamily="34" charset="0"/>
            </a:endParaRPr>
          </a:p>
          <a:p>
            <a:pPr marL="342900" indent="-342900" eaLnBrk="1" hangingPunct="1">
              <a:buClr>
                <a:srgbClr val="333333"/>
              </a:buClr>
              <a:buFont typeface="WingDings"/>
              <a:buChar char=""/>
              <a:defRPr/>
            </a:pPr>
            <a:r>
              <a:rPr lang="de-DE" sz="2400" dirty="0">
                <a:solidFill>
                  <a:srgbClr val="333333"/>
                </a:solidFill>
                <a:latin typeface="Calibri Light"/>
                <a:ea typeface="Verdana" pitchFamily="34" charset="0"/>
                <a:cs typeface="Verdana" pitchFamily="34" charset="0"/>
              </a:rPr>
              <a:t>The subjective appraisal of one’s self.</a:t>
            </a:r>
          </a:p>
          <a:p>
            <a:pPr marL="342900" indent="-342900">
              <a:buClr>
                <a:srgbClr val="333333"/>
              </a:buClr>
              <a:buFont typeface="WingDings"/>
              <a:buChar char=""/>
              <a:defRPr/>
            </a:pPr>
            <a:r>
              <a:rPr lang="en-US" sz="2400" dirty="0">
                <a:solidFill>
                  <a:srgbClr val="333333"/>
                </a:solidFill>
                <a:latin typeface="Calibri Light"/>
                <a:ea typeface="Verdana" panose="020B0604030504040204" pitchFamily="34" charset="0"/>
                <a:cs typeface="Verdana" panose="020B0604030504040204" pitchFamily="34" charset="0"/>
              </a:rPr>
              <a:t>This does not necessarily have anything to do with how others perceive you.</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5</a:t>
            </a:fld>
            <a:endParaRPr lang="de-DE"/>
          </a:p>
        </p:txBody>
      </p:sp>
      <p:pic>
        <p:nvPicPr>
          <p:cNvPr id="10" name="Picture 2" descr="E:\Neuer Ordner 3\Arbeit_UKE\5856660723_354647e411_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 y="2203703"/>
            <a:ext cx="5303520" cy="348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055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Low self-esteem can impact our mental health</a:t>
            </a:r>
            <a:endParaRPr lang="de-DE" sz="3600" dirty="0">
              <a:latin typeface="Calibri Light"/>
            </a:endParaRPr>
          </a:p>
        </p:txBody>
      </p:sp>
      <p:sp>
        <p:nvSpPr>
          <p:cNvPr id="22530"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People with mental illness often suffer from low self esteem.</a:t>
            </a:r>
          </a:p>
          <a:p>
            <a:pPr marL="342900" indent="-342900">
              <a:buClr>
                <a:srgbClr val="333333"/>
              </a:buClr>
              <a:buFont typeface="WingDings"/>
              <a:buChar char=""/>
            </a:pPr>
            <a:r>
              <a:rPr lang="en-US" sz="2400" dirty="0">
                <a:solidFill>
                  <a:srgbClr val="333333"/>
                </a:solidFill>
                <a:latin typeface="Calibri Light"/>
                <a:ea typeface="Verdana" panose="020B0604030504040204" pitchFamily="34" charset="0"/>
                <a:cs typeface="Verdana" panose="020B0604030504040204" pitchFamily="34" charset="0"/>
              </a:rPr>
              <a:t>Low self-esteem may contribute to psychological problems such as:</a:t>
            </a:r>
            <a:endParaRPr lang="de-DE" sz="2400" dirty="0">
              <a:solidFill>
                <a:srgbClr val="333333"/>
              </a:solidFill>
              <a:latin typeface="Calibri Light"/>
              <a:ea typeface="Verdana" panose="020B0604030504040204" pitchFamily="34" charset="0"/>
              <a:cs typeface="Verdana" panose="020B0604030504040204" pitchFamily="34" charset="0"/>
            </a:endParaRPr>
          </a:p>
          <a:p>
            <a:pPr marL="774827" lvl="3" indent="-342900">
              <a:spcBef>
                <a:spcPts val="1999"/>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Self-doubt</a:t>
            </a:r>
          </a:p>
          <a:p>
            <a:pPr marL="774827" lvl="3" indent="-342900">
              <a:spcBef>
                <a:spcPts val="1999"/>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Fear</a:t>
            </a:r>
          </a:p>
          <a:p>
            <a:pPr marL="774827" lvl="3" indent="-342900">
              <a:spcBef>
                <a:spcPts val="1999"/>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Depressive </a:t>
            </a:r>
            <a:r>
              <a:rPr lang="de-DE" sz="2400" dirty="0" err="1">
                <a:solidFill>
                  <a:srgbClr val="333333"/>
                </a:solidFill>
                <a:latin typeface="Calibri Light"/>
                <a:ea typeface="Verdana" panose="020B0604030504040204" pitchFamily="34" charset="0"/>
                <a:cs typeface="Verdana" panose="020B0604030504040204" pitchFamily="34" charset="0"/>
              </a:rPr>
              <a:t>symptoms</a:t>
            </a:r>
            <a:endParaRPr lang="de-DE" sz="2400" dirty="0">
              <a:solidFill>
                <a:srgbClr val="333333"/>
              </a:solidFill>
              <a:latin typeface="Calibri Light"/>
              <a:ea typeface="Verdana" panose="020B0604030504040204" pitchFamily="34" charset="0"/>
              <a:cs typeface="Verdana" panose="020B0604030504040204" pitchFamily="34" charset="0"/>
            </a:endParaRPr>
          </a:p>
          <a:p>
            <a:pPr marL="774827" lvl="3" indent="-342900">
              <a:spcBef>
                <a:spcPts val="1999"/>
              </a:spcBef>
              <a:buClr>
                <a:srgbClr val="333333"/>
              </a:buClr>
              <a:buFont typeface="WingDings"/>
              <a:buChar char=""/>
            </a:pPr>
            <a:r>
              <a:rPr lang="de-DE" sz="2400" dirty="0">
                <a:solidFill>
                  <a:srgbClr val="333333"/>
                </a:solidFill>
                <a:latin typeface="Calibri Light"/>
                <a:ea typeface="Verdana" panose="020B0604030504040204" pitchFamily="34" charset="0"/>
                <a:cs typeface="Verdana" panose="020B0604030504040204" pitchFamily="34" charset="0"/>
              </a:rPr>
              <a:t>Loneliness</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Difference between exaggerated self-esteem and healthy self-esteem</a:t>
            </a:r>
            <a:endParaRPr lang="de-DE" sz="3600" dirty="0">
              <a:latin typeface="Calibri Light"/>
            </a:endParaRPr>
          </a:p>
        </p:txBody>
      </p:sp>
      <p:sp>
        <p:nvSpPr>
          <p:cNvPr id="3" name="Inhaltsplatzhalter 2"/>
          <p:cNvSpPr>
            <a:spLocks noGrp="1"/>
          </p:cNvSpPr>
          <p:nvPr>
            <p:ph idx="1"/>
          </p:nvPr>
        </p:nvSpPr>
        <p:spPr/>
        <p:txBody>
          <a:bodyPr>
            <a:noAutofit/>
          </a:bodyPr>
          <a:lstStyle/>
          <a:p>
            <a:pPr marL="0" indent="0">
              <a:buNone/>
              <a:defRPr/>
            </a:pPr>
            <a:r>
              <a:rPr lang="en-US" sz="2000" dirty="0">
                <a:solidFill>
                  <a:srgbClr val="333333"/>
                </a:solidFill>
                <a:latin typeface="Calibri Light"/>
                <a:ea typeface="Verdana" panose="020B0604030504040204" pitchFamily="34" charset="0"/>
                <a:cs typeface="Verdana" panose="020B0604030504040204" pitchFamily="34" charset="0"/>
              </a:rPr>
              <a:t>During psychosis, many of those affected (but not all) feel persecuted or pressured. This feeling can lead to reduced self-esteem. On the other hand, some can feel increased self-esteem if they feel destined for special tasks or believe to be chosen for a major </a:t>
            </a:r>
            <a:r>
              <a:rPr lang="en-US" sz="2000" dirty="0">
                <a:solidFill>
                  <a:srgbClr val="333333"/>
                </a:solidFill>
                <a:latin typeface="Calibri Light"/>
              </a:rPr>
              <a:t>mission.</a:t>
            </a:r>
          </a:p>
          <a:p>
            <a:pPr marL="0" indent="0">
              <a:lnSpc>
                <a:spcPct val="100000"/>
              </a:lnSpc>
              <a:spcBef>
                <a:spcPts val="1200"/>
              </a:spcBef>
              <a:buNone/>
              <a:defRPr/>
            </a:pPr>
            <a:endParaRPr lang="en-US" sz="2000" dirty="0">
              <a:solidFill>
                <a:srgbClr val="333333"/>
              </a:solidFill>
              <a:latin typeface="Calibri Light"/>
              <a:ea typeface="Verdana" panose="020B0604030504040204" pitchFamily="34" charset="0"/>
              <a:cs typeface="Verdana" panose="020B0604030504040204" pitchFamily="34" charset="0"/>
            </a:endParaRPr>
          </a:p>
          <a:p>
            <a:pPr marL="0" indent="0">
              <a:lnSpc>
                <a:spcPct val="100000"/>
              </a:lnSpc>
              <a:spcBef>
                <a:spcPts val="1200"/>
              </a:spcBef>
              <a:buNone/>
              <a:defRPr/>
            </a:pPr>
            <a:endParaRPr lang="en-US" sz="2000" dirty="0">
              <a:solidFill>
                <a:srgbClr val="333333"/>
              </a:solidFill>
              <a:latin typeface="Calibri Light"/>
              <a:ea typeface="Verdana" panose="020B0604030504040204" pitchFamily="34" charset="0"/>
              <a:cs typeface="Verdana" panose="020B0604030504040204" pitchFamily="34" charset="0"/>
            </a:endParaRPr>
          </a:p>
          <a:p>
            <a:pPr marL="0" indent="0">
              <a:lnSpc>
                <a:spcPct val="100000"/>
              </a:lnSpc>
              <a:spcBef>
                <a:spcPts val="1200"/>
              </a:spcBef>
              <a:buNone/>
              <a:defRPr/>
            </a:pPr>
            <a:endParaRPr lang="de-DE" sz="2000" dirty="0">
              <a:solidFill>
                <a:srgbClr val="333333"/>
              </a:solidFill>
              <a:latin typeface="Calibri Light"/>
              <a:ea typeface="Verdana" panose="020B0604030504040204" pitchFamily="34" charset="0"/>
              <a:cs typeface="Verdana" panose="020B0604030504040204" pitchFamily="34" charset="0"/>
            </a:endParaRPr>
          </a:p>
          <a:p>
            <a:pPr marL="0" indent="0">
              <a:buNone/>
              <a:defRPr/>
            </a:pPr>
            <a:r>
              <a:rPr lang="en-US" sz="2000" b="1" dirty="0">
                <a:solidFill>
                  <a:srgbClr val="004992"/>
                </a:solidFill>
                <a:latin typeface="Calibri Light"/>
                <a:ea typeface="Verdana" panose="020B0604030504040204" pitchFamily="34" charset="0"/>
                <a:cs typeface="Verdana" panose="020B0604030504040204" pitchFamily="34" charset="0"/>
              </a:rPr>
              <a:t>CAUTION:</a:t>
            </a:r>
            <a:r>
              <a:rPr lang="en-US" sz="2000" b="1" dirty="0">
                <a:solidFill>
                  <a:srgbClr val="333333"/>
                </a:solidFill>
                <a:latin typeface="Calibri Light"/>
                <a:ea typeface="Verdana" panose="020B0604030504040204" pitchFamily="34" charset="0"/>
                <a:cs typeface="Verdana" panose="020B0604030504040204" pitchFamily="34" charset="0"/>
              </a:rPr>
              <a:t> </a:t>
            </a:r>
            <a:r>
              <a:rPr lang="en-US" sz="2000" dirty="0">
                <a:solidFill>
                  <a:srgbClr val="333333"/>
                </a:solidFill>
                <a:latin typeface="Calibri Light"/>
                <a:ea typeface="Verdana" panose="020B0604030504040204" pitchFamily="34" charset="0"/>
                <a:cs typeface="Verdana" panose="020B0604030504040204" pitchFamily="34" charset="0"/>
              </a:rPr>
              <a:t>Ideas of megalomania (such as beliefs that we are more powerful or more important than others) may temporarily increase our sense of self-worth but have nothing to do with </a:t>
            </a:r>
            <a:r>
              <a:rPr lang="en-US" sz="2000" kern="1200" dirty="0">
                <a:solidFill>
                  <a:srgbClr val="333333"/>
                </a:solidFill>
                <a:latin typeface="Calibri Light"/>
                <a:ea typeface="Verdana" pitchFamily="34" charset="0"/>
                <a:cs typeface="Verdana" pitchFamily="34" charset="0"/>
              </a:rPr>
              <a:t>“</a:t>
            </a:r>
            <a:r>
              <a:rPr lang="en-US" sz="2000" dirty="0">
                <a:solidFill>
                  <a:srgbClr val="333333"/>
                </a:solidFill>
                <a:latin typeface="Calibri Light"/>
                <a:ea typeface="Verdana" panose="020B0604030504040204" pitchFamily="34" charset="0"/>
                <a:cs typeface="Verdana" panose="020B0604030504040204" pitchFamily="34" charset="0"/>
              </a:rPr>
              <a:t>healthy</a:t>
            </a:r>
            <a:r>
              <a:rPr lang="en-US" sz="2000" kern="1200" dirty="0">
                <a:solidFill>
                  <a:srgbClr val="333333"/>
                </a:solidFill>
                <a:latin typeface="Calibri Light"/>
                <a:ea typeface="Verdana" pitchFamily="34" charset="0"/>
                <a:cs typeface="Verdana" pitchFamily="34" charset="0"/>
              </a:rPr>
              <a:t>”</a:t>
            </a:r>
            <a:r>
              <a:rPr lang="en-US" sz="2000" dirty="0">
                <a:solidFill>
                  <a:srgbClr val="333333"/>
                </a:solidFill>
                <a:latin typeface="Calibri Light"/>
                <a:ea typeface="Verdana" panose="020B0604030504040204" pitchFamily="34" charset="0"/>
                <a:cs typeface="Verdana" panose="020B0604030504040204" pitchFamily="34" charset="0"/>
              </a:rPr>
              <a:t> self-esteem!</a:t>
            </a:r>
          </a:p>
          <a:p>
            <a:pPr marL="342900" indent="-342900">
              <a:lnSpc>
                <a:spcPct val="100000"/>
              </a:lnSpc>
              <a:spcBef>
                <a:spcPts val="1200"/>
              </a:spcBef>
              <a:buClr>
                <a:srgbClr val="333333"/>
              </a:buClr>
              <a:buFont typeface="WingDings"/>
              <a:buChar char=""/>
              <a:defRPr/>
            </a:pPr>
            <a:r>
              <a:rPr lang="en-US" sz="2000" dirty="0">
                <a:solidFill>
                  <a:srgbClr val="333333"/>
                </a:solidFill>
                <a:latin typeface="Calibri Light"/>
                <a:ea typeface="Verdana" panose="020B0604030504040204" pitchFamily="34" charset="0"/>
                <a:cs typeface="Verdana" panose="020B0604030504040204" pitchFamily="34" charset="0"/>
              </a:rPr>
              <a:t> This feeling won’t last long</a:t>
            </a:r>
          </a:p>
          <a:p>
            <a:pPr marL="342900" indent="-342900">
              <a:lnSpc>
                <a:spcPct val="100000"/>
              </a:lnSpc>
              <a:spcBef>
                <a:spcPts val="1200"/>
              </a:spcBef>
              <a:buClr>
                <a:srgbClr val="333333"/>
              </a:buClr>
              <a:buFont typeface="WingDings"/>
              <a:buChar char=""/>
              <a:defRPr/>
            </a:pPr>
            <a:r>
              <a:rPr lang="en-US" sz="2000" dirty="0">
                <a:solidFill>
                  <a:srgbClr val="333333"/>
                </a:solidFill>
                <a:latin typeface="Calibri Light"/>
                <a:ea typeface="Verdana" panose="020B0604030504040204" pitchFamily="34" charset="0"/>
                <a:cs typeface="Verdana" panose="020B0604030504040204" pitchFamily="34" charset="0"/>
              </a:rPr>
              <a:t> ... and is not based on reality and actual strengths.</a:t>
            </a:r>
            <a:endParaRPr lang="de-DE" sz="2000" dirty="0">
              <a:solidFill>
                <a:srgbClr val="333333"/>
              </a:solidFill>
              <a:latin typeface="Calibri Light"/>
              <a:ea typeface="Verdana" panose="020B0604030504040204" pitchFamily="34" charset="0"/>
              <a:cs typeface="Verdana" panose="020B0604030504040204" pitchFamily="34" charset="0"/>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7</a:t>
            </a:fld>
            <a:endParaRPr lang="de-DE"/>
          </a:p>
        </p:txBody>
      </p:sp>
      <p:pic>
        <p:nvPicPr>
          <p:cNvPr id="8"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575" y="3460498"/>
            <a:ext cx="1012024" cy="101202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But …</a:t>
            </a:r>
            <a:endParaRPr lang="de-DE" sz="3600" dirty="0">
              <a:latin typeface="Calibri Light"/>
            </a:endParaRPr>
          </a:p>
        </p:txBody>
      </p:sp>
      <p:sp>
        <p:nvSpPr>
          <p:cNvPr id="25602" name="Inhaltsplatzhalter 2"/>
          <p:cNvSpPr>
            <a:spLocks noGrp="1"/>
          </p:cNvSpPr>
          <p:nvPr>
            <p:ph idx="1"/>
          </p:nvPr>
        </p:nvSpPr>
        <p:spPr/>
        <p:txBody>
          <a:bodyPr>
            <a:noAutofit/>
          </a:bodyPr>
          <a:lstStyle/>
          <a:p>
            <a:pPr marL="361950" indent="-361950">
              <a:buClr>
                <a:srgbClr val="333333"/>
              </a:buClr>
              <a:buFont typeface="WingDings"/>
              <a:buChar char=""/>
            </a:pPr>
            <a:r>
              <a:rPr lang="en-GB" sz="2400" dirty="0">
                <a:solidFill>
                  <a:srgbClr val="333333"/>
                </a:solidFill>
                <a:latin typeface="Calibri Light"/>
                <a:ea typeface="ＭＳ Ｐゴシック"/>
                <a:cs typeface="Verdana"/>
              </a:rPr>
              <a:t>All people have real strengths, often only waiting to be discovered.</a:t>
            </a:r>
          </a:p>
          <a:p>
            <a:pPr marL="361950" indent="-361950">
              <a:buClr>
                <a:srgbClr val="333333"/>
              </a:buClr>
              <a:buFont typeface="WingDings"/>
              <a:buChar char=""/>
            </a:pPr>
            <a:r>
              <a:rPr lang="en-GB" sz="2400" dirty="0">
                <a:solidFill>
                  <a:srgbClr val="333333"/>
                </a:solidFill>
                <a:latin typeface="Calibri Light"/>
                <a:ea typeface="ＭＳ Ｐゴシック"/>
                <a:cs typeface="Verdana"/>
              </a:rPr>
              <a:t>You can and should be proud of these strengths!</a:t>
            </a:r>
          </a:p>
          <a:p>
            <a:pPr marL="361950" indent="-361950">
              <a:buClr>
                <a:srgbClr val="333333"/>
              </a:buClr>
              <a:buFont typeface="WingDings"/>
              <a:buChar char=""/>
            </a:pPr>
            <a:r>
              <a:rPr lang="en-GB" sz="2400" dirty="0">
                <a:solidFill>
                  <a:srgbClr val="333333"/>
                </a:solidFill>
                <a:latin typeface="Calibri Light"/>
                <a:ea typeface="ＭＳ Ｐゴシック"/>
                <a:cs typeface="Verdana"/>
              </a:rPr>
              <a:t>Awareness of these strengths form the basis of your self-esteem.</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Why are we doing this?</a:t>
            </a:r>
            <a:endParaRPr lang="de-DE" sz="3600" dirty="0">
              <a:latin typeface="Calibri Light"/>
            </a:endParaRPr>
          </a:p>
        </p:txBody>
      </p:sp>
      <p:sp>
        <p:nvSpPr>
          <p:cNvPr id="3" name="Inhaltsplatzhalter 2"/>
          <p:cNvSpPr>
            <a:spLocks noGrp="1"/>
          </p:cNvSpPr>
          <p:nvPr>
            <p:ph idx="1"/>
          </p:nvPr>
        </p:nvSpPr>
        <p:spPr>
          <a:xfrm>
            <a:off x="408955" y="2204864"/>
            <a:ext cx="5486400" cy="4248000"/>
          </a:xfrm>
        </p:spPr>
        <p:txBody>
          <a:bodyPr>
            <a:noAutofit/>
          </a:bodyPr>
          <a:lstStyle/>
          <a:p>
            <a:pPr marL="0" indent="0">
              <a:buNone/>
            </a:pPr>
            <a:r>
              <a:rPr lang="en-GB" sz="2400" dirty="0">
                <a:solidFill>
                  <a:srgbClr val="333333"/>
                </a:solidFill>
                <a:latin typeface="Calibri Light"/>
                <a:ea typeface="Verdana" pitchFamily="34" charset="0"/>
                <a:cs typeface="Verdana" pitchFamily="34" charset="0"/>
              </a:rPr>
              <a:t>Many (but not all!) people with psychosis have low self-esteem, often due to negative interpersonal experiences. Improving self-esteem and other depressive symptoms increases mental stability. This can also help to reduce psychotic symptoms.</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9</a:t>
            </a:fld>
            <a:endParaRPr lang="de-DE"/>
          </a:p>
        </p:txBody>
      </p:sp>
      <p:pic>
        <p:nvPicPr>
          <p:cNvPr id="7"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 t="22544" r="891"/>
          <a:stretch/>
        </p:blipFill>
        <p:spPr>
          <a:xfrm>
            <a:off x="6263640" y="2203704"/>
            <a:ext cx="5303520" cy="2620869"/>
          </a:xfrm>
          <a:prstGeom prst="rect">
            <a:avLst/>
          </a:prstGeom>
        </p:spPr>
      </p:pic>
    </p:spTree>
    <p:extLst>
      <p:ext uri="{BB962C8B-B14F-4D97-AF65-F5344CB8AC3E}">
        <p14:creationId xmlns:p14="http://schemas.microsoft.com/office/powerpoint/2010/main" val="2428351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Sources of Self-Esteem</a:t>
            </a:r>
            <a:endParaRPr lang="de-DE" sz="3600" dirty="0">
              <a:latin typeface="Calibri Light"/>
            </a:endParaRPr>
          </a:p>
        </p:txBody>
      </p:sp>
      <p:sp>
        <p:nvSpPr>
          <p:cNvPr id="27650" name="Rectangle 15"/>
          <p:cNvSpPr>
            <a:spLocks noGrp="1" noChangeArrowheads="1"/>
          </p:cNvSpPr>
          <p:nvPr>
            <p:ph idx="1"/>
          </p:nvPr>
        </p:nvSpPr>
        <p:spPr>
          <a:xfrm>
            <a:off x="408954" y="2204864"/>
            <a:ext cx="6217920" cy="4248000"/>
          </a:xfrm>
        </p:spPr>
        <p:txBody>
          <a:bodyPr>
            <a:noAutofit/>
          </a:bodyPr>
          <a:lstStyle/>
          <a:p>
            <a:pPr marL="342900" indent="-342900" eaLnBrk="1" hangingPunct="1">
              <a:buClr>
                <a:srgbClr val="333333"/>
              </a:buClr>
              <a:buFont typeface="WingDings"/>
              <a:buChar char=""/>
            </a:pPr>
            <a:r>
              <a:rPr lang="en-US" sz="2400" dirty="0">
                <a:solidFill>
                  <a:srgbClr val="333333"/>
                </a:solidFill>
                <a:latin typeface="Calibri Light"/>
                <a:ea typeface="ＭＳ Ｐゴシック"/>
                <a:cs typeface="Verdana"/>
              </a:rPr>
              <a:t>Self-esteem is not a constant, but may occur in various areas of your life and in different forms (symbolized as a shelf on the right).</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10</a:t>
            </a:fld>
            <a:endParaRPr lang="de-DE"/>
          </a:p>
        </p:txBody>
      </p:sp>
      <p:sp>
        <p:nvSpPr>
          <p:cNvPr id="1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1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Work</a:t>
            </a: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2"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Sources of Self-Esteem</a:t>
            </a:r>
            <a:endParaRPr lang="de-DE" sz="3600" dirty="0">
              <a:latin typeface="Calibri Light"/>
            </a:endParaRPr>
          </a:p>
        </p:txBody>
      </p:sp>
      <p:sp>
        <p:nvSpPr>
          <p:cNvPr id="27650" name="Rectangle 15"/>
          <p:cNvSpPr>
            <a:spLocks noGrp="1" noChangeArrowheads="1"/>
          </p:cNvSpPr>
          <p:nvPr>
            <p:ph idx="1"/>
          </p:nvPr>
        </p:nvSpPr>
        <p:spPr>
          <a:xfrm>
            <a:off x="408954" y="2204864"/>
            <a:ext cx="6217920" cy="4248000"/>
          </a:xfrm>
        </p:spPr>
        <p:txBody>
          <a:bodyPr>
            <a:noAutofit/>
          </a:bodyPr>
          <a:lstStyle/>
          <a:p>
            <a:pPr marL="342900" indent="-342900" eaLnBrk="1" hangingPunct="1">
              <a:buClr>
                <a:srgbClr val="333333"/>
              </a:buClr>
              <a:buFont typeface="WingDings"/>
              <a:buChar char=""/>
            </a:pPr>
            <a:r>
              <a:rPr lang="en-US" sz="2400" dirty="0">
                <a:solidFill>
                  <a:srgbClr val="333333"/>
                </a:solidFill>
                <a:latin typeface="Calibri Light"/>
                <a:ea typeface="ＭＳ Ｐゴシック"/>
                <a:cs typeface="Verdana"/>
              </a:rPr>
              <a:t>Self-esteem is not a constant, but may occur in various areas of your life and in different forms (symbolized as a shelf on the right).</a:t>
            </a:r>
          </a:p>
          <a:p>
            <a:pPr marL="342900" indent="-342900" eaLnBrk="1" hangingPunct="1">
              <a:buClr>
                <a:srgbClr val="333333"/>
              </a:buClr>
              <a:buFont typeface="WingDings"/>
              <a:buChar char=""/>
            </a:pPr>
            <a:r>
              <a:rPr lang="en-US" sz="2400" dirty="0">
                <a:solidFill>
                  <a:srgbClr val="333333"/>
                </a:solidFill>
                <a:latin typeface="Calibri Light"/>
                <a:ea typeface="ＭＳ Ｐゴシック"/>
                <a:cs typeface="Verdana"/>
              </a:rPr>
              <a:t>What matters is whether we focus only on our own weaknesses (= empty trays on the shelf) rather than also considering our abilities and strengths (= full trays).</a:t>
            </a:r>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11</a:t>
            </a:fld>
            <a:endParaRPr lang="de-DE"/>
          </a:p>
        </p:txBody>
      </p:sp>
      <p:sp>
        <p:nvSpPr>
          <p:cNvPr id="1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Relationships</a:t>
            </a:r>
          </a:p>
        </p:txBody>
      </p:sp>
      <p:sp>
        <p:nvSpPr>
          <p:cNvPr id="1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Work</a:t>
            </a: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2"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077299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People with low self-esteem …</a:t>
            </a:r>
            <a:endParaRPr lang="de-DE" sz="3600" dirty="0">
              <a:latin typeface="Calibri Light"/>
            </a:endParaRPr>
          </a:p>
        </p:txBody>
      </p:sp>
      <p:sp>
        <p:nvSpPr>
          <p:cNvPr id="27650" name="Rectangle 15"/>
          <p:cNvSpPr>
            <a:spLocks noGrp="1" noChangeArrowheads="1"/>
          </p:cNvSpPr>
          <p:nvPr>
            <p:ph idx="1"/>
          </p:nvPr>
        </p:nvSpPr>
        <p:spPr>
          <a:xfrm>
            <a:off x="408955" y="2204864"/>
            <a:ext cx="6217920" cy="4248000"/>
          </a:xfrm>
        </p:spPr>
        <p:txBody>
          <a:bodyPr>
            <a:noAutofit/>
          </a:bodyPr>
          <a:lstStyle/>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a:rPr>
              <a:t>… tend to focus on their own empty trays, but on the full trays of others.</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12</a:t>
            </a:fld>
            <a:endParaRPr lang="de-DE"/>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Relationships</a:t>
            </a:r>
          </a:p>
        </p:txBody>
      </p:sp>
      <p:sp>
        <p:nvSpPr>
          <p:cNvPr id="1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Work</a:t>
            </a: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2"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People with low self-esteem …</a:t>
            </a:r>
            <a:endParaRPr lang="de-DE" sz="3600" dirty="0">
              <a:latin typeface="Calibri Light"/>
            </a:endParaRPr>
          </a:p>
        </p:txBody>
      </p:sp>
      <p:sp>
        <p:nvSpPr>
          <p:cNvPr id="27650" name="Rectangle 15"/>
          <p:cNvSpPr>
            <a:spLocks noGrp="1" noChangeArrowheads="1"/>
          </p:cNvSpPr>
          <p:nvPr>
            <p:ph idx="1"/>
          </p:nvPr>
        </p:nvSpPr>
        <p:spPr>
          <a:xfrm>
            <a:off x="408955" y="2204864"/>
            <a:ext cx="6217920" cy="4248000"/>
          </a:xfrm>
        </p:spPr>
        <p:txBody>
          <a:bodyPr>
            <a:noAutofit/>
          </a:bodyPr>
          <a:lstStyle/>
          <a:p>
            <a:pPr marL="342900" indent="-342900" eaLnBrk="1" hangingPunct="1">
              <a:buClr>
                <a:srgbClr val="333333"/>
              </a:buClr>
              <a:buFont typeface="WingDings"/>
              <a:buChar char=""/>
            </a:pP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tend</a:t>
            </a:r>
            <a:r>
              <a:rPr lang="de-DE" sz="2400" dirty="0">
                <a:solidFill>
                  <a:srgbClr val="333333"/>
                </a:solidFill>
                <a:latin typeface="Calibri Light"/>
                <a:ea typeface="Verdana" panose="020B0604030504040204" pitchFamily="34" charset="0"/>
                <a:cs typeface="Verdana"/>
              </a:rPr>
              <a:t> to </a:t>
            </a:r>
            <a:r>
              <a:rPr lang="de-DE" sz="2400" dirty="0" err="1">
                <a:solidFill>
                  <a:srgbClr val="333333"/>
                </a:solidFill>
                <a:latin typeface="Calibri Light"/>
                <a:ea typeface="Verdana" panose="020B0604030504040204" pitchFamily="34" charset="0"/>
                <a:cs typeface="Verdana"/>
              </a:rPr>
              <a:t>focus</a:t>
            </a:r>
            <a:r>
              <a:rPr lang="de-DE" sz="2400" dirty="0">
                <a:solidFill>
                  <a:srgbClr val="333333"/>
                </a:solidFill>
                <a:latin typeface="Calibri Light"/>
                <a:ea typeface="Verdana" panose="020B0604030504040204" pitchFamily="34" charset="0"/>
                <a:cs typeface="Verdana"/>
              </a:rPr>
              <a:t> on </a:t>
            </a:r>
            <a:r>
              <a:rPr lang="de-DE" sz="2400" dirty="0" err="1">
                <a:solidFill>
                  <a:srgbClr val="333333"/>
                </a:solidFill>
                <a:latin typeface="Calibri Light"/>
                <a:ea typeface="Verdana" panose="020B0604030504040204" pitchFamily="34" charset="0"/>
                <a:cs typeface="Verdana"/>
              </a:rPr>
              <a:t>their</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own</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empty</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trays</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but</a:t>
            </a:r>
            <a:r>
              <a:rPr lang="de-DE" sz="2400" dirty="0">
                <a:solidFill>
                  <a:srgbClr val="333333"/>
                </a:solidFill>
                <a:latin typeface="Calibri Light"/>
                <a:ea typeface="Verdana" panose="020B0604030504040204" pitchFamily="34" charset="0"/>
                <a:cs typeface="Verdana"/>
              </a:rPr>
              <a:t> on </a:t>
            </a:r>
            <a:r>
              <a:rPr lang="de-DE" sz="2400" dirty="0" err="1">
                <a:solidFill>
                  <a:srgbClr val="333333"/>
                </a:solidFill>
                <a:latin typeface="Calibri Light"/>
                <a:ea typeface="Verdana" panose="020B0604030504040204" pitchFamily="34" charset="0"/>
                <a:cs typeface="Verdana"/>
              </a:rPr>
              <a:t>the</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full</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trays</a:t>
            </a:r>
            <a:r>
              <a:rPr lang="de-DE" sz="2400" dirty="0">
                <a:solidFill>
                  <a:srgbClr val="333333"/>
                </a:solidFill>
                <a:latin typeface="Calibri Light"/>
                <a:ea typeface="Verdana" panose="020B0604030504040204" pitchFamily="34" charset="0"/>
                <a:cs typeface="Verdana"/>
              </a:rPr>
              <a:t> of </a:t>
            </a:r>
            <a:r>
              <a:rPr lang="de-DE" sz="2400" dirty="0" err="1">
                <a:solidFill>
                  <a:srgbClr val="333333"/>
                </a:solidFill>
                <a:latin typeface="Calibri Light"/>
                <a:ea typeface="Verdana" panose="020B0604030504040204" pitchFamily="34" charset="0"/>
                <a:cs typeface="Verdana"/>
              </a:rPr>
              <a:t>others</a:t>
            </a:r>
            <a:r>
              <a:rPr lang="de-DE" sz="24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tend</a:t>
            </a:r>
            <a:r>
              <a:rPr lang="de-DE" sz="2400" dirty="0">
                <a:solidFill>
                  <a:srgbClr val="333333"/>
                </a:solidFill>
                <a:latin typeface="Calibri Light"/>
                <a:ea typeface="Verdana" panose="020B0604030504040204" pitchFamily="34" charset="0"/>
                <a:cs typeface="Verdana"/>
              </a:rPr>
              <a:t> to </a:t>
            </a:r>
            <a:r>
              <a:rPr lang="de-DE" sz="2400" dirty="0" err="1">
                <a:solidFill>
                  <a:srgbClr val="333333"/>
                </a:solidFill>
                <a:latin typeface="Calibri Light"/>
                <a:ea typeface="Verdana" panose="020B0604030504040204" pitchFamily="34" charset="0"/>
                <a:cs typeface="Verdana"/>
              </a:rPr>
              <a:t>make</a:t>
            </a:r>
            <a:r>
              <a:rPr lang="de-DE" sz="2400" dirty="0">
                <a:solidFill>
                  <a:srgbClr val="333333"/>
                </a:solidFill>
                <a:latin typeface="Calibri Light"/>
                <a:ea typeface="Verdana" panose="020B0604030504040204" pitchFamily="34" charset="0"/>
                <a:cs typeface="Verdana"/>
              </a:rPr>
              <a:t> </a:t>
            </a:r>
            <a:r>
              <a:rPr lang="de-DE" sz="2400" dirty="0" err="1">
                <a:solidFill>
                  <a:srgbClr val="333333"/>
                </a:solidFill>
                <a:latin typeface="Calibri Light"/>
                <a:ea typeface="Verdana" panose="020B0604030504040204" pitchFamily="34" charset="0"/>
                <a:cs typeface="Verdana"/>
              </a:rPr>
              <a:t>generalised</a:t>
            </a:r>
            <a:r>
              <a:rPr lang="de-DE" sz="2400" dirty="0">
                <a:solidFill>
                  <a:srgbClr val="333333"/>
                </a:solidFill>
                <a:latin typeface="Calibri Light"/>
                <a:ea typeface="Verdana" panose="020B0604030504040204" pitchFamily="34" charset="0"/>
                <a:cs typeface="Verdana"/>
              </a:rPr>
              <a:t> </a:t>
            </a:r>
            <a:r>
              <a:rPr lang="en-US" sz="2400" dirty="0">
                <a:solidFill>
                  <a:srgbClr val="333333"/>
                </a:solidFill>
                <a:latin typeface="Calibri Light"/>
                <a:cs typeface="Verdana"/>
              </a:rPr>
              <a:t>negative self-judgments (e.g., </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I am worthless</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a:t>
            </a:r>
            <a:endParaRPr lang="de-DE" sz="24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13</a:t>
            </a:fld>
            <a:endParaRPr lang="de-DE"/>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Relationships</a:t>
            </a:r>
          </a:p>
        </p:txBody>
      </p:sp>
      <p:sp>
        <p:nvSpPr>
          <p:cNvPr id="1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Work</a:t>
            </a: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2"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2425984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People with low self-esteem …</a:t>
            </a:r>
            <a:endParaRPr lang="de-DE" sz="3600" dirty="0">
              <a:latin typeface="Calibri Light"/>
            </a:endParaRPr>
          </a:p>
        </p:txBody>
      </p:sp>
      <p:sp>
        <p:nvSpPr>
          <p:cNvPr id="27650" name="Rectangle 15"/>
          <p:cNvSpPr>
            <a:spLocks noGrp="1" noChangeArrowheads="1"/>
          </p:cNvSpPr>
          <p:nvPr>
            <p:ph idx="1"/>
          </p:nvPr>
        </p:nvSpPr>
        <p:spPr>
          <a:xfrm>
            <a:off x="408955" y="2204864"/>
            <a:ext cx="6217920" cy="4248000"/>
          </a:xfrm>
        </p:spPr>
        <p:txBody>
          <a:bodyPr>
            <a:noAutofit/>
          </a:bodyPr>
          <a:lstStyle/>
          <a:p>
            <a:pPr marL="342900" indent="-342900" eaLnBrk="1" hangingPunct="1">
              <a:buClr>
                <a:srgbClr val="333333"/>
              </a:buClr>
              <a:buFont typeface="WingDings"/>
              <a:buChar char=""/>
            </a:pPr>
            <a:r>
              <a:rPr lang="en-GB" sz="2400" dirty="0">
                <a:solidFill>
                  <a:srgbClr val="333333"/>
                </a:solidFill>
                <a:latin typeface="Calibri Light"/>
                <a:ea typeface="Verdana" panose="020B0604030504040204" pitchFamily="34" charset="0"/>
                <a:cs typeface="Verdana"/>
              </a:rPr>
              <a:t>… tend to focus on their own empty trays, but on the full trays of others.</a:t>
            </a:r>
          </a:p>
          <a:p>
            <a:pPr marL="342900" indent="-342900">
              <a:buClr>
                <a:srgbClr val="333333"/>
              </a:buClr>
              <a:buFont typeface="WingDings"/>
              <a:buChar char=""/>
              <a:defRPr/>
            </a:pPr>
            <a:r>
              <a:rPr lang="en-GB" sz="2400" dirty="0">
                <a:solidFill>
                  <a:srgbClr val="333333"/>
                </a:solidFill>
                <a:latin typeface="Calibri Light"/>
                <a:ea typeface="Verdana" panose="020B0604030504040204" pitchFamily="34" charset="0"/>
                <a:cs typeface="Verdana"/>
              </a:rPr>
              <a:t>… tend to make generalised </a:t>
            </a:r>
            <a:r>
              <a:rPr lang="en-GB" sz="2400" dirty="0">
                <a:solidFill>
                  <a:srgbClr val="333333"/>
                </a:solidFill>
                <a:latin typeface="Calibri Light"/>
                <a:cs typeface="Verdana"/>
              </a:rPr>
              <a:t>negative self-judgments (e.g., </a:t>
            </a:r>
            <a:r>
              <a:rPr lang="en-GB" sz="2400" kern="1200" dirty="0">
                <a:solidFill>
                  <a:srgbClr val="333333"/>
                </a:solidFill>
                <a:latin typeface="Calibri Light"/>
                <a:ea typeface="Verdana" pitchFamily="34" charset="0"/>
                <a:cs typeface="Verdana"/>
              </a:rPr>
              <a:t>“</a:t>
            </a:r>
            <a:r>
              <a:rPr lang="en-GB" sz="2400" dirty="0">
                <a:solidFill>
                  <a:srgbClr val="333333"/>
                </a:solidFill>
                <a:latin typeface="Calibri Light"/>
                <a:cs typeface="Verdana"/>
              </a:rPr>
              <a:t>I am worthless</a:t>
            </a:r>
            <a:r>
              <a:rPr lang="en-GB" sz="2400" kern="1200" dirty="0">
                <a:solidFill>
                  <a:srgbClr val="333333"/>
                </a:solidFill>
                <a:latin typeface="Calibri Light"/>
                <a:ea typeface="Verdana" pitchFamily="34" charset="0"/>
                <a:cs typeface="Verdana"/>
              </a:rPr>
              <a:t>”</a:t>
            </a:r>
            <a:r>
              <a:rPr lang="en-GB" sz="2400" dirty="0">
                <a:solidFill>
                  <a:srgbClr val="333333"/>
                </a:solidFill>
                <a:latin typeface="Calibri Light"/>
                <a:cs typeface="Verdana"/>
              </a:rPr>
              <a:t>).</a:t>
            </a:r>
          </a:p>
          <a:p>
            <a:pPr marL="342900" indent="-342900">
              <a:buClr>
                <a:srgbClr val="333333"/>
              </a:buClr>
              <a:buFont typeface="WingDings"/>
              <a:buChar char=""/>
              <a:defRPr/>
            </a:pPr>
            <a:r>
              <a:rPr lang="en-GB" sz="2400" dirty="0">
                <a:solidFill>
                  <a:srgbClr val="333333"/>
                </a:solidFill>
                <a:latin typeface="Calibri Light"/>
                <a:cs typeface="Verdana"/>
              </a:rPr>
              <a:t>… do not differentiate between the person as a whole and behaviour (e.g., </a:t>
            </a:r>
            <a:r>
              <a:rPr lang="en-GB" sz="2400" kern="1200" dirty="0">
                <a:solidFill>
                  <a:srgbClr val="333333"/>
                </a:solidFill>
                <a:latin typeface="Calibri Light"/>
                <a:ea typeface="Verdana" pitchFamily="34" charset="0"/>
                <a:cs typeface="Verdana"/>
              </a:rPr>
              <a:t>“</a:t>
            </a:r>
            <a:r>
              <a:rPr lang="en-GB" sz="2400" dirty="0">
                <a:solidFill>
                  <a:srgbClr val="333333"/>
                </a:solidFill>
                <a:latin typeface="Calibri Light"/>
                <a:cs typeface="Verdana"/>
              </a:rPr>
              <a:t>If I am unsuccessful at one thing, it means I’m a loser</a:t>
            </a:r>
            <a:r>
              <a:rPr lang="en-GB" sz="2400" kern="1200" dirty="0">
                <a:solidFill>
                  <a:srgbClr val="333333"/>
                </a:solidFill>
                <a:latin typeface="Calibri Light"/>
                <a:ea typeface="Verdana" pitchFamily="34" charset="0"/>
                <a:cs typeface="Verdana"/>
              </a:rPr>
              <a:t>”</a:t>
            </a:r>
            <a:r>
              <a:rPr lang="en-GB" sz="2400" dirty="0">
                <a:solidFill>
                  <a:srgbClr val="333333"/>
                </a:solidFill>
                <a:latin typeface="Calibri Light"/>
                <a:cs typeface="Verdana"/>
              </a:rPr>
              <a:t>).</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14</a:t>
            </a:fld>
            <a:endParaRPr lang="de-DE"/>
          </a:p>
        </p:txBody>
      </p:sp>
      <p:pic>
        <p:nvPicPr>
          <p:cNvPr id="17"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724" y="1124744"/>
            <a:ext cx="3534070" cy="5303520"/>
          </a:xfrm>
          <a:prstGeom prst="rect">
            <a:avLst/>
          </a:prstGeom>
        </p:spPr>
      </p:pic>
      <p:sp>
        <p:nvSpPr>
          <p:cNvPr id="18" name="Caption_18"/>
          <p:cNvSpPr txBox="1">
            <a:spLocks noChangeArrowheads="1"/>
          </p:cNvSpPr>
          <p:nvPr/>
        </p:nvSpPr>
        <p:spPr bwMode="auto">
          <a:xfrm>
            <a:off x="7661719" y="2408046"/>
            <a:ext cx="182880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Relationships</a:t>
            </a:r>
          </a:p>
        </p:txBody>
      </p:sp>
      <p:sp>
        <p:nvSpPr>
          <p:cNvPr id="19" name="Caption_19"/>
          <p:cNvSpPr txBox="1">
            <a:spLocks noChangeArrowheads="1"/>
          </p:cNvSpPr>
          <p:nvPr/>
        </p:nvSpPr>
        <p:spPr bwMode="auto">
          <a:xfrm>
            <a:off x="7852398"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Work</a:t>
            </a:r>
          </a:p>
        </p:txBody>
      </p:sp>
      <p:sp>
        <p:nvSpPr>
          <p:cNvPr id="20" name="Caption_20"/>
          <p:cNvSpPr txBox="1">
            <a:spLocks noChangeArrowheads="1"/>
          </p:cNvSpPr>
          <p:nvPr/>
        </p:nvSpPr>
        <p:spPr bwMode="auto">
          <a:xfrm>
            <a:off x="7662262"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21" name="Caption_21"/>
          <p:cNvSpPr txBox="1">
            <a:spLocks noChangeArrowheads="1"/>
          </p:cNvSpPr>
          <p:nvPr/>
        </p:nvSpPr>
        <p:spPr bwMode="auto">
          <a:xfrm>
            <a:off x="9897872" y="2972453"/>
            <a:ext cx="1097280" cy="365760"/>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Sports</a:t>
            </a:r>
          </a:p>
        </p:txBody>
      </p:sp>
      <p:sp>
        <p:nvSpPr>
          <p:cNvPr id="22" name="Caption_22"/>
          <p:cNvSpPr txBox="1">
            <a:spLocks noChangeArrowheads="1"/>
          </p:cNvSpPr>
          <p:nvPr/>
        </p:nvSpPr>
        <p:spPr bwMode="auto">
          <a:xfrm>
            <a:off x="9517659"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138793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dirty="0">
                <a:latin typeface="Calibri Light"/>
              </a:rPr>
              <a:t>Do not </a:t>
            </a:r>
            <a:r>
              <a:rPr lang="de-DE" sz="3600" dirty="0" err="1">
                <a:latin typeface="Calibri Light"/>
              </a:rPr>
              <a:t>forget</a:t>
            </a:r>
            <a:r>
              <a:rPr lang="de-DE" sz="3600" dirty="0">
                <a:latin typeface="Calibri Light"/>
              </a:rPr>
              <a:t> …</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15</a:t>
            </a:fld>
            <a:endParaRPr lang="de-DE"/>
          </a:p>
        </p:txBody>
      </p:sp>
      <p:sp>
        <p:nvSpPr>
          <p:cNvPr id="31"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I was chosen last for my sports teams at school; I’m bad at throwing a ball but good at dancing …</a:t>
            </a:r>
            <a:endParaRPr lang="de-DE" i="1" dirty="0">
              <a:solidFill>
                <a:srgbClr val="333333"/>
              </a:solidFill>
              <a:latin typeface="Calibri Light"/>
              <a:ea typeface="ＭＳ Ｐゴシック" charset="0"/>
            </a:endParaRPr>
          </a:p>
        </p:txBody>
      </p:sp>
      <p:sp>
        <p:nvSpPr>
          <p:cNvPr id="32"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I like cooking and I know plenty about music and politics. </a:t>
            </a:r>
            <a:br>
              <a:rPr lang="en-US" i="1" dirty="0">
                <a:solidFill>
                  <a:srgbClr val="333333"/>
                </a:solidFill>
                <a:latin typeface="Calibri Light"/>
                <a:ea typeface="ＭＳ Ｐゴシック" charset="0"/>
              </a:rPr>
            </a:br>
            <a:r>
              <a:rPr lang="en-US" i="1" dirty="0">
                <a:solidFill>
                  <a:srgbClr val="333333"/>
                </a:solidFill>
                <a:latin typeface="Calibri Light"/>
                <a:ea typeface="ＭＳ Ｐゴシック" charset="0"/>
              </a:rPr>
              <a:t>I’m interested in literature and films …</a:t>
            </a:r>
            <a:endParaRPr lang="de-DE" i="1" dirty="0">
              <a:solidFill>
                <a:srgbClr val="333333"/>
              </a:solidFill>
              <a:latin typeface="Calibri Light"/>
              <a:ea typeface="ＭＳ Ｐゴシック" charset="0"/>
            </a:endParaRPr>
          </a:p>
        </p:txBody>
      </p:sp>
      <p:sp>
        <p:nvSpPr>
          <p:cNvPr id="33"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satisfied with my hair and I like my eyes, but I’d like to be taller ...</a:t>
            </a:r>
            <a:endParaRPr lang="de-DE" i="1" dirty="0">
              <a:solidFill>
                <a:srgbClr val="333333"/>
              </a:solidFill>
              <a:latin typeface="Calibri Light"/>
              <a:ea typeface="ＭＳ Ｐゴシック" charset="0"/>
            </a:endParaRPr>
          </a:p>
        </p:txBody>
      </p:sp>
      <p:sp>
        <p:nvSpPr>
          <p:cNvPr id="34"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unemployed at the moment; failed the last test</a:t>
            </a:r>
            <a:endParaRPr lang="de-DE" i="1" dirty="0">
              <a:solidFill>
                <a:srgbClr val="333333"/>
              </a:solidFill>
              <a:latin typeface="Calibri Light"/>
              <a:ea typeface="ＭＳ Ｐゴシック" charset="0"/>
            </a:endParaRPr>
          </a:p>
        </p:txBody>
      </p:sp>
      <p:sp>
        <p:nvSpPr>
          <p:cNvPr id="35"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a good listener, very reliable, able to maintain my friendships and make others laugh …</a:t>
            </a:r>
            <a:endParaRPr lang="de-DE" dirty="0">
              <a:solidFill>
                <a:srgbClr val="333333"/>
              </a:solidFill>
              <a:latin typeface="Calibri Light"/>
              <a:ea typeface="ＭＳ Ｐゴシック" charset="0"/>
            </a:endParaRPr>
          </a:p>
        </p:txBody>
      </p:sp>
      <p:sp>
        <p:nvSpPr>
          <p:cNvPr id="37" name="Caption_30"/>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38" name="Caption_31"/>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Work</a:t>
            </a:r>
          </a:p>
        </p:txBody>
      </p:sp>
      <p:sp>
        <p:nvSpPr>
          <p:cNvPr id="39" name="Caption_32"/>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40" name="Caption_33"/>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41" name="Caption_34"/>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1753976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1920" y="1149344"/>
            <a:ext cx="3534070" cy="5303520"/>
          </a:xfrm>
          <a:prstGeom prst="rect">
            <a:avLst/>
          </a:prstGeom>
        </p:spPr>
      </p:pic>
      <p:sp>
        <p:nvSpPr>
          <p:cNvPr id="21" name="Rectangle 3"/>
          <p:cNvSpPr>
            <a:spLocks noGrp="1" noChangeArrowheads="1"/>
          </p:cNvSpPr>
          <p:nvPr>
            <p:ph type="title"/>
          </p:nvPr>
        </p:nvSpPr>
        <p:spPr/>
        <p:txBody>
          <a:bodyPr vert="horz" lIns="0" tIns="0" rIns="0" bIns="0" rtlCol="0" anchor="t">
            <a:spAutoFit/>
          </a:bodyPr>
          <a:lstStyle/>
          <a:p>
            <a:pPr defTabSz="914377">
              <a:spcBef>
                <a:spcPts val="0"/>
              </a:spcBef>
            </a:pPr>
            <a:r>
              <a:rPr lang="de-DE" sz="3600">
                <a:latin typeface="Calibri Light"/>
              </a:rPr>
              <a:t>Do not forget …</a:t>
            </a:r>
            <a:endParaRPr lang="de-DE" sz="3600" dirty="0">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16</a:t>
            </a:fld>
            <a:endParaRPr lang="de-DE"/>
          </a:p>
        </p:txBody>
      </p:sp>
      <p:sp>
        <p:nvSpPr>
          <p:cNvPr id="31" name="Caption_24"/>
          <p:cNvSpPr>
            <a:spLocks noChangeArrowheads="1"/>
          </p:cNvSpPr>
          <p:nvPr/>
        </p:nvSpPr>
        <p:spPr bwMode="auto">
          <a:xfrm>
            <a:off x="8259099" y="1813842"/>
            <a:ext cx="3539611" cy="1367285"/>
          </a:xfrm>
          <a:prstGeom prst="wedgeRoundRectCallout">
            <a:avLst>
              <a:gd name="adj1" fmla="val -60923"/>
              <a:gd name="adj2" fmla="val 45661"/>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 was chosen last for my sports teams at school; I’m bad at throwing a ball but good at dancing …</a:t>
            </a:r>
            <a:endParaRPr lang="de-DE" i="1" dirty="0">
              <a:solidFill>
                <a:srgbClr val="333333"/>
              </a:solidFill>
              <a:latin typeface="Calibri Light"/>
              <a:ea typeface="ＭＳ Ｐゴシック" charset="0"/>
            </a:endParaRPr>
          </a:p>
        </p:txBody>
      </p:sp>
      <p:sp>
        <p:nvSpPr>
          <p:cNvPr id="32" name="Caption_27"/>
          <p:cNvSpPr>
            <a:spLocks noChangeArrowheads="1"/>
          </p:cNvSpPr>
          <p:nvPr/>
        </p:nvSpPr>
        <p:spPr bwMode="auto">
          <a:xfrm>
            <a:off x="8259099" y="3440459"/>
            <a:ext cx="3539611" cy="1333375"/>
          </a:xfrm>
          <a:prstGeom prst="wedgeRoundRectCallout">
            <a:avLst>
              <a:gd name="adj1" fmla="val -60032"/>
              <a:gd name="adj2" fmla="val 32033"/>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dirty="0">
                <a:solidFill>
                  <a:srgbClr val="333333"/>
                </a:solidFill>
                <a:latin typeface="Calibri Light"/>
                <a:ea typeface="ＭＳ Ｐゴシック" charset="0"/>
              </a:rPr>
              <a:t>I like cooking and I know plenty about music and politics. </a:t>
            </a:r>
            <a:br>
              <a:rPr lang="en-US" i="1" dirty="0">
                <a:solidFill>
                  <a:srgbClr val="333333"/>
                </a:solidFill>
                <a:latin typeface="Calibri Light"/>
                <a:ea typeface="ＭＳ Ｐゴシック" charset="0"/>
              </a:rPr>
            </a:br>
            <a:r>
              <a:rPr lang="en-US" i="1" dirty="0">
                <a:solidFill>
                  <a:srgbClr val="333333"/>
                </a:solidFill>
                <a:latin typeface="Calibri Light"/>
                <a:ea typeface="ＭＳ Ｐゴシック" charset="0"/>
              </a:rPr>
              <a:t>I’m interested in literature and films …</a:t>
            </a:r>
            <a:endParaRPr lang="de-DE" i="1" dirty="0">
              <a:solidFill>
                <a:srgbClr val="333333"/>
              </a:solidFill>
              <a:latin typeface="Calibri Light"/>
              <a:ea typeface="ＭＳ Ｐゴシック" charset="0"/>
            </a:endParaRPr>
          </a:p>
        </p:txBody>
      </p:sp>
      <p:sp>
        <p:nvSpPr>
          <p:cNvPr id="33" name="Caption_26"/>
          <p:cNvSpPr>
            <a:spLocks noChangeArrowheads="1"/>
          </p:cNvSpPr>
          <p:nvPr/>
        </p:nvSpPr>
        <p:spPr bwMode="auto">
          <a:xfrm>
            <a:off x="408953" y="4384452"/>
            <a:ext cx="3351885" cy="1330547"/>
          </a:xfrm>
          <a:prstGeom prst="wedgeRoundRectCallout">
            <a:avLst>
              <a:gd name="adj1" fmla="val 66140"/>
              <a:gd name="adj2" fmla="val -42678"/>
              <a:gd name="adj3" fmla="val 16667"/>
            </a:avLst>
          </a:prstGeom>
          <a:solidFill>
            <a:schemeClr val="bg1"/>
          </a:solidFill>
          <a:ln w="9525">
            <a:solidFill>
              <a:srgbClr val="3366FF"/>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satisfied with my hair and I like my eyes, but I’d like to be taller ...</a:t>
            </a:r>
            <a:endParaRPr lang="de-DE" i="1" dirty="0">
              <a:solidFill>
                <a:srgbClr val="333333"/>
              </a:solidFill>
              <a:latin typeface="Calibri Light"/>
              <a:ea typeface="ＭＳ Ｐゴシック" charset="0"/>
            </a:endParaRPr>
          </a:p>
        </p:txBody>
      </p:sp>
      <p:sp>
        <p:nvSpPr>
          <p:cNvPr id="34" name="Caption_25"/>
          <p:cNvSpPr>
            <a:spLocks noChangeArrowheads="1"/>
          </p:cNvSpPr>
          <p:nvPr/>
        </p:nvSpPr>
        <p:spPr bwMode="auto">
          <a:xfrm>
            <a:off x="408954" y="3181127"/>
            <a:ext cx="3351884" cy="978153"/>
          </a:xfrm>
          <a:prstGeom prst="wedgeRoundRectCallout">
            <a:avLst>
              <a:gd name="adj1" fmla="val 64008"/>
              <a:gd name="adj2" fmla="val -17930"/>
              <a:gd name="adj3" fmla="val 16667"/>
            </a:avLst>
          </a:prstGeom>
          <a:solidFill>
            <a:schemeClr val="bg1"/>
          </a:solidFill>
          <a:ln w="9525">
            <a:solidFill>
              <a:srgbClr val="FF00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unemployed at the moment; failed the last test</a:t>
            </a:r>
            <a:endParaRPr lang="de-DE" i="1" dirty="0">
              <a:solidFill>
                <a:srgbClr val="333333"/>
              </a:solidFill>
              <a:latin typeface="Calibri Light"/>
              <a:ea typeface="ＭＳ Ｐゴシック" charset="0"/>
            </a:endParaRPr>
          </a:p>
        </p:txBody>
      </p:sp>
      <p:sp>
        <p:nvSpPr>
          <p:cNvPr id="35" name="Caption_28"/>
          <p:cNvSpPr>
            <a:spLocks noChangeArrowheads="1"/>
          </p:cNvSpPr>
          <p:nvPr/>
        </p:nvSpPr>
        <p:spPr bwMode="auto">
          <a:xfrm>
            <a:off x="408955" y="1813842"/>
            <a:ext cx="3351884" cy="1158611"/>
          </a:xfrm>
          <a:prstGeom prst="wedgeRoundRectCallout">
            <a:avLst>
              <a:gd name="adj1" fmla="val 65195"/>
              <a:gd name="adj2" fmla="val 17750"/>
              <a:gd name="adj3" fmla="val 16667"/>
            </a:avLst>
          </a:prstGeom>
          <a:solidFill>
            <a:schemeClr val="bg1"/>
          </a:solidFill>
          <a:ln w="9525">
            <a:solidFill>
              <a:srgbClr val="00FF00"/>
            </a:solidFill>
            <a:miter lim="800000"/>
            <a:headEnd/>
            <a:tailEnd/>
          </a:ln>
          <a:effectLst/>
        </p:spPr>
        <p:txBody>
          <a:bodyPr/>
          <a:lstStyle/>
          <a:p>
            <a:pPr fontAlgn="base">
              <a:lnSpc>
                <a:spcPct val="105000"/>
              </a:lnSpc>
              <a:spcBef>
                <a:spcPts val="1999"/>
              </a:spcBef>
              <a:spcAft>
                <a:spcPct val="0"/>
              </a:spcAft>
            </a:pPr>
            <a:r>
              <a:rPr lang="en-US" i="1">
                <a:solidFill>
                  <a:srgbClr val="333333"/>
                </a:solidFill>
                <a:latin typeface="Calibri Light"/>
                <a:ea typeface="ＭＳ Ｐゴシック" charset="0"/>
              </a:rPr>
              <a:t>I’m a good listener, very reliable, able to maintain my friendships and make others laugh …</a:t>
            </a:r>
            <a:endParaRPr lang="de-DE" dirty="0">
              <a:solidFill>
                <a:srgbClr val="333333"/>
              </a:solidFill>
              <a:latin typeface="Calibri Light"/>
              <a:ea typeface="ＭＳ Ｐゴシック" charset="0"/>
            </a:endParaRPr>
          </a:p>
        </p:txBody>
      </p:sp>
      <p:sp>
        <p:nvSpPr>
          <p:cNvPr id="36" name="Caption_29"/>
          <p:cNvSpPr>
            <a:spLocks noChangeArrowheads="1"/>
          </p:cNvSpPr>
          <p:nvPr/>
        </p:nvSpPr>
        <p:spPr bwMode="auto">
          <a:xfrm>
            <a:off x="408955" y="6446520"/>
            <a:ext cx="11376000" cy="400110"/>
          </a:xfrm>
          <a:prstGeom prst="rect">
            <a:avLst/>
          </a:prstGeom>
          <a:noFill/>
          <a:ln w="9525">
            <a:noFill/>
            <a:miter lim="800000"/>
            <a:headEnd/>
            <a:tailEnd/>
          </a:ln>
        </p:spPr>
        <p:txBody>
          <a:bodyPr wrap="square">
            <a:spAutoFit/>
          </a:bodyPr>
          <a:lstStyle/>
          <a:p>
            <a:pPr algn="ctr"/>
            <a:r>
              <a:rPr lang="en-US" sz="2000" dirty="0">
                <a:solidFill>
                  <a:srgbClr val="004992"/>
                </a:solidFill>
                <a:latin typeface="Calibri Light"/>
                <a:cs typeface="Verdana"/>
              </a:rPr>
              <a:t>In which tray haven’t you been looking for quite a long time? What hidden treasures may be there?</a:t>
            </a:r>
            <a:endParaRPr lang="fr-FR" sz="2000" dirty="0">
              <a:solidFill>
                <a:srgbClr val="004992"/>
              </a:solidFill>
              <a:latin typeface="Calibri Light"/>
              <a:cs typeface="Verdana"/>
            </a:endParaRPr>
          </a:p>
        </p:txBody>
      </p:sp>
      <p:sp>
        <p:nvSpPr>
          <p:cNvPr id="37" name="Caption_30"/>
          <p:cNvSpPr txBox="1">
            <a:spLocks noChangeArrowheads="1"/>
          </p:cNvSpPr>
          <p:nvPr/>
        </p:nvSpPr>
        <p:spPr bwMode="auto">
          <a:xfrm>
            <a:off x="4479607" y="2408046"/>
            <a:ext cx="18288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Relationships</a:t>
            </a:r>
            <a:endParaRPr lang="de-DE" dirty="0">
              <a:solidFill>
                <a:srgbClr val="333333"/>
              </a:solidFill>
              <a:latin typeface="Calibri Light"/>
              <a:cs typeface="Verdana"/>
            </a:endParaRPr>
          </a:p>
        </p:txBody>
      </p:sp>
      <p:sp>
        <p:nvSpPr>
          <p:cNvPr id="38" name="Caption_31"/>
          <p:cNvSpPr txBox="1">
            <a:spLocks noChangeArrowheads="1"/>
          </p:cNvSpPr>
          <p:nvPr/>
        </p:nvSpPr>
        <p:spPr bwMode="auto">
          <a:xfrm>
            <a:off x="4670286" y="3430666"/>
            <a:ext cx="1188720" cy="369332"/>
          </a:xfrm>
          <a:prstGeom prst="rect">
            <a:avLst/>
          </a:prstGeom>
          <a:solidFill>
            <a:schemeClr val="bg1"/>
          </a:solidFill>
          <a:ln w="9525">
            <a:noFill/>
            <a:miter lim="800000"/>
            <a:headEnd/>
            <a:tailEnd/>
          </a:ln>
        </p:spPr>
        <p:txBody>
          <a:bodyPr>
            <a:spAutoFit/>
          </a:bodyPr>
          <a:lstStyle/>
          <a:p>
            <a:pPr algn="ctr"/>
            <a:r>
              <a:rPr lang="de-DE" dirty="0">
                <a:solidFill>
                  <a:srgbClr val="333333"/>
                </a:solidFill>
                <a:latin typeface="Calibri Light"/>
                <a:cs typeface="Verdana"/>
              </a:rPr>
              <a:t> Work</a:t>
            </a:r>
          </a:p>
        </p:txBody>
      </p:sp>
      <p:sp>
        <p:nvSpPr>
          <p:cNvPr id="39" name="Caption_32"/>
          <p:cNvSpPr txBox="1">
            <a:spLocks noChangeArrowheads="1"/>
          </p:cNvSpPr>
          <p:nvPr/>
        </p:nvSpPr>
        <p:spPr bwMode="auto">
          <a:xfrm>
            <a:off x="4480150" y="4201572"/>
            <a:ext cx="1371600" cy="365760"/>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Appearance</a:t>
            </a:r>
            <a:endParaRPr lang="de-DE" dirty="0">
              <a:solidFill>
                <a:srgbClr val="333333"/>
              </a:solidFill>
              <a:latin typeface="Calibri Light"/>
              <a:cs typeface="Verdana"/>
            </a:endParaRPr>
          </a:p>
        </p:txBody>
      </p:sp>
      <p:sp>
        <p:nvSpPr>
          <p:cNvPr id="40" name="Caption_33"/>
          <p:cNvSpPr txBox="1">
            <a:spLocks noChangeArrowheads="1"/>
          </p:cNvSpPr>
          <p:nvPr/>
        </p:nvSpPr>
        <p:spPr bwMode="auto">
          <a:xfrm>
            <a:off x="6715760" y="2972453"/>
            <a:ext cx="1097280" cy="369332"/>
          </a:xfrm>
          <a:prstGeom prst="rect">
            <a:avLst/>
          </a:prstGeom>
          <a:solidFill>
            <a:schemeClr val="bg1"/>
          </a:solidFill>
          <a:ln w="9525">
            <a:noFill/>
            <a:miter lim="800000"/>
            <a:headEnd/>
            <a:tailEnd/>
          </a:ln>
        </p:spPr>
        <p:txBody>
          <a:bodyPr wrap="square">
            <a:spAutoFit/>
          </a:bodyPr>
          <a:lstStyle/>
          <a:p>
            <a:pPr algn="ctr"/>
            <a:r>
              <a:rPr lang="de-DE">
                <a:solidFill>
                  <a:srgbClr val="333333"/>
                </a:solidFill>
                <a:latin typeface="Calibri Light"/>
                <a:cs typeface="Verdana"/>
              </a:rPr>
              <a:t>Sports</a:t>
            </a:r>
            <a:endParaRPr lang="de-DE" dirty="0">
              <a:solidFill>
                <a:srgbClr val="333333"/>
              </a:solidFill>
              <a:latin typeface="Calibri Light"/>
              <a:cs typeface="Verdana"/>
            </a:endParaRPr>
          </a:p>
        </p:txBody>
      </p:sp>
      <p:sp>
        <p:nvSpPr>
          <p:cNvPr id="41" name="Caption_34"/>
          <p:cNvSpPr txBox="1">
            <a:spLocks noChangeArrowheads="1"/>
          </p:cNvSpPr>
          <p:nvPr/>
        </p:nvSpPr>
        <p:spPr bwMode="auto">
          <a:xfrm>
            <a:off x="6335547" y="4453286"/>
            <a:ext cx="1188720" cy="369332"/>
          </a:xfrm>
          <a:prstGeom prst="rect">
            <a:avLst/>
          </a:prstGeom>
          <a:solidFill>
            <a:schemeClr val="bg1"/>
          </a:solidFill>
          <a:ln w="9525">
            <a:noFill/>
            <a:miter lim="800000"/>
            <a:headEnd/>
            <a:tailEnd/>
          </a:ln>
        </p:spPr>
        <p:txBody>
          <a:bodyPr wrap="square">
            <a:spAutoFit/>
          </a:bodyPr>
          <a:lstStyle/>
          <a:p>
            <a:pPr algn="ctr"/>
            <a:r>
              <a:rPr lang="de-DE" dirty="0">
                <a:solidFill>
                  <a:srgbClr val="333333"/>
                </a:solidFill>
                <a:latin typeface="Calibri Light"/>
                <a:cs typeface="Verdana"/>
              </a:rPr>
              <a:t> Hobbies</a:t>
            </a:r>
          </a:p>
        </p:txBody>
      </p:sp>
    </p:spTree>
    <p:extLst>
      <p:ext uri="{BB962C8B-B14F-4D97-AF65-F5344CB8AC3E}">
        <p14:creationId xmlns:p14="http://schemas.microsoft.com/office/powerpoint/2010/main" val="35704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identifies people with high self-esteem?</a:t>
            </a:r>
            <a:endParaRPr lang="de-DE" sz="3600" dirty="0">
              <a:latin typeface="Calibri Light"/>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333333"/>
              </a:buClr>
              <a:buFont typeface="WingDings"/>
              <a:buChar char=""/>
              <a:defRPr/>
            </a:pPr>
            <a:r>
              <a:rPr lang="de-DE" sz="2400" dirty="0">
                <a:solidFill>
                  <a:srgbClr val="333333"/>
                </a:solidFill>
                <a:latin typeface="Calibri Light"/>
                <a:cs typeface="Verdana"/>
              </a:rPr>
              <a:t>Voice:</a:t>
            </a:r>
            <a:r>
              <a:rPr lang="de-DE" sz="2400" dirty="0">
                <a:solidFill>
                  <a:srgbClr val="004992"/>
                </a:solidFill>
                <a:latin typeface="Calibri Light"/>
                <a:cs typeface="Verdana"/>
              </a:rPr>
              <a:t> ??? </a:t>
            </a:r>
            <a:r>
              <a:rPr lang="de-DE" sz="2400" dirty="0">
                <a:solidFill>
                  <a:srgbClr val="FFFFFF"/>
                </a:solidFill>
                <a:latin typeface="Calibri Light"/>
                <a:cs typeface="Verdana"/>
              </a:rPr>
              <a:t>clear, well-articulated, appropriate volume</a:t>
            </a:r>
          </a:p>
          <a:p>
            <a:pPr marL="342900" indent="-342900">
              <a:buClr>
                <a:srgbClr val="333333"/>
              </a:buClr>
              <a:buFont typeface="WingDings"/>
              <a:buChar char=""/>
              <a:defRPr/>
            </a:pPr>
            <a:r>
              <a:rPr lang="de-DE" sz="2400" dirty="0">
                <a:solidFill>
                  <a:srgbClr val="333333"/>
                </a:solidFill>
                <a:latin typeface="Calibri Light"/>
                <a:cs typeface="Verdana"/>
              </a:rPr>
              <a:t>Facial expression/Gesture:</a:t>
            </a:r>
            <a:r>
              <a:rPr lang="de-DE" sz="2400" dirty="0">
                <a:solidFill>
                  <a:srgbClr val="004992"/>
                </a:solidFill>
                <a:latin typeface="Calibri Light"/>
                <a:cs typeface="Verdana"/>
              </a:rPr>
              <a:t> ??? </a:t>
            </a:r>
            <a:r>
              <a:rPr lang="de-DE" sz="2400" dirty="0">
                <a:solidFill>
                  <a:srgbClr val="FFFFFF"/>
                </a:solidFill>
                <a:latin typeface="Calibri Light"/>
                <a:cs typeface="Verdana"/>
              </a:rPr>
              <a:t>eye contact; confident appearance</a:t>
            </a:r>
          </a:p>
          <a:p>
            <a:pPr marL="342900" indent="-342900" eaLnBrk="1" hangingPunct="1">
              <a:buClr>
                <a:srgbClr val="333333"/>
              </a:buClr>
              <a:buFont typeface="WingDings"/>
              <a:buChar char=""/>
              <a:defRPr/>
            </a:pPr>
            <a:r>
              <a:rPr lang="de-DE" sz="2400" dirty="0">
                <a:solidFill>
                  <a:srgbClr val="333333"/>
                </a:solidFill>
                <a:latin typeface="Calibri Light"/>
                <a:cs typeface="Verdana"/>
              </a:rPr>
              <a:t>Posture:</a:t>
            </a:r>
            <a:r>
              <a:rPr lang="de-DE" sz="2400" dirty="0">
                <a:solidFill>
                  <a:srgbClr val="004992"/>
                </a:solidFill>
                <a:latin typeface="Calibri Light"/>
                <a:cs typeface="Verdana"/>
              </a:rPr>
              <a:t> ??? </a:t>
            </a:r>
            <a:r>
              <a:rPr lang="de-DE" sz="2400" dirty="0">
                <a:solidFill>
                  <a:srgbClr val="FFFFFF"/>
                </a:solidFill>
                <a:latin typeface="Calibri Light"/>
                <a:cs typeface="Verdana"/>
              </a:rPr>
              <a:t>upright</a:t>
            </a:r>
          </a:p>
          <a:p>
            <a:pPr lvl="0" defTabSz="914400" fontAlgn="base"/>
            <a:r>
              <a:rPr lang="en-US" sz="2400" dirty="0">
                <a:solidFill>
                  <a:srgbClr val="FFFFFF"/>
                </a:solidFill>
                <a:latin typeface="Calibri Light"/>
                <a:cs typeface="Verdana"/>
              </a:rPr>
              <a:t>As with anything: don't overdo it (e.g., staring at other people, interrupting them constantly, don’t boss others around).</a:t>
            </a:r>
            <a:endParaRPr lang="de-DE" sz="2400" dirty="0">
              <a:solidFill>
                <a:srgbClr val="FFFFFF"/>
              </a:solidFill>
              <a:latin typeface="Calibri Light"/>
              <a:cs typeface="Verdana"/>
            </a:endParaRPr>
          </a:p>
        </p:txBody>
      </p:sp>
      <p:sp>
        <p:nvSpPr>
          <p:cNvPr id="3" name="Footer Placeholder 2"/>
          <p:cNvSpPr>
            <a:spLocks noGrp="1"/>
          </p:cNvSpPr>
          <p:nvPr>
            <p:ph type="ftr" sz="quarter" idx="11"/>
          </p:nvPr>
        </p:nvSpPr>
        <p:spPr/>
        <p:txBody>
          <a:bodyPr/>
          <a:lstStyle/>
          <a:p>
            <a:pPr>
              <a:defRPr/>
            </a:pPr>
            <a:r>
              <a:rPr lang="de-DE"/>
              <a:t>Metacognitive Training 9 – Self-Esteem</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17</a:t>
            </a:fld>
            <a:endParaRPr lang="de-DE"/>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What identifies people with high self-esteem?</a:t>
            </a:r>
            <a:endParaRPr lang="de-DE" sz="3600" dirty="0">
              <a:latin typeface="Calibri Light"/>
            </a:endParaRPr>
          </a:p>
        </p:txBody>
      </p:sp>
      <p:sp>
        <p:nvSpPr>
          <p:cNvPr id="5" name="Rectangle 15"/>
          <p:cNvSpPr>
            <a:spLocks noGrp="1" noChangeArrowheads="1"/>
          </p:cNvSpPr>
          <p:nvPr>
            <p:ph idx="1"/>
          </p:nvPr>
        </p:nvSpPr>
        <p:spPr>
          <a:xfrm>
            <a:off x="408955" y="2204864"/>
            <a:ext cx="6858000" cy="4248000"/>
          </a:xfrm>
        </p:spPr>
        <p:txBody>
          <a:bodyPr>
            <a:noAutofit/>
          </a:bodyPr>
          <a:lstStyle/>
          <a:p>
            <a:pPr marL="342900" indent="-342900" eaLnBrk="1" hangingPunct="1">
              <a:buClr>
                <a:srgbClr val="000000"/>
              </a:buClr>
              <a:buFont typeface="WingDings"/>
              <a:buChar char=""/>
              <a:defRPr/>
            </a:pPr>
            <a:r>
              <a:rPr lang="en-GB" sz="2400" dirty="0">
                <a:solidFill>
                  <a:srgbClr val="333333"/>
                </a:solidFill>
                <a:latin typeface="Calibri Light"/>
                <a:cs typeface="Verdana"/>
              </a:rPr>
              <a:t>Voice: </a:t>
            </a:r>
            <a:r>
              <a:rPr lang="en-GB" sz="2400" dirty="0">
                <a:solidFill>
                  <a:srgbClr val="004992"/>
                </a:solidFill>
                <a:latin typeface="Calibri Light"/>
                <a:cs typeface="Verdana"/>
              </a:rPr>
              <a:t>clear, well-articulated, appropriate volume</a:t>
            </a:r>
          </a:p>
          <a:p>
            <a:pPr marL="342900" indent="-342900">
              <a:buClr>
                <a:srgbClr val="000000"/>
              </a:buClr>
              <a:buFont typeface="WingDings"/>
              <a:buChar char=""/>
              <a:defRPr/>
            </a:pPr>
            <a:r>
              <a:rPr lang="en-GB" sz="2400" dirty="0">
                <a:solidFill>
                  <a:srgbClr val="333333"/>
                </a:solidFill>
                <a:latin typeface="Calibri Light"/>
                <a:cs typeface="Verdana"/>
              </a:rPr>
              <a:t>Facial expression/Gesture: </a:t>
            </a:r>
            <a:r>
              <a:rPr lang="en-GB" sz="2400" dirty="0">
                <a:solidFill>
                  <a:srgbClr val="004992"/>
                </a:solidFill>
                <a:latin typeface="Calibri Light"/>
                <a:cs typeface="Verdana"/>
              </a:rPr>
              <a:t>eye contact; confident appearance</a:t>
            </a:r>
          </a:p>
          <a:p>
            <a:pPr marL="342900" indent="-342900" eaLnBrk="1" hangingPunct="1">
              <a:buClr>
                <a:srgbClr val="333333"/>
              </a:buClr>
              <a:buFont typeface="WingDings"/>
              <a:buChar char=""/>
              <a:defRPr/>
            </a:pPr>
            <a:r>
              <a:rPr lang="en-GB" sz="2400" dirty="0">
                <a:solidFill>
                  <a:srgbClr val="333333"/>
                </a:solidFill>
                <a:latin typeface="Calibri Light"/>
                <a:cs typeface="Verdana"/>
              </a:rPr>
              <a:t>Posture: </a:t>
            </a:r>
            <a:r>
              <a:rPr lang="en-GB" sz="2400" dirty="0">
                <a:solidFill>
                  <a:srgbClr val="004992"/>
                </a:solidFill>
                <a:latin typeface="Calibri Light"/>
                <a:cs typeface="Verdana"/>
              </a:rPr>
              <a:t>upright</a:t>
            </a:r>
          </a:p>
          <a:p>
            <a:pPr lvl="0" defTabSz="914400" fontAlgn="base"/>
            <a:r>
              <a:rPr lang="en-GB" sz="2400" dirty="0">
                <a:solidFill>
                  <a:srgbClr val="004992"/>
                </a:solidFill>
                <a:latin typeface="Calibri Light"/>
                <a:cs typeface="Verdana"/>
              </a:rPr>
              <a:t>As with anything: don't overdo it (e.g., staring at other people, interrupting them constantly, don’t boss others around).</a:t>
            </a:r>
          </a:p>
        </p:txBody>
      </p:sp>
      <p:sp>
        <p:nvSpPr>
          <p:cNvPr id="3" name="Footer Placeholder 2"/>
          <p:cNvSpPr>
            <a:spLocks noGrp="1"/>
          </p:cNvSpPr>
          <p:nvPr>
            <p:ph type="ftr" sz="quarter" idx="11"/>
          </p:nvPr>
        </p:nvSpPr>
        <p:spPr/>
        <p:txBody>
          <a:bodyPr/>
          <a:lstStyle/>
          <a:p>
            <a:pPr>
              <a:defRPr/>
            </a:pPr>
            <a:r>
              <a:rPr lang="de-DE"/>
              <a:t>Metacognitive Training 9 – Self-Esteem</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18</a:t>
            </a:fld>
            <a:endParaRPr lang="de-DE"/>
          </a:p>
        </p:txBody>
      </p:sp>
      <p:pic>
        <p:nvPicPr>
          <p:cNvPr id="9" name="Grafik4"/>
          <p:cNvPicPr>
            <a:picLocks noChangeAspect="1"/>
          </p:cNvPicPr>
          <p:nvPr/>
        </p:nvPicPr>
        <p:blipFill>
          <a:blip r:embed="rId3">
            <a:lum/>
            <a:alphaModFix/>
          </a:blip>
          <a:srcRect/>
          <a:stretch>
            <a:fillRect/>
          </a:stretch>
        </p:blipFill>
        <p:spPr>
          <a:xfrm>
            <a:off x="8211712" y="2203704"/>
            <a:ext cx="3573243" cy="4251960"/>
          </a:xfrm>
          <a:prstGeom prst="rect">
            <a:avLst/>
          </a:prstGeom>
        </p:spPr>
      </p:pic>
    </p:spTree>
    <p:extLst>
      <p:ext uri="{BB962C8B-B14F-4D97-AF65-F5344CB8AC3E}">
        <p14:creationId xmlns:p14="http://schemas.microsoft.com/office/powerpoint/2010/main" val="251294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Characteristics of high self-esteem that are not directly observable</a:t>
            </a:r>
            <a:endParaRPr lang="de-DE" sz="3600" dirty="0">
              <a:latin typeface="Calibri Light"/>
            </a:endParaRPr>
          </a:p>
        </p:txBody>
      </p:sp>
      <p:sp>
        <p:nvSpPr>
          <p:cNvPr id="5" name="Rectangle 15"/>
          <p:cNvSpPr>
            <a:spLocks noGrp="1" noChangeArrowheads="1"/>
          </p:cNvSpPr>
          <p:nvPr>
            <p:ph idx="1"/>
          </p:nvPr>
        </p:nvSpPr>
        <p:spPr>
          <a:xfrm>
            <a:off x="408955" y="2204864"/>
            <a:ext cx="5577840" cy="4248000"/>
          </a:xfrm>
        </p:spPr>
        <p:txBody>
          <a:bodyPr>
            <a:noAutofit/>
          </a:bodyPr>
          <a:lstStyle/>
          <a:p>
            <a:pPr>
              <a:buClr>
                <a:srgbClr val="333333"/>
              </a:buClr>
              <a:defRPr/>
            </a:pPr>
            <a:r>
              <a:rPr lang="en-US" sz="2400" dirty="0">
                <a:solidFill>
                  <a:srgbClr val="333333"/>
                </a:solidFill>
                <a:latin typeface="Calibri Light"/>
                <a:cs typeface="Verdana"/>
              </a:rPr>
              <a:t>???</a:t>
            </a:r>
            <a:endParaRPr lang="de-DE" sz="24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19</a:t>
            </a:fld>
            <a:endParaRPr lang="de-DE"/>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8955" y="1124744"/>
            <a:ext cx="11376000" cy="997196"/>
          </a:xfrm>
        </p:spPr>
        <p:txBody>
          <a:bodyPr vert="horz" lIns="0" tIns="0" rIns="0" bIns="0" rtlCol="0" anchor="t">
            <a:spAutoFit/>
          </a:bodyPr>
          <a:lstStyle/>
          <a:p>
            <a:pPr defTabSz="914377">
              <a:spcBef>
                <a:spcPts val="0"/>
              </a:spcBef>
            </a:pPr>
            <a:r>
              <a:rPr lang="en-US" sz="3600" dirty="0">
                <a:latin typeface="Calibri Light"/>
              </a:rPr>
              <a:t>Characteristics of high self-esteem that are not directly observable</a:t>
            </a:r>
            <a:endParaRPr lang="de-DE" sz="3600" dirty="0">
              <a:latin typeface="Calibri Light"/>
            </a:endParaRPr>
          </a:p>
        </p:txBody>
      </p:sp>
      <p:sp>
        <p:nvSpPr>
          <p:cNvPr id="5" name="Rectangle 15"/>
          <p:cNvSpPr>
            <a:spLocks noGrp="1" noChangeArrowheads="1"/>
          </p:cNvSpPr>
          <p:nvPr>
            <p:ph idx="1"/>
          </p:nvPr>
        </p:nvSpPr>
        <p:spPr>
          <a:xfrm>
            <a:off x="408955" y="2204864"/>
            <a:ext cx="5577840" cy="4248000"/>
          </a:xfrm>
        </p:spPr>
        <p:txBody>
          <a:bodyPr>
            <a:noAutofit/>
          </a:bodyPr>
          <a:lstStyle/>
          <a:p>
            <a:pPr marL="342900" indent="-342900">
              <a:buClr>
                <a:srgbClr val="333333"/>
              </a:buClr>
              <a:buFont typeface="WingDings"/>
              <a:buChar char=""/>
              <a:defRPr/>
            </a:pPr>
            <a:r>
              <a:rPr lang="en-US" sz="2400" dirty="0">
                <a:solidFill>
                  <a:srgbClr val="333333"/>
                </a:solidFill>
                <a:latin typeface="Calibri Light"/>
                <a:cs typeface="Verdana"/>
              </a:rPr>
              <a:t>Confidence in one's own ability.</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a:solidFill>
                  <a:srgbClr val="333333"/>
                </a:solidFill>
                <a:latin typeface="Calibri Light"/>
                <a:cs typeface="Verdana"/>
              </a:rPr>
              <a:t>Accepting one's own errors or failures (without devaluing oneself).</a:t>
            </a:r>
          </a:p>
          <a:p>
            <a:pPr marL="342900" indent="-342900">
              <a:buClr>
                <a:srgbClr val="333333"/>
              </a:buClr>
              <a:buFont typeface="WingDings"/>
              <a:buChar char=""/>
              <a:defRPr/>
            </a:pPr>
            <a:r>
              <a:rPr lang="en-US" sz="2400" dirty="0">
                <a:solidFill>
                  <a:srgbClr val="333333"/>
                </a:solidFill>
                <a:latin typeface="Calibri Light"/>
                <a:cs typeface="Verdana"/>
              </a:rPr>
              <a:t>Introspective and willingness to learn (from one's own errors/failures).</a:t>
            </a:r>
            <a:endParaRPr lang="de-DE" sz="2400" dirty="0">
              <a:solidFill>
                <a:srgbClr val="333333"/>
              </a:solidFill>
              <a:latin typeface="Calibri Light"/>
              <a:cs typeface="Verdana"/>
            </a:endParaRPr>
          </a:p>
          <a:p>
            <a:pPr marL="342900" indent="-342900">
              <a:buClr>
                <a:srgbClr val="333333"/>
              </a:buClr>
              <a:buFont typeface="WingDings"/>
              <a:buChar char=""/>
              <a:defRPr/>
            </a:pPr>
            <a:r>
              <a:rPr lang="en-US" sz="2400" dirty="0">
                <a:solidFill>
                  <a:srgbClr val="333333"/>
                </a:solidFill>
                <a:latin typeface="Calibri Light"/>
                <a:cs typeface="Verdana"/>
              </a:rPr>
              <a:t>Positive attitude towards oneself, for example, </a:t>
            </a:r>
            <a:r>
              <a:rPr lang="de-DE" sz="2400" dirty="0">
                <a:solidFill>
                  <a:srgbClr val="333333"/>
                </a:solidFill>
                <a:latin typeface="Calibri Light"/>
                <a:cs typeface="Verdana"/>
              </a:rPr>
              <a:t>praising yourself for success.</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20</a:t>
            </a:fld>
            <a:endParaRPr lang="de-DE"/>
          </a:p>
        </p:txBody>
      </p:sp>
      <p:pic>
        <p:nvPicPr>
          <p:cNvPr id="9"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535680"/>
          </a:xfrm>
          <a:prstGeom prst="rect">
            <a:avLst/>
          </a:prstGeom>
        </p:spPr>
      </p:pic>
    </p:spTree>
    <p:extLst>
      <p:ext uri="{BB962C8B-B14F-4D97-AF65-F5344CB8AC3E}">
        <p14:creationId xmlns:p14="http://schemas.microsoft.com/office/powerpoint/2010/main" val="3897196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dirty="0" err="1">
                <a:latin typeface="Calibri Light"/>
              </a:rPr>
              <a:t>Realising</a:t>
            </a:r>
            <a:r>
              <a:rPr lang="de-DE" sz="3600" dirty="0">
                <a:latin typeface="Calibri Light"/>
              </a:rPr>
              <a:t> </a:t>
            </a:r>
            <a:r>
              <a:rPr lang="de-DE" sz="3600" dirty="0" err="1">
                <a:latin typeface="Calibri Light"/>
              </a:rPr>
              <a:t>strengths</a:t>
            </a:r>
            <a:endParaRPr lang="de-DE" sz="3600" dirty="0">
              <a:latin typeface="Calibri Light"/>
            </a:endParaRPr>
          </a:p>
        </p:txBody>
      </p:sp>
      <p:sp>
        <p:nvSpPr>
          <p:cNvPr id="3" name="Inhaltsplatzhalter 2"/>
          <p:cNvSpPr>
            <a:spLocks noGrp="1"/>
          </p:cNvSpPr>
          <p:nvPr>
            <p:ph idx="1"/>
          </p:nvPr>
        </p:nvSpPr>
        <p:spPr/>
        <p:txBody>
          <a:bodyPr wrap="square">
            <a:noAutofit/>
          </a:bodyPr>
          <a:lstStyle/>
          <a:p>
            <a:pPr>
              <a:defRPr/>
            </a:pPr>
            <a:r>
              <a:rPr lang="en-US" sz="2400" dirty="0">
                <a:solidFill>
                  <a:srgbClr val="004992"/>
                </a:solidFill>
                <a:latin typeface="Calibri Light"/>
                <a:cs typeface="Verdana"/>
              </a:rPr>
              <a:t>Why is identifying our own strengths so difficult sometimes?</a:t>
            </a:r>
          </a:p>
          <a:p>
            <a:pPr marL="342900" indent="-342900">
              <a:buClr>
                <a:srgbClr val="333333"/>
              </a:buClr>
              <a:buFont typeface="WingDings"/>
              <a:buChar char=""/>
              <a:tabLst>
                <a:tab pos="82550" algn="l"/>
                <a:tab pos="808038" algn="l"/>
                <a:tab pos="895350" algn="l"/>
              </a:tabLst>
              <a:defRPr/>
            </a:pPr>
            <a:r>
              <a:rPr lang="de-DE" sz="2400" dirty="0">
                <a:solidFill>
                  <a:srgbClr val="004992"/>
                </a:solidFill>
                <a:latin typeface="Calibri Light"/>
                <a:ea typeface="Verdana" panose="020B0604030504040204" pitchFamily="34" charset="0"/>
                <a:cs typeface="Verdana"/>
              </a:rPr>
              <a:t>C</a:t>
            </a:r>
            <a:r>
              <a:rPr lang="de-DE" sz="2400" dirty="0">
                <a:solidFill>
                  <a:srgbClr val="333333"/>
                </a:solidFill>
                <a:latin typeface="Calibri Light"/>
                <a:ea typeface="Verdana" panose="020B0604030504040204" pitchFamily="34" charset="0"/>
                <a:cs typeface="Verdana"/>
              </a:rPr>
              <a:t>ommon assumption: </a:t>
            </a:r>
            <a:r>
              <a:rPr lang="en-US" sz="2400" dirty="0">
                <a:solidFill>
                  <a:srgbClr val="333333"/>
                </a:solidFill>
                <a:latin typeface="Calibri Light"/>
                <a:ea typeface="Verdana" panose="020B0604030504040204" pitchFamily="34" charset="0"/>
                <a:cs typeface="Verdana"/>
              </a:rPr>
              <a:t>“If I praise myself, I'll become vain.”</a:t>
            </a:r>
            <a:endParaRPr lang="de-DE" sz="2400" dirty="0">
              <a:solidFill>
                <a:srgbClr val="333333"/>
              </a:solidFill>
              <a:latin typeface="Calibri Light"/>
              <a:ea typeface="Verdana" panose="020B0604030504040204" pitchFamily="34" charset="0"/>
              <a:cs typeface="Verdana"/>
            </a:endParaRPr>
          </a:p>
          <a:p>
            <a:pPr marL="342900" indent="-342900">
              <a:buClr>
                <a:srgbClr val="333333"/>
              </a:buClr>
              <a:buFont typeface="WingDings"/>
              <a:buChar char=""/>
              <a:tabLst>
                <a:tab pos="82550" algn="l"/>
                <a:tab pos="808038" algn="l"/>
                <a:tab pos="895350" algn="l"/>
              </a:tabLst>
              <a:defRPr/>
            </a:pPr>
            <a:r>
              <a:rPr lang="en-US" sz="2400" dirty="0">
                <a:solidFill>
                  <a:srgbClr val="333333"/>
                </a:solidFill>
                <a:latin typeface="Calibri Light"/>
                <a:ea typeface="Verdana" panose="020B0604030504040204" pitchFamily="34" charset="0"/>
                <a:cs typeface="Verdana"/>
              </a:rPr>
              <a:t>During phases of acute illness, it can be harder to see or show your strengths.</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21</a:t>
            </a:fld>
            <a:endParaRPr lang="de-D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el 1"/>
          <p:cNvSpPr>
            <a:spLocks noGrp="1"/>
          </p:cNvSpPr>
          <p:nvPr>
            <p:ph type="title"/>
          </p:nvPr>
        </p:nvSpPr>
        <p:spPr/>
        <p:txBody>
          <a:bodyPr vert="horz" lIns="0" tIns="0" rIns="0" bIns="0" rtlCol="0" anchor="t">
            <a:spAutoFit/>
          </a:bodyPr>
          <a:lstStyle/>
          <a:p>
            <a:pPr defTabSz="914377">
              <a:spcBef>
                <a:spcPts val="0"/>
              </a:spcBef>
            </a:pPr>
            <a:r>
              <a:rPr lang="de-DE" sz="3600" dirty="0" err="1">
                <a:latin typeface="Calibri Light"/>
              </a:rPr>
              <a:t>Realising</a:t>
            </a:r>
            <a:r>
              <a:rPr lang="de-DE" sz="3600" dirty="0">
                <a:latin typeface="Calibri Light"/>
              </a:rPr>
              <a:t> </a:t>
            </a:r>
            <a:r>
              <a:rPr lang="de-DE" sz="3600" dirty="0" err="1">
                <a:latin typeface="Calibri Light"/>
              </a:rPr>
              <a:t>strengths</a:t>
            </a:r>
            <a:endParaRPr lang="de-DE" sz="3600" dirty="0">
              <a:latin typeface="Calibri Light"/>
            </a:endParaRPr>
          </a:p>
        </p:txBody>
      </p:sp>
      <p:sp>
        <p:nvSpPr>
          <p:cNvPr id="3" name="Inhaltsplatzhalter 2"/>
          <p:cNvSpPr>
            <a:spLocks noGrp="1"/>
          </p:cNvSpPr>
          <p:nvPr>
            <p:ph idx="1"/>
          </p:nvPr>
        </p:nvSpPr>
        <p:spPr>
          <a:xfrm>
            <a:off x="408955" y="2204864"/>
            <a:ext cx="11340000" cy="4248000"/>
          </a:xfrm>
        </p:spPr>
        <p:txBody>
          <a:bodyPr>
            <a:noAutofit/>
          </a:bodyPr>
          <a:lstStyle/>
          <a:p>
            <a:r>
              <a:rPr lang="de-DE" sz="2400" err="1">
                <a:solidFill>
                  <a:srgbClr val="004992"/>
                </a:solidFill>
                <a:latin typeface="Calibri Light"/>
                <a:ea typeface="ＭＳ Ｐゴシック"/>
                <a:cs typeface="Verdana"/>
              </a:rPr>
              <a:t>Regaining</a:t>
            </a:r>
            <a:r>
              <a:rPr lang="de-DE" sz="2400">
                <a:solidFill>
                  <a:srgbClr val="004992"/>
                </a:solidFill>
                <a:latin typeface="Calibri Light"/>
                <a:ea typeface="ＭＳ Ｐゴシック"/>
                <a:cs typeface="Verdana"/>
              </a:rPr>
              <a:t> </a:t>
            </a:r>
            <a:r>
              <a:rPr lang="en-US" sz="2400">
                <a:solidFill>
                  <a:srgbClr val="004992"/>
                </a:solidFill>
                <a:latin typeface="Calibri Light"/>
                <a:ea typeface="ＭＳ Ｐゴシック"/>
                <a:cs typeface="Verdana"/>
              </a:rPr>
              <a:t>“</a:t>
            </a:r>
            <a:r>
              <a:rPr lang="de-DE" sz="2400">
                <a:solidFill>
                  <a:srgbClr val="004992"/>
                </a:solidFill>
                <a:latin typeface="Calibri Light"/>
                <a:ea typeface="ＭＳ Ｐゴシック"/>
                <a:cs typeface="Verdana"/>
              </a:rPr>
              <a:t>lost treasures</a:t>
            </a:r>
            <a:r>
              <a:rPr lang="en-US" sz="2400">
                <a:solidFill>
                  <a:srgbClr val="004992"/>
                </a:solidFill>
                <a:latin typeface="Calibri Light"/>
                <a:ea typeface="ＭＳ Ｐゴシック"/>
                <a:cs typeface="Verdana"/>
              </a:rPr>
              <a:t>”</a:t>
            </a:r>
            <a:r>
              <a:rPr lang="de-DE" sz="2400">
                <a:solidFill>
                  <a:srgbClr val="004992"/>
                </a:solidFill>
                <a:latin typeface="Calibri Light"/>
                <a:ea typeface="ＭＳ Ｐゴシック"/>
                <a:cs typeface="Verdana"/>
              </a:rPr>
              <a:t>:</a:t>
            </a:r>
            <a:endParaRPr lang="de-DE" sz="2400" dirty="0">
              <a:solidFill>
                <a:srgbClr val="004992"/>
              </a:solidFill>
              <a:latin typeface="Calibri Light"/>
              <a:ea typeface="ＭＳ Ｐゴシック"/>
              <a:cs typeface="Verdana"/>
            </a:endParaRPr>
          </a:p>
          <a:p>
            <a:pPr marL="342900" indent="-342900">
              <a:buClr>
                <a:srgbClr val="333333"/>
              </a:buClr>
              <a:buFont typeface="WingDings"/>
              <a:buChar char=""/>
            </a:pPr>
            <a:r>
              <a:rPr lang="en-US" sz="2400" dirty="0">
                <a:solidFill>
                  <a:srgbClr val="333333"/>
                </a:solidFill>
                <a:latin typeface="Calibri Light"/>
                <a:ea typeface="ＭＳ Ｐゴシック"/>
                <a:cs typeface="Verdana"/>
              </a:rPr>
              <a:t>Just ask your friends or family, what strengths they value you for.</a:t>
            </a:r>
          </a:p>
          <a:p>
            <a:pPr marL="342900" indent="-342900">
              <a:buClr>
                <a:srgbClr val="333333"/>
              </a:buClr>
              <a:buFont typeface="WingDings"/>
              <a:buChar char=""/>
            </a:pPr>
            <a:r>
              <a:rPr lang="en-US" sz="2400" dirty="0">
                <a:solidFill>
                  <a:srgbClr val="333333"/>
                </a:solidFill>
                <a:latin typeface="Calibri Light"/>
                <a:ea typeface="ＭＳ Ｐゴシック"/>
                <a:cs typeface="Verdana"/>
              </a:rPr>
              <a:t>Think of </a:t>
            </a:r>
            <a:r>
              <a:rPr lang="en-US" sz="2400" u="sng" dirty="0">
                <a:solidFill>
                  <a:srgbClr val="333333"/>
                </a:solidFill>
                <a:latin typeface="Calibri Light"/>
                <a:ea typeface="ＭＳ Ｐゴシック"/>
                <a:cs typeface="Verdana"/>
              </a:rPr>
              <a:t>concrete</a:t>
            </a:r>
            <a:r>
              <a:rPr lang="en-US" sz="2400" dirty="0">
                <a:solidFill>
                  <a:srgbClr val="333333"/>
                </a:solidFill>
                <a:latin typeface="Calibri Light"/>
                <a:ea typeface="ＭＳ Ｐゴシック"/>
                <a:cs typeface="Verdana"/>
              </a:rPr>
              <a:t> situations in which you handled something well and may have even been complimented (even small things count).</a:t>
            </a:r>
          </a:p>
          <a:p>
            <a:pPr marL="342900" indent="-342900">
              <a:buClr>
                <a:srgbClr val="333333"/>
              </a:buClr>
              <a:buFont typeface="WingDings"/>
              <a:buChar char=""/>
            </a:pPr>
            <a:r>
              <a:rPr lang="en-US" sz="2400" dirty="0">
                <a:solidFill>
                  <a:srgbClr val="333333"/>
                </a:solidFill>
                <a:latin typeface="Calibri Light"/>
                <a:ea typeface="ＭＳ Ｐゴシック"/>
                <a:cs typeface="Verdana"/>
              </a:rPr>
              <a:t>... and write these experiences in </a:t>
            </a:r>
            <a:r>
              <a:rPr lang="en-US" sz="2400">
                <a:solidFill>
                  <a:srgbClr val="333333"/>
                </a:solidFill>
                <a:latin typeface="Calibri Light"/>
                <a:ea typeface="ＭＳ Ｐゴシック"/>
                <a:cs typeface="Verdana"/>
              </a:rPr>
              <a:t>a “joy-diary”*, </a:t>
            </a:r>
            <a:r>
              <a:rPr lang="en-US" sz="2400" dirty="0">
                <a:solidFill>
                  <a:srgbClr val="333333"/>
                </a:solidFill>
                <a:latin typeface="Calibri Light"/>
                <a:ea typeface="ＭＳ Ｐゴシック"/>
                <a:cs typeface="Verdana"/>
              </a:rPr>
              <a:t>so you remember them in bad times.</a:t>
            </a:r>
            <a:endParaRPr lang="de-DE" sz="2400" dirty="0">
              <a:solidFill>
                <a:srgbClr val="333333"/>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22</a:t>
            </a:fld>
            <a:endParaRPr lang="de-DE"/>
          </a:p>
        </p:txBody>
      </p:sp>
      <p:sp>
        <p:nvSpPr>
          <p:cNvPr id="5" name="Textfeld 4"/>
          <p:cNvSpPr txBox="1">
            <a:spLocks noChangeArrowheads="1"/>
          </p:cNvSpPr>
          <p:nvPr/>
        </p:nvSpPr>
        <p:spPr bwMode="auto">
          <a:xfrm>
            <a:off x="408955" y="6145087"/>
            <a:ext cx="11376000" cy="307777"/>
          </a:xfrm>
          <a:prstGeom prst="rect">
            <a:avLst/>
          </a:prstGeom>
          <a:noFill/>
          <a:ln w="9525">
            <a:noFill/>
            <a:miter lim="800000"/>
            <a:headEnd/>
            <a:tailEnd/>
          </a:ln>
        </p:spPr>
        <p:txBody>
          <a:bodyPr>
            <a:noAutofit/>
          </a:bodyPr>
          <a:lstStyle/>
          <a:p>
            <a:r>
              <a:rPr lang="de-DE" sz="1400" dirty="0">
                <a:solidFill>
                  <a:srgbClr val="333333"/>
                </a:solidFill>
                <a:latin typeface="Calibri Light"/>
              </a:rPr>
              <a:t>* In </a:t>
            </a:r>
            <a:r>
              <a:rPr lang="de-DE" sz="1400" err="1">
                <a:solidFill>
                  <a:srgbClr val="333333"/>
                </a:solidFill>
                <a:latin typeface="Calibri Light"/>
              </a:rPr>
              <a:t>your</a:t>
            </a:r>
            <a:r>
              <a:rPr lang="de-DE" sz="1400">
                <a:solidFill>
                  <a:srgbClr val="333333"/>
                </a:solidFill>
                <a:latin typeface="Calibri Light"/>
              </a:rPr>
              <a:t> </a:t>
            </a:r>
            <a:r>
              <a:rPr lang="en-US" sz="1400">
                <a:solidFill>
                  <a:srgbClr val="333333"/>
                </a:solidFill>
                <a:latin typeface="Calibri Light"/>
              </a:rPr>
              <a:t>“joy-diary” </a:t>
            </a:r>
            <a:r>
              <a:rPr lang="de-DE" sz="1400" dirty="0" err="1">
                <a:solidFill>
                  <a:srgbClr val="333333"/>
                </a:solidFill>
                <a:latin typeface="Calibri Light"/>
              </a:rPr>
              <a:t>only</a:t>
            </a:r>
            <a:r>
              <a:rPr lang="de-DE" sz="1400" dirty="0">
                <a:solidFill>
                  <a:srgbClr val="333333"/>
                </a:solidFill>
                <a:latin typeface="Calibri Light"/>
              </a:rPr>
              <a:t> positive </a:t>
            </a:r>
            <a:r>
              <a:rPr lang="de-DE" sz="1400" dirty="0" err="1">
                <a:solidFill>
                  <a:srgbClr val="333333"/>
                </a:solidFill>
                <a:latin typeface="Calibri Light"/>
              </a:rPr>
              <a:t>aspects</a:t>
            </a:r>
            <a:r>
              <a:rPr lang="de-DE" sz="1400" dirty="0">
                <a:solidFill>
                  <a:srgbClr val="333333"/>
                </a:solidFill>
                <a:latin typeface="Calibri Light"/>
              </a:rPr>
              <a:t> </a:t>
            </a:r>
            <a:r>
              <a:rPr lang="de-DE" sz="1400" dirty="0" err="1">
                <a:solidFill>
                  <a:srgbClr val="333333"/>
                </a:solidFill>
                <a:latin typeface="Calibri Light"/>
              </a:rPr>
              <a:t>of</a:t>
            </a:r>
            <a:r>
              <a:rPr lang="de-DE" sz="1400" dirty="0">
                <a:solidFill>
                  <a:srgbClr val="333333"/>
                </a:solidFill>
                <a:latin typeface="Calibri Light"/>
              </a:rPr>
              <a:t> </a:t>
            </a:r>
            <a:r>
              <a:rPr lang="de-DE" sz="1400" dirty="0" err="1">
                <a:solidFill>
                  <a:srgbClr val="333333"/>
                </a:solidFill>
                <a:latin typeface="Calibri Light"/>
              </a:rPr>
              <a:t>the</a:t>
            </a:r>
            <a:r>
              <a:rPr lang="de-DE" sz="1400" dirty="0">
                <a:solidFill>
                  <a:srgbClr val="333333"/>
                </a:solidFill>
                <a:latin typeface="Calibri Light"/>
              </a:rPr>
              <a:t> </a:t>
            </a:r>
            <a:r>
              <a:rPr lang="de-DE" sz="1400" dirty="0" err="1">
                <a:solidFill>
                  <a:srgbClr val="333333"/>
                </a:solidFill>
                <a:latin typeface="Calibri Light"/>
              </a:rPr>
              <a:t>day</a:t>
            </a:r>
            <a:r>
              <a:rPr lang="de-DE" sz="1400" dirty="0">
                <a:solidFill>
                  <a:srgbClr val="333333"/>
                </a:solidFill>
                <a:latin typeface="Calibri Light"/>
              </a:rPr>
              <a:t> </a:t>
            </a:r>
            <a:r>
              <a:rPr lang="de-DE" sz="1400" dirty="0" err="1">
                <a:solidFill>
                  <a:srgbClr val="333333"/>
                </a:solidFill>
                <a:latin typeface="Calibri Light"/>
              </a:rPr>
              <a:t>should</a:t>
            </a:r>
            <a:r>
              <a:rPr lang="de-DE" sz="1400" dirty="0">
                <a:solidFill>
                  <a:srgbClr val="333333"/>
                </a:solidFill>
                <a:latin typeface="Calibri Light"/>
              </a:rPr>
              <a:t> </a:t>
            </a:r>
            <a:r>
              <a:rPr lang="de-DE" sz="1400" dirty="0" err="1">
                <a:solidFill>
                  <a:srgbClr val="333333"/>
                </a:solidFill>
                <a:latin typeface="Calibri Light"/>
              </a:rPr>
              <a:t>be</a:t>
            </a:r>
            <a:r>
              <a:rPr lang="de-DE" sz="1400" dirty="0">
                <a:solidFill>
                  <a:srgbClr val="333333"/>
                </a:solidFill>
                <a:latin typeface="Calibri Light"/>
              </a:rPr>
              <a:t> </a:t>
            </a:r>
            <a:r>
              <a:rPr lang="de-DE" sz="1400" dirty="0" err="1">
                <a:solidFill>
                  <a:srgbClr val="333333"/>
                </a:solidFill>
                <a:latin typeface="Calibri Light"/>
              </a:rPr>
              <a:t>written</a:t>
            </a:r>
            <a:r>
              <a:rPr lang="de-DE" sz="1400" dirty="0">
                <a:solidFill>
                  <a:srgbClr val="333333"/>
                </a:solidFill>
                <a:latin typeface="Calibri Light"/>
              </a:rPr>
              <a:t> down.</a:t>
            </a:r>
          </a:p>
        </p:txBody>
      </p:sp>
      <p:pic>
        <p:nvPicPr>
          <p:cNvPr id="9" name="Grafik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4935" y="914400"/>
            <a:ext cx="1920240" cy="15654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1</a:t>
            </a:r>
            <a:endParaRPr lang="de-DE" sz="3600" dirty="0">
              <a:latin typeface="Calibri Light"/>
            </a:endParaRPr>
          </a:p>
        </p:txBody>
      </p:sp>
      <p:sp>
        <p:nvSpPr>
          <p:cNvPr id="3" name="Inhaltsplatzhalter 2"/>
          <p:cNvSpPr>
            <a:spLocks noGrp="1"/>
          </p:cNvSpPr>
          <p:nvPr>
            <p:ph idx="1"/>
          </p:nvPr>
        </p:nvSpPr>
        <p:spPr/>
        <p:txBody>
          <a:bodyPr>
            <a:noAutofit/>
          </a:bodyPr>
          <a:lstStyle/>
          <a:p>
            <a:pPr marL="0" indent="0" algn="ctr">
              <a:buNone/>
              <a:defRPr/>
            </a:pPr>
            <a:r>
              <a:rPr lang="de-DE" sz="2400" dirty="0">
                <a:solidFill>
                  <a:srgbClr val="004992"/>
                </a:solidFill>
                <a:latin typeface="Calibri Light"/>
                <a:ea typeface="Verdana" panose="020B0604030504040204" pitchFamily="34" charset="0"/>
                <a:cs typeface="Verdana" panose="020B0604030504040204" pitchFamily="34" charset="0"/>
              </a:rPr>
              <a:t>What do you like about yourself?</a:t>
            </a:r>
          </a:p>
          <a:p>
            <a:pPr marL="0" indent="0" algn="ctr">
              <a:buNone/>
              <a:defRPr/>
            </a:pPr>
            <a:r>
              <a:rPr lang="de-DE" sz="2400" dirty="0">
                <a:solidFill>
                  <a:srgbClr val="004992"/>
                </a:solidFill>
                <a:latin typeface="Calibri Light"/>
                <a:ea typeface="Verdana" panose="020B0604030504040204" pitchFamily="34" charset="0"/>
                <a:cs typeface="Verdana" panose="020B0604030504040204" pitchFamily="34" charset="0"/>
              </a:rPr>
              <a:t>What are you good at?</a:t>
            </a:r>
          </a:p>
          <a:p>
            <a:pPr marL="0" indent="0" algn="ctr">
              <a:buNone/>
              <a:defRPr/>
            </a:pPr>
            <a:r>
              <a:rPr lang="de-DE" sz="2400" dirty="0">
                <a:solidFill>
                  <a:srgbClr val="333333"/>
                </a:solidFill>
                <a:latin typeface="Calibri Light"/>
                <a:ea typeface="Verdana" panose="020B0604030504040204" pitchFamily="34" charset="0"/>
                <a:cs typeface="Verdana" panose="020B0604030504040204" pitchFamily="34" charset="0"/>
              </a:rPr>
              <a:t>Think of one strength each!</a:t>
            </a:r>
          </a:p>
        </p:txBody>
      </p:sp>
      <p:sp>
        <p:nvSpPr>
          <p:cNvPr id="4" name="Footer Placeholder 3"/>
          <p:cNvSpPr>
            <a:spLocks noGrp="1"/>
          </p:cNvSpPr>
          <p:nvPr>
            <p:ph type="ftr" sz="quarter" idx="11"/>
          </p:nvPr>
        </p:nvSpPr>
        <p:spPr/>
        <p:txBody>
          <a:bodyPr/>
          <a:lstStyle/>
          <a:p>
            <a:pPr>
              <a:defRPr/>
            </a:pPr>
            <a:r>
              <a:rPr lang="de-DE"/>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Get</a:t>
            </a:r>
            <a:r>
              <a:rPr lang="de-DE" sz="2400" dirty="0">
                <a:solidFill>
                  <a:srgbClr val="333333"/>
                </a:solidFill>
                <a:latin typeface="Calibri Light"/>
                <a:ea typeface="ＭＳ Ｐゴシック"/>
                <a:cs typeface="Verdana"/>
              </a:rPr>
              <a:t> up </a:t>
            </a:r>
            <a:r>
              <a:rPr lang="de-DE" sz="2400" dirty="0" err="1">
                <a:solidFill>
                  <a:srgbClr val="333333"/>
                </a:solidFill>
                <a:latin typeface="Calibri Light"/>
                <a:ea typeface="ＭＳ Ｐゴシック"/>
                <a:cs typeface="Verdana"/>
              </a:rPr>
              <a:t>and</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let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your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head</a:t>
            </a:r>
            <a:r>
              <a:rPr lang="de-DE" sz="2400" dirty="0">
                <a:solidFill>
                  <a:srgbClr val="333333"/>
                </a:solidFill>
                <a:latin typeface="Calibri Light"/>
                <a:ea typeface="ＭＳ Ｐゴシック"/>
                <a:cs typeface="Verdana"/>
              </a:rPr>
              <a:t> hang down.</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Look down, let your shoulders and your arms dangle, arch your back a little.</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24</a:t>
            </a:fld>
            <a:endParaRPr lang="de-DE"/>
          </a:p>
        </p:txBody>
      </p:sp>
    </p:spTree>
    <p:extLst>
      <p:ext uri="{BB962C8B-B14F-4D97-AF65-F5344CB8AC3E}">
        <p14:creationId xmlns:p14="http://schemas.microsoft.com/office/powerpoint/2010/main" val="1283973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err="1">
                <a:solidFill>
                  <a:srgbClr val="333333"/>
                </a:solidFill>
                <a:latin typeface="Calibri Light"/>
                <a:ea typeface="ＭＳ Ｐゴシック"/>
                <a:cs typeface="Verdana"/>
              </a:rPr>
              <a:t>Get</a:t>
            </a:r>
            <a:r>
              <a:rPr lang="de-DE" sz="2400" dirty="0">
                <a:solidFill>
                  <a:srgbClr val="333333"/>
                </a:solidFill>
                <a:latin typeface="Calibri Light"/>
                <a:ea typeface="ＭＳ Ｐゴシック"/>
                <a:cs typeface="Verdana"/>
              </a:rPr>
              <a:t> up </a:t>
            </a:r>
            <a:r>
              <a:rPr lang="de-DE" sz="2400" dirty="0" err="1">
                <a:solidFill>
                  <a:srgbClr val="333333"/>
                </a:solidFill>
                <a:latin typeface="Calibri Light"/>
                <a:ea typeface="ＭＳ Ｐゴシック"/>
                <a:cs typeface="Verdana"/>
              </a:rPr>
              <a:t>and</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let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your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head</a:t>
            </a:r>
            <a:r>
              <a:rPr lang="de-DE" sz="2400" dirty="0">
                <a:solidFill>
                  <a:srgbClr val="333333"/>
                </a:solidFill>
                <a:latin typeface="Calibri Light"/>
                <a:ea typeface="ＭＳ Ｐゴシック"/>
                <a:cs typeface="Verdana"/>
              </a:rPr>
              <a:t> hang down.</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Look down, </a:t>
            </a:r>
            <a:r>
              <a:rPr lang="de-DE" sz="2400" dirty="0" err="1">
                <a:solidFill>
                  <a:srgbClr val="333333"/>
                </a:solidFill>
                <a:latin typeface="Calibri Light"/>
                <a:ea typeface="ＭＳ Ｐゴシック"/>
                <a:cs typeface="Verdana"/>
              </a:rPr>
              <a:t>let</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your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shoulders</a:t>
            </a:r>
            <a:r>
              <a:rPr lang="de-DE" sz="2400" dirty="0">
                <a:solidFill>
                  <a:srgbClr val="333333"/>
                </a:solidFill>
                <a:latin typeface="Calibri Light"/>
                <a:ea typeface="ＭＳ Ｐゴシック"/>
                <a:cs typeface="Verdana"/>
              </a:rPr>
              <a:t> and </a:t>
            </a:r>
            <a:r>
              <a:rPr lang="de-DE" sz="2400" dirty="0" err="1">
                <a:solidFill>
                  <a:srgbClr val="333333"/>
                </a:solidFill>
                <a:latin typeface="Calibri Light"/>
                <a:ea typeface="ＭＳ Ｐゴシック"/>
                <a:cs typeface="Verdana"/>
              </a:rPr>
              <a:t>your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arms</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dangle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arch</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your</a:t>
            </a:r>
            <a:r>
              <a:rPr lang="de-DE" sz="2400" dirty="0">
                <a:solidFill>
                  <a:srgbClr val="333333"/>
                </a:solidFill>
                <a:latin typeface="Calibri Light"/>
                <a:ea typeface="ＭＳ Ｐゴシック"/>
                <a:cs typeface="Verdana"/>
              </a:rPr>
              <a:t> back a </a:t>
            </a:r>
            <a:r>
              <a:rPr lang="de-DE" sz="2400" dirty="0" err="1">
                <a:solidFill>
                  <a:srgbClr val="333333"/>
                </a:solidFill>
                <a:latin typeface="Calibri Light"/>
                <a:ea typeface="ＭＳ Ｐゴシック"/>
                <a:cs typeface="Verdana"/>
              </a:rPr>
              <a:t>little</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Walk through the room in this position!</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25</a:t>
            </a:fld>
            <a:endParaRPr lang="de-DE"/>
          </a:p>
        </p:txBody>
      </p:sp>
    </p:spTree>
    <p:extLst>
      <p:ext uri="{BB962C8B-B14F-4D97-AF65-F5344CB8AC3E}">
        <p14:creationId xmlns:p14="http://schemas.microsoft.com/office/powerpoint/2010/main" val="774853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3250" name="Inhaltsplatzhalter 2"/>
          <p:cNvSpPr>
            <a:spLocks noGrp="1"/>
          </p:cNvSpPr>
          <p:nvPr>
            <p:ph idx="1"/>
          </p:nvPr>
        </p:nvSpPr>
        <p:spPr/>
        <p:txBody>
          <a:bodyPr>
            <a:noAutofit/>
          </a:bodyPr>
          <a:lstStyle/>
          <a:p>
            <a:pPr marL="342900" indent="-342900">
              <a:buClr>
                <a:srgbClr val="333333"/>
              </a:buClr>
              <a:buFont typeface="WingDings"/>
              <a:buChar char=""/>
            </a:pPr>
            <a:r>
              <a:rPr lang="en-GB" sz="2400" dirty="0">
                <a:solidFill>
                  <a:srgbClr val="333333"/>
                </a:solidFill>
                <a:latin typeface="Calibri Light"/>
                <a:ea typeface="ＭＳ Ｐゴシック"/>
                <a:cs typeface="Verdana"/>
              </a:rPr>
              <a:t>Get up and let your head hang down.</a:t>
            </a:r>
          </a:p>
          <a:p>
            <a:pPr marL="342900" indent="-342900">
              <a:buClr>
                <a:srgbClr val="333333"/>
              </a:buClr>
              <a:buFont typeface="WingDings"/>
              <a:buChar char=""/>
            </a:pPr>
            <a:r>
              <a:rPr lang="en-GB" sz="2400" dirty="0">
                <a:solidFill>
                  <a:srgbClr val="333333"/>
                </a:solidFill>
                <a:latin typeface="Calibri Light"/>
                <a:ea typeface="ＭＳ Ｐゴシック"/>
                <a:cs typeface="Verdana"/>
              </a:rPr>
              <a:t>Look down, let your shoulders and your arms dangle, arch your back a little.</a:t>
            </a:r>
          </a:p>
          <a:p>
            <a:pPr marL="342900" indent="-342900">
              <a:buClr>
                <a:srgbClr val="333333"/>
              </a:buClr>
              <a:buFont typeface="WingDings"/>
              <a:buChar char=""/>
            </a:pPr>
            <a:r>
              <a:rPr lang="en-GB" sz="2400" dirty="0">
                <a:solidFill>
                  <a:srgbClr val="333333"/>
                </a:solidFill>
                <a:latin typeface="Calibri Light"/>
                <a:ea typeface="ＭＳ Ｐゴシック"/>
                <a:cs typeface="Verdana"/>
              </a:rPr>
              <a:t>Walk through the room in this position!</a:t>
            </a:r>
          </a:p>
          <a:p>
            <a:pPr algn="ctr">
              <a:buClr>
                <a:srgbClr val="004992"/>
              </a:buClr>
            </a:pPr>
            <a:r>
              <a:rPr lang="en-GB" sz="2400" dirty="0">
                <a:solidFill>
                  <a:srgbClr val="004992"/>
                </a:solidFill>
                <a:latin typeface="Calibri Light"/>
                <a:ea typeface="ＭＳ Ｐゴシック"/>
                <a:cs typeface="Verdana"/>
              </a:rPr>
              <a:t>How does it </a:t>
            </a:r>
            <a:r>
              <a:rPr lang="de-DE" sz="2400" dirty="0" err="1">
                <a:solidFill>
                  <a:srgbClr val="004992"/>
                </a:solidFill>
                <a:latin typeface="Calibri Light"/>
                <a:ea typeface="ＭＳ Ｐゴシック"/>
                <a:cs typeface="Verdana"/>
              </a:rPr>
              <a:t>feel</a:t>
            </a:r>
            <a:r>
              <a:rPr lang="de-DE" sz="2400" dirty="0">
                <a:solidFill>
                  <a:srgbClr val="004992"/>
                </a:solidFill>
                <a:latin typeface="Calibri Light"/>
                <a:ea typeface="ＭＳ Ｐゴシック"/>
                <a:cs typeface="Verdana"/>
              </a:rPr>
              <a:t>?</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26</a:t>
            </a:fld>
            <a:endParaRPr lang="de-DE"/>
          </a:p>
        </p:txBody>
      </p:sp>
    </p:spTree>
    <p:extLst>
      <p:ext uri="{BB962C8B-B14F-4D97-AF65-F5344CB8AC3E}">
        <p14:creationId xmlns:p14="http://schemas.microsoft.com/office/powerpoint/2010/main" val="3170969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latin typeface="Calibri Light"/>
                <a:ea typeface="ＭＳ Ｐゴシック"/>
                <a:cs typeface="Verdana"/>
              </a:rPr>
              <a:t>Now please let your entire upper body hang down in a relaxed manner and then very slowly align yourself upright, vertebra by vertebra. Imagine somebody would pull you up by the ends of your hair.</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27</a:t>
            </a:fld>
            <a:endParaRPr lang="de-DE"/>
          </a:p>
        </p:txBody>
      </p:sp>
    </p:spTree>
    <p:extLst>
      <p:ext uri="{BB962C8B-B14F-4D97-AF65-F5344CB8AC3E}">
        <p14:creationId xmlns:p14="http://schemas.microsoft.com/office/powerpoint/2010/main" val="298192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latin typeface="Calibri Light"/>
                <a:ea typeface="ＭＳ Ｐゴシック"/>
                <a:cs typeface="Verdana"/>
              </a:rPr>
              <a:t>Now please let your entire upper body hang down in a relaxed manner and then very slowly align yourself upright, vertebra by vertebra. Imagine somebody would pull you up by the ends of your hair.</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Walk through the room in this position!</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28</a:t>
            </a:fld>
            <a:endParaRPr lang="de-DE"/>
          </a:p>
        </p:txBody>
      </p:sp>
    </p:spTree>
    <p:extLst>
      <p:ext uri="{BB962C8B-B14F-4D97-AF65-F5344CB8AC3E}">
        <p14:creationId xmlns:p14="http://schemas.microsoft.com/office/powerpoint/2010/main" val="2962339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p>
        </p:txBody>
      </p:sp>
      <p:sp>
        <p:nvSpPr>
          <p:cNvPr id="59394" name="Inhaltsplatzhalter 2"/>
          <p:cNvSpPr>
            <a:spLocks noGrp="1"/>
          </p:cNvSpPr>
          <p:nvPr>
            <p:ph idx="1"/>
          </p:nvPr>
        </p:nvSpPr>
        <p:spPr/>
        <p:txBody>
          <a:bodyPr>
            <a:noAutofit/>
          </a:bodyPr>
          <a:lstStyle/>
          <a:p>
            <a:pPr marL="342900" indent="-342900">
              <a:buClr>
                <a:srgbClr val="333333"/>
              </a:buClr>
              <a:buFont typeface="WingDings"/>
              <a:buChar char=""/>
            </a:pPr>
            <a:r>
              <a:rPr lang="en-US" sz="2400" dirty="0">
                <a:solidFill>
                  <a:srgbClr val="333333"/>
                </a:solidFill>
                <a:latin typeface="Calibri Light"/>
                <a:ea typeface="ＭＳ Ｐゴシック"/>
                <a:cs typeface="Verdana"/>
              </a:rPr>
              <a:t>Now please let your entire upper body hang down in a relaxed manner and then very slowly align yourself upright, vertebra by vertebra. Imagine somebody would pull you up by the ends of your hair.</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Walk </a:t>
            </a:r>
            <a:r>
              <a:rPr lang="de-DE" sz="2400" dirty="0" err="1">
                <a:solidFill>
                  <a:srgbClr val="333333"/>
                </a:solidFill>
                <a:latin typeface="Calibri Light"/>
                <a:ea typeface="ＭＳ Ｐゴシック"/>
                <a:cs typeface="Verdana"/>
              </a:rPr>
              <a:t>through</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the</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room</a:t>
            </a:r>
            <a:r>
              <a:rPr lang="de-DE" sz="2400" dirty="0">
                <a:solidFill>
                  <a:srgbClr val="333333"/>
                </a:solidFill>
                <a:latin typeface="Calibri Light"/>
                <a:ea typeface="ＭＳ Ｐゴシック"/>
                <a:cs typeface="Verdana"/>
              </a:rPr>
              <a:t> in </a:t>
            </a:r>
            <a:r>
              <a:rPr lang="de-DE" sz="2400" dirty="0" err="1">
                <a:solidFill>
                  <a:srgbClr val="333333"/>
                </a:solidFill>
                <a:latin typeface="Calibri Light"/>
                <a:ea typeface="ＭＳ Ｐゴシック"/>
                <a:cs typeface="Verdana"/>
              </a:rPr>
              <a:t>this</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position</a:t>
            </a:r>
            <a:r>
              <a:rPr lang="de-DE" sz="2400" dirty="0">
                <a:solidFill>
                  <a:srgbClr val="333333"/>
                </a:solidFill>
                <a:latin typeface="Calibri Light"/>
                <a:ea typeface="ＭＳ Ｐゴシック"/>
                <a:cs typeface="Verdana"/>
              </a:rPr>
              <a:t>!</a:t>
            </a:r>
          </a:p>
          <a:p>
            <a:pPr algn="ctr"/>
            <a:r>
              <a:rPr lang="de-DE" sz="2400" dirty="0">
                <a:solidFill>
                  <a:srgbClr val="004992"/>
                </a:solidFill>
                <a:latin typeface="Calibri Light"/>
                <a:ea typeface="ＭＳ Ｐゴシック"/>
                <a:cs typeface="Verdana"/>
              </a:rPr>
              <a:t>How does it feel?</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279F671-5723-4878-905E-9AC05A64390E}" type="slidenum">
              <a:rPr lang="de-DE" smtClean="0"/>
              <a:pPr>
                <a:defRPr/>
              </a:pPr>
              <a:t>29</a:t>
            </a:fld>
            <a:endParaRPr lang="de-DE"/>
          </a:p>
        </p:txBody>
      </p:sp>
    </p:spTree>
    <p:extLst>
      <p:ext uri="{BB962C8B-B14F-4D97-AF65-F5344CB8AC3E}">
        <p14:creationId xmlns:p14="http://schemas.microsoft.com/office/powerpoint/2010/main" val="3386263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Exercise 2</a:t>
            </a:r>
            <a:endParaRPr lang="de-DE" sz="3600" dirty="0">
              <a:latin typeface="Calibri Light"/>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defRPr/>
            </a:pPr>
            <a:r>
              <a:rPr lang="en-US" sz="2400" dirty="0">
                <a:solidFill>
                  <a:srgbClr val="333333"/>
                </a:solidFill>
                <a:latin typeface="Calibri Light"/>
                <a:cs typeface="Verdana"/>
              </a:rPr>
              <a:t>You may have noticed that you were much more upright and secure.</a:t>
            </a:r>
          </a:p>
          <a:p>
            <a:pPr marL="342900" indent="-342900">
              <a:buClr>
                <a:srgbClr val="333333"/>
              </a:buClr>
              <a:buFont typeface="WingDings"/>
              <a:buChar char=""/>
              <a:defRPr/>
            </a:pPr>
            <a:r>
              <a:rPr lang="en-US" sz="2400" dirty="0">
                <a:solidFill>
                  <a:srgbClr val="333333"/>
                </a:solidFill>
                <a:latin typeface="Calibri Light"/>
                <a:cs typeface="Verdana"/>
              </a:rPr>
              <a:t>A firm position and an upright posture does not only look more confident to other people, it also has a positive impact on self-esteem.</a:t>
            </a:r>
          </a:p>
          <a:p>
            <a:pPr marL="342900" indent="-342900">
              <a:buClr>
                <a:srgbClr val="333333"/>
              </a:buClr>
              <a:buFont typeface="WingDings"/>
              <a:buChar char=""/>
              <a:defRPr/>
            </a:pPr>
            <a:r>
              <a:rPr lang="en-US" sz="2400" dirty="0">
                <a:solidFill>
                  <a:srgbClr val="333333"/>
                </a:solidFill>
                <a:latin typeface="Calibri Light"/>
                <a:cs typeface="Verdana"/>
              </a:rPr>
              <a:t>Developing a new internal attitude with the right body posture: A body language that says </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I’m confident</a:t>
            </a:r>
            <a:r>
              <a:rPr lang="en-US" sz="2400" kern="12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 (straight posture, eye contact, clear voice) fosters real strength and real self-confidence inside you.</a:t>
            </a:r>
          </a:p>
          <a:p>
            <a:pPr algn="ctr">
              <a:tabLst>
                <a:tab pos="271463" algn="l"/>
              </a:tabLst>
              <a:defRPr/>
            </a:pPr>
            <a:r>
              <a:rPr lang="en-US" sz="2400" dirty="0">
                <a:solidFill>
                  <a:srgbClr val="004992"/>
                </a:solidFill>
                <a:latin typeface="Calibri Light"/>
                <a:ea typeface="ＭＳ Ｐゴシック"/>
                <a:cs typeface="Verdana"/>
              </a:rPr>
              <a:t>What begins with “posturing” turns into a real attitude!</a:t>
            </a:r>
            <a:endParaRPr lang="de-DE" sz="2400" dirty="0">
              <a:solidFill>
                <a:srgbClr val="004992"/>
              </a:solidFill>
              <a:latin typeface="Calibri Light"/>
              <a:ea typeface="ＭＳ Ｐゴシック"/>
              <a:cs typeface="Verdana"/>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Ruminating: Spinning in circles, but not moving forward</a:t>
            </a:r>
            <a:endParaRPr lang="de-DE" sz="3600" dirty="0">
              <a:latin typeface="Calibri Light"/>
            </a:endParaRPr>
          </a:p>
        </p:txBody>
      </p:sp>
      <p:sp>
        <p:nvSpPr>
          <p:cNvPr id="5" name="Rectangle 15"/>
          <p:cNvSpPr>
            <a:spLocks noGrp="1" noChangeArrowheads="1"/>
          </p:cNvSpPr>
          <p:nvPr>
            <p:ph idx="1"/>
          </p:nvPr>
        </p:nvSpPr>
        <p:spPr>
          <a:xfrm>
            <a:off x="408955" y="2204864"/>
            <a:ext cx="7955280" cy="4248000"/>
          </a:xfrm>
        </p:spPr>
        <p:txBody>
          <a:bodyPr>
            <a:noAutofit/>
          </a:bodyPr>
          <a:lstStyle/>
          <a:p>
            <a:pPr marL="342900" indent="-342900" fontAlgn="auto">
              <a:buClr>
                <a:srgbClr val="333333"/>
              </a:buClr>
              <a:buFont typeface="WingDings"/>
              <a:buChar char=""/>
              <a:defRPr/>
            </a:pPr>
            <a:r>
              <a:rPr lang="en-US" sz="2400" dirty="0">
                <a:solidFill>
                  <a:srgbClr val="333333"/>
                </a:solidFill>
                <a:latin typeface="Calibri Light"/>
                <a:cs typeface="Verdana"/>
              </a:rPr>
              <a:t>Many people with psychological symptoms suffer from endless </a:t>
            </a:r>
            <a:r>
              <a:rPr lang="en-US" sz="24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ruminating</a:t>
            </a:r>
            <a:r>
              <a:rPr lang="en-US" sz="24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 or </a:t>
            </a:r>
            <a:r>
              <a:rPr lang="en-US" sz="2400" dirty="0">
                <a:solidFill>
                  <a:srgbClr val="333333"/>
                </a:solidFill>
                <a:latin typeface="Calibri Light"/>
                <a:ea typeface="Verdana" pitchFamily="34" charset="0"/>
                <a:cs typeface="Verdana"/>
              </a:rPr>
              <a:t>“</a:t>
            </a:r>
            <a:r>
              <a:rPr lang="en-US" sz="2400" dirty="0">
                <a:solidFill>
                  <a:srgbClr val="333333"/>
                </a:solidFill>
                <a:latin typeface="Calibri Light"/>
                <a:cs typeface="Verdana"/>
              </a:rPr>
              <a:t>brooding</a:t>
            </a:r>
            <a:r>
              <a:rPr lang="en-US" sz="2400" dirty="0">
                <a:solidFill>
                  <a:srgbClr val="333333"/>
                </a:solidFill>
                <a:latin typeface="Calibri Light"/>
                <a:ea typeface="Verdana" pitchFamily="34" charset="0"/>
                <a:cs typeface="Verdana"/>
              </a:rPr>
              <a:t>”</a:t>
            </a:r>
          </a:p>
          <a:p>
            <a:pPr marL="342900" indent="-342900" fontAlgn="auto">
              <a:buClr>
                <a:srgbClr val="333333"/>
              </a:buClr>
              <a:buFont typeface="WingDings"/>
              <a:buChar char=""/>
              <a:defRPr/>
            </a:pPr>
            <a:r>
              <a:rPr lang="de-DE" sz="2400" dirty="0">
                <a:solidFill>
                  <a:srgbClr val="004992"/>
                </a:solidFill>
                <a:latin typeface="Calibri Light"/>
                <a:cs typeface="Verdana"/>
              </a:rPr>
              <a:t>Have you noticed yourself ruminating?</a:t>
            </a:r>
          </a:p>
        </p:txBody>
      </p:sp>
      <p:sp>
        <p:nvSpPr>
          <p:cNvPr id="4" name="Footer Placeholder 3"/>
          <p:cNvSpPr>
            <a:spLocks noGrp="1"/>
          </p:cNvSpPr>
          <p:nvPr>
            <p:ph type="ftr" sz="quarter" idx="11"/>
          </p:nvPr>
        </p:nvSpPr>
        <p:spPr/>
        <p:txBody>
          <a:bodyPr/>
          <a:lstStyle/>
          <a:p>
            <a:pPr>
              <a:defRPr/>
            </a:pPr>
            <a:r>
              <a:rPr lang="de-DE"/>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31</a:t>
            </a:fld>
            <a:endParaRPr lang="de-DE"/>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Problems</a:t>
            </a:r>
            <a:endParaRPr lang="de-DE" sz="3600" dirty="0">
              <a:latin typeface="Calibri Light"/>
            </a:endParaRPr>
          </a:p>
        </p:txBody>
      </p:sp>
      <p:sp>
        <p:nvSpPr>
          <p:cNvPr id="5" name="Rectangle 15"/>
          <p:cNvSpPr>
            <a:spLocks noGrp="1" noChangeArrowheads="1"/>
          </p:cNvSpPr>
          <p:nvPr>
            <p:ph idx="1"/>
          </p:nvPr>
        </p:nvSpPr>
        <p:spPr>
          <a:xfrm>
            <a:off x="408955" y="2204864"/>
            <a:ext cx="7955280" cy="4248000"/>
          </a:xfrm>
        </p:spPr>
        <p:txBody>
          <a:bodyPr>
            <a:noAutofit/>
          </a:bodyPr>
          <a:lstStyle/>
          <a:p>
            <a:pPr fontAlgn="auto">
              <a:defRPr/>
            </a:pPr>
            <a:r>
              <a:rPr lang="de-DE" sz="2400" dirty="0">
                <a:solidFill>
                  <a:srgbClr val="004992"/>
                </a:solidFill>
                <a:latin typeface="Calibri Light"/>
                <a:cs typeface="Verdana"/>
              </a:rPr>
              <a:t>Ruminating is problematic for several reasons:</a:t>
            </a:r>
          </a:p>
          <a:p>
            <a:pPr marL="342900" indent="-342900" fontAlgn="auto">
              <a:buClr>
                <a:srgbClr val="333333"/>
              </a:buClr>
              <a:buFont typeface="WingDings"/>
              <a:buChar char=""/>
              <a:defRPr/>
            </a:pPr>
            <a:r>
              <a:rPr lang="de-DE" sz="2400" dirty="0">
                <a:solidFill>
                  <a:srgbClr val="333333"/>
                </a:solidFill>
                <a:latin typeface="Calibri Light"/>
                <a:cs typeface="Verdana"/>
              </a:rPr>
              <a:t>The thoughts are running in circles: Problems are present without being solved.</a:t>
            </a:r>
          </a:p>
          <a:p>
            <a:pPr marL="342900" indent="-342900" fontAlgn="auto">
              <a:buClr>
                <a:srgbClr val="333333"/>
              </a:buClr>
              <a:buFont typeface="WingDings"/>
              <a:buChar char=""/>
              <a:defRPr/>
            </a:pPr>
            <a:r>
              <a:rPr lang="de-DE" sz="2400" dirty="0" err="1">
                <a:solidFill>
                  <a:srgbClr val="333333"/>
                </a:solidFill>
                <a:latin typeface="Calibri Light"/>
                <a:cs typeface="Verdana"/>
              </a:rPr>
              <a:t>Self-esteem</a:t>
            </a:r>
            <a:r>
              <a:rPr lang="de-DE" sz="2400" dirty="0">
                <a:solidFill>
                  <a:srgbClr val="333333"/>
                </a:solidFill>
                <a:latin typeface="Calibri Light"/>
                <a:cs typeface="Verdana"/>
              </a:rPr>
              <a:t> </a:t>
            </a:r>
            <a:r>
              <a:rPr lang="en-US" sz="2400" dirty="0">
                <a:solidFill>
                  <a:srgbClr val="333333"/>
                </a:solidFill>
                <a:latin typeface="Calibri Light"/>
                <a:cs typeface="Verdana"/>
              </a:rPr>
              <a:t>is further undermined, because useful and beautiful thoughts or actions are not attended to or even noticed.</a:t>
            </a:r>
          </a:p>
          <a:p>
            <a:pPr marL="342900" indent="-342900" fontAlgn="auto">
              <a:buClr>
                <a:srgbClr val="333333"/>
              </a:buClr>
              <a:buFont typeface="WingDings"/>
              <a:buChar char=""/>
              <a:defRPr/>
            </a:pPr>
            <a:r>
              <a:rPr lang="en-US" sz="2400" dirty="0">
                <a:solidFill>
                  <a:srgbClr val="333333"/>
                </a:solidFill>
                <a:latin typeface="Calibri Light"/>
                <a:cs typeface="Verdana"/>
              </a:rPr>
              <a:t>Unlike goal-directed thinking, ruminating is characterized by the same unsuccessful thoughts and self-accusations again and again.</a:t>
            </a:r>
            <a:endParaRPr lang="de-DE" sz="2400" dirty="0">
              <a:solidFill>
                <a:srgbClr val="333333"/>
              </a:solidFill>
              <a:latin typeface="Calibri Light"/>
              <a:cs typeface="Verdana"/>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6" name="Slide Number Placeholder 5"/>
          <p:cNvSpPr>
            <a:spLocks noGrp="1"/>
          </p:cNvSpPr>
          <p:nvPr>
            <p:ph type="sldNum" sz="quarter" idx="12"/>
          </p:nvPr>
        </p:nvSpPr>
        <p:spPr/>
        <p:txBody>
          <a:bodyPr/>
          <a:lstStyle/>
          <a:p>
            <a:pPr>
              <a:defRPr/>
            </a:pPr>
            <a:fld id="{F279F671-5723-4878-905E-9AC05A64390E}" type="slidenum">
              <a:rPr lang="de-DE" smtClean="0"/>
              <a:pPr>
                <a:defRPr/>
              </a:pPr>
              <a:t>32</a:t>
            </a:fld>
            <a:endParaRPr lang="de-DE"/>
          </a:p>
        </p:txBody>
      </p:sp>
      <p:pic>
        <p:nvPicPr>
          <p:cNvPr id="8"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0683" y="2203703"/>
            <a:ext cx="2808272" cy="42519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What to do?</a:t>
            </a:r>
            <a:endParaRPr lang="de-DE" sz="3600" dirty="0">
              <a:latin typeface="Calibri Light"/>
            </a:endParaRPr>
          </a:p>
        </p:txBody>
      </p:sp>
      <p:sp>
        <p:nvSpPr>
          <p:cNvPr id="3" name="Content Placeholder 2"/>
          <p:cNvSpPr>
            <a:spLocks noGrp="1"/>
          </p:cNvSpPr>
          <p:nvPr>
            <p:ph idx="1"/>
          </p:nvPr>
        </p:nvSpPr>
        <p:spPr/>
        <p:txBody>
          <a:bodyPr/>
          <a:lstStyle/>
          <a:p>
            <a:pPr lvl="0" defTabSz="914400">
              <a:defRPr/>
            </a:pPr>
            <a:r>
              <a:rPr lang="de-DE" sz="2400" dirty="0">
                <a:solidFill>
                  <a:srgbClr val="333333"/>
                </a:solidFill>
                <a:latin typeface="Calibri Light"/>
                <a:cs typeface="Verdana"/>
              </a:rPr>
              <a:t>The first and most important step is to acknowledge rumination as a problem rather than a helpful strategy. Rumination clearly leads to more problems instead of solving them.</a:t>
            </a:r>
          </a:p>
          <a:p>
            <a:pPr marL="342900" lvl="0" indent="-342900" defTabSz="914400">
              <a:buClr>
                <a:srgbClr val="333333"/>
              </a:buClr>
              <a:buFont typeface="WingDings"/>
              <a:buChar char=""/>
              <a:defRPr/>
            </a:pPr>
            <a:r>
              <a:rPr lang="de-DE" sz="2400" dirty="0">
                <a:solidFill>
                  <a:srgbClr val="004992"/>
                </a:solidFill>
                <a:latin typeface="Calibri Light"/>
                <a:cs typeface="Verdana"/>
              </a:rPr>
              <a:t>Ruminating thoughts are just thoughts ... </a:t>
            </a:r>
            <a:r>
              <a:rPr lang="de-DE" sz="2400" dirty="0">
                <a:solidFill>
                  <a:srgbClr val="333333"/>
                </a:solidFill>
                <a:latin typeface="Calibri Light"/>
                <a:cs typeface="Verdana"/>
              </a:rPr>
              <a:t>they</a:t>
            </a:r>
            <a:r>
              <a:rPr lang="en-US" sz="2400" dirty="0">
                <a:solidFill>
                  <a:srgbClr val="333333"/>
                </a:solidFill>
                <a:latin typeface="Calibri Light"/>
                <a:cs typeface="Verdana"/>
              </a:rPr>
              <a:t>'</a:t>
            </a:r>
            <a:r>
              <a:rPr lang="de-DE" sz="2400" dirty="0">
                <a:solidFill>
                  <a:srgbClr val="333333"/>
                </a:solidFill>
                <a:latin typeface="Calibri Light"/>
                <a:cs typeface="Verdana"/>
              </a:rPr>
              <a:t>re not reality!</a:t>
            </a:r>
          </a:p>
          <a:p>
            <a:pPr marL="342900" lvl="0" indent="-342900" defTabSz="914400">
              <a:buClr>
                <a:srgbClr val="333333"/>
              </a:buClr>
              <a:buFont typeface="WingDings"/>
              <a:buChar char=""/>
              <a:defRPr/>
            </a:pPr>
            <a:r>
              <a:rPr lang="de-DE" sz="2400" dirty="0">
                <a:solidFill>
                  <a:srgbClr val="333333"/>
                </a:solidFill>
                <a:latin typeface="Calibri Light"/>
                <a:cs typeface="Verdana"/>
              </a:rPr>
              <a:t>Try to notice them, but don</a:t>
            </a:r>
            <a:r>
              <a:rPr lang="en-US" sz="2400" dirty="0">
                <a:solidFill>
                  <a:srgbClr val="333333"/>
                </a:solidFill>
                <a:latin typeface="Calibri Light"/>
                <a:cs typeface="Verdana"/>
              </a:rPr>
              <a:t>'</a:t>
            </a:r>
            <a:r>
              <a:rPr lang="de-DE" sz="2400" dirty="0">
                <a:solidFill>
                  <a:srgbClr val="333333"/>
                </a:solidFill>
                <a:latin typeface="Calibri Light"/>
                <a:cs typeface="Verdana"/>
              </a:rPr>
              <a:t>t place too much value on these thoughts.</a:t>
            </a:r>
            <a:endParaRPr lang="en-US" sz="2400" dirty="0">
              <a:latin typeface="Calibri Light"/>
            </a:endParaRPr>
          </a:p>
        </p:txBody>
      </p:sp>
      <p:sp>
        <p:nvSpPr>
          <p:cNvPr id="6" name="Footer Placeholder 5"/>
          <p:cNvSpPr>
            <a:spLocks noGrp="1"/>
          </p:cNvSpPr>
          <p:nvPr>
            <p:ph type="ftr" sz="quarter" idx="11"/>
          </p:nvPr>
        </p:nvSpPr>
        <p:spPr/>
        <p:txBody>
          <a:bodyPr/>
          <a:lstStyle/>
          <a:p>
            <a:pPr>
              <a:defRPr/>
            </a:pPr>
            <a:r>
              <a:rPr lang="de-DE"/>
              <a:t>Metacognitive Training 9 – Self-Esteem</a:t>
            </a:r>
          </a:p>
        </p:txBody>
      </p:sp>
      <p:sp>
        <p:nvSpPr>
          <p:cNvPr id="7" name="Slide Number Placeholder 6"/>
          <p:cNvSpPr>
            <a:spLocks noGrp="1"/>
          </p:cNvSpPr>
          <p:nvPr>
            <p:ph type="sldNum" sz="quarter" idx="12"/>
          </p:nvPr>
        </p:nvSpPr>
        <p:spPr/>
        <p:txBody>
          <a:bodyPr/>
          <a:lstStyle/>
          <a:p>
            <a:pPr>
              <a:defRPr/>
            </a:pPr>
            <a:fld id="{F279F671-5723-4878-905E-9AC05A64390E}" type="slidenum">
              <a:rPr lang="de-DE" smtClean="0"/>
              <a:pPr>
                <a:defRPr/>
              </a:pPr>
              <a:t>33</a:t>
            </a:fld>
            <a:endParaRPr lang="de-DE"/>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solidFill>
                  <a:srgbClr val="004992"/>
                </a:solidFill>
                <a:latin typeface="Calibri Light"/>
              </a:rPr>
              <a:t>Anti-Rumination Exercise 1: Looking for inner separation ...</a:t>
            </a:r>
            <a:endParaRPr lang="de-DE" sz="3600" dirty="0">
              <a:solidFill>
                <a:srgbClr val="004992"/>
              </a:solidFill>
              <a:latin typeface="Calibri Light"/>
            </a:endParaRPr>
          </a:p>
        </p:txBody>
      </p:sp>
      <p:sp>
        <p:nvSpPr>
          <p:cNvPr id="4" name="Content Placeholder 3"/>
          <p:cNvSpPr>
            <a:spLocks noGrp="1"/>
          </p:cNvSpPr>
          <p:nvPr>
            <p:ph idx="1"/>
          </p:nvPr>
        </p:nvSpPr>
        <p:spPr>
          <a:xfrm>
            <a:off x="408955" y="2204864"/>
            <a:ext cx="5577840" cy="4248000"/>
          </a:xfrm>
        </p:spPr>
        <p:txBody>
          <a:bodyPr/>
          <a:lstStyle/>
          <a:p>
            <a:pPr marL="342900" lvl="0" indent="-342900" defTabSz="914400">
              <a:buClr>
                <a:srgbClr val="333333"/>
              </a:buClr>
              <a:buFont typeface="WingDings"/>
              <a:buChar char=""/>
              <a:defRPr/>
            </a:pPr>
            <a:r>
              <a:rPr lang="de-DE" sz="2000" dirty="0">
                <a:solidFill>
                  <a:srgbClr val="333333"/>
                </a:solidFill>
                <a:latin typeface="Calibri Light"/>
                <a:cs typeface="Verdana"/>
              </a:rPr>
              <a:t>Consider what happens inside you without interfering or devaluing (</a:t>
            </a:r>
            <a:r>
              <a:rPr lang="en-US" sz="2000" dirty="0">
                <a:solidFill>
                  <a:srgbClr val="333333"/>
                </a:solidFill>
                <a:latin typeface="Calibri Light"/>
                <a:ea typeface="Verdana" pitchFamily="34" charset="0"/>
                <a:cs typeface="Verdana"/>
              </a:rPr>
              <a:t>“</a:t>
            </a:r>
            <a:r>
              <a:rPr lang="de-DE" sz="2000" dirty="0">
                <a:solidFill>
                  <a:srgbClr val="333333"/>
                </a:solidFill>
                <a:latin typeface="Calibri Light"/>
                <a:cs typeface="Verdana"/>
              </a:rPr>
              <a:t>I‘m an idiot, I can</a:t>
            </a:r>
            <a:r>
              <a:rPr lang="en-US" sz="2000" dirty="0">
                <a:solidFill>
                  <a:srgbClr val="333333"/>
                </a:solidFill>
                <a:latin typeface="Calibri Light"/>
                <a:cs typeface="Verdana"/>
              </a:rPr>
              <a:t>'</a:t>
            </a:r>
            <a:r>
              <a:rPr lang="de-DE" sz="2000" dirty="0">
                <a:solidFill>
                  <a:srgbClr val="333333"/>
                </a:solidFill>
                <a:latin typeface="Calibri Light"/>
                <a:cs typeface="Verdana"/>
              </a:rPr>
              <a:t>t stop ruminating!</a:t>
            </a:r>
            <a:r>
              <a:rPr lang="en-US" sz="2000" dirty="0">
                <a:solidFill>
                  <a:srgbClr val="333333"/>
                </a:solidFill>
                <a:latin typeface="Calibri Light"/>
                <a:ea typeface="Verdana" pitchFamily="34" charset="0"/>
                <a:cs typeface="Verdana"/>
              </a:rPr>
              <a:t>”</a:t>
            </a:r>
            <a:r>
              <a:rPr lang="de-DE" sz="2000" dirty="0">
                <a:solidFill>
                  <a:srgbClr val="333333"/>
                </a:solidFill>
                <a:latin typeface="Calibri Light"/>
                <a:cs typeface="Verdana"/>
              </a:rPr>
              <a:t>; </a:t>
            </a:r>
            <a:r>
              <a:rPr lang="en-US" sz="2000" dirty="0">
                <a:solidFill>
                  <a:srgbClr val="333333"/>
                </a:solidFill>
                <a:latin typeface="Calibri Light"/>
                <a:ea typeface="Verdana" pitchFamily="34" charset="0"/>
                <a:cs typeface="Verdana"/>
              </a:rPr>
              <a:t>“</a:t>
            </a:r>
            <a:r>
              <a:rPr lang="de-DE" sz="2000" dirty="0">
                <a:solidFill>
                  <a:srgbClr val="333333"/>
                </a:solidFill>
                <a:latin typeface="Calibri Light"/>
                <a:cs typeface="Verdana"/>
              </a:rPr>
              <a:t>Why do I have this problem?</a:t>
            </a:r>
            <a:r>
              <a:rPr lang="en-US" sz="2000" dirty="0">
                <a:solidFill>
                  <a:srgbClr val="333333"/>
                </a:solidFill>
                <a:latin typeface="Calibri Light"/>
                <a:ea typeface="Verdana" pitchFamily="34" charset="0"/>
                <a:cs typeface="Verdana"/>
              </a:rPr>
              <a:t>”</a:t>
            </a:r>
            <a:r>
              <a:rPr lang="de-DE" sz="2000" dirty="0">
                <a:solidFill>
                  <a:srgbClr val="333333"/>
                </a:solidFill>
                <a:latin typeface="Calibri Light"/>
                <a:cs typeface="Verdana"/>
              </a:rPr>
              <a:t>)</a:t>
            </a:r>
          </a:p>
          <a:p>
            <a:pPr marL="342900" lvl="0" indent="-342900" defTabSz="914400">
              <a:buClr>
                <a:srgbClr val="333333"/>
              </a:buClr>
              <a:buFont typeface="WingDings"/>
              <a:buChar char=""/>
              <a:defRPr/>
            </a:pPr>
            <a:r>
              <a:rPr lang="de-DE" sz="2000" dirty="0">
                <a:solidFill>
                  <a:srgbClr val="333333"/>
                </a:solidFill>
                <a:latin typeface="Calibri Light"/>
                <a:cs typeface="Verdana"/>
              </a:rPr>
              <a:t>Watch the thoughts like departing trains at the station, drifting clouds in the sky, or leaves carried by the wind.</a:t>
            </a:r>
          </a:p>
          <a:p>
            <a:pPr lvl="0" defTabSz="914400" eaLnBrk="0" fontAlgn="base" hangingPunct="0">
              <a:buClr>
                <a:srgbClr val="004992"/>
              </a:buClr>
              <a:tabLst>
                <a:tab pos="84137" algn="l"/>
              </a:tabLst>
              <a:defRPr/>
            </a:pPr>
            <a:r>
              <a:rPr lang="de-DE" sz="2000" kern="0" dirty="0">
                <a:solidFill>
                  <a:srgbClr val="004992"/>
                </a:solidFill>
                <a:latin typeface="Calibri Light"/>
                <a:ea typeface="ＭＳ Ｐゴシック" charset="0"/>
                <a:cs typeface="Verdana"/>
              </a:rPr>
              <a:t>These problematic thoughts are not persistent because they are true, but because they scare you. And that‘s why you think about them repeatedly.</a:t>
            </a:r>
            <a:endParaRPr lang="en-US" sz="2000" dirty="0">
              <a:latin typeface="Calibri Light"/>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3" name="Slide Number Placeholder 2"/>
          <p:cNvSpPr>
            <a:spLocks noGrp="1"/>
          </p:cNvSpPr>
          <p:nvPr>
            <p:ph type="sldNum" sz="quarter" idx="12"/>
          </p:nvPr>
        </p:nvSpPr>
        <p:spPr/>
        <p:txBody>
          <a:bodyPr/>
          <a:lstStyle/>
          <a:p>
            <a:pPr>
              <a:defRPr/>
            </a:pPr>
            <a:fld id="{FA6740D3-3AD7-4A67-BA83-33BECCF281CD}" type="slidenum">
              <a:rPr lang="de-DE" smtClean="0"/>
              <a:pPr>
                <a:defRPr/>
              </a:pPr>
              <a:t>34</a:t>
            </a:fld>
            <a:endParaRPr lang="de-DE"/>
          </a:p>
        </p:txBody>
      </p:sp>
      <p:pic>
        <p:nvPicPr>
          <p:cNvPr id="10"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640" y="2203704"/>
            <a:ext cx="5303520" cy="3977640"/>
          </a:xfrm>
          <a:prstGeom prst="rect">
            <a:avLst/>
          </a:prstGeom>
        </p:spPr>
      </p:pic>
    </p:spTree>
    <p:extLst>
      <p:ext uri="{BB962C8B-B14F-4D97-AF65-F5344CB8AC3E}">
        <p14:creationId xmlns:p14="http://schemas.microsoft.com/office/powerpoint/2010/main" val="148525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Anti-Rumination </a:t>
            </a:r>
            <a:r>
              <a:rPr lang="fr-FR" sz="3600" dirty="0" err="1">
                <a:latin typeface="Calibri Light"/>
              </a:rPr>
              <a:t>Exercise</a:t>
            </a:r>
            <a:r>
              <a:rPr lang="fr-FR" sz="3600" dirty="0">
                <a:latin typeface="Calibri Light"/>
              </a:rPr>
              <a:t> 2: Physical distraction</a:t>
            </a:r>
            <a:endParaRPr lang="de-DE" sz="3600" dirty="0">
              <a:latin typeface="Calibri Light"/>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en-GB" sz="2400" dirty="0">
                <a:solidFill>
                  <a:srgbClr val="004992"/>
                </a:solidFill>
                <a:latin typeface="Calibri Light"/>
                <a:cs typeface="+mn-cs"/>
              </a:rPr>
              <a:t>Physical exercise</a:t>
            </a:r>
          </a:p>
          <a:p>
            <a:pPr marL="457200" indent="-457200">
              <a:lnSpc>
                <a:spcPct val="100000"/>
              </a:lnSpc>
              <a:spcBef>
                <a:spcPts val="1200"/>
              </a:spcBef>
              <a:buFont typeface="+mj-lt"/>
              <a:buAutoNum type="arabicPeriod"/>
              <a:defRPr/>
            </a:pPr>
            <a:r>
              <a:rPr lang="en-GB" sz="2400" dirty="0">
                <a:solidFill>
                  <a:srgbClr val="333333"/>
                </a:solidFill>
                <a:latin typeface="Calibri Light"/>
                <a:cs typeface="+mn-cs"/>
              </a:rPr>
              <a:t>Get up!</a:t>
            </a:r>
          </a:p>
          <a:p>
            <a:pPr marL="457200" indent="-457200">
              <a:lnSpc>
                <a:spcPct val="100000"/>
              </a:lnSpc>
              <a:spcBef>
                <a:spcPts val="1200"/>
              </a:spcBef>
              <a:buFont typeface="+mj-lt"/>
              <a:buAutoNum type="arabicPeriod"/>
              <a:defRPr/>
            </a:pPr>
            <a:r>
              <a:rPr lang="en-GB" sz="2400" dirty="0">
                <a:solidFill>
                  <a:srgbClr val="333333"/>
                </a:solidFill>
                <a:latin typeface="Calibri Light"/>
                <a:cs typeface="+mn-cs"/>
              </a:rPr>
              <a:t>Put your left hand to your right shoulder</a:t>
            </a:r>
          </a:p>
          <a:p>
            <a:pPr marL="457200" indent="-457200">
              <a:lnSpc>
                <a:spcPct val="100000"/>
              </a:lnSpc>
              <a:spcBef>
                <a:spcPts val="1200"/>
              </a:spcBef>
              <a:buFont typeface="+mj-lt"/>
              <a:buAutoNum type="arabicPeriod"/>
              <a:defRPr/>
            </a:pPr>
            <a:r>
              <a:rPr lang="en-GB" sz="2400" dirty="0">
                <a:solidFill>
                  <a:srgbClr val="333333"/>
                </a:solidFill>
                <a:latin typeface="Calibri Light"/>
                <a:cs typeface="+mn-cs"/>
              </a:rPr>
              <a:t>Put your right hand to your left shoulder</a:t>
            </a:r>
          </a:p>
          <a:p>
            <a:pPr marL="457200" indent="-457200">
              <a:lnSpc>
                <a:spcPct val="100000"/>
              </a:lnSpc>
              <a:spcBef>
                <a:spcPts val="1200"/>
              </a:spcBef>
              <a:buFont typeface="+mj-lt"/>
              <a:buAutoNum type="arabicPeriod"/>
              <a:defRPr/>
            </a:pPr>
            <a:r>
              <a:rPr lang="en-GB" sz="2400" dirty="0">
                <a:solidFill>
                  <a:srgbClr val="333333"/>
                </a:solidFill>
                <a:latin typeface="Calibri Light"/>
                <a:cs typeface="+mn-cs"/>
              </a:rPr>
              <a:t>Lift one leg ...</a:t>
            </a:r>
          </a:p>
          <a:p>
            <a:pPr marL="457200" indent="-457200">
              <a:lnSpc>
                <a:spcPct val="100000"/>
              </a:lnSpc>
              <a:spcBef>
                <a:spcPts val="1200"/>
              </a:spcBef>
              <a:buFont typeface="+mj-lt"/>
              <a:buAutoNum type="arabicPeriod"/>
              <a:defRPr/>
            </a:pPr>
            <a:r>
              <a:rPr lang="en-GB" sz="2400" dirty="0">
                <a:solidFill>
                  <a:srgbClr val="333333"/>
                </a:solidFill>
                <a:latin typeface="Calibri Light"/>
                <a:cs typeface="+mn-cs"/>
              </a:rPr>
              <a:t>... and rotate it</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35</a:t>
            </a:fld>
            <a:endParaRPr lang="de-DE"/>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Anti-Rumination </a:t>
            </a:r>
            <a:r>
              <a:rPr lang="fr-FR" sz="3600" dirty="0" err="1">
                <a:latin typeface="Calibri Light"/>
              </a:rPr>
              <a:t>Exercise</a:t>
            </a:r>
            <a:r>
              <a:rPr lang="fr-FR" sz="3600" dirty="0">
                <a:latin typeface="Calibri Light"/>
              </a:rPr>
              <a:t> 2: Physical distraction</a:t>
            </a:r>
            <a:endParaRPr lang="de-DE" sz="3600" dirty="0">
              <a:latin typeface="Calibri Light"/>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err="1">
                <a:solidFill>
                  <a:srgbClr val="004992"/>
                </a:solidFill>
                <a:latin typeface="Calibri Light"/>
                <a:cs typeface="+mn-cs"/>
              </a:rPr>
              <a:t>Physical</a:t>
            </a:r>
            <a:r>
              <a:rPr lang="de-DE" sz="2400" dirty="0">
                <a:solidFill>
                  <a:srgbClr val="004992"/>
                </a:solidFill>
                <a:latin typeface="Calibri Light"/>
                <a:cs typeface="+mn-cs"/>
              </a:rPr>
              <a:t> </a:t>
            </a:r>
            <a:r>
              <a:rPr lang="de-DE" sz="2400" dirty="0" err="1">
                <a:solidFill>
                  <a:srgbClr val="004992"/>
                </a:solidFill>
                <a:latin typeface="Calibri Light"/>
                <a:cs typeface="+mn-cs"/>
              </a:rPr>
              <a:t>exercise</a:t>
            </a:r>
            <a:endParaRPr lang="de-DE" sz="2400" dirty="0">
              <a:solidFill>
                <a:srgbClr val="004992"/>
              </a:solidFill>
              <a:latin typeface="Calibri Light"/>
              <a:cs typeface="+mn-cs"/>
            </a:endParaRPr>
          </a:p>
          <a:p>
            <a:pPr marL="457200" indent="-457200">
              <a:lnSpc>
                <a:spcPct val="100000"/>
              </a:lnSpc>
              <a:spcBef>
                <a:spcPts val="1200"/>
              </a:spcBef>
              <a:buFont typeface="+mj-lt"/>
              <a:buAutoNum type="arabicPeriod"/>
              <a:defRPr/>
            </a:pPr>
            <a:r>
              <a:rPr lang="de-DE" sz="2400" dirty="0" err="1">
                <a:solidFill>
                  <a:srgbClr val="333333"/>
                </a:solidFill>
                <a:latin typeface="Calibri Light"/>
                <a:cs typeface="+mn-cs"/>
              </a:rPr>
              <a:t>Get</a:t>
            </a:r>
            <a:r>
              <a:rPr lang="de-DE" sz="2400" dirty="0">
                <a:solidFill>
                  <a:srgbClr val="333333"/>
                </a:solidFill>
                <a:latin typeface="Calibri Light"/>
                <a:cs typeface="+mn-cs"/>
              </a:rPr>
              <a:t> up!</a:t>
            </a:r>
          </a:p>
          <a:p>
            <a:pPr marL="457200" indent="-457200">
              <a:lnSpc>
                <a:spcPct val="100000"/>
              </a:lnSpc>
              <a:spcBef>
                <a:spcPts val="1200"/>
              </a:spcBef>
              <a:buFont typeface="+mj-lt"/>
              <a:buAutoNum type="arabicPeriod"/>
              <a:defRPr/>
            </a:pPr>
            <a:r>
              <a:rPr lang="de-DE" sz="2400" dirty="0" err="1">
                <a:solidFill>
                  <a:srgbClr val="333333"/>
                </a:solidFill>
                <a:latin typeface="Calibri Light"/>
                <a:cs typeface="+mn-cs"/>
              </a:rPr>
              <a:t>Put</a:t>
            </a:r>
            <a:r>
              <a:rPr lang="de-DE" sz="2400" dirty="0">
                <a:solidFill>
                  <a:srgbClr val="333333"/>
                </a:solidFill>
                <a:latin typeface="Calibri Light"/>
                <a:cs typeface="+mn-cs"/>
              </a:rPr>
              <a:t> </a:t>
            </a:r>
            <a:r>
              <a:rPr lang="de-DE" sz="2400" dirty="0" err="1">
                <a:solidFill>
                  <a:srgbClr val="333333"/>
                </a:solidFill>
                <a:latin typeface="Calibri Light"/>
                <a:cs typeface="+mn-cs"/>
              </a:rPr>
              <a:t>your</a:t>
            </a:r>
            <a:r>
              <a:rPr lang="de-DE" sz="2400" dirty="0">
                <a:solidFill>
                  <a:srgbClr val="333333"/>
                </a:solidFill>
                <a:latin typeface="Calibri Light"/>
                <a:cs typeface="+mn-cs"/>
              </a:rPr>
              <a:t> </a:t>
            </a:r>
            <a:r>
              <a:rPr lang="de-DE" sz="2400" dirty="0" err="1">
                <a:solidFill>
                  <a:srgbClr val="333333"/>
                </a:solidFill>
                <a:latin typeface="Calibri Light"/>
                <a:cs typeface="+mn-cs"/>
              </a:rPr>
              <a:t>left</a:t>
            </a:r>
            <a:r>
              <a:rPr lang="de-DE" sz="2400" dirty="0">
                <a:solidFill>
                  <a:srgbClr val="333333"/>
                </a:solidFill>
                <a:latin typeface="Calibri Light"/>
                <a:cs typeface="+mn-cs"/>
              </a:rPr>
              <a:t> hand to </a:t>
            </a:r>
            <a:r>
              <a:rPr lang="de-DE" sz="2400" dirty="0" err="1">
                <a:solidFill>
                  <a:srgbClr val="333333"/>
                </a:solidFill>
                <a:latin typeface="Calibri Light"/>
                <a:cs typeface="+mn-cs"/>
              </a:rPr>
              <a:t>your</a:t>
            </a:r>
            <a:r>
              <a:rPr lang="de-DE" sz="2400" dirty="0">
                <a:solidFill>
                  <a:srgbClr val="333333"/>
                </a:solidFill>
                <a:latin typeface="Calibri Light"/>
                <a:cs typeface="+mn-cs"/>
              </a:rPr>
              <a:t> right </a:t>
            </a:r>
            <a:r>
              <a:rPr lang="de-DE" sz="2400" dirty="0" err="1">
                <a:solidFill>
                  <a:srgbClr val="333333"/>
                </a:solidFill>
                <a:latin typeface="Calibri Light"/>
                <a:cs typeface="+mn-cs"/>
              </a:rPr>
              <a:t>shoulder</a:t>
            </a:r>
            <a:endParaRPr lang="de-DE" sz="2400" dirty="0">
              <a:solidFill>
                <a:srgbClr val="333333"/>
              </a:solidFill>
              <a:latin typeface="Calibri Light"/>
              <a:cs typeface="+mn-cs"/>
            </a:endParaRPr>
          </a:p>
          <a:p>
            <a:pPr marL="457200" indent="-457200">
              <a:lnSpc>
                <a:spcPct val="100000"/>
              </a:lnSpc>
              <a:spcBef>
                <a:spcPts val="1200"/>
              </a:spcBef>
              <a:buFont typeface="+mj-lt"/>
              <a:buAutoNum type="arabicPeriod"/>
              <a:defRPr/>
            </a:pPr>
            <a:r>
              <a:rPr lang="de-DE" sz="2400" dirty="0" err="1">
                <a:solidFill>
                  <a:srgbClr val="333333"/>
                </a:solidFill>
                <a:latin typeface="Calibri Light"/>
                <a:cs typeface="+mn-cs"/>
              </a:rPr>
              <a:t>Put</a:t>
            </a:r>
            <a:r>
              <a:rPr lang="de-DE" sz="2400" dirty="0">
                <a:solidFill>
                  <a:srgbClr val="333333"/>
                </a:solidFill>
                <a:latin typeface="Calibri Light"/>
                <a:cs typeface="+mn-cs"/>
              </a:rPr>
              <a:t> </a:t>
            </a:r>
            <a:r>
              <a:rPr lang="de-DE" sz="2400" dirty="0" err="1">
                <a:solidFill>
                  <a:srgbClr val="333333"/>
                </a:solidFill>
                <a:latin typeface="Calibri Light"/>
                <a:cs typeface="+mn-cs"/>
              </a:rPr>
              <a:t>your</a:t>
            </a:r>
            <a:r>
              <a:rPr lang="de-DE" sz="2400" dirty="0">
                <a:solidFill>
                  <a:srgbClr val="333333"/>
                </a:solidFill>
                <a:latin typeface="Calibri Light"/>
                <a:cs typeface="+mn-cs"/>
              </a:rPr>
              <a:t> right hand </a:t>
            </a:r>
            <a:r>
              <a:rPr lang="de-DE" sz="2400" dirty="0" err="1">
                <a:solidFill>
                  <a:srgbClr val="333333"/>
                </a:solidFill>
                <a:latin typeface="Calibri Light"/>
                <a:cs typeface="+mn-cs"/>
              </a:rPr>
              <a:t>to</a:t>
            </a:r>
            <a:r>
              <a:rPr lang="de-DE" sz="2400" dirty="0">
                <a:solidFill>
                  <a:srgbClr val="333333"/>
                </a:solidFill>
                <a:latin typeface="Calibri Light"/>
                <a:cs typeface="+mn-cs"/>
              </a:rPr>
              <a:t> </a:t>
            </a:r>
            <a:r>
              <a:rPr lang="de-DE" sz="2400" dirty="0" err="1">
                <a:solidFill>
                  <a:srgbClr val="333333"/>
                </a:solidFill>
                <a:latin typeface="Calibri Light"/>
                <a:cs typeface="+mn-cs"/>
              </a:rPr>
              <a:t>your</a:t>
            </a:r>
            <a:r>
              <a:rPr lang="de-DE" sz="2400" dirty="0">
                <a:solidFill>
                  <a:srgbClr val="333333"/>
                </a:solidFill>
                <a:latin typeface="Calibri Light"/>
                <a:cs typeface="+mn-cs"/>
              </a:rPr>
              <a:t> </a:t>
            </a:r>
            <a:r>
              <a:rPr lang="de-DE" sz="2400" dirty="0" err="1">
                <a:solidFill>
                  <a:srgbClr val="333333"/>
                </a:solidFill>
                <a:latin typeface="Calibri Light"/>
                <a:cs typeface="+mn-cs"/>
              </a:rPr>
              <a:t>left</a:t>
            </a:r>
            <a:r>
              <a:rPr lang="de-DE" sz="2400" dirty="0">
                <a:solidFill>
                  <a:srgbClr val="333333"/>
                </a:solidFill>
                <a:latin typeface="Calibri Light"/>
                <a:cs typeface="+mn-cs"/>
              </a:rPr>
              <a:t> </a:t>
            </a:r>
            <a:r>
              <a:rPr lang="de-DE" sz="2400" dirty="0" err="1">
                <a:solidFill>
                  <a:srgbClr val="333333"/>
                </a:solidFill>
                <a:latin typeface="Calibri Light"/>
                <a:cs typeface="+mn-cs"/>
              </a:rPr>
              <a:t>shoulder</a:t>
            </a:r>
            <a:endParaRPr lang="de-DE" sz="2400" dirty="0">
              <a:solidFill>
                <a:srgbClr val="333333"/>
              </a:solidFill>
              <a:latin typeface="Calibri Light"/>
              <a:cs typeface="+mn-cs"/>
            </a:endParaRP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Lift </a:t>
            </a:r>
            <a:r>
              <a:rPr lang="de-DE" sz="2400" dirty="0" err="1">
                <a:solidFill>
                  <a:srgbClr val="333333"/>
                </a:solidFill>
                <a:latin typeface="Calibri Light"/>
                <a:cs typeface="+mn-cs"/>
              </a:rPr>
              <a:t>one</a:t>
            </a:r>
            <a:r>
              <a:rPr lang="de-DE" sz="2400" dirty="0">
                <a:solidFill>
                  <a:srgbClr val="333333"/>
                </a:solidFill>
                <a:latin typeface="Calibri Light"/>
                <a:cs typeface="+mn-cs"/>
              </a:rPr>
              <a:t> leg ...</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 </a:t>
            </a:r>
            <a:r>
              <a:rPr lang="de-DE" sz="2400" dirty="0" err="1">
                <a:solidFill>
                  <a:srgbClr val="333333"/>
                </a:solidFill>
                <a:latin typeface="Calibri Light"/>
                <a:cs typeface="+mn-cs"/>
              </a:rPr>
              <a:t>and</a:t>
            </a:r>
            <a:r>
              <a:rPr lang="de-DE" sz="2400" dirty="0">
                <a:solidFill>
                  <a:srgbClr val="333333"/>
                </a:solidFill>
                <a:latin typeface="Calibri Light"/>
                <a:cs typeface="+mn-cs"/>
              </a:rPr>
              <a:t> </a:t>
            </a:r>
            <a:r>
              <a:rPr lang="de-DE" sz="2400" dirty="0" err="1">
                <a:solidFill>
                  <a:srgbClr val="333333"/>
                </a:solidFill>
                <a:latin typeface="Calibri Light"/>
                <a:cs typeface="+mn-cs"/>
              </a:rPr>
              <a:t>rotate</a:t>
            </a:r>
            <a:r>
              <a:rPr lang="de-DE" sz="2400" dirty="0">
                <a:solidFill>
                  <a:srgbClr val="333333"/>
                </a:solidFill>
                <a:latin typeface="Calibri Light"/>
                <a:cs typeface="+mn-cs"/>
              </a:rPr>
              <a:t> </a:t>
            </a:r>
            <a:r>
              <a:rPr lang="de-DE" sz="2400" dirty="0" err="1">
                <a:solidFill>
                  <a:srgbClr val="333333"/>
                </a:solidFill>
                <a:latin typeface="Calibri Light"/>
                <a:cs typeface="+mn-cs"/>
              </a:rPr>
              <a:t>it</a:t>
            </a:r>
            <a:endParaRPr lang="de-DE" sz="2400" dirty="0">
              <a:solidFill>
                <a:srgbClr val="333333"/>
              </a:solidFill>
              <a:latin typeface="Calibri Light"/>
              <a:cs typeface="+mn-cs"/>
            </a:endParaRPr>
          </a:p>
          <a:p>
            <a:pPr algn="ctr">
              <a:defRPr/>
            </a:pPr>
            <a:r>
              <a:rPr lang="de-DE" sz="2400" dirty="0">
                <a:solidFill>
                  <a:srgbClr val="004992"/>
                </a:solidFill>
                <a:latin typeface="Calibri Light"/>
                <a:cs typeface="+mn-cs"/>
              </a:rPr>
              <a:t>What are you thinking about?</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36</a:t>
            </a:fld>
            <a:endParaRPr lang="de-DE"/>
          </a:p>
        </p:txBody>
      </p:sp>
    </p:spTree>
    <p:extLst>
      <p:ext uri="{BB962C8B-B14F-4D97-AF65-F5344CB8AC3E}">
        <p14:creationId xmlns:p14="http://schemas.microsoft.com/office/powerpoint/2010/main" val="1068470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fr-FR" sz="3600" dirty="0">
                <a:latin typeface="Calibri Light"/>
              </a:rPr>
              <a:t>Anti-Rumination </a:t>
            </a:r>
            <a:r>
              <a:rPr lang="fr-FR" sz="3600" dirty="0" err="1">
                <a:latin typeface="Calibri Light"/>
              </a:rPr>
              <a:t>Exercise</a:t>
            </a:r>
            <a:r>
              <a:rPr lang="fr-FR" sz="3600" dirty="0">
                <a:latin typeface="Calibri Light"/>
              </a:rPr>
              <a:t> 2: Physical distraction</a:t>
            </a:r>
            <a:endParaRPr lang="de-DE" sz="3600" dirty="0">
              <a:latin typeface="Calibri Light"/>
            </a:endParaRPr>
          </a:p>
        </p:txBody>
      </p:sp>
      <p:sp>
        <p:nvSpPr>
          <p:cNvPr id="3" name="Inhaltsplatzhalter 2"/>
          <p:cNvSpPr>
            <a:spLocks noGrp="1"/>
          </p:cNvSpPr>
          <p:nvPr>
            <p:ph idx="1"/>
          </p:nvPr>
        </p:nvSpPr>
        <p:spPr/>
        <p:txBody>
          <a:bodyPr>
            <a:noAutofit/>
          </a:bodyPr>
          <a:lstStyle/>
          <a:p>
            <a:pPr>
              <a:lnSpc>
                <a:spcPct val="100000"/>
              </a:lnSpc>
              <a:spcBef>
                <a:spcPts val="1200"/>
              </a:spcBef>
              <a:defRPr/>
            </a:pPr>
            <a:r>
              <a:rPr lang="de-DE" sz="2400" dirty="0" err="1">
                <a:solidFill>
                  <a:srgbClr val="004992"/>
                </a:solidFill>
                <a:latin typeface="Calibri Light"/>
                <a:cs typeface="+mn-cs"/>
              </a:rPr>
              <a:t>Physical</a:t>
            </a:r>
            <a:r>
              <a:rPr lang="de-DE" sz="2400" dirty="0">
                <a:solidFill>
                  <a:srgbClr val="004992"/>
                </a:solidFill>
                <a:latin typeface="Calibri Light"/>
                <a:cs typeface="+mn-cs"/>
              </a:rPr>
              <a:t> </a:t>
            </a:r>
            <a:r>
              <a:rPr lang="de-DE" sz="2400" dirty="0" err="1">
                <a:solidFill>
                  <a:srgbClr val="004992"/>
                </a:solidFill>
                <a:latin typeface="Calibri Light"/>
                <a:cs typeface="+mn-cs"/>
              </a:rPr>
              <a:t>exercise</a:t>
            </a:r>
            <a:endParaRPr lang="de-DE" sz="2400" dirty="0">
              <a:solidFill>
                <a:srgbClr val="004992"/>
              </a:solidFill>
              <a:latin typeface="Calibri Light"/>
              <a:cs typeface="+mn-cs"/>
            </a:endParaRPr>
          </a:p>
          <a:p>
            <a:pPr marL="457200" indent="-457200">
              <a:lnSpc>
                <a:spcPct val="100000"/>
              </a:lnSpc>
              <a:spcBef>
                <a:spcPts val="1200"/>
              </a:spcBef>
              <a:buFont typeface="+mj-lt"/>
              <a:buAutoNum type="arabicPeriod"/>
              <a:defRPr/>
            </a:pPr>
            <a:r>
              <a:rPr lang="de-DE" sz="2400" dirty="0" err="1">
                <a:solidFill>
                  <a:srgbClr val="333333"/>
                </a:solidFill>
                <a:latin typeface="Calibri Light"/>
                <a:cs typeface="+mn-cs"/>
              </a:rPr>
              <a:t>Get</a:t>
            </a:r>
            <a:r>
              <a:rPr lang="de-DE" sz="2400" dirty="0">
                <a:solidFill>
                  <a:srgbClr val="333333"/>
                </a:solidFill>
                <a:latin typeface="Calibri Light"/>
                <a:cs typeface="+mn-cs"/>
              </a:rPr>
              <a:t> up!</a:t>
            </a:r>
          </a:p>
          <a:p>
            <a:pPr marL="457200" indent="-457200">
              <a:lnSpc>
                <a:spcPct val="100000"/>
              </a:lnSpc>
              <a:spcBef>
                <a:spcPts val="1200"/>
              </a:spcBef>
              <a:buFont typeface="+mj-lt"/>
              <a:buAutoNum type="arabicPeriod"/>
              <a:defRPr/>
            </a:pPr>
            <a:r>
              <a:rPr lang="de-DE" sz="2400" dirty="0" err="1">
                <a:solidFill>
                  <a:srgbClr val="333333"/>
                </a:solidFill>
                <a:latin typeface="Calibri Light"/>
                <a:cs typeface="+mn-cs"/>
              </a:rPr>
              <a:t>Put</a:t>
            </a:r>
            <a:r>
              <a:rPr lang="de-DE" sz="2400" dirty="0">
                <a:solidFill>
                  <a:srgbClr val="333333"/>
                </a:solidFill>
                <a:latin typeface="Calibri Light"/>
                <a:cs typeface="+mn-cs"/>
              </a:rPr>
              <a:t> </a:t>
            </a:r>
            <a:r>
              <a:rPr lang="de-DE" sz="2400" dirty="0" err="1">
                <a:solidFill>
                  <a:srgbClr val="333333"/>
                </a:solidFill>
                <a:latin typeface="Calibri Light"/>
                <a:cs typeface="+mn-cs"/>
              </a:rPr>
              <a:t>your</a:t>
            </a:r>
            <a:r>
              <a:rPr lang="de-DE" sz="2400" dirty="0">
                <a:solidFill>
                  <a:srgbClr val="333333"/>
                </a:solidFill>
                <a:latin typeface="Calibri Light"/>
                <a:cs typeface="+mn-cs"/>
              </a:rPr>
              <a:t> </a:t>
            </a:r>
            <a:r>
              <a:rPr lang="de-DE" sz="2400" dirty="0" err="1">
                <a:solidFill>
                  <a:srgbClr val="333333"/>
                </a:solidFill>
                <a:latin typeface="Calibri Light"/>
                <a:cs typeface="+mn-cs"/>
              </a:rPr>
              <a:t>left</a:t>
            </a:r>
            <a:r>
              <a:rPr lang="de-DE" sz="2400" dirty="0">
                <a:solidFill>
                  <a:srgbClr val="333333"/>
                </a:solidFill>
                <a:latin typeface="Calibri Light"/>
                <a:cs typeface="+mn-cs"/>
              </a:rPr>
              <a:t> hand to </a:t>
            </a:r>
            <a:r>
              <a:rPr lang="de-DE" sz="2400" dirty="0" err="1">
                <a:solidFill>
                  <a:srgbClr val="333333"/>
                </a:solidFill>
                <a:latin typeface="Calibri Light"/>
                <a:cs typeface="+mn-cs"/>
              </a:rPr>
              <a:t>your</a:t>
            </a:r>
            <a:r>
              <a:rPr lang="de-DE" sz="2400" dirty="0">
                <a:solidFill>
                  <a:srgbClr val="333333"/>
                </a:solidFill>
                <a:latin typeface="Calibri Light"/>
                <a:cs typeface="+mn-cs"/>
              </a:rPr>
              <a:t> right </a:t>
            </a:r>
            <a:r>
              <a:rPr lang="de-DE" sz="2400" dirty="0" err="1">
                <a:solidFill>
                  <a:srgbClr val="333333"/>
                </a:solidFill>
                <a:latin typeface="Calibri Light"/>
                <a:cs typeface="+mn-cs"/>
              </a:rPr>
              <a:t>shoulder</a:t>
            </a:r>
            <a:endParaRPr lang="de-DE" sz="2400" dirty="0">
              <a:solidFill>
                <a:srgbClr val="333333"/>
              </a:solidFill>
              <a:latin typeface="Calibri Light"/>
              <a:cs typeface="+mn-cs"/>
            </a:endParaRPr>
          </a:p>
          <a:p>
            <a:pPr marL="457200" indent="-457200">
              <a:lnSpc>
                <a:spcPct val="100000"/>
              </a:lnSpc>
              <a:spcBef>
                <a:spcPts val="1200"/>
              </a:spcBef>
              <a:buFont typeface="+mj-lt"/>
              <a:buAutoNum type="arabicPeriod"/>
              <a:defRPr/>
            </a:pPr>
            <a:r>
              <a:rPr lang="de-DE" sz="2400" dirty="0" err="1">
                <a:solidFill>
                  <a:srgbClr val="333333"/>
                </a:solidFill>
                <a:latin typeface="Calibri Light"/>
                <a:cs typeface="+mn-cs"/>
              </a:rPr>
              <a:t>Put</a:t>
            </a:r>
            <a:r>
              <a:rPr lang="de-DE" sz="2400" dirty="0">
                <a:solidFill>
                  <a:srgbClr val="333333"/>
                </a:solidFill>
                <a:latin typeface="Calibri Light"/>
                <a:cs typeface="+mn-cs"/>
              </a:rPr>
              <a:t> </a:t>
            </a:r>
            <a:r>
              <a:rPr lang="de-DE" sz="2400" dirty="0" err="1">
                <a:solidFill>
                  <a:srgbClr val="333333"/>
                </a:solidFill>
                <a:latin typeface="Calibri Light"/>
                <a:cs typeface="+mn-cs"/>
              </a:rPr>
              <a:t>your</a:t>
            </a:r>
            <a:r>
              <a:rPr lang="de-DE" sz="2400" dirty="0">
                <a:solidFill>
                  <a:srgbClr val="333333"/>
                </a:solidFill>
                <a:latin typeface="Calibri Light"/>
                <a:cs typeface="+mn-cs"/>
              </a:rPr>
              <a:t> right hand </a:t>
            </a:r>
            <a:r>
              <a:rPr lang="de-DE" sz="2400" dirty="0" err="1">
                <a:solidFill>
                  <a:srgbClr val="333333"/>
                </a:solidFill>
                <a:latin typeface="Calibri Light"/>
                <a:cs typeface="+mn-cs"/>
              </a:rPr>
              <a:t>to</a:t>
            </a:r>
            <a:r>
              <a:rPr lang="de-DE" sz="2400" dirty="0">
                <a:solidFill>
                  <a:srgbClr val="333333"/>
                </a:solidFill>
                <a:latin typeface="Calibri Light"/>
                <a:cs typeface="+mn-cs"/>
              </a:rPr>
              <a:t> </a:t>
            </a:r>
            <a:r>
              <a:rPr lang="de-DE" sz="2400" dirty="0" err="1">
                <a:solidFill>
                  <a:srgbClr val="333333"/>
                </a:solidFill>
                <a:latin typeface="Calibri Light"/>
                <a:cs typeface="+mn-cs"/>
              </a:rPr>
              <a:t>your</a:t>
            </a:r>
            <a:r>
              <a:rPr lang="de-DE" sz="2400" dirty="0">
                <a:solidFill>
                  <a:srgbClr val="333333"/>
                </a:solidFill>
                <a:latin typeface="Calibri Light"/>
                <a:cs typeface="+mn-cs"/>
              </a:rPr>
              <a:t> </a:t>
            </a:r>
            <a:r>
              <a:rPr lang="de-DE" sz="2400" dirty="0" err="1">
                <a:solidFill>
                  <a:srgbClr val="333333"/>
                </a:solidFill>
                <a:latin typeface="Calibri Light"/>
                <a:cs typeface="+mn-cs"/>
              </a:rPr>
              <a:t>left</a:t>
            </a:r>
            <a:r>
              <a:rPr lang="de-DE" sz="2400" dirty="0">
                <a:solidFill>
                  <a:srgbClr val="333333"/>
                </a:solidFill>
                <a:latin typeface="Calibri Light"/>
                <a:cs typeface="+mn-cs"/>
              </a:rPr>
              <a:t> </a:t>
            </a:r>
            <a:r>
              <a:rPr lang="de-DE" sz="2400" dirty="0" err="1">
                <a:solidFill>
                  <a:srgbClr val="333333"/>
                </a:solidFill>
                <a:latin typeface="Calibri Light"/>
                <a:cs typeface="+mn-cs"/>
              </a:rPr>
              <a:t>shoulder</a:t>
            </a:r>
            <a:endParaRPr lang="de-DE" sz="2400" dirty="0">
              <a:solidFill>
                <a:srgbClr val="333333"/>
              </a:solidFill>
              <a:latin typeface="Calibri Light"/>
              <a:cs typeface="+mn-cs"/>
            </a:endParaRP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Lift </a:t>
            </a:r>
            <a:r>
              <a:rPr lang="de-DE" sz="2400" dirty="0" err="1">
                <a:solidFill>
                  <a:srgbClr val="333333"/>
                </a:solidFill>
                <a:latin typeface="Calibri Light"/>
                <a:cs typeface="+mn-cs"/>
              </a:rPr>
              <a:t>one</a:t>
            </a:r>
            <a:r>
              <a:rPr lang="de-DE" sz="2400" dirty="0">
                <a:solidFill>
                  <a:srgbClr val="333333"/>
                </a:solidFill>
                <a:latin typeface="Calibri Light"/>
                <a:cs typeface="+mn-cs"/>
              </a:rPr>
              <a:t> leg ...</a:t>
            </a:r>
          </a:p>
          <a:p>
            <a:pPr marL="457200" indent="-457200">
              <a:lnSpc>
                <a:spcPct val="100000"/>
              </a:lnSpc>
              <a:spcBef>
                <a:spcPts val="1200"/>
              </a:spcBef>
              <a:buFont typeface="+mj-lt"/>
              <a:buAutoNum type="arabicPeriod"/>
              <a:defRPr/>
            </a:pPr>
            <a:r>
              <a:rPr lang="de-DE" sz="2400" dirty="0">
                <a:solidFill>
                  <a:srgbClr val="333333"/>
                </a:solidFill>
                <a:latin typeface="Calibri Light"/>
                <a:cs typeface="+mn-cs"/>
              </a:rPr>
              <a:t>... </a:t>
            </a:r>
            <a:r>
              <a:rPr lang="de-DE" sz="2400" dirty="0" err="1">
                <a:solidFill>
                  <a:srgbClr val="333333"/>
                </a:solidFill>
                <a:latin typeface="Calibri Light"/>
                <a:cs typeface="+mn-cs"/>
              </a:rPr>
              <a:t>and</a:t>
            </a:r>
            <a:r>
              <a:rPr lang="de-DE" sz="2400" dirty="0">
                <a:solidFill>
                  <a:srgbClr val="333333"/>
                </a:solidFill>
                <a:latin typeface="Calibri Light"/>
                <a:cs typeface="+mn-cs"/>
              </a:rPr>
              <a:t> </a:t>
            </a:r>
            <a:r>
              <a:rPr lang="de-DE" sz="2400" dirty="0" err="1">
                <a:solidFill>
                  <a:srgbClr val="333333"/>
                </a:solidFill>
                <a:latin typeface="Calibri Light"/>
                <a:cs typeface="+mn-cs"/>
              </a:rPr>
              <a:t>rotate</a:t>
            </a:r>
            <a:r>
              <a:rPr lang="de-DE" sz="2400" dirty="0">
                <a:solidFill>
                  <a:srgbClr val="333333"/>
                </a:solidFill>
                <a:latin typeface="Calibri Light"/>
                <a:cs typeface="+mn-cs"/>
              </a:rPr>
              <a:t> </a:t>
            </a:r>
            <a:r>
              <a:rPr lang="de-DE" sz="2400" dirty="0" err="1">
                <a:solidFill>
                  <a:srgbClr val="333333"/>
                </a:solidFill>
                <a:latin typeface="Calibri Light"/>
                <a:cs typeface="+mn-cs"/>
              </a:rPr>
              <a:t>it</a:t>
            </a:r>
            <a:endParaRPr lang="de-DE" sz="2400" dirty="0">
              <a:solidFill>
                <a:srgbClr val="333333"/>
              </a:solidFill>
              <a:latin typeface="Calibri Light"/>
              <a:cs typeface="+mn-cs"/>
            </a:endParaRPr>
          </a:p>
          <a:p>
            <a:pPr>
              <a:defRPr/>
            </a:pPr>
            <a:r>
              <a:rPr lang="en-US" sz="2400" dirty="0">
                <a:solidFill>
                  <a:srgbClr val="004992"/>
                </a:solidFill>
                <a:latin typeface="Calibri Light"/>
              </a:rPr>
              <a:t>Because you have to concentrate on this exercise, it helps to break through the endless rumination loop. </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37</a:t>
            </a:fld>
            <a:endParaRPr lang="de-DE"/>
          </a:p>
        </p:txBody>
      </p:sp>
    </p:spTree>
    <p:extLst>
      <p:ext uri="{BB962C8B-B14F-4D97-AF65-F5344CB8AC3E}">
        <p14:creationId xmlns:p14="http://schemas.microsoft.com/office/powerpoint/2010/main" val="2029922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help increase one‘s self-esteem</a:t>
            </a:r>
            <a:endParaRPr lang="de-DE" sz="3600" dirty="0">
              <a:latin typeface="Calibri Light"/>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Express your own wishes to other people.</a:t>
            </a:r>
          </a:p>
        </p:txBody>
      </p:sp>
      <p:sp>
        <p:nvSpPr>
          <p:cNvPr id="4" name="Footer Placeholder 3"/>
          <p:cNvSpPr>
            <a:spLocks noGrp="1"/>
          </p:cNvSpPr>
          <p:nvPr>
            <p:ph type="ftr" sz="quarter" idx="11"/>
          </p:nvPr>
        </p:nvSpPr>
        <p:spPr/>
        <p:txBody>
          <a:bodyPr/>
          <a:lstStyle/>
          <a:p>
            <a:pPr>
              <a:defRPr/>
            </a:pPr>
            <a:r>
              <a:rPr lang="de-DE"/>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38</a:t>
            </a:fld>
            <a:endParaRPr lang="de-DE"/>
          </a:p>
        </p:txBody>
      </p:sp>
    </p:spTree>
    <p:extLst>
      <p:ext uri="{BB962C8B-B14F-4D97-AF65-F5344CB8AC3E}">
        <p14:creationId xmlns:p14="http://schemas.microsoft.com/office/powerpoint/2010/main" val="362347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help increase one‘s self-esteem</a:t>
            </a:r>
            <a:endParaRPr lang="de-DE" sz="3600" dirty="0">
              <a:latin typeface="Calibri Light"/>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Express </a:t>
            </a:r>
            <a:r>
              <a:rPr lang="de-DE" sz="2400" dirty="0" err="1">
                <a:solidFill>
                  <a:srgbClr val="333333"/>
                </a:solidFill>
                <a:latin typeface="Calibri Light"/>
                <a:ea typeface="ＭＳ Ｐゴシック"/>
                <a:cs typeface="Verdana"/>
              </a:rPr>
              <a:t>your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own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wishes</a:t>
            </a:r>
            <a:r>
              <a:rPr lang="de-DE" sz="2400" dirty="0">
                <a:solidFill>
                  <a:srgbClr val="333333"/>
                </a:solidFill>
                <a:latin typeface="Calibri Light"/>
                <a:ea typeface="ＭＳ Ｐゴシック"/>
                <a:cs typeface="Verdana"/>
              </a:rPr>
              <a:t> to </a:t>
            </a:r>
            <a:r>
              <a:rPr lang="de-DE" sz="2400" dirty="0" err="1">
                <a:solidFill>
                  <a:srgbClr val="333333"/>
                </a:solidFill>
                <a:latin typeface="Calibri Light"/>
                <a:ea typeface="ＭＳ Ｐゴシック"/>
                <a:cs typeface="Verdana"/>
              </a:rPr>
              <a:t>other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people</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Try to speak loud and clear.</a:t>
            </a:r>
          </a:p>
        </p:txBody>
      </p:sp>
      <p:sp>
        <p:nvSpPr>
          <p:cNvPr id="4" name="Footer Placeholder 3"/>
          <p:cNvSpPr>
            <a:spLocks noGrp="1"/>
          </p:cNvSpPr>
          <p:nvPr>
            <p:ph type="ftr" sz="quarter" idx="11"/>
          </p:nvPr>
        </p:nvSpPr>
        <p:spPr/>
        <p:txBody>
          <a:bodyPr/>
          <a:lstStyle/>
          <a:p>
            <a:pPr>
              <a:defRPr/>
            </a:pPr>
            <a:r>
              <a:rPr lang="de-DE"/>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39</a:t>
            </a:fld>
            <a:endParaRPr lang="de-DE"/>
          </a:p>
        </p:txBody>
      </p:sp>
    </p:spTree>
    <p:extLst>
      <p:ext uri="{BB962C8B-B14F-4D97-AF65-F5344CB8AC3E}">
        <p14:creationId xmlns:p14="http://schemas.microsoft.com/office/powerpoint/2010/main" val="1077860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help increase one‘s self-esteem</a:t>
            </a:r>
            <a:endParaRPr lang="de-DE" sz="3600" dirty="0">
              <a:latin typeface="Calibri Light"/>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de-DE" sz="2400" dirty="0">
                <a:solidFill>
                  <a:srgbClr val="333333"/>
                </a:solidFill>
                <a:latin typeface="Calibri Light"/>
                <a:ea typeface="ＭＳ Ｐゴシック"/>
                <a:cs typeface="Verdana"/>
              </a:rPr>
              <a:t>Express </a:t>
            </a:r>
            <a:r>
              <a:rPr lang="de-DE" sz="2400" dirty="0" err="1">
                <a:solidFill>
                  <a:srgbClr val="333333"/>
                </a:solidFill>
                <a:latin typeface="Calibri Light"/>
                <a:ea typeface="ＭＳ Ｐゴシック"/>
                <a:cs typeface="Verdana"/>
              </a:rPr>
              <a:t>your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own</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wishes</a:t>
            </a:r>
            <a:r>
              <a:rPr lang="de-DE" sz="2400" dirty="0">
                <a:solidFill>
                  <a:srgbClr val="333333"/>
                </a:solidFill>
                <a:latin typeface="Calibri Light"/>
                <a:ea typeface="ＭＳ Ｐゴシック"/>
                <a:cs typeface="Verdana"/>
              </a:rPr>
              <a:t> to </a:t>
            </a:r>
            <a:r>
              <a:rPr lang="de-DE" sz="2400" dirty="0" err="1">
                <a:solidFill>
                  <a:srgbClr val="333333"/>
                </a:solidFill>
                <a:latin typeface="Calibri Light"/>
                <a:ea typeface="ＭＳ Ｐゴシック"/>
                <a:cs typeface="Verdana"/>
              </a:rPr>
              <a:t>other</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people</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err="1">
                <a:solidFill>
                  <a:srgbClr val="333333"/>
                </a:solidFill>
                <a:latin typeface="Calibri Light"/>
                <a:ea typeface="ＭＳ Ｐゴシック"/>
                <a:cs typeface="Verdana"/>
              </a:rPr>
              <a:t>Try</a:t>
            </a:r>
            <a:r>
              <a:rPr lang="de-DE" sz="2400" dirty="0">
                <a:solidFill>
                  <a:srgbClr val="333333"/>
                </a:solidFill>
                <a:latin typeface="Calibri Light"/>
                <a:ea typeface="ＭＳ Ｐゴシック"/>
                <a:cs typeface="Verdana"/>
              </a:rPr>
              <a:t> to </a:t>
            </a:r>
            <a:r>
              <a:rPr lang="de-DE" sz="2400" dirty="0" err="1">
                <a:solidFill>
                  <a:srgbClr val="333333"/>
                </a:solidFill>
                <a:latin typeface="Calibri Light"/>
                <a:ea typeface="ＭＳ Ｐゴシック"/>
                <a:cs typeface="Verdana"/>
              </a:rPr>
              <a:t>speak</a:t>
            </a:r>
            <a:r>
              <a:rPr lang="de-DE" sz="2400" dirty="0">
                <a:solidFill>
                  <a:srgbClr val="333333"/>
                </a:solidFill>
                <a:latin typeface="Calibri Light"/>
                <a:ea typeface="ＭＳ Ｐゴシック"/>
                <a:cs typeface="Verdana"/>
              </a:rPr>
              <a:t> </a:t>
            </a:r>
            <a:r>
              <a:rPr lang="de-DE" sz="2400" dirty="0" err="1">
                <a:solidFill>
                  <a:srgbClr val="333333"/>
                </a:solidFill>
                <a:latin typeface="Calibri Light"/>
                <a:ea typeface="ＭＳ Ｐゴシック"/>
                <a:cs typeface="Verdana"/>
              </a:rPr>
              <a:t>loud</a:t>
            </a:r>
            <a:r>
              <a:rPr lang="de-DE" sz="2400" dirty="0">
                <a:solidFill>
                  <a:srgbClr val="333333"/>
                </a:solidFill>
                <a:latin typeface="Calibri Light"/>
                <a:ea typeface="ＭＳ Ｐゴシック"/>
                <a:cs typeface="Verdana"/>
              </a:rPr>
              <a:t> and </a:t>
            </a:r>
            <a:r>
              <a:rPr lang="de-DE" sz="2400" dirty="0" err="1">
                <a:solidFill>
                  <a:srgbClr val="333333"/>
                </a:solidFill>
                <a:latin typeface="Calibri Light"/>
                <a:ea typeface="ＭＳ Ｐゴシック"/>
                <a:cs typeface="Verdana"/>
              </a:rPr>
              <a:t>clear</a:t>
            </a:r>
            <a:r>
              <a:rPr lang="de-DE" sz="2400" dirty="0">
                <a:solidFill>
                  <a:srgbClr val="333333"/>
                </a:solidFill>
                <a:latin typeface="Calibri Light"/>
                <a:ea typeface="ＭＳ Ｐゴシック"/>
                <a:cs typeface="Verdana"/>
              </a:rPr>
              <a:t>.</a:t>
            </a:r>
          </a:p>
          <a:p>
            <a:pPr marL="342900" indent="-342900">
              <a:buClr>
                <a:srgbClr val="333333"/>
              </a:buClr>
              <a:buFont typeface="WingDings"/>
              <a:buChar char=""/>
            </a:pPr>
            <a:r>
              <a:rPr lang="de-DE" sz="2400" dirty="0">
                <a:solidFill>
                  <a:srgbClr val="333333"/>
                </a:solidFill>
                <a:latin typeface="Calibri Light"/>
                <a:ea typeface="ＭＳ Ｐゴシック"/>
                <a:cs typeface="Verdana"/>
              </a:rPr>
              <a:t>Make eye contact (try to start with people you know, then proceed with strangers).</a:t>
            </a:r>
          </a:p>
        </p:txBody>
      </p:sp>
      <p:sp>
        <p:nvSpPr>
          <p:cNvPr id="4" name="Footer Placeholder 3"/>
          <p:cNvSpPr>
            <a:spLocks noGrp="1"/>
          </p:cNvSpPr>
          <p:nvPr>
            <p:ph type="ftr" sz="quarter" idx="11"/>
          </p:nvPr>
        </p:nvSpPr>
        <p:spPr/>
        <p:txBody>
          <a:bodyPr/>
          <a:lstStyle/>
          <a:p>
            <a:pPr>
              <a:defRPr/>
            </a:pPr>
            <a:r>
              <a:rPr lang="de-DE"/>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40</a:t>
            </a:fld>
            <a:endParaRPr lang="de-DE"/>
          </a:p>
        </p:txBody>
      </p:sp>
    </p:spTree>
    <p:extLst>
      <p:ext uri="{BB962C8B-B14F-4D97-AF65-F5344CB8AC3E}">
        <p14:creationId xmlns:p14="http://schemas.microsoft.com/office/powerpoint/2010/main" val="29841662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en-US" sz="3600">
                <a:latin typeface="Calibri Light"/>
              </a:rPr>
              <a:t>Tips to help increase one‘s self-esteem</a:t>
            </a:r>
            <a:endParaRPr lang="de-DE" sz="3600" dirty="0">
              <a:latin typeface="Calibri Light"/>
            </a:endParaRPr>
          </a:p>
        </p:txBody>
      </p:sp>
      <p:sp>
        <p:nvSpPr>
          <p:cNvPr id="3" name="Inhaltsplatzhalter 2"/>
          <p:cNvSpPr>
            <a:spLocks noGrp="1"/>
          </p:cNvSpPr>
          <p:nvPr>
            <p:ph idx="1"/>
          </p:nvPr>
        </p:nvSpPr>
        <p:spPr/>
        <p:txBody>
          <a:bodyPr>
            <a:noAutofit/>
          </a:bodyPr>
          <a:lstStyle/>
          <a:p>
            <a:pPr marL="342900" indent="-342900">
              <a:buClr>
                <a:srgbClr val="333333"/>
              </a:buClr>
              <a:buFont typeface="WingDings"/>
              <a:buChar char=""/>
            </a:pPr>
            <a:r>
              <a:rPr lang="en-GB" sz="2400" dirty="0">
                <a:solidFill>
                  <a:srgbClr val="333333"/>
                </a:solidFill>
                <a:latin typeface="Calibri Light"/>
                <a:ea typeface="ＭＳ Ｐゴシック"/>
                <a:cs typeface="Verdana"/>
              </a:rPr>
              <a:t>Express your own wishes to other people.</a:t>
            </a:r>
          </a:p>
          <a:p>
            <a:pPr marL="342900" indent="-342900">
              <a:buClr>
                <a:srgbClr val="333333"/>
              </a:buClr>
              <a:buFont typeface="WingDings"/>
              <a:buChar char=""/>
            </a:pPr>
            <a:r>
              <a:rPr lang="en-GB" sz="2400" dirty="0">
                <a:solidFill>
                  <a:srgbClr val="333333"/>
                </a:solidFill>
                <a:latin typeface="Calibri Light"/>
                <a:ea typeface="ＭＳ Ｐゴシック"/>
                <a:cs typeface="Verdana"/>
              </a:rPr>
              <a:t>Try to speak loud and clear.</a:t>
            </a:r>
          </a:p>
          <a:p>
            <a:pPr marL="342900" indent="-342900">
              <a:buClr>
                <a:srgbClr val="333333"/>
              </a:buClr>
              <a:buFont typeface="WingDings"/>
              <a:buChar char=""/>
            </a:pPr>
            <a:r>
              <a:rPr lang="en-GB" sz="2400" dirty="0">
                <a:solidFill>
                  <a:srgbClr val="333333"/>
                </a:solidFill>
                <a:latin typeface="Calibri Light"/>
                <a:ea typeface="ＭＳ Ｐゴシック"/>
                <a:cs typeface="Verdana"/>
              </a:rPr>
              <a:t>Make eye contact (try to start with people you know, then proceed with strangers).</a:t>
            </a:r>
          </a:p>
          <a:p>
            <a:pPr marL="342900" indent="-342900">
              <a:buClr>
                <a:srgbClr val="333333"/>
              </a:buClr>
              <a:buFont typeface="WingDings"/>
              <a:buChar char=""/>
            </a:pPr>
            <a:r>
              <a:rPr lang="en-GB" sz="2400" dirty="0">
                <a:solidFill>
                  <a:srgbClr val="333333"/>
                </a:solidFill>
                <a:latin typeface="Calibri Light"/>
                <a:ea typeface="ＭＳ Ｐゴシック"/>
                <a:cs typeface="Verdana"/>
              </a:rPr>
              <a:t>Stand tall: Remember the impact of an upright posture on your own self-esteem and on the people around you!</a:t>
            </a:r>
          </a:p>
        </p:txBody>
      </p:sp>
      <p:sp>
        <p:nvSpPr>
          <p:cNvPr id="4" name="Footer Placeholder 3"/>
          <p:cNvSpPr>
            <a:spLocks noGrp="1"/>
          </p:cNvSpPr>
          <p:nvPr>
            <p:ph type="ftr" sz="quarter" idx="11"/>
          </p:nvPr>
        </p:nvSpPr>
        <p:spPr/>
        <p:txBody>
          <a:bodyPr/>
          <a:lstStyle/>
          <a:p>
            <a:pPr>
              <a:defRPr/>
            </a:pPr>
            <a:r>
              <a:rPr lang="de-DE"/>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41</a:t>
            </a:fld>
            <a:endParaRPr lang="de-DE"/>
          </a:p>
        </p:txBody>
      </p:sp>
    </p:spTree>
    <p:extLst>
      <p:ext uri="{BB962C8B-B14F-4D97-AF65-F5344CB8AC3E}">
        <p14:creationId xmlns:p14="http://schemas.microsoft.com/office/powerpoint/2010/main" val="2583863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a:latin typeface="Calibri Light"/>
              </a:rPr>
              <a:t>Homework</a:t>
            </a:r>
            <a:endParaRPr lang="de-DE" sz="3600" dirty="0">
              <a:latin typeface="Calibri Light"/>
            </a:endParaRPr>
          </a:p>
        </p:txBody>
      </p:sp>
      <p:sp>
        <p:nvSpPr>
          <p:cNvPr id="3" name="Inhaltsplatzhalter 2"/>
          <p:cNvSpPr>
            <a:spLocks noGrp="1"/>
          </p:cNvSpPr>
          <p:nvPr>
            <p:ph idx="1"/>
          </p:nvPr>
        </p:nvSpPr>
        <p:spPr/>
        <p:txBody>
          <a:bodyPr>
            <a:noAutofit/>
          </a:bodyPr>
          <a:lstStyle/>
          <a:p>
            <a:pPr>
              <a:defRPr/>
            </a:pPr>
            <a:r>
              <a:rPr lang="de-DE" sz="2000" dirty="0" err="1">
                <a:solidFill>
                  <a:srgbClr val="004992"/>
                </a:solidFill>
                <a:latin typeface="Calibri Light"/>
                <a:ea typeface="Verdana" panose="020B0604030504040204" pitchFamily="34" charset="0"/>
                <a:cs typeface="Verdana"/>
              </a:rPr>
              <a:t>Tips</a:t>
            </a:r>
            <a:r>
              <a:rPr lang="de-DE" sz="2000" dirty="0">
                <a:solidFill>
                  <a:srgbClr val="004992"/>
                </a:solidFill>
                <a:latin typeface="Calibri Light"/>
                <a:ea typeface="Verdana" panose="020B0604030504040204" pitchFamily="34" charset="0"/>
                <a:cs typeface="Verdana"/>
              </a:rPr>
              <a:t> </a:t>
            </a:r>
            <a:r>
              <a:rPr lang="de-DE" sz="2000" dirty="0" err="1">
                <a:solidFill>
                  <a:srgbClr val="004992"/>
                </a:solidFill>
                <a:latin typeface="Calibri Light"/>
                <a:ea typeface="Verdana" panose="020B0604030504040204" pitchFamily="34" charset="0"/>
                <a:cs typeface="Verdana"/>
              </a:rPr>
              <a:t>how</a:t>
            </a:r>
            <a:r>
              <a:rPr lang="de-DE" sz="2000" dirty="0">
                <a:solidFill>
                  <a:srgbClr val="004992"/>
                </a:solidFill>
                <a:latin typeface="Calibri Light"/>
                <a:ea typeface="Verdana" panose="020B0604030504040204" pitchFamily="34" charset="0"/>
                <a:cs typeface="Verdana"/>
              </a:rPr>
              <a:t> to </a:t>
            </a:r>
            <a:r>
              <a:rPr lang="de-DE" sz="2000" dirty="0" err="1">
                <a:solidFill>
                  <a:srgbClr val="004992"/>
                </a:solidFill>
                <a:latin typeface="Calibri Light"/>
                <a:ea typeface="Verdana" panose="020B0604030504040204" pitchFamily="34" charset="0"/>
                <a:cs typeface="Verdana"/>
              </a:rPr>
              <a:t>appreciate</a:t>
            </a:r>
            <a:r>
              <a:rPr lang="de-DE" sz="2000" dirty="0">
                <a:solidFill>
                  <a:srgbClr val="004992"/>
                </a:solidFill>
                <a:latin typeface="Calibri Light"/>
                <a:ea typeface="Verdana" panose="020B0604030504040204" pitchFamily="34" charset="0"/>
                <a:cs typeface="Verdana"/>
              </a:rPr>
              <a:t> </a:t>
            </a:r>
            <a:r>
              <a:rPr lang="de-DE" sz="2000" dirty="0" err="1">
                <a:solidFill>
                  <a:srgbClr val="004992"/>
                </a:solidFill>
                <a:latin typeface="Calibri Light"/>
                <a:ea typeface="Verdana" panose="020B0604030504040204" pitchFamily="34" charset="0"/>
                <a:cs typeface="Verdana"/>
              </a:rPr>
              <a:t>the</a:t>
            </a:r>
            <a:r>
              <a:rPr lang="de-DE" sz="2000" dirty="0">
                <a:solidFill>
                  <a:srgbClr val="004992"/>
                </a:solidFill>
                <a:latin typeface="Calibri Light"/>
                <a:ea typeface="Verdana" panose="020B0604030504040204" pitchFamily="34" charset="0"/>
                <a:cs typeface="Verdana"/>
              </a:rPr>
              <a:t> positive </a:t>
            </a:r>
            <a:r>
              <a:rPr lang="de-DE" sz="2000" dirty="0" err="1">
                <a:solidFill>
                  <a:srgbClr val="004992"/>
                </a:solidFill>
                <a:latin typeface="Calibri Light"/>
                <a:ea typeface="Verdana" panose="020B0604030504040204" pitchFamily="34" charset="0"/>
                <a:cs typeface="Verdana"/>
              </a:rPr>
              <a:t>things</a:t>
            </a:r>
            <a:r>
              <a:rPr lang="de-DE" sz="2000" dirty="0">
                <a:solidFill>
                  <a:srgbClr val="004992"/>
                </a:solidFill>
                <a:latin typeface="Calibri Light"/>
                <a:ea typeface="Verdana" panose="020B0604030504040204" pitchFamily="34" charset="0"/>
                <a:cs typeface="Verdana"/>
              </a:rPr>
              <a:t> </a:t>
            </a:r>
            <a:r>
              <a:rPr lang="de-DE" sz="2000" dirty="0" err="1">
                <a:solidFill>
                  <a:srgbClr val="004992"/>
                </a:solidFill>
                <a:latin typeface="Calibri Light"/>
                <a:ea typeface="Verdana" panose="020B0604030504040204" pitchFamily="34" charset="0"/>
                <a:cs typeface="Verdana"/>
              </a:rPr>
              <a:t>that</a:t>
            </a:r>
            <a:r>
              <a:rPr lang="de-DE" sz="2000" dirty="0">
                <a:solidFill>
                  <a:srgbClr val="004992"/>
                </a:solidFill>
                <a:latin typeface="Calibri Light"/>
                <a:ea typeface="Verdana" panose="020B0604030504040204" pitchFamily="34" charset="0"/>
                <a:cs typeface="Verdana"/>
              </a:rPr>
              <a:t> </a:t>
            </a:r>
            <a:r>
              <a:rPr lang="de-DE" sz="2000" dirty="0" err="1">
                <a:solidFill>
                  <a:srgbClr val="004992"/>
                </a:solidFill>
                <a:latin typeface="Calibri Light"/>
                <a:ea typeface="Verdana" panose="020B0604030504040204" pitchFamily="34" charset="0"/>
                <a:cs typeface="Verdana"/>
              </a:rPr>
              <a:t>happen</a:t>
            </a:r>
            <a:r>
              <a:rPr lang="de-DE" sz="2000" dirty="0">
                <a:solidFill>
                  <a:srgbClr val="004992"/>
                </a:solidFill>
                <a:latin typeface="Calibri Light"/>
                <a:ea typeface="Verdana" panose="020B0604030504040204" pitchFamily="34" charset="0"/>
                <a:cs typeface="Verdana"/>
              </a:rPr>
              <a:t> in </a:t>
            </a:r>
            <a:r>
              <a:rPr lang="de-DE" sz="2000" dirty="0" err="1">
                <a:solidFill>
                  <a:srgbClr val="004992"/>
                </a:solidFill>
                <a:latin typeface="Calibri Light"/>
                <a:ea typeface="Verdana" panose="020B0604030504040204" pitchFamily="34" charset="0"/>
                <a:cs typeface="Verdana"/>
              </a:rPr>
              <a:t>your</a:t>
            </a:r>
            <a:r>
              <a:rPr lang="de-DE" sz="2000" dirty="0">
                <a:solidFill>
                  <a:srgbClr val="004992"/>
                </a:solidFill>
                <a:latin typeface="Calibri Light"/>
                <a:ea typeface="Verdana" panose="020B0604030504040204" pitchFamily="34" charset="0"/>
                <a:cs typeface="Verdana"/>
              </a:rPr>
              <a:t> </a:t>
            </a:r>
            <a:r>
              <a:rPr lang="de-DE" sz="2000" dirty="0" err="1">
                <a:solidFill>
                  <a:srgbClr val="004992"/>
                </a:solidFill>
                <a:latin typeface="Calibri Light"/>
                <a:ea typeface="Verdana" panose="020B0604030504040204" pitchFamily="34" charset="0"/>
                <a:cs typeface="Verdana"/>
              </a:rPr>
              <a:t>day</a:t>
            </a:r>
            <a:r>
              <a:rPr lang="de-DE" sz="2000" dirty="0">
                <a:solidFill>
                  <a:srgbClr val="004992"/>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a:rPr>
              <a:t>When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you</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leave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home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take</a:t>
            </a:r>
            <a:r>
              <a:rPr lang="de-DE" sz="2000" dirty="0">
                <a:solidFill>
                  <a:srgbClr val="333333"/>
                </a:solidFill>
                <a:latin typeface="Calibri Light"/>
                <a:ea typeface="Verdana" panose="020B0604030504040204" pitchFamily="34" charset="0"/>
                <a:cs typeface="Verdana"/>
              </a:rPr>
              <a:t> a </a:t>
            </a:r>
            <a:r>
              <a:rPr lang="de-DE" sz="2000" dirty="0" err="1">
                <a:solidFill>
                  <a:srgbClr val="333333"/>
                </a:solidFill>
                <a:latin typeface="Calibri Light"/>
                <a:ea typeface="Verdana" panose="020B0604030504040204" pitchFamily="34" charset="0"/>
                <a:cs typeface="Verdana"/>
              </a:rPr>
              <a:t>handful</a:t>
            </a:r>
            <a:r>
              <a:rPr lang="de-DE" sz="2000" dirty="0">
                <a:solidFill>
                  <a:srgbClr val="333333"/>
                </a:solidFill>
                <a:latin typeface="Calibri Light"/>
                <a:ea typeface="Verdana" panose="020B0604030504040204" pitchFamily="34" charset="0"/>
                <a:cs typeface="Verdana"/>
              </a:rPr>
              <a:t> of </a:t>
            </a:r>
            <a:r>
              <a:rPr lang="de-DE" sz="2000" dirty="0" err="1">
                <a:solidFill>
                  <a:srgbClr val="333333"/>
                </a:solidFill>
                <a:latin typeface="Calibri Light"/>
                <a:ea typeface="Verdana" panose="020B0604030504040204" pitchFamily="34" charset="0"/>
                <a:cs typeface="Verdana"/>
              </a:rPr>
              <a:t>small</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pellets</a:t>
            </a:r>
            <a:r>
              <a:rPr lang="de-DE" sz="2000" dirty="0">
                <a:solidFill>
                  <a:srgbClr val="333333"/>
                </a:solidFill>
                <a:latin typeface="Calibri Light"/>
                <a:ea typeface="Verdana" panose="020B0604030504040204" pitchFamily="34" charset="0"/>
                <a:cs typeface="Verdana"/>
              </a:rPr>
              <a:t> in </a:t>
            </a:r>
            <a:r>
              <a:rPr lang="de-DE" sz="2000" dirty="0" err="1">
                <a:solidFill>
                  <a:srgbClr val="333333"/>
                </a:solidFill>
                <a:latin typeface="Calibri Light"/>
                <a:ea typeface="Verdana" panose="020B0604030504040204" pitchFamily="34" charset="0"/>
                <a:cs typeface="Verdana"/>
              </a:rPr>
              <a:t>the</a:t>
            </a:r>
            <a:r>
              <a:rPr lang="de-DE" sz="2000" dirty="0">
                <a:solidFill>
                  <a:srgbClr val="333333"/>
                </a:solidFill>
                <a:latin typeface="Calibri Light"/>
                <a:ea typeface="Verdana" panose="020B0604030504040204" pitchFamily="34" charset="0"/>
                <a:cs typeface="Verdana"/>
              </a:rPr>
              <a:t> right </a:t>
            </a:r>
            <a:r>
              <a:rPr lang="de-DE" sz="2000" dirty="0" err="1">
                <a:solidFill>
                  <a:srgbClr val="333333"/>
                </a:solidFill>
                <a:latin typeface="Calibri Light"/>
                <a:ea typeface="Verdana" panose="020B0604030504040204" pitchFamily="34" charset="0"/>
                <a:cs typeface="Verdana"/>
              </a:rPr>
              <a:t>pocket</a:t>
            </a:r>
            <a:r>
              <a:rPr lang="de-DE" sz="2000" dirty="0">
                <a:solidFill>
                  <a:srgbClr val="333333"/>
                </a:solidFill>
                <a:latin typeface="Calibri Light"/>
                <a:ea typeface="Verdana" panose="020B0604030504040204" pitchFamily="34" charset="0"/>
                <a:cs typeface="Verdana"/>
              </a:rPr>
              <a:t> of </a:t>
            </a:r>
            <a:r>
              <a:rPr lang="de-DE" sz="2000" dirty="0" err="1">
                <a:solidFill>
                  <a:srgbClr val="333333"/>
                </a:solidFill>
                <a:latin typeface="Calibri Light"/>
                <a:ea typeface="Verdana" panose="020B0604030504040204" pitchFamily="34" charset="0"/>
                <a:cs typeface="Verdana"/>
              </a:rPr>
              <a:t>your</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jacket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beans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marbles</a:t>
            </a:r>
            <a:r>
              <a:rPr lang="de-DE" sz="2000" dirty="0">
                <a:solidFill>
                  <a:srgbClr val="333333"/>
                </a:solidFill>
                <a:latin typeface="Calibri Light"/>
                <a:ea typeface="Verdana" panose="020B0604030504040204" pitchFamily="34" charset="0"/>
                <a:cs typeface="Verdana"/>
              </a:rPr>
              <a:t>, etc.).</a:t>
            </a:r>
          </a:p>
          <a:p>
            <a:pPr marL="342900" indent="-342900">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a:rPr>
              <a:t>Any</a:t>
            </a:r>
            <a:r>
              <a:rPr lang="de-DE" sz="2000" dirty="0">
                <a:solidFill>
                  <a:srgbClr val="333333"/>
                </a:solidFill>
                <a:latin typeface="Calibri Light"/>
                <a:ea typeface="Verdana" panose="020B0604030504040204" pitchFamily="34" charset="0"/>
                <a:cs typeface="Verdana"/>
              </a:rPr>
              <a:t> time </a:t>
            </a:r>
            <a:r>
              <a:rPr lang="de-DE" sz="2000" dirty="0" err="1">
                <a:solidFill>
                  <a:srgbClr val="333333"/>
                </a:solidFill>
                <a:latin typeface="Calibri Light"/>
                <a:ea typeface="Verdana" panose="020B0604030504040204" pitchFamily="34" charset="0"/>
                <a:cs typeface="Verdana"/>
              </a:rPr>
              <a:t>something</a:t>
            </a:r>
            <a:r>
              <a:rPr lang="de-DE" sz="2000" dirty="0">
                <a:solidFill>
                  <a:srgbClr val="333333"/>
                </a:solidFill>
                <a:latin typeface="Calibri Light"/>
                <a:ea typeface="Verdana" panose="020B0604030504040204" pitchFamily="34" charset="0"/>
                <a:cs typeface="Verdana"/>
              </a:rPr>
              <a:t> positive </a:t>
            </a:r>
            <a:r>
              <a:rPr lang="de-DE" sz="2000" dirty="0" err="1">
                <a:solidFill>
                  <a:srgbClr val="333333"/>
                </a:solidFill>
                <a:latin typeface="Calibri Light"/>
                <a:ea typeface="Verdana" panose="020B0604030504040204" pitchFamily="34" charset="0"/>
                <a:cs typeface="Verdana"/>
              </a:rPr>
              <a:t>happens</a:t>
            </a:r>
            <a:r>
              <a:rPr lang="de-DE" sz="2000" dirty="0">
                <a:solidFill>
                  <a:srgbClr val="333333"/>
                </a:solidFill>
                <a:latin typeface="Calibri Light"/>
                <a:ea typeface="Verdana" panose="020B0604030504040204" pitchFamily="34" charset="0"/>
                <a:cs typeface="Verdana"/>
              </a:rPr>
              <a:t> (e.g., </a:t>
            </a:r>
            <a:r>
              <a:rPr lang="de-DE" sz="2000" dirty="0" err="1">
                <a:solidFill>
                  <a:srgbClr val="333333"/>
                </a:solidFill>
                <a:latin typeface="Calibri Light"/>
                <a:ea typeface="Verdana" panose="020B0604030504040204" pitchFamily="34" charset="0"/>
                <a:cs typeface="Verdana"/>
              </a:rPr>
              <a:t>getting</a:t>
            </a:r>
            <a:r>
              <a:rPr lang="de-DE" sz="2000" dirty="0">
                <a:solidFill>
                  <a:srgbClr val="333333"/>
                </a:solidFill>
                <a:latin typeface="Calibri Light"/>
                <a:ea typeface="Verdana" panose="020B0604030504040204" pitchFamily="34" charset="0"/>
                <a:cs typeface="Verdana"/>
              </a:rPr>
              <a:t> a </a:t>
            </a:r>
            <a:r>
              <a:rPr lang="de-DE" sz="2000" dirty="0" err="1">
                <a:solidFill>
                  <a:srgbClr val="333333"/>
                </a:solidFill>
                <a:latin typeface="Calibri Light"/>
                <a:ea typeface="Verdana" panose="020B0604030504040204" pitchFamily="34" charset="0"/>
                <a:cs typeface="Verdana"/>
              </a:rPr>
              <a:t>smile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from</a:t>
            </a:r>
            <a:r>
              <a:rPr lang="de-DE" sz="2000" dirty="0">
                <a:solidFill>
                  <a:srgbClr val="333333"/>
                </a:solidFill>
                <a:latin typeface="Calibri Light"/>
                <a:ea typeface="Verdana" panose="020B0604030504040204" pitchFamily="34" charset="0"/>
                <a:cs typeface="Verdana"/>
              </a:rPr>
              <a:t> a </a:t>
            </a:r>
            <a:r>
              <a:rPr lang="de-DE" sz="2000" dirty="0" err="1">
                <a:solidFill>
                  <a:srgbClr val="333333"/>
                </a:solidFill>
                <a:latin typeface="Calibri Light"/>
                <a:ea typeface="Verdana" panose="020B0604030504040204" pitchFamily="34" charset="0"/>
                <a:cs typeface="Verdana"/>
              </a:rPr>
              <a:t>friend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having</a:t>
            </a:r>
            <a:r>
              <a:rPr lang="de-DE" sz="2000" dirty="0">
                <a:solidFill>
                  <a:srgbClr val="333333"/>
                </a:solidFill>
                <a:latin typeface="Calibri Light"/>
                <a:ea typeface="Verdana" panose="020B0604030504040204" pitchFamily="34" charset="0"/>
                <a:cs typeface="Verdana"/>
              </a:rPr>
              <a:t> a </a:t>
            </a:r>
            <a:r>
              <a:rPr lang="de-DE" sz="2000" dirty="0" err="1">
                <a:solidFill>
                  <a:srgbClr val="333333"/>
                </a:solidFill>
                <a:latin typeface="Calibri Light"/>
                <a:ea typeface="Verdana" panose="020B0604030504040204" pitchFamily="34" charset="0"/>
                <a:cs typeface="Verdana"/>
              </a:rPr>
              <a:t>nice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conversation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having</a:t>
            </a:r>
            <a:r>
              <a:rPr lang="de-DE" sz="2000" dirty="0">
                <a:solidFill>
                  <a:srgbClr val="333333"/>
                </a:solidFill>
                <a:latin typeface="Calibri Light"/>
                <a:ea typeface="Verdana" panose="020B0604030504040204" pitchFamily="34" charset="0"/>
                <a:cs typeface="Verdana"/>
              </a:rPr>
              <a:t> a </a:t>
            </a:r>
            <a:r>
              <a:rPr lang="de-DE" sz="2000" dirty="0" err="1">
                <a:solidFill>
                  <a:srgbClr val="333333"/>
                </a:solidFill>
                <a:latin typeface="Calibri Light"/>
                <a:ea typeface="Verdana" panose="020B0604030504040204" pitchFamily="34" charset="0"/>
                <a:cs typeface="Verdana"/>
              </a:rPr>
              <a:t>delicious</a:t>
            </a:r>
            <a:r>
              <a:rPr lang="de-DE" sz="2000" dirty="0">
                <a:solidFill>
                  <a:srgbClr val="333333"/>
                </a:solidFill>
                <a:latin typeface="Calibri Light"/>
                <a:ea typeface="Verdana" panose="020B0604030504040204" pitchFamily="34" charset="0"/>
                <a:cs typeface="Verdana"/>
              </a:rPr>
              <a:t> lunch, etc. ...), </a:t>
            </a:r>
            <a:r>
              <a:rPr lang="de-DE" sz="2000" dirty="0" err="1">
                <a:solidFill>
                  <a:srgbClr val="333333"/>
                </a:solidFill>
                <a:latin typeface="Calibri Light"/>
                <a:ea typeface="Verdana" panose="020B0604030504040204" pitchFamily="34" charset="0"/>
                <a:cs typeface="Verdana"/>
              </a:rPr>
              <a:t>move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one</a:t>
            </a:r>
            <a:r>
              <a:rPr lang="de-DE" sz="2000" dirty="0">
                <a:solidFill>
                  <a:srgbClr val="333333"/>
                </a:solidFill>
                <a:latin typeface="Calibri Light"/>
                <a:ea typeface="Verdana" panose="020B0604030504040204" pitchFamily="34" charset="0"/>
                <a:cs typeface="Verdana"/>
              </a:rPr>
              <a:t> pellet </a:t>
            </a:r>
            <a:r>
              <a:rPr lang="de-DE" sz="2000" dirty="0" err="1">
                <a:solidFill>
                  <a:srgbClr val="333333"/>
                </a:solidFill>
                <a:latin typeface="Calibri Light"/>
                <a:ea typeface="Verdana" panose="020B0604030504040204" pitchFamily="34" charset="0"/>
                <a:cs typeface="Verdana"/>
              </a:rPr>
              <a:t>from</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your</a:t>
            </a:r>
            <a:r>
              <a:rPr lang="de-DE" sz="2000" dirty="0">
                <a:solidFill>
                  <a:srgbClr val="333333"/>
                </a:solidFill>
                <a:latin typeface="Calibri Light"/>
                <a:ea typeface="Verdana" panose="020B0604030504040204" pitchFamily="34" charset="0"/>
                <a:cs typeface="Verdana"/>
              </a:rPr>
              <a:t> right to </a:t>
            </a:r>
            <a:r>
              <a:rPr lang="de-DE" sz="2000" dirty="0" err="1">
                <a:solidFill>
                  <a:srgbClr val="333333"/>
                </a:solidFill>
                <a:latin typeface="Calibri Light"/>
                <a:ea typeface="Verdana" panose="020B0604030504040204" pitchFamily="34" charset="0"/>
                <a:cs typeface="Verdana"/>
              </a:rPr>
              <a:t>your</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left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pocket</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err="1">
                <a:solidFill>
                  <a:srgbClr val="333333"/>
                </a:solidFill>
                <a:latin typeface="Calibri Light"/>
                <a:ea typeface="Verdana" panose="020B0604030504040204" pitchFamily="34" charset="0"/>
                <a:cs typeface="Verdana"/>
              </a:rPr>
              <a:t>When</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you</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are</a:t>
            </a:r>
            <a:r>
              <a:rPr lang="de-DE" sz="2000" dirty="0">
                <a:solidFill>
                  <a:srgbClr val="333333"/>
                </a:solidFill>
                <a:latin typeface="Calibri Light"/>
                <a:ea typeface="Verdana" panose="020B0604030504040204" pitchFamily="34" charset="0"/>
                <a:cs typeface="Verdana"/>
              </a:rPr>
              <a:t> back </a:t>
            </a:r>
            <a:r>
              <a:rPr lang="de-DE" sz="2000" dirty="0" err="1">
                <a:solidFill>
                  <a:srgbClr val="333333"/>
                </a:solidFill>
                <a:latin typeface="Calibri Light"/>
                <a:ea typeface="Verdana" panose="020B0604030504040204" pitchFamily="34" charset="0"/>
                <a:cs typeface="Verdana"/>
              </a:rPr>
              <a:t>home</a:t>
            </a:r>
            <a:r>
              <a:rPr lang="de-DE" sz="2000" dirty="0">
                <a:solidFill>
                  <a:srgbClr val="333333"/>
                </a:solidFill>
                <a:latin typeface="Calibri Light"/>
                <a:ea typeface="Verdana" panose="020B0604030504040204" pitchFamily="34" charset="0"/>
                <a:cs typeface="Verdana"/>
              </a:rPr>
              <a:t> at </a:t>
            </a:r>
            <a:r>
              <a:rPr lang="de-DE" sz="2000" dirty="0" err="1">
                <a:solidFill>
                  <a:srgbClr val="333333"/>
                </a:solidFill>
                <a:latin typeface="Calibri Light"/>
                <a:ea typeface="Verdana" panose="020B0604030504040204" pitchFamily="34" charset="0"/>
                <a:cs typeface="Verdana"/>
              </a:rPr>
              <a:t>night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get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pellets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from</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left</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pocket</a:t>
            </a:r>
            <a:r>
              <a:rPr lang="de-DE" sz="2000" dirty="0">
                <a:solidFill>
                  <a:srgbClr val="333333"/>
                </a:solidFill>
                <a:latin typeface="Calibri Light"/>
                <a:ea typeface="Verdana" panose="020B0604030504040204" pitchFamily="34" charset="0"/>
                <a:cs typeface="Verdana"/>
              </a:rPr>
              <a:t> and </a:t>
            </a:r>
            <a:r>
              <a:rPr lang="de-DE" sz="2000" dirty="0" err="1">
                <a:solidFill>
                  <a:srgbClr val="333333"/>
                </a:solidFill>
                <a:latin typeface="Calibri Light"/>
                <a:ea typeface="Verdana" panose="020B0604030504040204" pitchFamily="34" charset="0"/>
                <a:cs typeface="Verdana"/>
              </a:rPr>
              <a:t>remember</a:t>
            </a:r>
            <a:r>
              <a:rPr lang="de-DE" sz="2000" dirty="0">
                <a:solidFill>
                  <a:srgbClr val="333333"/>
                </a:solidFill>
                <a:latin typeface="Calibri Light"/>
                <a:ea typeface="Verdana" panose="020B0604030504040204" pitchFamily="34" charset="0"/>
                <a:cs typeface="Verdana"/>
              </a:rPr>
              <a:t> all </a:t>
            </a:r>
            <a:r>
              <a:rPr lang="de-DE" sz="2000" dirty="0" err="1">
                <a:solidFill>
                  <a:srgbClr val="333333"/>
                </a:solidFill>
                <a:latin typeface="Calibri Light"/>
                <a:ea typeface="Verdana" panose="020B0604030504040204" pitchFamily="34" charset="0"/>
                <a:cs typeface="Verdana"/>
              </a:rPr>
              <a:t>beautiful</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things</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you</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have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experienced</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during</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day</a:t>
            </a:r>
            <a:r>
              <a:rPr lang="de-DE" sz="2000" dirty="0">
                <a:solidFill>
                  <a:srgbClr val="333333"/>
                </a:solidFill>
                <a:latin typeface="Calibri Light"/>
                <a:ea typeface="Verdana" panose="020B0604030504040204" pitchFamily="34" charset="0"/>
                <a:cs typeface="Verdana"/>
              </a:rPr>
              <a:t>.</a:t>
            </a:r>
          </a:p>
          <a:p>
            <a:pPr marL="342900" indent="-342900">
              <a:buClr>
                <a:srgbClr val="333333"/>
              </a:buClr>
              <a:buFont typeface="WingDings"/>
              <a:buChar char=""/>
              <a:defRPr/>
            </a:pPr>
            <a:r>
              <a:rPr lang="de-DE" sz="2000" dirty="0">
                <a:solidFill>
                  <a:srgbClr val="333333"/>
                </a:solidFill>
                <a:latin typeface="Calibri Light"/>
                <a:ea typeface="Verdana" panose="020B0604030504040204" pitchFamily="34" charset="0"/>
                <a:cs typeface="Verdana"/>
              </a:rPr>
              <a:t>In </a:t>
            </a:r>
            <a:r>
              <a:rPr lang="de-DE" sz="2000" dirty="0" err="1">
                <a:solidFill>
                  <a:srgbClr val="333333"/>
                </a:solidFill>
                <a:latin typeface="Calibri Light"/>
                <a:ea typeface="Verdana" panose="020B0604030504040204" pitchFamily="34" charset="0"/>
                <a:cs typeface="Verdana"/>
              </a:rPr>
              <a:t>doing</a:t>
            </a:r>
            <a:r>
              <a:rPr lang="de-DE" sz="2000" dirty="0">
                <a:solidFill>
                  <a:srgbClr val="333333"/>
                </a:solidFill>
                <a:latin typeface="Calibri Light"/>
                <a:ea typeface="Verdana" panose="020B0604030504040204" pitchFamily="34" charset="0"/>
                <a:cs typeface="Verdana"/>
              </a:rPr>
              <a:t> so, </a:t>
            </a:r>
            <a:r>
              <a:rPr lang="de-DE" sz="2000" dirty="0" err="1">
                <a:solidFill>
                  <a:srgbClr val="333333"/>
                </a:solidFill>
                <a:latin typeface="Calibri Light"/>
                <a:ea typeface="Verdana" panose="020B0604030504040204" pitchFamily="34" charset="0"/>
                <a:cs typeface="Verdana"/>
              </a:rPr>
              <a:t>you</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keep</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track</a:t>
            </a:r>
            <a:r>
              <a:rPr lang="de-DE" sz="2000" dirty="0">
                <a:solidFill>
                  <a:srgbClr val="333333"/>
                </a:solidFill>
                <a:latin typeface="Calibri Light"/>
                <a:ea typeface="Verdana" panose="020B0604030504040204" pitchFamily="34" charset="0"/>
                <a:cs typeface="Verdana"/>
              </a:rPr>
              <a:t> of all </a:t>
            </a:r>
            <a:r>
              <a:rPr lang="de-DE" sz="2000" dirty="0" err="1">
                <a:solidFill>
                  <a:srgbClr val="333333"/>
                </a:solidFill>
                <a:latin typeface="Calibri Light"/>
                <a:ea typeface="Verdana" panose="020B0604030504040204" pitchFamily="34" charset="0"/>
                <a:cs typeface="Verdana"/>
              </a:rPr>
              <a:t>the</a:t>
            </a:r>
            <a:r>
              <a:rPr lang="de-DE" sz="2000" dirty="0">
                <a:solidFill>
                  <a:srgbClr val="333333"/>
                </a:solidFill>
                <a:latin typeface="Calibri Light"/>
                <a:ea typeface="Verdana" panose="020B0604030504040204" pitchFamily="34" charset="0"/>
                <a:cs typeface="Verdana"/>
              </a:rPr>
              <a:t> positive, </a:t>
            </a:r>
            <a:r>
              <a:rPr lang="de-DE" sz="2000" dirty="0" err="1">
                <a:solidFill>
                  <a:srgbClr val="333333"/>
                </a:solidFill>
                <a:latin typeface="Calibri Light"/>
                <a:ea typeface="Verdana" panose="020B0604030504040204" pitchFamily="34" charset="0"/>
                <a:cs typeface="Verdana"/>
              </a:rPr>
              <a:t>beautiful</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memories</a:t>
            </a:r>
            <a:r>
              <a:rPr lang="de-DE" sz="2000" dirty="0">
                <a:solidFill>
                  <a:srgbClr val="333333"/>
                </a:solidFill>
                <a:latin typeface="Calibri Light"/>
                <a:ea typeface="Verdana" panose="020B0604030504040204" pitchFamily="34" charset="0"/>
                <a:cs typeface="Verdana"/>
              </a:rPr>
              <a:t> and </a:t>
            </a:r>
            <a:r>
              <a:rPr lang="de-DE" sz="2000" dirty="0" err="1">
                <a:solidFill>
                  <a:srgbClr val="333333"/>
                </a:solidFill>
                <a:latin typeface="Calibri Light"/>
                <a:ea typeface="Verdana" panose="020B0604030504040204" pitchFamily="34" charset="0"/>
                <a:cs typeface="Verdana"/>
              </a:rPr>
              <a:t>enjoy</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the</a:t>
            </a:r>
            <a:r>
              <a:rPr lang="de-DE" sz="2000" dirty="0">
                <a:solidFill>
                  <a:srgbClr val="333333"/>
                </a:solidFill>
                <a:latin typeface="Calibri Light"/>
                <a:ea typeface="Verdana" panose="020B0604030504040204" pitchFamily="34" charset="0"/>
                <a:cs typeface="Verdana"/>
              </a:rPr>
              <a:t> </a:t>
            </a:r>
            <a:r>
              <a:rPr lang="de-DE" sz="2000" dirty="0" err="1">
                <a:solidFill>
                  <a:srgbClr val="333333"/>
                </a:solidFill>
                <a:latin typeface="Calibri Light"/>
                <a:ea typeface="Verdana" panose="020B0604030504040204" pitchFamily="34" charset="0"/>
                <a:cs typeface="Verdana"/>
              </a:rPr>
              <a:t>moment</a:t>
            </a:r>
            <a:r>
              <a:rPr lang="de-DE" sz="2000" dirty="0">
                <a:solidFill>
                  <a:srgbClr val="333333"/>
                </a:solidFill>
                <a:latin typeface="Calibri Light"/>
                <a:ea typeface="Verdana" panose="020B0604030504040204" pitchFamily="34" charset="0"/>
                <a:cs typeface="Verdana"/>
              </a:rPr>
              <a:t>. Sadly, all too often we leave the pleasant things unnoticed and let them pass too quickly.</a:t>
            </a:r>
            <a:endParaRPr lang="de-DE" sz="2000" dirty="0">
              <a:solidFill>
                <a:srgbClr val="004992"/>
              </a:solidFill>
              <a:latin typeface="Calibri Light"/>
            </a:endParaRPr>
          </a:p>
        </p:txBody>
      </p:sp>
      <p:sp>
        <p:nvSpPr>
          <p:cNvPr id="4" name="Footer Placeholder 3"/>
          <p:cNvSpPr>
            <a:spLocks noGrp="1"/>
          </p:cNvSpPr>
          <p:nvPr>
            <p:ph type="ftr" sz="quarter" idx="11"/>
          </p:nvPr>
        </p:nvSpPr>
        <p:spPr/>
        <p:txBody>
          <a:bodyPr/>
          <a:lstStyle/>
          <a:p>
            <a:pPr>
              <a:defRPr/>
            </a:pPr>
            <a:r>
              <a:rPr lang="de-DE"/>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42</a:t>
            </a:fld>
            <a:endParaRPr 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0" tIns="0" rIns="0" bIns="0" rtlCol="0" anchor="t">
            <a:spAutoFit/>
          </a:bodyPr>
          <a:lstStyle/>
          <a:p>
            <a:pPr defTabSz="914377">
              <a:spcBef>
                <a:spcPts val="0"/>
              </a:spcBef>
            </a:pPr>
            <a:r>
              <a:rPr lang="de-DE" sz="3600" dirty="0" err="1">
                <a:latin typeface="Calibri Light"/>
              </a:rPr>
              <a:t>Homework</a:t>
            </a:r>
            <a:endParaRPr lang="de-DE" sz="3600" dirty="0">
              <a:latin typeface="Calibri Light"/>
            </a:endParaRPr>
          </a:p>
        </p:txBody>
      </p:sp>
      <p:sp>
        <p:nvSpPr>
          <p:cNvPr id="3" name="Inhaltsplatzhalter 2"/>
          <p:cNvSpPr>
            <a:spLocks noGrp="1"/>
          </p:cNvSpPr>
          <p:nvPr>
            <p:ph idx="1"/>
          </p:nvPr>
        </p:nvSpPr>
        <p:spPr/>
        <p:txBody>
          <a:bodyPr>
            <a:noAutofit/>
          </a:bodyPr>
          <a:lstStyle/>
          <a:p>
            <a:pPr>
              <a:defRPr/>
            </a:pPr>
            <a:r>
              <a:rPr lang="en-GB" sz="2000" dirty="0">
                <a:solidFill>
                  <a:srgbClr val="004992"/>
                </a:solidFill>
                <a:latin typeface="Calibri Light"/>
                <a:ea typeface="Verdana" panose="020B0604030504040204" pitchFamily="34" charset="0"/>
                <a:cs typeface="Verdana"/>
              </a:rPr>
              <a:t>Tips how to appreciate the positive things that happen in your day:</a:t>
            </a:r>
          </a:p>
          <a:p>
            <a:pPr marL="342900" indent="-342900">
              <a:buClr>
                <a:srgbClr val="333333"/>
              </a:buClr>
              <a:buFont typeface="WingDings"/>
              <a:buChar char=""/>
              <a:defRPr/>
            </a:pPr>
            <a:r>
              <a:rPr lang="en-GB" sz="2000" dirty="0">
                <a:solidFill>
                  <a:srgbClr val="333333"/>
                </a:solidFill>
                <a:latin typeface="Calibri Light"/>
                <a:ea typeface="Verdana" panose="020B0604030504040204" pitchFamily="34" charset="0"/>
                <a:cs typeface="Verdana"/>
              </a:rPr>
              <a:t>When you leave home, take a handful of small pellets in the right pocket of your jacket (beans, marbles, etc.).</a:t>
            </a:r>
          </a:p>
          <a:p>
            <a:pPr marL="342900" indent="-342900">
              <a:buClr>
                <a:srgbClr val="333333"/>
              </a:buClr>
              <a:buFont typeface="WingDings"/>
              <a:buChar char=""/>
              <a:defRPr/>
            </a:pPr>
            <a:r>
              <a:rPr lang="en-GB" sz="2000" dirty="0">
                <a:solidFill>
                  <a:srgbClr val="333333"/>
                </a:solidFill>
                <a:latin typeface="Calibri Light"/>
                <a:ea typeface="Verdana" panose="020B0604030504040204" pitchFamily="34" charset="0"/>
                <a:cs typeface="Verdana"/>
              </a:rPr>
              <a:t>Any time something positive happens (e.g., getting a smile from a friend, having a nice conversation, having a delicious lunch, etc. ...), move one pellet from your right to your left pocket.</a:t>
            </a:r>
          </a:p>
          <a:p>
            <a:pPr marL="342900" indent="-342900">
              <a:buClr>
                <a:srgbClr val="333333"/>
              </a:buClr>
              <a:buFont typeface="WingDings"/>
              <a:buChar char=""/>
              <a:defRPr/>
            </a:pPr>
            <a:r>
              <a:rPr lang="en-GB" sz="2000" dirty="0">
                <a:solidFill>
                  <a:srgbClr val="333333"/>
                </a:solidFill>
                <a:latin typeface="Calibri Light"/>
                <a:ea typeface="Verdana" panose="020B0604030504040204" pitchFamily="34" charset="0"/>
                <a:cs typeface="Verdana"/>
              </a:rPr>
              <a:t>When you are back home at night, get the pellets from the left pocket and remember all beautiful things you have experienced during the day.</a:t>
            </a:r>
          </a:p>
          <a:p>
            <a:pPr marL="342900" indent="-342900">
              <a:buClr>
                <a:srgbClr val="333333"/>
              </a:buClr>
              <a:buFont typeface="WingDings"/>
              <a:buChar char=""/>
              <a:defRPr/>
            </a:pPr>
            <a:r>
              <a:rPr lang="en-GB" sz="2000" dirty="0">
                <a:solidFill>
                  <a:srgbClr val="333333"/>
                </a:solidFill>
                <a:latin typeface="Calibri Light"/>
                <a:ea typeface="Verdana" panose="020B0604030504040204" pitchFamily="34" charset="0"/>
                <a:cs typeface="Verdana"/>
              </a:rPr>
              <a:t>In doing so, you keep track of all the positive, beautiful memories and enjoy the moment. Sadly, all too often we leave the pleasant things unnoticed and let them pass too quickly.</a:t>
            </a:r>
            <a:endParaRPr lang="en-GB" sz="2000" dirty="0">
              <a:solidFill>
                <a:srgbClr val="004992"/>
              </a:solidFill>
              <a:latin typeface="Calibri Light"/>
            </a:endParaRPr>
          </a:p>
          <a:p>
            <a:pPr>
              <a:lnSpc>
                <a:spcPct val="100000"/>
              </a:lnSpc>
              <a:spcBef>
                <a:spcPts val="1200"/>
              </a:spcBef>
              <a:defRPr/>
            </a:pPr>
            <a:r>
              <a:rPr lang="en-GB" sz="2000" dirty="0">
                <a:solidFill>
                  <a:srgbClr val="004992"/>
                </a:solidFill>
                <a:latin typeface="Calibri Light"/>
                <a:cs typeface="Verdana"/>
              </a:rPr>
              <a:t>Do you know other ways to enjoy and remember nice things during the day?</a:t>
            </a:r>
          </a:p>
        </p:txBody>
      </p:sp>
      <p:sp>
        <p:nvSpPr>
          <p:cNvPr id="4" name="Footer Placeholder 3"/>
          <p:cNvSpPr>
            <a:spLocks noGrp="1"/>
          </p:cNvSpPr>
          <p:nvPr>
            <p:ph type="ftr" sz="quarter" idx="11"/>
          </p:nvPr>
        </p:nvSpPr>
        <p:spPr/>
        <p:txBody>
          <a:bodyPr/>
          <a:lstStyle/>
          <a:p>
            <a:pPr>
              <a:defRPr/>
            </a:pPr>
            <a:r>
              <a:rPr lang="de-DE"/>
              <a:t>Metacognitive Training 9 – Self-Esteem</a:t>
            </a:r>
          </a:p>
        </p:txBody>
      </p:sp>
      <p:sp>
        <p:nvSpPr>
          <p:cNvPr id="5" name="Slide Number Placeholder 4"/>
          <p:cNvSpPr>
            <a:spLocks noGrp="1"/>
          </p:cNvSpPr>
          <p:nvPr>
            <p:ph type="sldNum" sz="quarter" idx="12"/>
          </p:nvPr>
        </p:nvSpPr>
        <p:spPr/>
        <p:txBody>
          <a:bodyPr/>
          <a:lstStyle/>
          <a:p>
            <a:pPr>
              <a:defRPr/>
            </a:pPr>
            <a:fld id="{F279F671-5723-4878-905E-9AC05A64390E}" type="slidenum">
              <a:rPr lang="de-DE" smtClean="0"/>
              <a:pPr>
                <a:defRPr/>
              </a:pPr>
              <a:t>43</a:t>
            </a:fld>
            <a:endParaRPr lang="de-DE"/>
          </a:p>
        </p:txBody>
      </p:sp>
    </p:spTree>
    <p:extLst>
      <p:ext uri="{BB962C8B-B14F-4D97-AF65-F5344CB8AC3E}">
        <p14:creationId xmlns:p14="http://schemas.microsoft.com/office/powerpoint/2010/main" val="2654606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endParaRPr lang="de-DE" sz="3600" dirty="0">
              <a:latin typeface="Calibri Light"/>
            </a:endParaRPr>
          </a:p>
        </p:txBody>
      </p:sp>
      <p:sp>
        <p:nvSpPr>
          <p:cNvPr id="3" name="Inhaltsplatzhalter 2"/>
          <p:cNvSpPr>
            <a:spLocks noGrp="1"/>
          </p:cNvSpPr>
          <p:nvPr>
            <p:ph idx="1"/>
          </p:nvPr>
        </p:nvSpPr>
        <p:spPr/>
        <p:txBody>
          <a:bodyPr>
            <a:noAutofit/>
          </a:bodyPr>
          <a:lstStyle/>
          <a:p>
            <a:pPr lvl="0"/>
            <a:r>
              <a:rPr lang="en-US" sz="2400" b="1" dirty="0">
                <a:solidFill>
                  <a:srgbClr val="333333"/>
                </a:solidFill>
                <a:latin typeface="Calibri Light"/>
                <a:ea typeface="Verdana" pitchFamily="34" charset="0"/>
                <a:cs typeface="Verdana" pitchFamily="34" charset="0"/>
              </a:rPr>
              <a:t>Learning Objectives:</a:t>
            </a:r>
          </a:p>
          <a:p>
            <a:pPr marL="342900" lvl="0" indent="-342900">
              <a:buClr>
                <a:srgbClr val="333333"/>
              </a:buClr>
              <a:buFont typeface="WingDings"/>
              <a:buChar char=""/>
            </a:pPr>
            <a:r>
              <a:rPr lang="en-US" sz="2400" dirty="0">
                <a:solidFill>
                  <a:srgbClr val="333333"/>
                </a:solidFill>
                <a:latin typeface="Calibri Light"/>
                <a:ea typeface="Verdana" pitchFamily="34" charset="0"/>
                <a:cs typeface="Verdana" pitchFamily="34" charset="0"/>
              </a:rPr>
              <a:t>Self-esteem is the worth that a person places on her- or himself.</a:t>
            </a:r>
          </a:p>
          <a:p>
            <a:pPr marL="342900" lvl="0" indent="-342900">
              <a:buClr>
                <a:srgbClr val="333333"/>
              </a:buClr>
              <a:buFont typeface="WingDings"/>
              <a:buChar char=""/>
            </a:pPr>
            <a:r>
              <a:rPr lang="en-US" sz="2400" dirty="0">
                <a:solidFill>
                  <a:srgbClr val="333333"/>
                </a:solidFill>
                <a:latin typeface="Calibri Light"/>
                <a:ea typeface="Verdana" pitchFamily="34" charset="0"/>
                <a:cs typeface="Verdana" pitchFamily="34" charset="0"/>
              </a:rPr>
              <a:t>Become aware of your strengths in different areas of your life and try to improve your self-esteem using the strategies discussed. </a:t>
            </a:r>
          </a:p>
          <a:p>
            <a:pPr marL="342900" lvl="0" indent="-342900">
              <a:buClr>
                <a:srgbClr val="333333"/>
              </a:buClr>
              <a:buFont typeface="WingDings"/>
              <a:buChar char=""/>
            </a:pPr>
            <a:r>
              <a:rPr lang="en-US" sz="2400" dirty="0">
                <a:solidFill>
                  <a:srgbClr val="333333"/>
                </a:solidFill>
                <a:latin typeface="Calibri Light"/>
                <a:ea typeface="Verdana" pitchFamily="34" charset="0"/>
                <a:cs typeface="Verdana" pitchFamily="34" charset="0"/>
              </a:rPr>
              <a:t>Search for forgotten strengths (“hidden treasures”) by asking your friends or keep a daily joy diary.</a:t>
            </a:r>
          </a:p>
          <a:p>
            <a:pPr marL="342900" lvl="0" indent="-342900">
              <a:buClr>
                <a:srgbClr val="333333"/>
              </a:buClr>
              <a:buFont typeface="WingDings"/>
              <a:buChar char=""/>
            </a:pPr>
            <a:r>
              <a:rPr lang="en-US" sz="2400" dirty="0">
                <a:solidFill>
                  <a:srgbClr val="333333"/>
                </a:solidFill>
                <a:latin typeface="Calibri Light"/>
                <a:ea typeface="Verdana" pitchFamily="34" charset="0"/>
                <a:cs typeface="Verdana" pitchFamily="34" charset="0"/>
              </a:rPr>
              <a:t>Be mindful of the positive moments that happen in your day!</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44</a:t>
            </a:fld>
            <a:endParaRPr lang="de-DE"/>
          </a:p>
        </p:txBody>
      </p:sp>
    </p:spTree>
    <p:extLst>
      <p:ext uri="{BB962C8B-B14F-4D97-AF65-F5344CB8AC3E}">
        <p14:creationId xmlns:p14="http://schemas.microsoft.com/office/powerpoint/2010/main" val="16072218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endParaRPr lang="de-DE" sz="3600" dirty="0">
              <a:latin typeface="Calibri Light"/>
            </a:endParaRPr>
          </a:p>
        </p:txBody>
      </p:sp>
      <p:sp>
        <p:nvSpPr>
          <p:cNvPr id="3" name="Inhaltsplatzhalter 2"/>
          <p:cNvSpPr>
            <a:spLocks noGrp="1"/>
          </p:cNvSpPr>
          <p:nvPr>
            <p:ph idx="1"/>
          </p:nvPr>
        </p:nvSpPr>
        <p:spPr/>
        <p:txBody>
          <a:bodyPr>
            <a:noAutofit/>
          </a:bodyPr>
          <a:lstStyle/>
          <a:p>
            <a:pPr lvl="0"/>
            <a:r>
              <a:rPr lang="de-DE" sz="2000" dirty="0">
                <a:solidFill>
                  <a:srgbClr val="333333"/>
                </a:solidFill>
                <a:latin typeface="Calibri Light"/>
                <a:ea typeface="Verdana" pitchFamily="34" charset="0"/>
                <a:cs typeface="Verdana" pitchFamily="34" charset="0"/>
              </a:rPr>
              <a:t>Many (but not all!) people with psychosis have low self-esteem and have negative thought patterns (e.g., a tendency to brood), which can further reduce their self-esteem.</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45</a:t>
            </a:fld>
            <a:endParaRPr lang="de-DE"/>
          </a:p>
        </p:txBody>
      </p:sp>
    </p:spTree>
    <p:extLst>
      <p:ext uri="{BB962C8B-B14F-4D97-AF65-F5344CB8AC3E}">
        <p14:creationId xmlns:p14="http://schemas.microsoft.com/office/powerpoint/2010/main" val="42128396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408955" y="1124744"/>
            <a:ext cx="11376000" cy="498598"/>
          </a:xfrm>
        </p:spPr>
        <p:txBody>
          <a:bodyPr vert="horz" lIns="0" tIns="0" rIns="0" bIns="0" rtlCol="0" anchor="t">
            <a:spAutoFit/>
          </a:bodyPr>
          <a:lstStyle/>
          <a:p>
            <a:pPr defTabSz="914377">
              <a:spcBef>
                <a:spcPts val="0"/>
              </a:spcBef>
            </a:pPr>
            <a:r>
              <a:rPr lang="en-US" sz="3600" dirty="0">
                <a:latin typeface="Calibri Light"/>
              </a:rPr>
              <a:t>What does this have to do with psychosis?</a:t>
            </a:r>
            <a:endParaRPr lang="de-DE" sz="3600" dirty="0">
              <a:latin typeface="Calibri Light"/>
            </a:endParaRPr>
          </a:p>
        </p:txBody>
      </p:sp>
      <p:sp>
        <p:nvSpPr>
          <p:cNvPr id="3" name="Inhaltsplatzhalter 2"/>
          <p:cNvSpPr>
            <a:spLocks noGrp="1"/>
          </p:cNvSpPr>
          <p:nvPr>
            <p:ph idx="1"/>
          </p:nvPr>
        </p:nvSpPr>
        <p:spPr/>
        <p:txBody>
          <a:bodyPr>
            <a:noAutofit/>
          </a:bodyPr>
          <a:lstStyle/>
          <a:p>
            <a:pPr lvl="0"/>
            <a:r>
              <a:rPr lang="en-GB" sz="2000" dirty="0">
                <a:solidFill>
                  <a:srgbClr val="333333"/>
                </a:solidFill>
                <a:latin typeface="Calibri Light"/>
                <a:ea typeface="Verdana" pitchFamily="34" charset="0"/>
                <a:cs typeface="Verdana" pitchFamily="34" charset="0"/>
              </a:rPr>
              <a:t>Many (but not all!) people with psychosis have low self-esteem and have negative thought patterns (e.g., a tendency to brood), which can further reduce their self-esteem.</a:t>
            </a:r>
          </a:p>
          <a:p>
            <a:pPr lvl="0"/>
            <a:r>
              <a:rPr lang="en-GB" sz="2000" dirty="0">
                <a:solidFill>
                  <a:srgbClr val="004992"/>
                </a:solidFill>
                <a:latin typeface="Calibri Light"/>
                <a:ea typeface="Verdana" pitchFamily="34" charset="0"/>
                <a:cs typeface="Verdana" pitchFamily="34" charset="0"/>
              </a:rPr>
              <a:t>Example: </a:t>
            </a:r>
            <a:r>
              <a:rPr lang="en-GB" sz="2000" dirty="0">
                <a:solidFill>
                  <a:srgbClr val="333333"/>
                </a:solidFill>
                <a:latin typeface="Calibri Light"/>
                <a:ea typeface="Verdana" pitchFamily="34" charset="0"/>
                <a:cs typeface="Verdana" pitchFamily="34" charset="0"/>
              </a:rPr>
              <a:t>Harry receives a bad assessment in a final exam at the end of his training.</a:t>
            </a:r>
          </a:p>
          <a:p>
            <a:pPr lvl="0"/>
            <a:r>
              <a:rPr lang="en-GB" sz="2000" dirty="0">
                <a:solidFill>
                  <a:srgbClr val="004992"/>
                </a:solidFill>
                <a:latin typeface="Calibri Light"/>
                <a:ea typeface="Verdana" pitchFamily="34" charset="0"/>
                <a:cs typeface="Verdana" pitchFamily="34" charset="0"/>
              </a:rPr>
              <a:t>Evaluation: </a:t>
            </a:r>
            <a:r>
              <a:rPr lang="en-GB" sz="2000" dirty="0">
                <a:solidFill>
                  <a:srgbClr val="333333"/>
                </a:solidFill>
                <a:latin typeface="Calibri Light"/>
                <a:ea typeface="Verdana" pitchFamily="34" charset="0"/>
                <a:cs typeface="Verdana" pitchFamily="34" charset="0"/>
              </a:rPr>
              <a:t>At first, he questions himself as an employee, but increasingly he also devalues himself as a person. He feels depressed and doubts himself.</a:t>
            </a:r>
          </a:p>
          <a:p>
            <a:pPr lvl="0"/>
            <a:r>
              <a:rPr lang="en-GB" sz="2000" dirty="0">
                <a:solidFill>
                  <a:srgbClr val="004992"/>
                </a:solidFill>
                <a:latin typeface="Calibri Light"/>
                <a:ea typeface="Verdana" pitchFamily="34" charset="0"/>
                <a:cs typeface="Verdana" pitchFamily="34" charset="0"/>
              </a:rPr>
              <a:t>But: </a:t>
            </a:r>
            <a:r>
              <a:rPr lang="en-GB" sz="2000" dirty="0">
                <a:solidFill>
                  <a:srgbClr val="333333"/>
                </a:solidFill>
                <a:latin typeface="Calibri Light"/>
                <a:ea typeface="Verdana" pitchFamily="34" charset="0"/>
                <a:cs typeface="Verdana" pitchFamily="34" charset="0"/>
              </a:rPr>
              <a:t>Friends help Harry in the following days by making it clear to him that the test does not evaluate him as a person but is a snapshot of his performance in just one of many areas. He should not take the results lightly, but it is also important that he keep in mind his strengths (at work as well as in other areas) and not be too hard on himself.</a:t>
            </a:r>
          </a:p>
          <a:p>
            <a:r>
              <a:rPr lang="en-GB" sz="2000" dirty="0">
                <a:solidFill>
                  <a:srgbClr val="004992"/>
                </a:solidFill>
                <a:latin typeface="Calibri Light"/>
                <a:ea typeface="Verdana" pitchFamily="34" charset="0"/>
                <a:cs typeface="Verdana"/>
              </a:rPr>
              <a:t>Important: Even if you experience a failure, you should never ignore the things that go well in your life</a:t>
            </a:r>
            <a:r>
              <a:rPr lang="de-DE" sz="2000" dirty="0">
                <a:solidFill>
                  <a:srgbClr val="004992"/>
                </a:solidFill>
                <a:latin typeface="Calibri Light"/>
                <a:ea typeface="Verdana" pitchFamily="34" charset="0"/>
                <a:cs typeface="Verdana"/>
              </a:rPr>
              <a:t>!</a:t>
            </a:r>
            <a:endParaRPr lang="de-DE" sz="2000" strike="sngStrike" dirty="0">
              <a:solidFill>
                <a:srgbClr val="004992"/>
              </a:solidFill>
              <a:latin typeface="Calibri Light"/>
              <a:ea typeface="Verdana" pitchFamily="34" charset="0"/>
              <a:cs typeface="Verdana"/>
            </a:endParaRP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46</a:t>
            </a:fld>
            <a:endParaRPr lang="de-DE"/>
          </a:p>
        </p:txBody>
      </p:sp>
    </p:spTree>
    <p:extLst>
      <p:ext uri="{BB962C8B-B14F-4D97-AF65-F5344CB8AC3E}">
        <p14:creationId xmlns:p14="http://schemas.microsoft.com/office/powerpoint/2010/main" val="6724331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Thank you for your attention!</a:t>
            </a:r>
          </a:p>
        </p:txBody>
      </p:sp>
      <p:sp>
        <p:nvSpPr>
          <p:cNvPr id="5" name="Content Placeholder 4"/>
          <p:cNvSpPr>
            <a:spLocks noGrp="1"/>
          </p:cNvSpPr>
          <p:nvPr>
            <p:ph idx="1"/>
          </p:nvPr>
        </p:nvSpPr>
        <p:spPr/>
        <p:txBody>
          <a:bodyPr>
            <a:noAutofit/>
          </a:bodyPr>
          <a:lstStyle/>
          <a:p>
            <a:pPr marL="114935" marR="333375" lvl="0" defTabSz="914400">
              <a:lnSpc>
                <a:spcPct val="100000"/>
              </a:lnSpc>
              <a:spcBef>
                <a:spcPts val="800"/>
              </a:spcBef>
            </a:pPr>
            <a:r>
              <a:rPr lang="nl-NL" i="1" dirty="0">
                <a:solidFill>
                  <a:srgbClr val="004992"/>
                </a:solidFill>
                <a:latin typeface="Calibri Light"/>
                <a:cs typeface="Verdana"/>
              </a:rPr>
              <a:t>for Trainers:</a:t>
            </a:r>
          </a:p>
          <a:p>
            <a:pPr marL="114935" marR="333375" lvl="0" defTabSz="914400">
              <a:lnSpc>
                <a:spcPct val="100000"/>
              </a:lnSpc>
              <a:spcBef>
                <a:spcPts val="800"/>
              </a:spcBef>
            </a:pPr>
            <a:r>
              <a:rPr lang="en-US" dirty="0">
                <a:solidFill>
                  <a:srgbClr val="004992"/>
                </a:solidFill>
                <a:latin typeface="Calibri Light"/>
                <a:cs typeface="Verdana"/>
              </a:rPr>
              <a:t>Please hand out worksheets. Introduce our app COGITO (download free of charge).</a:t>
            </a:r>
          </a:p>
        </p:txBody>
      </p:sp>
      <p:sp>
        <p:nvSpPr>
          <p:cNvPr id="2" name="Footer Placeholder 1"/>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279F671-5723-4878-905E-9AC05A64390E}" type="slidenum">
              <a:rPr lang="de-DE" smtClean="0"/>
              <a:pPr>
                <a:defRPr/>
              </a:pPr>
              <a:t>47</a:t>
            </a:fld>
            <a:endParaRPr lang="de-DE"/>
          </a:p>
        </p:txBody>
      </p:sp>
      <p:sp>
        <p:nvSpPr>
          <p:cNvPr id="6" name="Rechteck 5"/>
          <p:cNvSpPr/>
          <p:nvPr/>
        </p:nvSpPr>
        <p:spPr>
          <a:xfrm>
            <a:off x="4865507" y="4497362"/>
            <a:ext cx="2664319" cy="369332"/>
          </a:xfrm>
          <a:prstGeom prst="rect">
            <a:avLst/>
          </a:prstGeom>
        </p:spPr>
        <p:txBody>
          <a:bodyPr wrap="none">
            <a:noAutofit/>
          </a:bodyPr>
          <a:lstStyle/>
          <a:p>
            <a:pPr marL="114935" marR="333375" algn="ctr" defTabSz="914400" eaLnBrk="0" fontAlgn="base" hangingPunct="0">
              <a:spcBef>
                <a:spcPts val="800"/>
              </a:spcBef>
              <a:spcAft>
                <a:spcPct val="0"/>
              </a:spcAft>
            </a:pPr>
            <a:r>
              <a:rPr lang="de-DE" spc="-10" dirty="0">
                <a:solidFill>
                  <a:srgbClr val="333333"/>
                </a:solidFill>
                <a:latin typeface="Calibri Light"/>
                <a:ea typeface="ＭＳ Ｐゴシック" panose="020B0600070205080204" pitchFamily="34" charset="-128"/>
                <a:cs typeface="Verdana"/>
              </a:rPr>
              <a:t>www.uke.de/mct_app</a:t>
            </a:r>
            <a:endParaRPr lang="de-DE" dirty="0">
              <a:solidFill>
                <a:srgbClr val="333333"/>
              </a:solidFill>
              <a:latin typeface="Calibri Light"/>
              <a:ea typeface="ＭＳ Ｐゴシック" panose="020B0600070205080204" pitchFamily="34" charset="-128"/>
              <a:cs typeface="Verdana"/>
            </a:endParaRPr>
          </a:p>
        </p:txBody>
      </p:sp>
      <p:pic>
        <p:nvPicPr>
          <p:cNvPr id="13"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186" y="3310428"/>
            <a:ext cx="1395664" cy="2743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84" y="3310430"/>
            <a:ext cx="1158239" cy="2743197"/>
          </a:xfrm>
          <a:prstGeom prst="rect">
            <a:avLst/>
          </a:prstGeom>
        </p:spPr>
      </p:pic>
    </p:spTree>
    <p:extLst>
      <p:ext uri="{BB962C8B-B14F-4D97-AF65-F5344CB8AC3E}">
        <p14:creationId xmlns:p14="http://schemas.microsoft.com/office/powerpoint/2010/main" val="13452367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de-DE"/>
              <a:t>Metacognitive Training 9 – Self-Esteem</a:t>
            </a:r>
          </a:p>
        </p:txBody>
      </p:sp>
      <p:sp>
        <p:nvSpPr>
          <p:cNvPr id="4" name="Slide Number Placeholder 3"/>
          <p:cNvSpPr>
            <a:spLocks noGrp="1"/>
          </p:cNvSpPr>
          <p:nvPr>
            <p:ph type="sldNum" sz="quarter" idx="12"/>
          </p:nvPr>
        </p:nvSpPr>
        <p:spPr/>
        <p:txBody>
          <a:bodyPr/>
          <a:lstStyle/>
          <a:p>
            <a:pPr>
              <a:defRPr/>
            </a:pPr>
            <a:fld id="{FA6740D3-3AD7-4A67-BA83-33BECCF281CD}" type="slidenum">
              <a:rPr lang="de-DE" smtClean="0"/>
              <a:pPr>
                <a:defRPr/>
              </a:pPr>
              <a:t>48</a:t>
            </a:fld>
            <a:endParaRPr lang="de-DE"/>
          </a:p>
        </p:txBody>
      </p:sp>
      <p:graphicFrame>
        <p:nvGraphicFramePr>
          <p:cNvPr id="6" name="Group 2"/>
          <p:cNvGraphicFramePr>
            <a:graphicFrameLocks noGrp="1"/>
          </p:cNvGraphicFramePr>
          <p:nvPr>
            <p:extLst>
              <p:ext uri="{D42A27DB-BD31-4B8C-83A1-F6EECF244321}">
                <p14:modId xmlns:p14="http://schemas.microsoft.com/office/powerpoint/2010/main" val="308624038"/>
              </p:ext>
            </p:extLst>
          </p:nvPr>
        </p:nvGraphicFramePr>
        <p:xfrm>
          <a:off x="408954" y="2011680"/>
          <a:ext cx="11375999" cy="3883104"/>
        </p:xfrm>
        <a:graphic>
          <a:graphicData uri="http://schemas.openxmlformats.org/drawingml/2006/table">
            <a:tbl>
              <a:tblPr>
                <a:tableStyleId>{21E4AEA4-8DFA-4A89-87EB-49C32662AFE0}</a:tableStyleId>
              </a:tblPr>
              <a:tblGrid>
                <a:gridCol w="1653155">
                  <a:extLst>
                    <a:ext uri="{9D8B030D-6E8A-4147-A177-3AD203B41FA5}">
                      <a16:colId xmlns:a16="http://schemas.microsoft.com/office/drawing/2014/main" val="20000"/>
                    </a:ext>
                  </a:extLst>
                </a:gridCol>
                <a:gridCol w="1216507">
                  <a:extLst>
                    <a:ext uri="{9D8B030D-6E8A-4147-A177-3AD203B41FA5}">
                      <a16:colId xmlns:a16="http://schemas.microsoft.com/office/drawing/2014/main" val="20001"/>
                    </a:ext>
                  </a:extLst>
                </a:gridCol>
                <a:gridCol w="1750399">
                  <a:extLst>
                    <a:ext uri="{9D8B030D-6E8A-4147-A177-3AD203B41FA5}">
                      <a16:colId xmlns:a16="http://schemas.microsoft.com/office/drawing/2014/main" val="20002"/>
                    </a:ext>
                  </a:extLst>
                </a:gridCol>
                <a:gridCol w="3088057">
                  <a:extLst>
                    <a:ext uri="{9D8B030D-6E8A-4147-A177-3AD203B41FA5}">
                      <a16:colId xmlns:a16="http://schemas.microsoft.com/office/drawing/2014/main" val="20003"/>
                    </a:ext>
                  </a:extLst>
                </a:gridCol>
                <a:gridCol w="3667881">
                  <a:extLst>
                    <a:ext uri="{9D8B030D-6E8A-4147-A177-3AD203B41FA5}">
                      <a16:colId xmlns:a16="http://schemas.microsoft.com/office/drawing/2014/main" val="20004"/>
                    </a:ext>
                  </a:extLst>
                </a:gridCol>
              </a:tblGrid>
              <a:tr h="7315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Photographer/Artist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Name </a:t>
                      </a:r>
                      <a:r>
                        <a:rPr kumimoji="0" lang="en-GB" sz="1000" b="0" i="0" u="none" strike="noStrike" cap="none" normalizeH="0" baseline="0" dirty="0" err="1">
                          <a:ln>
                            <a:noFill/>
                          </a:ln>
                          <a:solidFill>
                            <a:srgbClr val="333333"/>
                          </a:solidFill>
                          <a:effectLst/>
                          <a:latin typeface="Calibri Light"/>
                          <a:cs typeface="Times New Roman" pitchFamily="18" charset="0"/>
                        </a:rPr>
                        <a:t>Fotograf</a:t>
                      </a:r>
                      <a:r>
                        <a:rPr kumimoji="0" lang="en-GB" sz="1000" b="0" i="0" u="none" strike="noStrike" cap="none" normalizeH="0" baseline="0" dirty="0">
                          <a:ln>
                            <a:noFill/>
                          </a:ln>
                          <a:solidFill>
                            <a:srgbClr val="333333"/>
                          </a:solidFill>
                          <a:effectLst/>
                          <a:latin typeface="Calibri Light"/>
                          <a:cs typeface="Times New Roman" pitchFamily="18" charset="0"/>
                        </a:rPr>
                        <a:t>/</a:t>
                      </a:r>
                      <a:r>
                        <a:rPr kumimoji="0" lang="en-GB" sz="1000" b="0" i="0" u="none" strike="noStrike" cap="none" normalizeH="0" baseline="0" dirty="0" err="1">
                          <a:ln>
                            <a:noFill/>
                          </a:ln>
                          <a:solidFill>
                            <a:srgbClr val="333333"/>
                          </a:solidFill>
                          <a:effectLst/>
                          <a:latin typeface="Calibri Light"/>
                          <a:cs typeface="Times New Roman" pitchFamily="18" charset="0"/>
                        </a:rPr>
                        <a:t>Künstler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Source/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Quelle</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Picture Name/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Name des Bildes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used with corresponding creative commons license; PP = used with personal permission of artist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 = genutzt unter creative commons Lizenz, PP = verwendet mit persönlicher Zustimmung des Künstlers</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a:ln>
                            <a:noFill/>
                          </a:ln>
                          <a:solidFill>
                            <a:srgbClr val="333333"/>
                          </a:solidFill>
                          <a:effectLst/>
                          <a:latin typeface="Calibri Light"/>
                          <a:cs typeface="Times New Roman" pitchFamily="18" charset="0"/>
                        </a:rPr>
                        <a:t>Description/Kurzbeschreibung</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8BB3CE"/>
                    </a:solidFill>
                  </a:tcPr>
                </a:tc>
                <a:extLst>
                  <a:ext uri="{0D108BD9-81ED-4DB2-BD59-A6C34878D82A}">
                    <a16:rowId xmlns:a16="http://schemas.microsoft.com/office/drawing/2014/main" val="10000"/>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Images Money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a:solidFill>
                            <a:srgbClr val="333333"/>
                          </a:solidFill>
                          <a:effectLst/>
                          <a:latin typeface="Calibri Light"/>
                          <a:ea typeface="Verdana" panose="020B0604030504040204" pitchFamily="34" charset="0"/>
                          <a:cs typeface="Verdana" panose="020B0604030504040204" pitchFamily="34" charset="0"/>
                        </a:rPr>
                        <a:t>Money from around the world</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rPr>
                        <a:t>banknotes/Geldscheine</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DonkeyHotey</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Stop Sign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a:ln>
                            <a:noFill/>
                          </a:ln>
                          <a:solidFill>
                            <a:srgbClr val="333333"/>
                          </a:solidFill>
                          <a:effectLst/>
                          <a:latin typeface="Calibri Light"/>
                          <a:cs typeface="Times New Roman" pitchFamily="18" charset="0"/>
                        </a:rPr>
                        <a:t>stop sign/Stoppschild</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rgbClr val="333333"/>
                          </a:solidFill>
                          <a:effectLst/>
                          <a:latin typeface="Calibri Light"/>
                          <a:ea typeface="Verdana" panose="020B0604030504040204" pitchFamily="34" charset="0"/>
                          <a:cs typeface="Verdana" panose="020B0604030504040204" pitchFamily="34" charset="0"/>
                        </a:rPr>
                        <a:t>Michael </a:t>
                      </a:r>
                      <a:r>
                        <a:rPr lang="en-US" sz="1000" dirty="0" err="1">
                          <a:solidFill>
                            <a:srgbClr val="333333"/>
                          </a:solidFill>
                          <a:effectLst/>
                          <a:latin typeface="Calibri Light"/>
                          <a:ea typeface="Verdana" panose="020B0604030504040204" pitchFamily="34" charset="0"/>
                          <a:cs typeface="Verdana" panose="020B0604030504040204" pitchFamily="34" charset="0"/>
                        </a:rPr>
                        <a:t>Fielitz</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cs typeface="Times New Roman" pitchFamily="18" charset="0"/>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err="1">
                          <a:solidFill>
                            <a:srgbClr val="333333"/>
                          </a:solidFill>
                          <a:effectLst/>
                          <a:latin typeface="Calibri Light"/>
                          <a:ea typeface="Verdana" panose="020B0604030504040204" pitchFamily="34" charset="0"/>
                          <a:cs typeface="Verdana" panose="020B0604030504040204" pitchFamily="34" charset="0"/>
                        </a:rPr>
                        <a:t>Neues</a:t>
                      </a:r>
                      <a:r>
                        <a:rPr lang="en-US" sz="1000" dirty="0">
                          <a:solidFill>
                            <a:srgbClr val="333333"/>
                          </a:solidFill>
                          <a:effectLst/>
                          <a:latin typeface="Calibri Light"/>
                          <a:ea typeface="Verdana" panose="020B0604030504040204" pitchFamily="34" charset="0"/>
                          <a:cs typeface="Verdana" panose="020B0604030504040204" pitchFamily="34" charset="0"/>
                        </a:rPr>
                        <a:t> Regal</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cs typeface="Times New Roman" pitchFamily="18" charset="0"/>
                        </a:rPr>
                        <a:t>bookshelf/</a:t>
                      </a:r>
                      <a:r>
                        <a:rPr kumimoji="0" lang="en-GB" sz="1000" b="0" i="0" u="none" strike="noStrike" cap="none" normalizeH="0" baseline="0" dirty="0" err="1">
                          <a:ln>
                            <a:noFill/>
                          </a:ln>
                          <a:solidFill>
                            <a:srgbClr val="333333"/>
                          </a:solidFill>
                          <a:effectLst/>
                          <a:latin typeface="Calibri Light"/>
                          <a:cs typeface="Times New Roman" pitchFamily="18" charset="0"/>
                        </a:rPr>
                        <a:t>Bücherregal</a:t>
                      </a:r>
                      <a:endParaRPr kumimoji="0" lang="en-GB"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lang="en-US" sz="1000" kern="1200">
                          <a:solidFill>
                            <a:srgbClr val="333333"/>
                          </a:solidFill>
                          <a:effectLst/>
                          <a:latin typeface="Calibri Light"/>
                          <a:ea typeface="Verdana" panose="020B0604030504040204" pitchFamily="34" charset="0"/>
                          <a:cs typeface="Verdana" panose="020B0604030504040204" pitchFamily="34" charset="0"/>
                        </a:rPr>
                        <a:t>Steve Wilson</a:t>
                      </a:r>
                      <a:endParaRPr kumimoji="0" lang="en-US"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kern="1200" dirty="0">
                          <a:solidFill>
                            <a:srgbClr val="333333"/>
                          </a:solidFill>
                          <a:effectLst/>
                          <a:latin typeface="Calibri Light"/>
                          <a:ea typeface="Verdana" panose="020B0604030504040204" pitchFamily="34" charset="0"/>
                          <a:cs typeface="Verdana" panose="020B0604030504040204" pitchFamily="34" charset="0"/>
                        </a:rPr>
                        <a:t>Business Woman</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GB" sz="1000" b="0" i="0" u="none" strike="noStrike" cap="none" normalizeH="0" baseline="0">
                          <a:ln>
                            <a:noFill/>
                          </a:ln>
                          <a:solidFill>
                            <a:srgbClr val="333333"/>
                          </a:solidFill>
                          <a:effectLst/>
                          <a:latin typeface="Calibri Light"/>
                        </a:rPr>
                        <a:t>CC</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businesswoman/Geschäftsfrau</a:t>
                      </a:r>
                      <a:endParaRPr kumimoji="0" lang="en-GB" sz="1000" b="0" i="0" u="none" strike="noStrike" cap="none" normalizeH="0" baseline="0" dirty="0">
                        <a:ln>
                          <a:noFill/>
                        </a:ln>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4"/>
                  </a:ext>
                </a:extLst>
              </a:tr>
              <a:tr h="393192">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US" sz="1000" b="0" i="0" u="none" strike="noStrike" cap="none" normalizeH="0" baseline="0" dirty="0">
                          <a:ln>
                            <a:noFill/>
                          </a:ln>
                          <a:solidFill>
                            <a:srgbClr val="333333"/>
                          </a:solidFill>
                          <a:effectLst/>
                          <a:latin typeface="Calibri Light"/>
                        </a:rPr>
                        <a:t>Steve Wilson</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Smiling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businessman</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err="1">
                          <a:ln>
                            <a:noFill/>
                          </a:ln>
                          <a:solidFill>
                            <a:srgbClr val="333333"/>
                          </a:solidFill>
                          <a:effectLst/>
                          <a:latin typeface="Calibri Light"/>
                          <a:cs typeface="Times New Roman" pitchFamily="18" charset="0"/>
                        </a:rPr>
                        <a:t>portrait</a:t>
                      </a:r>
                      <a:r>
                        <a:rPr kumimoji="0" lang="de-DE" sz="1000" b="0" i="0" u="none" strike="noStrike" cap="none" normalizeH="0" baseline="0" dirty="0">
                          <a:ln>
                            <a:noFill/>
                          </a:ln>
                          <a:solidFill>
                            <a:srgbClr val="333333"/>
                          </a:solidFill>
                          <a:effectLst/>
                          <a:latin typeface="Calibri Light"/>
                          <a:cs typeface="Times New Roman" pitchFamily="18" charset="0"/>
                        </a:rPr>
                        <a:t> </a:t>
                      </a:r>
                      <a:r>
                        <a:rPr kumimoji="0" lang="de-DE" sz="1000" b="0" i="0" u="none" strike="noStrike" cap="none" normalizeH="0" baseline="0" dirty="0" err="1">
                          <a:ln>
                            <a:noFill/>
                          </a:ln>
                          <a:solidFill>
                            <a:srgbClr val="333333"/>
                          </a:solidFill>
                          <a:effectLst/>
                          <a:latin typeface="Calibri Light"/>
                          <a:cs typeface="Times New Roman" pitchFamily="18" charset="0"/>
                        </a:rPr>
                        <a:t>of</a:t>
                      </a:r>
                      <a:r>
                        <a:rPr kumimoji="0" lang="de-DE" sz="1000" b="0" i="0" u="none" strike="noStrike" cap="none" normalizeH="0" baseline="0" dirty="0">
                          <a:ln>
                            <a:noFill/>
                          </a:ln>
                          <a:solidFill>
                            <a:srgbClr val="333333"/>
                          </a:solidFill>
                          <a:effectLst/>
                          <a:latin typeface="Calibri Light"/>
                          <a:cs typeface="Times New Roman" pitchFamily="18" charset="0"/>
                        </a:rPr>
                        <a:t> a smiling man/Portrait eines lächelnden Mannes</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a:solidFill>
                            <a:srgbClr val="333333"/>
                          </a:solidFill>
                          <a:effectLst/>
                          <a:latin typeface="Calibri Light"/>
                          <a:ea typeface="Verdana" panose="020B0604030504040204" pitchFamily="34" charset="0"/>
                          <a:cs typeface="Verdana" panose="020B0604030504040204" pitchFamily="34" charset="0"/>
                        </a:rPr>
                        <a:t>Denver Vender</a:t>
                      </a:r>
                      <a:endParaRPr kumimoji="0" lang="de-DE" sz="1000" b="0"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cs typeface="Times New Roman" pitchFamily="18" charset="0"/>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en-US" sz="1000" kern="1200" dirty="0">
                          <a:solidFill>
                            <a:srgbClr val="333333"/>
                          </a:solidFill>
                          <a:effectLst/>
                          <a:latin typeface="Calibri Light"/>
                          <a:ea typeface="Verdana" panose="020B0604030504040204" pitchFamily="34" charset="0"/>
                          <a:cs typeface="Verdana" panose="020B0604030504040204" pitchFamily="34" charset="0"/>
                        </a:rPr>
                        <a:t>old jewelry box/Alter </a:t>
                      </a:r>
                      <a:r>
                        <a:rPr lang="en-US" sz="1000" kern="1200" dirty="0" err="1">
                          <a:solidFill>
                            <a:srgbClr val="333333"/>
                          </a:solidFill>
                          <a:effectLst/>
                          <a:latin typeface="Calibri Light"/>
                          <a:ea typeface="Verdana" panose="020B0604030504040204" pitchFamily="34" charset="0"/>
                          <a:cs typeface="Verdana" panose="020B0604030504040204" pitchFamily="34" charset="0"/>
                        </a:rPr>
                        <a:t>Schmuckkasten</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6"/>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Beatrice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Murch</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de-DE" sz="1000" kern="1200" dirty="0">
                          <a:solidFill>
                            <a:srgbClr val="333333"/>
                          </a:solidFill>
                          <a:effectLst/>
                          <a:latin typeface="Calibri Light"/>
                          <a:ea typeface="Verdana" panose="020B0604030504040204" pitchFamily="34" charset="0"/>
                          <a:cs typeface="Verdana" panose="020B0604030504040204" pitchFamily="34" charset="0"/>
                        </a:rPr>
                        <a:t>El </a:t>
                      </a:r>
                      <a:r>
                        <a:rPr lang="de-DE" sz="1000" kern="1200" dirty="0" err="1">
                          <a:solidFill>
                            <a:srgbClr val="333333"/>
                          </a:solidFill>
                          <a:effectLst/>
                          <a:latin typeface="Calibri Light"/>
                          <a:ea typeface="Verdana" panose="020B0604030504040204" pitchFamily="34" charset="0"/>
                          <a:cs typeface="Verdana" panose="020B0604030504040204" pitchFamily="34" charset="0"/>
                        </a:rPr>
                        <a:t>pensador</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a:ln>
                            <a:noFill/>
                          </a:ln>
                          <a:solidFill>
                            <a:srgbClr val="333333"/>
                          </a:solidFill>
                          <a:effectLst/>
                          <a:latin typeface="Calibri Light"/>
                        </a:rPr>
                        <a:t>CC</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the thinker/Der </a:t>
                      </a:r>
                      <a:r>
                        <a:rPr kumimoji="0" lang="en-US" sz="1000" b="0" i="0" u="none" strike="noStrike" cap="none" normalizeH="0" baseline="0" dirty="0" err="1">
                          <a:ln>
                            <a:noFill/>
                          </a:ln>
                          <a:solidFill>
                            <a:srgbClr val="333333"/>
                          </a:solidFill>
                          <a:effectLst/>
                          <a:latin typeface="Calibri Light"/>
                        </a:rPr>
                        <a:t>Denker</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319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kern="1200" dirty="0" err="1">
                          <a:solidFill>
                            <a:srgbClr val="333333"/>
                          </a:solidFill>
                          <a:effectLst/>
                          <a:latin typeface="Calibri Light"/>
                          <a:ea typeface="Verdana" panose="020B0604030504040204" pitchFamily="34" charset="0"/>
                          <a:cs typeface="Verdana" panose="020B0604030504040204" pitchFamily="34" charset="0"/>
                        </a:rPr>
                        <a:t>gianni</a:t>
                      </a:r>
                      <a:r>
                        <a:rPr lang="en-US" sz="1000" kern="1200" dirty="0">
                          <a:solidFill>
                            <a:srgbClr val="333333"/>
                          </a:solidFill>
                          <a:effectLst/>
                          <a:latin typeface="Calibri Light"/>
                          <a:ea typeface="Verdana" panose="020B0604030504040204" pitchFamily="34" charset="0"/>
                          <a:cs typeface="Verdana" panose="020B0604030504040204" pitchFamily="34" charset="0"/>
                        </a:rPr>
                        <a:t> del buffalo</a:t>
                      </a:r>
                      <a:endParaRPr kumimoji="0" lang="de-DE" sz="1000" b="1" i="0" u="none" strike="noStrike" cap="none" normalizeH="0" baseline="0" dirty="0">
                        <a:ln>
                          <a:noFill/>
                        </a:ln>
                        <a:solidFill>
                          <a:srgbClr val="333333"/>
                        </a:solidFill>
                        <a:effectLst/>
                        <a:latin typeface="Calibri Light"/>
                        <a:cs typeface="Times New Roman" pitchFamily="18"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kumimoji="0" lang="en-GB" sz="1000" b="0" i="0" u="none" strike="noStrike" cap="none" normalizeH="0" baseline="0" dirty="0" err="1">
                          <a:ln>
                            <a:noFill/>
                          </a:ln>
                          <a:solidFill>
                            <a:srgbClr val="333333"/>
                          </a:solidFill>
                          <a:effectLst/>
                          <a:latin typeface="Calibri Light"/>
                        </a:rPr>
                        <a:t>flickr</a:t>
                      </a:r>
                      <a:endParaRPr kumimoji="0" lang="en-GB"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defRPr/>
                      </a:pPr>
                      <a:r>
                        <a:rPr lang="it-IT" sz="1000" kern="1200" dirty="0">
                          <a:solidFill>
                            <a:srgbClr val="333333"/>
                          </a:solidFill>
                          <a:effectLst/>
                          <a:latin typeface="Calibri Light"/>
                          <a:ea typeface="Verdana" panose="020B0604030504040204" pitchFamily="34" charset="0"/>
                          <a:cs typeface="Verdana" panose="020B0604030504040204" pitchFamily="34" charset="0"/>
                        </a:rPr>
                        <a:t>Ancona, Marche, </a:t>
                      </a:r>
                      <a:r>
                        <a:rPr lang="it-IT" sz="1000" kern="1200" dirty="0" err="1">
                          <a:solidFill>
                            <a:srgbClr val="333333"/>
                          </a:solidFill>
                          <a:effectLst/>
                          <a:latin typeface="Calibri Light"/>
                          <a:ea typeface="Verdana" panose="020B0604030504040204" pitchFamily="34" charset="0"/>
                          <a:cs typeface="Verdana" panose="020B0604030504040204" pitchFamily="34" charset="0"/>
                        </a:rPr>
                        <a:t>Italy</a:t>
                      </a:r>
                      <a:r>
                        <a:rPr lang="it-IT" sz="1000" kern="1200" dirty="0">
                          <a:solidFill>
                            <a:srgbClr val="333333"/>
                          </a:solidFill>
                          <a:effectLst/>
                          <a:latin typeface="Calibri Light"/>
                          <a:ea typeface="Verdana" panose="020B0604030504040204" pitchFamily="34" charset="0"/>
                          <a:cs typeface="Verdana" panose="020B0604030504040204" pitchFamily="34" charset="0"/>
                        </a:rPr>
                        <a:t> - Clouds 4</a:t>
                      </a:r>
                      <a:endParaRPr lang="de-DE" sz="1000" kern="1200" dirty="0">
                        <a:solidFill>
                          <a:srgbClr val="333333"/>
                        </a:solidFill>
                        <a:effectLst/>
                        <a:latin typeface="Calibri Light"/>
                        <a:ea typeface="Verdana" panose="020B0604030504040204" pitchFamily="34" charset="0"/>
                        <a:cs typeface="Verdana" panose="020B0604030504040204" pitchFamily="34" charset="0"/>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CC</a:t>
                      </a: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tc>
                  <a:txBody>
                    <a:bodyPr/>
                    <a:lstStyle/>
                    <a:p>
                      <a:pPr marL="0" marR="0" lvl="0" indent="0" algn="l" defTabSz="914400" rtl="0" eaLnBrk="1" fontAlgn="base" latinLnBrk="0" hangingPunct="1">
                        <a:lnSpc>
                          <a:spcPct val="100000"/>
                        </a:lnSpc>
                        <a:spcBef>
                          <a:spcPct val="20000"/>
                        </a:spcBef>
                        <a:spcAft>
                          <a:spcPct val="0"/>
                        </a:spcAft>
                        <a:buClr>
                          <a:srgbClr val="006699"/>
                        </a:buClr>
                        <a:buSzTx/>
                        <a:buFontTx/>
                        <a:buNone/>
                        <a:tabLst/>
                      </a:pPr>
                      <a:r>
                        <a:rPr kumimoji="0" lang="en-US" sz="1000" b="0" i="0" u="none" strike="noStrike" cap="none" normalizeH="0" baseline="0" dirty="0">
                          <a:ln>
                            <a:noFill/>
                          </a:ln>
                          <a:solidFill>
                            <a:srgbClr val="333333"/>
                          </a:solidFill>
                          <a:effectLst/>
                          <a:latin typeface="Calibri Light"/>
                        </a:rPr>
                        <a:t>clouded sky/</a:t>
                      </a:r>
                      <a:r>
                        <a:rPr kumimoji="0" lang="en-US" sz="1000" b="0" i="0" u="none" strike="noStrike" cap="none" normalizeH="0" baseline="0" dirty="0" err="1">
                          <a:ln>
                            <a:noFill/>
                          </a:ln>
                          <a:solidFill>
                            <a:srgbClr val="333333"/>
                          </a:solidFill>
                          <a:effectLst/>
                          <a:latin typeface="Calibri Light"/>
                        </a:rPr>
                        <a:t>Wolkenhimmel</a:t>
                      </a:r>
                      <a:endParaRPr kumimoji="0" lang="en-US" sz="1000" b="0" i="0" u="none" strike="noStrike" cap="none" normalizeH="0" baseline="0" dirty="0">
                        <a:ln>
                          <a:noFill/>
                        </a:ln>
                        <a:solidFill>
                          <a:srgbClr val="333333"/>
                        </a:solidFill>
                        <a:effectLst/>
                        <a:latin typeface="Calibri Light"/>
                      </a:endParaRPr>
                    </a:p>
                  </a:txBody>
                  <a:tcPr marL="121952" marR="121952" marT="45708" marB="45708" anchor="ctr" horzOverflow="overflow">
                    <a:lnL w="12700" cap="flat" cmpd="sng" algn="ctr">
                      <a:solidFill>
                        <a:srgbClr val="C8C8C8"/>
                      </a:solidFill>
                      <a:prstDash val="solid"/>
                      <a:round/>
                      <a:headEnd type="none" w="med" len="med"/>
                      <a:tailEnd type="none" w="med" len="med"/>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a:noFill/>
                    </a:lnTlToBr>
                    <a:lnBlToTr>
                      <a:noFill/>
                    </a:lnBlToTr>
                    <a:solidFill>
                      <a:srgbClr val="E3EFF8"/>
                    </a:solidFill>
                  </a:tcPr>
                </a:tc>
                <a:extLst>
                  <a:ext uri="{0D108BD9-81ED-4DB2-BD59-A6C34878D82A}">
                    <a16:rowId xmlns:a16="http://schemas.microsoft.com/office/drawing/2014/main" val="10008"/>
                  </a:ext>
                </a:extLst>
              </a:tr>
            </a:tbl>
          </a:graphicData>
        </a:graphic>
      </p:graphicFrame>
      <p:sp>
        <p:nvSpPr>
          <p:cNvPr id="7" name="Text Box 89"/>
          <p:cNvSpPr txBox="1">
            <a:spLocks noChangeArrowheads="1"/>
          </p:cNvSpPr>
          <p:nvPr/>
        </p:nvSpPr>
        <p:spPr bwMode="auto">
          <a:xfrm>
            <a:off x="408955" y="764704"/>
            <a:ext cx="11376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36699"/>
              </a:buClr>
              <a:buChar char="•"/>
              <a:defRPr sz="3200">
                <a:solidFill>
                  <a:schemeClr val="tx1"/>
                </a:solidFill>
                <a:latin typeface="Verdana" panose="020B0604030504040204" pitchFamily="34" charset="0"/>
                <a:cs typeface="Times New Roman" panose="02020603050405020304" pitchFamily="18" charset="0"/>
              </a:defRPr>
            </a:lvl1pPr>
            <a:lvl2pPr marL="742950" indent="-285750">
              <a:spcBef>
                <a:spcPct val="20000"/>
              </a:spcBef>
              <a:buClr>
                <a:srgbClr val="336699"/>
              </a:buClr>
              <a:buChar char="•"/>
              <a:defRPr sz="2800">
                <a:solidFill>
                  <a:schemeClr val="tx1"/>
                </a:solidFill>
                <a:latin typeface="Verdana" panose="020B0604030504040204" pitchFamily="34" charset="0"/>
                <a:cs typeface="Times New Roman" panose="02020603050405020304" pitchFamily="18" charset="0"/>
              </a:defRPr>
            </a:lvl2pPr>
            <a:lvl3pPr marL="1143000" indent="-228600">
              <a:spcBef>
                <a:spcPct val="20000"/>
              </a:spcBef>
              <a:buClr>
                <a:srgbClr val="336699"/>
              </a:buClr>
              <a:buChar char="•"/>
              <a:defRPr sz="2400">
                <a:solidFill>
                  <a:schemeClr val="tx1"/>
                </a:solidFill>
                <a:latin typeface="Verdana" panose="020B0604030504040204" pitchFamily="34" charset="0"/>
                <a:cs typeface="Times New Roman" panose="02020603050405020304" pitchFamily="18" charset="0"/>
              </a:defRPr>
            </a:lvl3pPr>
            <a:lvl4pPr marL="16002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4pPr>
            <a:lvl5pPr marL="2057400" indent="-228600">
              <a:spcBef>
                <a:spcPct val="20000"/>
              </a:spcBef>
              <a:buClr>
                <a:srgbClr val="336699"/>
              </a:buClr>
              <a:buChar char="•"/>
              <a:defRPr sz="2000">
                <a:solidFill>
                  <a:schemeClr val="tx1"/>
                </a:solidFill>
                <a:latin typeface="Verdana" panose="020B0604030504040204" pitchFamily="34" charset="0"/>
                <a:cs typeface="Times New Roman" panose="02020603050405020304" pitchFamily="18" charset="0"/>
              </a:defRPr>
            </a:lvl5pPr>
            <a:lvl6pPr marL="25146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6pPr>
            <a:lvl7pPr marL="29718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7pPr>
            <a:lvl8pPr marL="34290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8pPr>
            <a:lvl9pPr marL="3886200" indent="-228600" eaLnBrk="0" fontAlgn="base" hangingPunct="0">
              <a:spcBef>
                <a:spcPct val="20000"/>
              </a:spcBef>
              <a:spcAft>
                <a:spcPct val="0"/>
              </a:spcAft>
              <a:buClr>
                <a:srgbClr val="336699"/>
              </a:buClr>
              <a:buChar char="•"/>
              <a:defRPr sz="2000">
                <a:solidFill>
                  <a:schemeClr val="tx1"/>
                </a:solidFill>
                <a:latin typeface="Verdana" panose="020B0604030504040204" pitchFamily="34" charset="0"/>
                <a:cs typeface="Times New Roman" panose="02020603050405020304" pitchFamily="18" charset="0"/>
              </a:defRPr>
            </a:lvl9pPr>
          </a:lstStyle>
          <a:p>
            <a:pPr eaLnBrk="1" hangingPunct="1">
              <a:spcBef>
                <a:spcPct val="50000"/>
              </a:spcBef>
              <a:buClrTx/>
              <a:buFontTx/>
              <a:buNone/>
            </a:pPr>
            <a:r>
              <a:rPr lang="en-GB" altLang="de-DE" sz="1200" dirty="0">
                <a:solidFill>
                  <a:srgbClr val="333333"/>
                </a:solidFill>
                <a:latin typeface="+mj-lt"/>
              </a:rPr>
              <a:t>Pictures used in this module are reproduced with indirect (creative commons license) or direct permission of the artists listed below, for which we would like to express our gratitude! </a:t>
            </a:r>
            <a:r>
              <a:rPr lang="de-DE" altLang="de-DE" sz="1200" dirty="0">
                <a:solidFill>
                  <a:srgbClr val="333333"/>
                </a:solidFill>
                <a:latin typeface="+mj-lt"/>
              </a:rPr>
              <a:t>A full list can be obtained via </a:t>
            </a:r>
            <a:r>
              <a:rPr lang="de-DE" altLang="de-DE" sz="1200" u="sng" dirty="0">
                <a:solidFill>
                  <a:srgbClr val="333333"/>
                </a:solidFill>
                <a:latin typeface="+mj-lt"/>
              </a:rPr>
              <a:t>www.uke.de/mct</a:t>
            </a:r>
            <a:r>
              <a:rPr lang="de-DE" altLang="de-DE" sz="1200" dirty="0">
                <a:solidFill>
                  <a:srgbClr val="333333"/>
                </a:solidFill>
                <a:latin typeface="+mj-lt"/>
              </a:rPr>
              <a:t>. </a:t>
            </a:r>
            <a:r>
              <a:rPr lang="en-GB" altLang="de-DE" sz="1200" dirty="0">
                <a:solidFill>
                  <a:srgbClr val="333333"/>
                </a:solidFill>
                <a:latin typeface="+mj-lt"/>
              </a:rPr>
              <a:t>If we have involuntarily breached copyright, please</a:t>
            </a:r>
            <a:r>
              <a:rPr lang="de-DE" altLang="de-DE" sz="1200" dirty="0">
                <a:solidFill>
                  <a:srgbClr val="333333"/>
                </a:solidFill>
                <a:latin typeface="+mj-lt"/>
              </a:rPr>
              <a:t> accept our apologies. In this case, we kindly ask creators for their</a:t>
            </a:r>
            <a:r>
              <a:rPr lang="en-GB" altLang="de-DE" sz="1200" dirty="0">
                <a:solidFill>
                  <a:srgbClr val="333333"/>
                </a:solidFill>
                <a:latin typeface="+mj-lt"/>
              </a:rPr>
              <a:t> permission to use their work under </a:t>
            </a:r>
            <a:r>
              <a:rPr lang="en-GB" altLang="de-DE" sz="1200">
                <a:solidFill>
                  <a:srgbClr val="333333"/>
                </a:solidFill>
                <a:latin typeface="+mj-lt"/>
              </a:rPr>
              <a:t>the “fair use” </a:t>
            </a:r>
            <a:r>
              <a:rPr lang="en-GB" altLang="de-DE" sz="1200" dirty="0">
                <a:solidFill>
                  <a:srgbClr val="333333"/>
                </a:solidFill>
                <a:latin typeface="+mj-lt"/>
              </a:rPr>
              <a:t>policy.</a:t>
            </a:r>
            <a:br>
              <a:rPr lang="de-DE" altLang="de-DE" sz="1200" dirty="0">
                <a:solidFill>
                  <a:srgbClr val="333333"/>
                </a:solidFill>
                <a:latin typeface="+mj-lt"/>
              </a:rPr>
            </a:br>
            <a:r>
              <a:rPr lang="de-DE" altLang="de-DE" sz="1200" dirty="0">
                <a:solidFill>
                  <a:srgbClr val="333333"/>
                </a:solidFill>
                <a:latin typeface="+mj-lt"/>
              </a:rPr>
              <a:t>Die in diesem Modul verwendeten Bilder wurden mit der indirekten (creative commons Lizenz) oder direkten Zustimmung der untenstehenden Künstler reproduziert, wofür wir uns herzlich bedanken möchten! Eine vollständige Liste ist hinterlegt auf </a:t>
            </a:r>
            <a:r>
              <a:rPr lang="de-DE" altLang="de-DE" sz="1200" u="sng" dirty="0">
                <a:solidFill>
                  <a:srgbClr val="333333"/>
                </a:solidFill>
                <a:latin typeface="+mj-lt"/>
              </a:rPr>
              <a:t>www.uke.de/mkt</a:t>
            </a:r>
            <a:r>
              <a:rPr lang="de-DE" altLang="de-DE" sz="1200" dirty="0">
                <a:solidFill>
                  <a:srgbClr val="333333"/>
                </a:solidFill>
                <a:latin typeface="+mj-lt"/>
              </a:rPr>
              <a:t>. Sollten wir unbeabsichtigt gegen das Urheberrecht verstoßen haben, so bitten wir dies vielmals zu entschuldigen und bitten nachträglich um die Verwendungserlaubnis. </a:t>
            </a:r>
          </a:p>
        </p:txBody>
      </p:sp>
    </p:spTree>
    <p:extLst>
      <p:ext uri="{BB962C8B-B14F-4D97-AF65-F5344CB8AC3E}">
        <p14:creationId xmlns:p14="http://schemas.microsoft.com/office/powerpoint/2010/main" val="1681238366"/>
      </p:ext>
    </p:extLst>
  </p:cSld>
  <p:clrMapOvr>
    <a:masterClrMapping/>
  </p:clrMapOvr>
</p:sld>
</file>

<file path=ppt/theme/theme1.xml><?xml version="1.0" encoding="utf-8"?>
<a:theme xmlns:a="http://schemas.openxmlformats.org/drawingml/2006/main" name="UKE_PPT-Vorlage_16zu9">
  <a:themeElements>
    <a:clrScheme name="UKE">
      <a:dk1>
        <a:srgbClr val="333333"/>
      </a:dk1>
      <a:lt1>
        <a:sysClr val="window" lastClr="FFFFFF"/>
      </a:lt1>
      <a:dk2>
        <a:srgbClr val="AA9C8F"/>
      </a:dk2>
      <a:lt2>
        <a:srgbClr val="E9E4E1"/>
      </a:lt2>
      <a:accent1>
        <a:srgbClr val="004992"/>
      </a:accent1>
      <a:accent2>
        <a:srgbClr val="68C3CD"/>
      </a:accent2>
      <a:accent3>
        <a:srgbClr val="7296AF"/>
      </a:accent3>
      <a:accent4>
        <a:srgbClr val="87BD24"/>
      </a:accent4>
      <a:accent5>
        <a:srgbClr val="FCBE0E"/>
      </a:accent5>
      <a:accent6>
        <a:srgbClr val="EF7B05"/>
      </a:accent6>
      <a:hlink>
        <a:srgbClr val="004992"/>
      </a:hlink>
      <a:folHlink>
        <a:srgbClr val="004992"/>
      </a:folHlink>
    </a:clrScheme>
    <a:fontScheme name="Calibri Light + Calibri">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accent1"/>
          </a:solidFill>
        </a:ln>
      </a:spPr>
      <a:bodyPr lIns="72000" tIns="36000" rIns="72000" bIns="36000" rtlCol="0" anchor="ctr"/>
      <a:lstStyle>
        <a:defPPr algn="ctr">
          <a:defRPr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216000" indent="-216000">
          <a:lnSpc>
            <a:spcPct val="105000"/>
          </a:lnSpc>
          <a:buFont typeface="Arial" panose="020B0604020202020204" pitchFamily="34" charset="0"/>
          <a:buChar char="•"/>
          <a:defRPr dirty="0" err="1" smtClean="0">
            <a:latin typeface="+mj-lt"/>
          </a:defRPr>
        </a:defPPr>
      </a:lstStyle>
    </a:txDef>
  </a:objectDefaults>
  <a:extraClrSchemeLst/>
  <a:custClrLst>
    <a:custClr>
      <a:srgbClr val="FFDF00"/>
    </a:custClr>
    <a:custClr>
      <a:srgbClr val="FCBE0E"/>
    </a:custClr>
    <a:custClr>
      <a:srgbClr val="EF7B05"/>
    </a:custClr>
    <a:custClr>
      <a:srgbClr val="B22229"/>
    </a:custClr>
    <a:custClr>
      <a:srgbClr val="BA9BC5"/>
    </a:custClr>
    <a:custClr>
      <a:srgbClr val="68C3CD"/>
    </a:custClr>
    <a:custClr>
      <a:srgbClr val="7296AF"/>
    </a:custClr>
    <a:custClr>
      <a:srgbClr val="74C095"/>
    </a:custClr>
    <a:custClr>
      <a:srgbClr val="8ABD24"/>
    </a:custClr>
    <a:custClr>
      <a:srgbClr val="FFFFFF"/>
    </a:custClr>
    <a:custClr>
      <a:srgbClr val="FFF3BE"/>
    </a:custClr>
    <a:custClr>
      <a:srgbClr val="FFEED1"/>
    </a:custClr>
    <a:custClr>
      <a:srgbClr val="FEE8D4"/>
    </a:custClr>
    <a:custClr>
      <a:srgbClr val="F4E6E1"/>
    </a:custClr>
    <a:custClr>
      <a:srgbClr val="EFEAF3"/>
    </a:custClr>
    <a:custClr>
      <a:srgbClr val="DEF1F1"/>
    </a:custClr>
    <a:custClr>
      <a:srgbClr val="E7EAEE"/>
    </a:custClr>
    <a:custClr>
      <a:srgbClr val="DFF0E6"/>
    </a:custClr>
    <a:custClr>
      <a:srgbClr val="E9F3DE"/>
    </a:custClr>
    <a:custClr>
      <a:srgbClr val="FFFFFF"/>
    </a:custClr>
    <a:custClr>
      <a:srgbClr val="004992"/>
    </a:custClr>
    <a:custClr>
      <a:srgbClr val="AA9C8F"/>
    </a:custClr>
    <a:custClr>
      <a:srgbClr val="575756"/>
    </a:custClr>
    <a:custClr>
      <a:srgbClr val="FFFFFF"/>
    </a:custClr>
    <a:custClr>
      <a:srgbClr val="FFFFFF"/>
    </a:custClr>
    <a:custClr>
      <a:srgbClr val="FFFFFF"/>
    </a:custClr>
    <a:custClr name="UCCH">
      <a:srgbClr val="ED7333"/>
    </a:custClr>
    <a:custClr name="UHZ">
      <a:srgbClr val="6D2A3C"/>
    </a:custClr>
    <a:custClr name="Notfall Blutspende Behörde">
      <a:srgbClr val="DA291C"/>
    </a:custClr>
    <a:custClr>
      <a:srgbClr val="FFFFFF"/>
    </a:custClr>
    <a:custClr>
      <a:srgbClr val="E3E5F2"/>
    </a:custClr>
    <a:custClr>
      <a:srgbClr val="E9E4E1"/>
    </a:custClr>
    <a:custClr>
      <a:srgbClr val="E6E7E8"/>
    </a:custClr>
    <a:custClr>
      <a:srgbClr val="FFFFFF"/>
    </a:custClr>
    <a:custClr>
      <a:srgbClr val="FFFFFF"/>
    </a:custClr>
    <a:custClr>
      <a:srgbClr val="FFFFFF"/>
    </a:custClr>
    <a:custClr name="UCCH">
      <a:srgbClr val="FEF0E0"/>
    </a:custClr>
    <a:custClr name="UHZ">
      <a:srgbClr val="F2ECED"/>
    </a:custClr>
    <a:custClr name="Notfall Blutspende Behörde">
      <a:srgbClr val="FCE1E2"/>
    </a:custClr>
    <a:custClr>
      <a:srgbClr val="FFFFFF"/>
    </a:custClr>
  </a:custClrLst>
  <a:extLst>
    <a:ext uri="{05A4C25C-085E-4340-85A3-A5531E510DB2}">
      <thm15:themeFamily xmlns:thm15="http://schemas.microsoft.com/office/thememl/2012/main" name="Präsentation1" id="{1AF5FD28-2112-43B7-A64B-9E8DD53866A9}" vid="{1E5C16C0-8A27-444B-9E23-B026C963F2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Template>
  <TotalTime>24</TotalTime>
  <Words>3243</Words>
  <Application>Microsoft Macintosh PowerPoint</Application>
  <PresentationFormat>Custom</PresentationFormat>
  <Paragraphs>429</Paragraphs>
  <Slides>48</Slides>
  <Notes>48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Calibri</vt:lpstr>
      <vt:lpstr>Calibri Light</vt:lpstr>
      <vt:lpstr>Symbol</vt:lpstr>
      <vt:lpstr>WingDings</vt:lpstr>
      <vt:lpstr>UKE_PPT-Vorlage_16zu9</vt:lpstr>
      <vt:lpstr>MCT 9 A – Self-Esteem</vt:lpstr>
      <vt:lpstr>Self-Esteem: What is it?</vt:lpstr>
      <vt:lpstr>Self-Esteem: What is it?</vt:lpstr>
      <vt:lpstr>Self-Esteem: What is it?</vt:lpstr>
      <vt:lpstr>Self-Esteem: What is it?</vt:lpstr>
      <vt:lpstr>Low self-esteem can impact our mental health</vt:lpstr>
      <vt:lpstr>Difference between exaggerated self-esteem and healthy self-esteem</vt:lpstr>
      <vt:lpstr>But …</vt:lpstr>
      <vt:lpstr>Why are we doing this?</vt:lpstr>
      <vt:lpstr>Sources of Self-Esteem</vt:lpstr>
      <vt:lpstr>Sources of Self-Esteem</vt:lpstr>
      <vt:lpstr>People with low self-esteem …</vt:lpstr>
      <vt:lpstr>People with low self-esteem …</vt:lpstr>
      <vt:lpstr>People with low self-esteem …</vt:lpstr>
      <vt:lpstr>Do not forget …</vt:lpstr>
      <vt:lpstr>Do not forget …</vt:lpstr>
      <vt:lpstr>What identifies people with high self-esteem?</vt:lpstr>
      <vt:lpstr>What identifies people with high self-esteem?</vt:lpstr>
      <vt:lpstr>Characteristics of high self-esteem that are not directly observable</vt:lpstr>
      <vt:lpstr>Characteristics of high self-esteem that are not directly observable</vt:lpstr>
      <vt:lpstr>Realising strengths</vt:lpstr>
      <vt:lpstr>Realising strengths</vt:lpstr>
      <vt:lpstr>Exercise 1</vt:lpstr>
      <vt:lpstr>Exercise 2</vt:lpstr>
      <vt:lpstr>Exercise 2</vt:lpstr>
      <vt:lpstr>Exercise 2</vt:lpstr>
      <vt:lpstr>Exercise 2</vt:lpstr>
      <vt:lpstr>Exercise 2</vt:lpstr>
      <vt:lpstr>Exercise 2</vt:lpstr>
      <vt:lpstr>Exercise 2</vt:lpstr>
      <vt:lpstr>Ruminating: Spinning in circles, but not moving forward</vt:lpstr>
      <vt:lpstr>Problems</vt:lpstr>
      <vt:lpstr>What to do?</vt:lpstr>
      <vt:lpstr>Anti-Rumination Exercise 1: Looking for inner separation ...</vt:lpstr>
      <vt:lpstr>Anti-Rumination Exercise 2: Physical distraction</vt:lpstr>
      <vt:lpstr>Anti-Rumination Exercise 2: Physical distraction</vt:lpstr>
      <vt:lpstr>Anti-Rumination Exercise 2: Physical distraction</vt:lpstr>
      <vt:lpstr>Tips to help increase one‘s self-esteem</vt:lpstr>
      <vt:lpstr>Tips to help increase one‘s self-esteem</vt:lpstr>
      <vt:lpstr>Tips to help increase one‘s self-esteem</vt:lpstr>
      <vt:lpstr>Tips to help increase one‘s self-esteem</vt:lpstr>
      <vt:lpstr>Homework</vt:lpstr>
      <vt:lpstr>Homework</vt:lpstr>
      <vt:lpstr>What does this have to do with psychosis?</vt:lpstr>
      <vt:lpstr>What does this have to do with psychosis?</vt:lpstr>
      <vt:lpstr>What does this have to do with psychosis?</vt:lpstr>
      <vt:lpstr>Thank you for your attention!</vt:lpstr>
      <vt:lpstr>PowerPoint Presentation</vt:lpstr>
    </vt:vector>
  </TitlesOfParts>
  <Company>UKE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Borgmann, Lisa (Stud. FPN)</cp:lastModifiedBy>
  <cp:revision>306</cp:revision>
  <dcterms:created xsi:type="dcterms:W3CDTF">2015-06-01T16:15:11Z</dcterms:created>
  <dcterms:modified xsi:type="dcterms:W3CDTF">2024-02-23T12:03:08Z</dcterms:modified>
</cp:coreProperties>
</file>