
<file path=[Content_Types].xml><?xml version="1.0" encoding="utf-8"?>
<Types xmlns="http://schemas.openxmlformats.org/package/2006/content-types">
  <Default Extension="emf" ContentType="image/x-emf"/>
  <Default Extension="jpeg" ContentType="image/jpeg"/>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03" r:id="rId1"/>
  </p:sldMasterIdLst>
  <p:notesMasterIdLst>
    <p:notesMasterId r:id="rId57"/>
  </p:notesMasterIdLst>
  <p:handoutMasterIdLst>
    <p:handoutMasterId r:id="rId58"/>
  </p:handoutMasterIdLst>
  <p:sldIdLst>
    <p:sldId id="447" r:id="rId2"/>
    <p:sldId id="311" r:id="rId3"/>
    <p:sldId id="312" r:id="rId4"/>
    <p:sldId id="374" r:id="rId5"/>
    <p:sldId id="421" r:id="rId6"/>
    <p:sldId id="422" r:id="rId7"/>
    <p:sldId id="423" r:id="rId8"/>
    <p:sldId id="321" r:id="rId9"/>
    <p:sldId id="406" r:id="rId10"/>
    <p:sldId id="412" r:id="rId11"/>
    <p:sldId id="424" r:id="rId12"/>
    <p:sldId id="351" r:id="rId13"/>
    <p:sldId id="426" r:id="rId14"/>
    <p:sldId id="353" r:id="rId15"/>
    <p:sldId id="428" r:id="rId16"/>
    <p:sldId id="427" r:id="rId17"/>
    <p:sldId id="355" r:id="rId18"/>
    <p:sldId id="357" r:id="rId19"/>
    <p:sldId id="430" r:id="rId20"/>
    <p:sldId id="429" r:id="rId21"/>
    <p:sldId id="328" r:id="rId22"/>
    <p:sldId id="358" r:id="rId23"/>
    <p:sldId id="431" r:id="rId24"/>
    <p:sldId id="432" r:id="rId25"/>
    <p:sldId id="375" r:id="rId26"/>
    <p:sldId id="433" r:id="rId27"/>
    <p:sldId id="392" r:id="rId28"/>
    <p:sldId id="388" r:id="rId29"/>
    <p:sldId id="389" r:id="rId30"/>
    <p:sldId id="390" r:id="rId31"/>
    <p:sldId id="391" r:id="rId32"/>
    <p:sldId id="359" r:id="rId33"/>
    <p:sldId id="434" r:id="rId34"/>
    <p:sldId id="418" r:id="rId35"/>
    <p:sldId id="360" r:id="rId36"/>
    <p:sldId id="407" r:id="rId37"/>
    <p:sldId id="435" r:id="rId38"/>
    <p:sldId id="436" r:id="rId39"/>
    <p:sldId id="364" r:id="rId40"/>
    <p:sldId id="437" r:id="rId41"/>
    <p:sldId id="438" r:id="rId42"/>
    <p:sldId id="367" r:id="rId43"/>
    <p:sldId id="439" r:id="rId44"/>
    <p:sldId id="440" r:id="rId45"/>
    <p:sldId id="441" r:id="rId46"/>
    <p:sldId id="370" r:id="rId47"/>
    <p:sldId id="442" r:id="rId48"/>
    <p:sldId id="443" r:id="rId49"/>
    <p:sldId id="444" r:id="rId50"/>
    <p:sldId id="372" r:id="rId51"/>
    <p:sldId id="445" r:id="rId52"/>
    <p:sldId id="446" r:id="rId53"/>
    <p:sldId id="419" r:id="rId54"/>
    <p:sldId id="398" r:id="rId55"/>
    <p:sldId id="399" r:id="rId56"/>
  </p:sldIdLst>
  <p:sldSz cx="12195175" cy="6858000"/>
  <p:notesSz cx="7099300" cy="10234613"/>
  <p:defaultTextStyle>
    <a:defPPr>
      <a:defRPr lang="de-DE"/>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5pPr>
    <a:lvl6pPr marL="2286000" algn="l" defTabSz="914400" rtl="0" eaLnBrk="1" latinLnBrk="0" hangingPunct="1">
      <a:defRPr b="1" kern="1200">
        <a:solidFill>
          <a:schemeClr val="tx1"/>
        </a:solidFill>
        <a:latin typeface="Arial" panose="020B0604020202020204" pitchFamily="34" charset="0"/>
        <a:ea typeface="+mn-ea"/>
        <a:cs typeface="+mn-cs"/>
      </a:defRPr>
    </a:lvl6pPr>
    <a:lvl7pPr marL="2743200" algn="l" defTabSz="914400" rtl="0" eaLnBrk="1" latinLnBrk="0" hangingPunct="1">
      <a:defRPr b="1" kern="1200">
        <a:solidFill>
          <a:schemeClr val="tx1"/>
        </a:solidFill>
        <a:latin typeface="Arial" panose="020B0604020202020204" pitchFamily="34" charset="0"/>
        <a:ea typeface="+mn-ea"/>
        <a:cs typeface="+mn-cs"/>
      </a:defRPr>
    </a:lvl7pPr>
    <a:lvl8pPr marL="3200400" algn="l" defTabSz="914400" rtl="0" eaLnBrk="1" latinLnBrk="0" hangingPunct="1">
      <a:defRPr b="1" kern="1200">
        <a:solidFill>
          <a:schemeClr val="tx1"/>
        </a:solidFill>
        <a:latin typeface="Arial" panose="020B0604020202020204" pitchFamily="34" charset="0"/>
        <a:ea typeface="+mn-ea"/>
        <a:cs typeface="+mn-cs"/>
      </a:defRPr>
    </a:lvl8pPr>
    <a:lvl9pPr marL="3657600" algn="l" defTabSz="914400" rtl="0" eaLnBrk="1" latinLnBrk="0" hangingPunct="1">
      <a:defRPr b="1"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1616">
          <p15:clr>
            <a:srgbClr val="A4A3A4"/>
          </p15:clr>
        </p15:guide>
        <p15:guide id="2" pos="2880">
          <p15:clr>
            <a:srgbClr val="A4A3A4"/>
          </p15:clr>
        </p15:guide>
        <p15:guide id="3" pos="384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99"/>
    <a:srgbClr val="3333CC"/>
    <a:srgbClr val="66FF33"/>
    <a:srgbClr val="FFFF00"/>
    <a:srgbClr val="FF0000"/>
    <a:srgbClr val="ADC0CB"/>
    <a:srgbClr val="FFCC99"/>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449" autoAdjust="0"/>
    <p:restoredTop sz="93792" autoAdjust="0"/>
  </p:normalViewPr>
  <p:slideViewPr>
    <p:cSldViewPr>
      <p:cViewPr varScale="1">
        <p:scale>
          <a:sx n="62" d="100"/>
          <a:sy n="62" d="100"/>
        </p:scale>
        <p:origin x="1004" y="76"/>
      </p:cViewPr>
      <p:guideLst>
        <p:guide orient="horz" pos="1616"/>
        <p:guide pos="2880"/>
        <p:guide pos="3841"/>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150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notesMaster" Target="notesMasters/notesMaster1.xml"/><Relationship Id="rId61"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0338" name="Rectangle 2">
            <a:extLst>
              <a:ext uri="{FF2B5EF4-FFF2-40B4-BE49-F238E27FC236}">
                <a16:creationId xmlns:a16="http://schemas.microsoft.com/office/drawing/2014/main" id="{0BF21686-5794-411E-AB05-B4FD6C1401AF}"/>
              </a:ext>
            </a:extLst>
          </p:cNvPr>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a:latin typeface="Arial" pitchFamily="34" charset="0"/>
              </a:defRPr>
            </a:lvl1pPr>
          </a:lstStyle>
          <a:p>
            <a:pPr>
              <a:defRPr/>
            </a:pPr>
            <a:endParaRPr lang="en-GB"/>
          </a:p>
        </p:txBody>
      </p:sp>
      <p:sp>
        <p:nvSpPr>
          <p:cNvPr id="270339" name="Rectangle 3">
            <a:extLst>
              <a:ext uri="{FF2B5EF4-FFF2-40B4-BE49-F238E27FC236}">
                <a16:creationId xmlns:a16="http://schemas.microsoft.com/office/drawing/2014/main" id="{79E5900C-AEDB-4CCE-BE21-15B78CF77BEE}"/>
              </a:ext>
            </a:extLst>
          </p:cNvPr>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a:latin typeface="Arial" pitchFamily="34" charset="0"/>
              </a:defRPr>
            </a:lvl1pPr>
          </a:lstStyle>
          <a:p>
            <a:pPr>
              <a:defRPr/>
            </a:pPr>
            <a:endParaRPr lang="en-GB"/>
          </a:p>
        </p:txBody>
      </p:sp>
      <p:sp>
        <p:nvSpPr>
          <p:cNvPr id="270340" name="Rectangle 4">
            <a:extLst>
              <a:ext uri="{FF2B5EF4-FFF2-40B4-BE49-F238E27FC236}">
                <a16:creationId xmlns:a16="http://schemas.microsoft.com/office/drawing/2014/main" id="{C4923183-1744-4F25-A0E2-D73461A6376E}"/>
              </a:ext>
            </a:extLst>
          </p:cNvPr>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a:latin typeface="Arial" pitchFamily="34" charset="0"/>
              </a:defRPr>
            </a:lvl1pPr>
          </a:lstStyle>
          <a:p>
            <a:pPr>
              <a:defRPr/>
            </a:pPr>
            <a:endParaRPr lang="en-GB"/>
          </a:p>
        </p:txBody>
      </p:sp>
      <p:sp>
        <p:nvSpPr>
          <p:cNvPr id="270341" name="Rectangle 5">
            <a:extLst>
              <a:ext uri="{FF2B5EF4-FFF2-40B4-BE49-F238E27FC236}">
                <a16:creationId xmlns:a16="http://schemas.microsoft.com/office/drawing/2014/main" id="{69FF2CD2-34C9-42C4-B421-404F6979228B}"/>
              </a:ext>
            </a:extLst>
          </p:cNvPr>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a:lvl1pPr>
          </a:lstStyle>
          <a:p>
            <a:pPr>
              <a:defRPr/>
            </a:pPr>
            <a:fld id="{B2B7F956-8863-4AE3-A15C-30E7E66EC2A2}" type="slidenum">
              <a:rPr lang="en-GB" altLang="de-DE"/>
              <a:pPr>
                <a:defRPr/>
              </a:pPr>
              <a:t>‹Nr.›</a:t>
            </a:fld>
            <a:endParaRPr lang="en-GB" altLang="de-DE"/>
          </a:p>
        </p:txBody>
      </p:sp>
    </p:spTree>
    <p:extLst>
      <p:ext uri="{BB962C8B-B14F-4D97-AF65-F5344CB8AC3E}">
        <p14:creationId xmlns:p14="http://schemas.microsoft.com/office/powerpoint/2010/main" val="159225161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9922" name="Rectangle 2">
            <a:extLst>
              <a:ext uri="{FF2B5EF4-FFF2-40B4-BE49-F238E27FC236}">
                <a16:creationId xmlns:a16="http://schemas.microsoft.com/office/drawing/2014/main" id="{AD11DC73-BCB5-427C-94C8-6BDBEA9E1711}"/>
              </a:ext>
            </a:extLst>
          </p:cNvPr>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a:latin typeface="Arial" pitchFamily="34" charset="0"/>
              </a:defRPr>
            </a:lvl1pPr>
          </a:lstStyle>
          <a:p>
            <a:pPr>
              <a:defRPr/>
            </a:pPr>
            <a:endParaRPr lang="de-DE"/>
          </a:p>
        </p:txBody>
      </p:sp>
      <p:sp>
        <p:nvSpPr>
          <p:cNvPr id="209923" name="Rectangle 3">
            <a:extLst>
              <a:ext uri="{FF2B5EF4-FFF2-40B4-BE49-F238E27FC236}">
                <a16:creationId xmlns:a16="http://schemas.microsoft.com/office/drawing/2014/main" id="{500FDEDE-F219-48DA-A08D-FE3A9497D282}"/>
              </a:ext>
            </a:extLst>
          </p:cNvPr>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a:latin typeface="Arial" pitchFamily="34" charset="0"/>
              </a:defRPr>
            </a:lvl1pPr>
          </a:lstStyle>
          <a:p>
            <a:pPr>
              <a:defRPr/>
            </a:pPr>
            <a:endParaRPr lang="de-DE"/>
          </a:p>
        </p:txBody>
      </p:sp>
      <p:sp>
        <p:nvSpPr>
          <p:cNvPr id="15364" name="Rectangle 4">
            <a:extLst>
              <a:ext uri="{FF2B5EF4-FFF2-40B4-BE49-F238E27FC236}">
                <a16:creationId xmlns:a16="http://schemas.microsoft.com/office/drawing/2014/main" id="{567B3D16-1EA8-4A62-9073-4949DA5141B0}"/>
              </a:ext>
            </a:extLst>
          </p:cNvPr>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9925" name="Rectangle 5">
            <a:extLst>
              <a:ext uri="{FF2B5EF4-FFF2-40B4-BE49-F238E27FC236}">
                <a16:creationId xmlns:a16="http://schemas.microsoft.com/office/drawing/2014/main" id="{14515FA2-78F0-4B65-87CE-904D39F5EF8D}"/>
              </a:ext>
            </a:extLst>
          </p:cNvPr>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de-DE" noProof="0"/>
              <a:t>Klicken Sie, um die Formate des Vorlagentextes zu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209926" name="Rectangle 6">
            <a:extLst>
              <a:ext uri="{FF2B5EF4-FFF2-40B4-BE49-F238E27FC236}">
                <a16:creationId xmlns:a16="http://schemas.microsoft.com/office/drawing/2014/main" id="{8809E75A-9968-4A8B-AAB5-EB9E0A7E068E}"/>
              </a:ext>
            </a:extLst>
          </p:cNvPr>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a:latin typeface="Arial" pitchFamily="34" charset="0"/>
              </a:defRPr>
            </a:lvl1pPr>
          </a:lstStyle>
          <a:p>
            <a:pPr>
              <a:defRPr/>
            </a:pPr>
            <a:endParaRPr lang="de-DE"/>
          </a:p>
        </p:txBody>
      </p:sp>
      <p:sp>
        <p:nvSpPr>
          <p:cNvPr id="209927" name="Rectangle 7">
            <a:extLst>
              <a:ext uri="{FF2B5EF4-FFF2-40B4-BE49-F238E27FC236}">
                <a16:creationId xmlns:a16="http://schemas.microsoft.com/office/drawing/2014/main" id="{D9F26AE2-A0B7-4B3A-9FA8-948AA68C0CCE}"/>
              </a:ext>
            </a:extLst>
          </p:cNvPr>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a:lvl1pPr>
          </a:lstStyle>
          <a:p>
            <a:pPr>
              <a:defRPr/>
            </a:pPr>
            <a:fld id="{25FB4E9D-3329-4D16-BF1A-93CC5EC17F04}" type="slidenum">
              <a:rPr lang="de-DE" altLang="de-DE"/>
              <a:pPr>
                <a:defRPr/>
              </a:pPr>
              <a:t>‹Nr.›</a:t>
            </a:fld>
            <a:endParaRPr lang="de-DE" altLang="de-DE"/>
          </a:p>
        </p:txBody>
      </p:sp>
    </p:spTree>
    <p:extLst>
      <p:ext uri="{BB962C8B-B14F-4D97-AF65-F5344CB8AC3E}">
        <p14:creationId xmlns:p14="http://schemas.microsoft.com/office/powerpoint/2010/main" val="376831862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Arial"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Arial"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Arial"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Arial"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pPr/>
              <a:t>1</a:t>
            </a:fld>
            <a:endParaRPr lang="de-DE" dirty="0"/>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a:extLst>
              <a:ext uri="{FF2B5EF4-FFF2-40B4-BE49-F238E27FC236}">
                <a16:creationId xmlns:a16="http://schemas.microsoft.com/office/drawing/2014/main" id="{CDC0B123-85DF-42CB-9FDB-23AC86478B2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FA77704-BC38-433F-BEB1-0DC05AC36CFF}" type="slidenum">
              <a:rPr lang="de-DE" altLang="de-DE" sz="1300" smtClean="0"/>
              <a:pPr>
                <a:spcBef>
                  <a:spcPct val="0"/>
                </a:spcBef>
              </a:pPr>
              <a:t>2</a:t>
            </a:fld>
            <a:endParaRPr lang="de-DE" altLang="de-DE" sz="1300"/>
          </a:p>
        </p:txBody>
      </p:sp>
      <p:sp>
        <p:nvSpPr>
          <p:cNvPr id="20483" name="Rectangle 2">
            <a:extLst>
              <a:ext uri="{FF2B5EF4-FFF2-40B4-BE49-F238E27FC236}">
                <a16:creationId xmlns:a16="http://schemas.microsoft.com/office/drawing/2014/main" id="{0EDAC88F-8FDC-481A-AA50-59CFFF076ACB}"/>
              </a:ext>
            </a:extLst>
          </p:cNvPr>
          <p:cNvSpPr>
            <a:spLocks noGrp="1" noRot="1" noChangeAspect="1" noChangeArrowheads="1" noTextEdit="1"/>
          </p:cNvSpPr>
          <p:nvPr>
            <p:ph type="sldImg"/>
          </p:nvPr>
        </p:nvSpPr>
        <p:spPr>
          <a:xfrm>
            <a:off x="138113" y="768350"/>
            <a:ext cx="6823075" cy="3836988"/>
          </a:xfrm>
          <a:ln/>
        </p:spPr>
      </p:sp>
      <p:sp>
        <p:nvSpPr>
          <p:cNvPr id="20484" name="Rectangle 3">
            <a:extLst>
              <a:ext uri="{FF2B5EF4-FFF2-40B4-BE49-F238E27FC236}">
                <a16:creationId xmlns:a16="http://schemas.microsoft.com/office/drawing/2014/main" id="{17D89228-A16D-494C-A628-87ABDFCDE96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2932206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a:extLst>
              <a:ext uri="{FF2B5EF4-FFF2-40B4-BE49-F238E27FC236}">
                <a16:creationId xmlns:a16="http://schemas.microsoft.com/office/drawing/2014/main" id="{61E155B8-66CF-4ED6-B465-E9AECEB88157}"/>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072AA6F-8205-4C14-87AA-312B837037B0}" type="slidenum">
              <a:rPr lang="de-DE" altLang="de-DE" sz="1300" smtClean="0"/>
              <a:pPr>
                <a:spcBef>
                  <a:spcPct val="0"/>
                </a:spcBef>
              </a:pPr>
              <a:t>3</a:t>
            </a:fld>
            <a:endParaRPr lang="de-DE" altLang="de-DE" sz="1300"/>
          </a:p>
        </p:txBody>
      </p:sp>
      <p:sp>
        <p:nvSpPr>
          <p:cNvPr id="22531" name="Rectangle 2">
            <a:extLst>
              <a:ext uri="{FF2B5EF4-FFF2-40B4-BE49-F238E27FC236}">
                <a16:creationId xmlns:a16="http://schemas.microsoft.com/office/drawing/2014/main" id="{151CFBB2-1448-4D99-A67F-DB18234C7A20}"/>
              </a:ext>
            </a:extLst>
          </p:cNvPr>
          <p:cNvSpPr>
            <a:spLocks noGrp="1" noRot="1" noChangeAspect="1" noChangeArrowheads="1" noTextEdit="1"/>
          </p:cNvSpPr>
          <p:nvPr>
            <p:ph type="sldImg"/>
          </p:nvPr>
        </p:nvSpPr>
        <p:spPr>
          <a:xfrm>
            <a:off x="138113" y="768350"/>
            <a:ext cx="6823075" cy="3836988"/>
          </a:xfrm>
          <a:ln/>
        </p:spPr>
      </p:sp>
      <p:sp>
        <p:nvSpPr>
          <p:cNvPr id="22532" name="Rectangle 3">
            <a:extLst>
              <a:ext uri="{FF2B5EF4-FFF2-40B4-BE49-F238E27FC236}">
                <a16:creationId xmlns:a16="http://schemas.microsoft.com/office/drawing/2014/main" id="{D6BD6533-9F36-4B22-905E-751A3B92A50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598938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a:extLst>
              <a:ext uri="{FF2B5EF4-FFF2-40B4-BE49-F238E27FC236}">
                <a16:creationId xmlns:a16="http://schemas.microsoft.com/office/drawing/2014/main" id="{35856344-0CAD-47BA-83B2-3E0C7D9DABFD}"/>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D18F66F-C42B-4877-8F9E-F2D0BB0DEF65}" type="slidenum">
              <a:rPr lang="de-DE" altLang="de-DE" sz="1300" smtClean="0"/>
              <a:pPr>
                <a:spcBef>
                  <a:spcPct val="0"/>
                </a:spcBef>
              </a:pPr>
              <a:t>4</a:t>
            </a:fld>
            <a:endParaRPr lang="de-DE" altLang="de-DE" sz="1300"/>
          </a:p>
        </p:txBody>
      </p:sp>
      <p:sp>
        <p:nvSpPr>
          <p:cNvPr id="30723" name="Rectangle 2">
            <a:extLst>
              <a:ext uri="{FF2B5EF4-FFF2-40B4-BE49-F238E27FC236}">
                <a16:creationId xmlns:a16="http://schemas.microsoft.com/office/drawing/2014/main" id="{C41DBA3D-677F-4F54-A01C-304C4C26DA03}"/>
              </a:ext>
            </a:extLst>
          </p:cNvPr>
          <p:cNvSpPr>
            <a:spLocks noGrp="1" noRot="1" noChangeAspect="1" noChangeArrowheads="1" noTextEdit="1"/>
          </p:cNvSpPr>
          <p:nvPr>
            <p:ph type="sldImg"/>
          </p:nvPr>
        </p:nvSpPr>
        <p:spPr>
          <a:xfrm>
            <a:off x="138113" y="768350"/>
            <a:ext cx="6823075" cy="3836988"/>
          </a:xfrm>
          <a:ln/>
        </p:spPr>
      </p:sp>
      <p:sp>
        <p:nvSpPr>
          <p:cNvPr id="30724" name="Rectangle 3">
            <a:extLst>
              <a:ext uri="{FF2B5EF4-FFF2-40B4-BE49-F238E27FC236}">
                <a16:creationId xmlns:a16="http://schemas.microsoft.com/office/drawing/2014/main" id="{083D3CEA-C4B9-48BB-A5A5-C518ACAC010D}"/>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2507899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a:extLst>
              <a:ext uri="{FF2B5EF4-FFF2-40B4-BE49-F238E27FC236}">
                <a16:creationId xmlns:a16="http://schemas.microsoft.com/office/drawing/2014/main" id="{35856344-0CAD-47BA-83B2-3E0C7D9DABFD}"/>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D18F66F-C42B-4877-8F9E-F2D0BB0DEF65}" type="slidenum">
              <a:rPr lang="de-DE" altLang="de-DE" sz="1300" smtClean="0"/>
              <a:pPr>
                <a:spcBef>
                  <a:spcPct val="0"/>
                </a:spcBef>
              </a:pPr>
              <a:t>5</a:t>
            </a:fld>
            <a:endParaRPr lang="de-DE" altLang="de-DE" sz="1300"/>
          </a:p>
        </p:txBody>
      </p:sp>
      <p:sp>
        <p:nvSpPr>
          <p:cNvPr id="30723" name="Rectangle 2">
            <a:extLst>
              <a:ext uri="{FF2B5EF4-FFF2-40B4-BE49-F238E27FC236}">
                <a16:creationId xmlns:a16="http://schemas.microsoft.com/office/drawing/2014/main" id="{C41DBA3D-677F-4F54-A01C-304C4C26DA03}"/>
              </a:ext>
            </a:extLst>
          </p:cNvPr>
          <p:cNvSpPr>
            <a:spLocks noGrp="1" noRot="1" noChangeAspect="1" noChangeArrowheads="1" noTextEdit="1"/>
          </p:cNvSpPr>
          <p:nvPr>
            <p:ph type="sldImg"/>
          </p:nvPr>
        </p:nvSpPr>
        <p:spPr>
          <a:xfrm>
            <a:off x="138113" y="768350"/>
            <a:ext cx="6823075" cy="3836988"/>
          </a:xfrm>
          <a:ln/>
        </p:spPr>
      </p:sp>
      <p:sp>
        <p:nvSpPr>
          <p:cNvPr id="30724" name="Rectangle 3">
            <a:extLst>
              <a:ext uri="{FF2B5EF4-FFF2-40B4-BE49-F238E27FC236}">
                <a16:creationId xmlns:a16="http://schemas.microsoft.com/office/drawing/2014/main" id="{083D3CEA-C4B9-48BB-A5A5-C518ACAC010D}"/>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2507899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a:extLst>
              <a:ext uri="{FF2B5EF4-FFF2-40B4-BE49-F238E27FC236}">
                <a16:creationId xmlns:a16="http://schemas.microsoft.com/office/drawing/2014/main" id="{35856344-0CAD-47BA-83B2-3E0C7D9DABFD}"/>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D18F66F-C42B-4877-8F9E-F2D0BB0DEF65}" type="slidenum">
              <a:rPr lang="de-DE" altLang="de-DE" sz="1300" smtClean="0"/>
              <a:pPr>
                <a:spcBef>
                  <a:spcPct val="0"/>
                </a:spcBef>
              </a:pPr>
              <a:t>6</a:t>
            </a:fld>
            <a:endParaRPr lang="de-DE" altLang="de-DE" sz="1300"/>
          </a:p>
        </p:txBody>
      </p:sp>
      <p:sp>
        <p:nvSpPr>
          <p:cNvPr id="30723" name="Rectangle 2">
            <a:extLst>
              <a:ext uri="{FF2B5EF4-FFF2-40B4-BE49-F238E27FC236}">
                <a16:creationId xmlns:a16="http://schemas.microsoft.com/office/drawing/2014/main" id="{C41DBA3D-677F-4F54-A01C-304C4C26DA03}"/>
              </a:ext>
            </a:extLst>
          </p:cNvPr>
          <p:cNvSpPr>
            <a:spLocks noGrp="1" noRot="1" noChangeAspect="1" noChangeArrowheads="1" noTextEdit="1"/>
          </p:cNvSpPr>
          <p:nvPr>
            <p:ph type="sldImg"/>
          </p:nvPr>
        </p:nvSpPr>
        <p:spPr>
          <a:xfrm>
            <a:off x="138113" y="768350"/>
            <a:ext cx="6823075" cy="3836988"/>
          </a:xfrm>
          <a:ln/>
        </p:spPr>
      </p:sp>
      <p:sp>
        <p:nvSpPr>
          <p:cNvPr id="30724" name="Rectangle 3">
            <a:extLst>
              <a:ext uri="{FF2B5EF4-FFF2-40B4-BE49-F238E27FC236}">
                <a16:creationId xmlns:a16="http://schemas.microsoft.com/office/drawing/2014/main" id="{083D3CEA-C4B9-48BB-A5A5-C518ACAC010D}"/>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2507899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a:extLst>
              <a:ext uri="{FF2B5EF4-FFF2-40B4-BE49-F238E27FC236}">
                <a16:creationId xmlns:a16="http://schemas.microsoft.com/office/drawing/2014/main" id="{35856344-0CAD-47BA-83B2-3E0C7D9DABFD}"/>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D18F66F-C42B-4877-8F9E-F2D0BB0DEF65}" type="slidenum">
              <a:rPr lang="de-DE" altLang="de-DE" sz="1300" smtClean="0"/>
              <a:pPr>
                <a:spcBef>
                  <a:spcPct val="0"/>
                </a:spcBef>
              </a:pPr>
              <a:t>7</a:t>
            </a:fld>
            <a:endParaRPr lang="de-DE" altLang="de-DE" sz="1300"/>
          </a:p>
        </p:txBody>
      </p:sp>
      <p:sp>
        <p:nvSpPr>
          <p:cNvPr id="30723" name="Rectangle 2">
            <a:extLst>
              <a:ext uri="{FF2B5EF4-FFF2-40B4-BE49-F238E27FC236}">
                <a16:creationId xmlns:a16="http://schemas.microsoft.com/office/drawing/2014/main" id="{C41DBA3D-677F-4F54-A01C-304C4C26DA03}"/>
              </a:ext>
            </a:extLst>
          </p:cNvPr>
          <p:cNvSpPr>
            <a:spLocks noGrp="1" noRot="1" noChangeAspect="1" noChangeArrowheads="1" noTextEdit="1"/>
          </p:cNvSpPr>
          <p:nvPr>
            <p:ph type="sldImg"/>
          </p:nvPr>
        </p:nvSpPr>
        <p:spPr>
          <a:xfrm>
            <a:off x="138113" y="768350"/>
            <a:ext cx="6823075" cy="3836988"/>
          </a:xfrm>
          <a:ln/>
        </p:spPr>
      </p:sp>
      <p:sp>
        <p:nvSpPr>
          <p:cNvPr id="30724" name="Rectangle 3">
            <a:extLst>
              <a:ext uri="{FF2B5EF4-FFF2-40B4-BE49-F238E27FC236}">
                <a16:creationId xmlns:a16="http://schemas.microsoft.com/office/drawing/2014/main" id="{083D3CEA-C4B9-48BB-A5A5-C518ACAC010D}"/>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2507899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a:extLst>
              <a:ext uri="{FF2B5EF4-FFF2-40B4-BE49-F238E27FC236}">
                <a16:creationId xmlns:a16="http://schemas.microsoft.com/office/drawing/2014/main" id="{9A530BE7-69F8-4019-88CA-838BD39ED56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F246DEA-964F-4684-8D0E-FE46688E69F4}" type="slidenum">
              <a:rPr lang="de-DE" altLang="de-DE" sz="1300" smtClean="0"/>
              <a:pPr>
                <a:spcBef>
                  <a:spcPct val="0"/>
                </a:spcBef>
              </a:pPr>
              <a:t>8</a:t>
            </a:fld>
            <a:endParaRPr lang="de-DE" altLang="de-DE" sz="1300"/>
          </a:p>
        </p:txBody>
      </p:sp>
      <p:sp>
        <p:nvSpPr>
          <p:cNvPr id="32771" name="Rectangle 2">
            <a:extLst>
              <a:ext uri="{FF2B5EF4-FFF2-40B4-BE49-F238E27FC236}">
                <a16:creationId xmlns:a16="http://schemas.microsoft.com/office/drawing/2014/main" id="{0CC5B406-58CD-4616-879B-F0B4D479DA1C}"/>
              </a:ext>
            </a:extLst>
          </p:cNvPr>
          <p:cNvSpPr>
            <a:spLocks noGrp="1" noRot="1" noChangeAspect="1" noChangeArrowheads="1" noTextEdit="1"/>
          </p:cNvSpPr>
          <p:nvPr>
            <p:ph type="sldImg"/>
          </p:nvPr>
        </p:nvSpPr>
        <p:spPr>
          <a:xfrm>
            <a:off x="138113" y="768350"/>
            <a:ext cx="6823075" cy="3836988"/>
          </a:xfrm>
          <a:ln/>
        </p:spPr>
      </p:sp>
      <p:sp>
        <p:nvSpPr>
          <p:cNvPr id="32772" name="Rectangle 3">
            <a:extLst>
              <a:ext uri="{FF2B5EF4-FFF2-40B4-BE49-F238E27FC236}">
                <a16:creationId xmlns:a16="http://schemas.microsoft.com/office/drawing/2014/main" id="{67F0F789-6498-48EC-AE11-AC7FCFF6C2A4}"/>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8152230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a:extLst>
              <a:ext uri="{FF2B5EF4-FFF2-40B4-BE49-F238E27FC236}">
                <a16:creationId xmlns:a16="http://schemas.microsoft.com/office/drawing/2014/main" id="{9C34C00F-5641-4131-A6D1-A396D6298ED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665910A-98FD-4396-8025-49D4B14B5CE3}" type="slidenum">
              <a:rPr lang="de-DE" altLang="de-DE" sz="1300" smtClean="0"/>
              <a:pPr>
                <a:spcBef>
                  <a:spcPct val="0"/>
                </a:spcBef>
              </a:pPr>
              <a:t>9</a:t>
            </a:fld>
            <a:endParaRPr lang="de-DE" altLang="de-DE" sz="1300"/>
          </a:p>
        </p:txBody>
      </p:sp>
      <p:sp>
        <p:nvSpPr>
          <p:cNvPr id="34819" name="Rectangle 2">
            <a:extLst>
              <a:ext uri="{FF2B5EF4-FFF2-40B4-BE49-F238E27FC236}">
                <a16:creationId xmlns:a16="http://schemas.microsoft.com/office/drawing/2014/main" id="{17F50B20-DEC5-4771-8070-F8C8F9077415}"/>
              </a:ext>
            </a:extLst>
          </p:cNvPr>
          <p:cNvSpPr>
            <a:spLocks noGrp="1" noRot="1" noChangeAspect="1" noChangeArrowheads="1" noTextEdit="1"/>
          </p:cNvSpPr>
          <p:nvPr>
            <p:ph type="sldImg"/>
          </p:nvPr>
        </p:nvSpPr>
        <p:spPr>
          <a:xfrm>
            <a:off x="138113" y="768350"/>
            <a:ext cx="6823075" cy="3836988"/>
          </a:xfrm>
          <a:ln/>
        </p:spPr>
      </p:sp>
      <p:sp>
        <p:nvSpPr>
          <p:cNvPr id="34820" name="Rectangle 3">
            <a:extLst>
              <a:ext uri="{FF2B5EF4-FFF2-40B4-BE49-F238E27FC236}">
                <a16:creationId xmlns:a16="http://schemas.microsoft.com/office/drawing/2014/main" id="{91E9BFCB-018F-4830-BF19-65DF1E44F52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5051402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a:extLst>
              <a:ext uri="{FF2B5EF4-FFF2-40B4-BE49-F238E27FC236}">
                <a16:creationId xmlns:a16="http://schemas.microsoft.com/office/drawing/2014/main" id="{4CFDC3FC-140B-4D33-B32E-29EE384FA6A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6C36153-65A2-47B6-8838-FE867768383E}" type="slidenum">
              <a:rPr lang="de-DE" altLang="de-DE" sz="1300" smtClean="0"/>
              <a:pPr>
                <a:spcBef>
                  <a:spcPct val="0"/>
                </a:spcBef>
              </a:pPr>
              <a:t>10</a:t>
            </a:fld>
            <a:endParaRPr lang="de-DE" altLang="de-DE" sz="1300"/>
          </a:p>
        </p:txBody>
      </p:sp>
      <p:sp>
        <p:nvSpPr>
          <p:cNvPr id="38915" name="Rectangle 2">
            <a:extLst>
              <a:ext uri="{FF2B5EF4-FFF2-40B4-BE49-F238E27FC236}">
                <a16:creationId xmlns:a16="http://schemas.microsoft.com/office/drawing/2014/main" id="{D5B57E51-133C-47A5-AEED-472F625346C8}"/>
              </a:ext>
            </a:extLst>
          </p:cNvPr>
          <p:cNvSpPr>
            <a:spLocks noGrp="1" noRot="1" noChangeAspect="1" noChangeArrowheads="1" noTextEdit="1"/>
          </p:cNvSpPr>
          <p:nvPr>
            <p:ph type="sldImg"/>
          </p:nvPr>
        </p:nvSpPr>
        <p:spPr>
          <a:xfrm>
            <a:off x="138113" y="768350"/>
            <a:ext cx="6823075" cy="3836988"/>
          </a:xfrm>
          <a:ln/>
        </p:spPr>
      </p:sp>
      <p:sp>
        <p:nvSpPr>
          <p:cNvPr id="38916" name="Rectangle 3">
            <a:extLst>
              <a:ext uri="{FF2B5EF4-FFF2-40B4-BE49-F238E27FC236}">
                <a16:creationId xmlns:a16="http://schemas.microsoft.com/office/drawing/2014/main" id="{C9E1335B-B709-42E1-9A66-8D20EC87D771}"/>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4314732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a:extLst>
              <a:ext uri="{FF2B5EF4-FFF2-40B4-BE49-F238E27FC236}">
                <a16:creationId xmlns:a16="http://schemas.microsoft.com/office/drawing/2014/main" id="{4CFDC3FC-140B-4D33-B32E-29EE384FA6A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6C36153-65A2-47B6-8838-FE867768383E}" type="slidenum">
              <a:rPr lang="de-DE" altLang="de-DE" sz="1300" smtClean="0"/>
              <a:pPr>
                <a:spcBef>
                  <a:spcPct val="0"/>
                </a:spcBef>
              </a:pPr>
              <a:t>11</a:t>
            </a:fld>
            <a:endParaRPr lang="de-DE" altLang="de-DE" sz="1300"/>
          </a:p>
        </p:txBody>
      </p:sp>
      <p:sp>
        <p:nvSpPr>
          <p:cNvPr id="38915" name="Rectangle 2">
            <a:extLst>
              <a:ext uri="{FF2B5EF4-FFF2-40B4-BE49-F238E27FC236}">
                <a16:creationId xmlns:a16="http://schemas.microsoft.com/office/drawing/2014/main" id="{D5B57E51-133C-47A5-AEED-472F625346C8}"/>
              </a:ext>
            </a:extLst>
          </p:cNvPr>
          <p:cNvSpPr>
            <a:spLocks noGrp="1" noRot="1" noChangeAspect="1" noChangeArrowheads="1" noTextEdit="1"/>
          </p:cNvSpPr>
          <p:nvPr>
            <p:ph type="sldImg"/>
          </p:nvPr>
        </p:nvSpPr>
        <p:spPr>
          <a:xfrm>
            <a:off x="138113" y="768350"/>
            <a:ext cx="6823075" cy="3836988"/>
          </a:xfrm>
          <a:ln/>
        </p:spPr>
      </p:sp>
      <p:sp>
        <p:nvSpPr>
          <p:cNvPr id="38916" name="Rectangle 3">
            <a:extLst>
              <a:ext uri="{FF2B5EF4-FFF2-40B4-BE49-F238E27FC236}">
                <a16:creationId xmlns:a16="http://schemas.microsoft.com/office/drawing/2014/main" id="{C9E1335B-B709-42E1-9A66-8D20EC87D771}"/>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4314732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a:extLst>
              <a:ext uri="{FF2B5EF4-FFF2-40B4-BE49-F238E27FC236}">
                <a16:creationId xmlns:a16="http://schemas.microsoft.com/office/drawing/2014/main" id="{C0ECD278-9357-4AD4-8B54-00F6F0E1F1CB}"/>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B3FC13E-BD73-4BDF-BFE5-1511EABEB701}" type="slidenum">
              <a:rPr lang="de-DE" altLang="de-DE" sz="1300" smtClean="0"/>
              <a:pPr>
                <a:spcBef>
                  <a:spcPct val="0"/>
                </a:spcBef>
              </a:pPr>
              <a:t>12</a:t>
            </a:fld>
            <a:endParaRPr lang="de-DE" altLang="de-DE" sz="1300"/>
          </a:p>
        </p:txBody>
      </p:sp>
      <p:sp>
        <p:nvSpPr>
          <p:cNvPr id="40963" name="Rectangle 2">
            <a:extLst>
              <a:ext uri="{FF2B5EF4-FFF2-40B4-BE49-F238E27FC236}">
                <a16:creationId xmlns:a16="http://schemas.microsoft.com/office/drawing/2014/main" id="{C8571177-C1C7-4D28-9EF1-44A6A6F2B8CF}"/>
              </a:ext>
            </a:extLst>
          </p:cNvPr>
          <p:cNvSpPr>
            <a:spLocks noGrp="1" noRot="1" noChangeAspect="1" noChangeArrowheads="1" noTextEdit="1"/>
          </p:cNvSpPr>
          <p:nvPr>
            <p:ph type="sldImg"/>
          </p:nvPr>
        </p:nvSpPr>
        <p:spPr>
          <a:xfrm>
            <a:off x="138113" y="768350"/>
            <a:ext cx="6823075" cy="3836988"/>
          </a:xfrm>
          <a:ln/>
        </p:spPr>
      </p:sp>
      <p:sp>
        <p:nvSpPr>
          <p:cNvPr id="40964" name="Rectangle 3">
            <a:extLst>
              <a:ext uri="{FF2B5EF4-FFF2-40B4-BE49-F238E27FC236}">
                <a16:creationId xmlns:a16="http://schemas.microsoft.com/office/drawing/2014/main" id="{78148829-5C38-4658-A8F6-B0C30DE075AD}"/>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p>
        </p:txBody>
      </p:sp>
    </p:spTree>
    <p:extLst>
      <p:ext uri="{BB962C8B-B14F-4D97-AF65-F5344CB8AC3E}">
        <p14:creationId xmlns:p14="http://schemas.microsoft.com/office/powerpoint/2010/main" val="351332293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pPr/>
              <a:t>13</a:t>
            </a:fld>
            <a:endParaRPr lang="de-DE" dirty="0"/>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2563150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a:extLst>
              <a:ext uri="{FF2B5EF4-FFF2-40B4-BE49-F238E27FC236}">
                <a16:creationId xmlns:a16="http://schemas.microsoft.com/office/drawing/2014/main" id="{2C880CD4-808F-4AB2-8CD5-225D076E2FFB}"/>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E59762D-48E1-4CA5-BB63-5402077822AD}" type="slidenum">
              <a:rPr lang="de-DE" altLang="de-DE" sz="1300" smtClean="0"/>
              <a:pPr>
                <a:spcBef>
                  <a:spcPct val="0"/>
                </a:spcBef>
              </a:pPr>
              <a:t>14</a:t>
            </a:fld>
            <a:endParaRPr lang="de-DE" altLang="de-DE" sz="1300"/>
          </a:p>
        </p:txBody>
      </p:sp>
      <p:sp>
        <p:nvSpPr>
          <p:cNvPr id="49155" name="Rectangle 2">
            <a:extLst>
              <a:ext uri="{FF2B5EF4-FFF2-40B4-BE49-F238E27FC236}">
                <a16:creationId xmlns:a16="http://schemas.microsoft.com/office/drawing/2014/main" id="{D0D09059-F56D-4B6A-9331-F9FFE51BE3B5}"/>
              </a:ext>
            </a:extLst>
          </p:cNvPr>
          <p:cNvSpPr>
            <a:spLocks noGrp="1" noRot="1" noChangeAspect="1" noChangeArrowheads="1" noTextEdit="1"/>
          </p:cNvSpPr>
          <p:nvPr>
            <p:ph type="sldImg"/>
          </p:nvPr>
        </p:nvSpPr>
        <p:spPr>
          <a:xfrm>
            <a:off x="138113" y="768350"/>
            <a:ext cx="6823075" cy="3836988"/>
          </a:xfrm>
          <a:ln/>
        </p:spPr>
      </p:sp>
      <p:sp>
        <p:nvSpPr>
          <p:cNvPr id="49156" name="Rectangle 3">
            <a:extLst>
              <a:ext uri="{FF2B5EF4-FFF2-40B4-BE49-F238E27FC236}">
                <a16:creationId xmlns:a16="http://schemas.microsoft.com/office/drawing/2014/main" id="{D2A31C6A-E71C-4D5C-8BFE-2DA150E43C8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p>
        </p:txBody>
      </p:sp>
    </p:spTree>
    <p:extLst>
      <p:ext uri="{BB962C8B-B14F-4D97-AF65-F5344CB8AC3E}">
        <p14:creationId xmlns:p14="http://schemas.microsoft.com/office/powerpoint/2010/main" val="242388642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a:extLst>
              <a:ext uri="{FF2B5EF4-FFF2-40B4-BE49-F238E27FC236}">
                <a16:creationId xmlns:a16="http://schemas.microsoft.com/office/drawing/2014/main" id="{2C880CD4-808F-4AB2-8CD5-225D076E2FFB}"/>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E59762D-48E1-4CA5-BB63-5402077822AD}" type="slidenum">
              <a:rPr lang="de-DE" altLang="de-DE" sz="1300" smtClean="0"/>
              <a:pPr>
                <a:spcBef>
                  <a:spcPct val="0"/>
                </a:spcBef>
              </a:pPr>
              <a:t>15</a:t>
            </a:fld>
            <a:endParaRPr lang="de-DE" altLang="de-DE" sz="1300"/>
          </a:p>
        </p:txBody>
      </p:sp>
      <p:sp>
        <p:nvSpPr>
          <p:cNvPr id="49155" name="Rectangle 2">
            <a:extLst>
              <a:ext uri="{FF2B5EF4-FFF2-40B4-BE49-F238E27FC236}">
                <a16:creationId xmlns:a16="http://schemas.microsoft.com/office/drawing/2014/main" id="{D0D09059-F56D-4B6A-9331-F9FFE51BE3B5}"/>
              </a:ext>
            </a:extLst>
          </p:cNvPr>
          <p:cNvSpPr>
            <a:spLocks noGrp="1" noRot="1" noChangeAspect="1" noChangeArrowheads="1" noTextEdit="1"/>
          </p:cNvSpPr>
          <p:nvPr>
            <p:ph type="sldImg"/>
          </p:nvPr>
        </p:nvSpPr>
        <p:spPr>
          <a:xfrm>
            <a:off x="138113" y="768350"/>
            <a:ext cx="6823075" cy="3836988"/>
          </a:xfrm>
          <a:ln/>
        </p:spPr>
      </p:sp>
      <p:sp>
        <p:nvSpPr>
          <p:cNvPr id="49156" name="Rectangle 3">
            <a:extLst>
              <a:ext uri="{FF2B5EF4-FFF2-40B4-BE49-F238E27FC236}">
                <a16:creationId xmlns:a16="http://schemas.microsoft.com/office/drawing/2014/main" id="{D2A31C6A-E71C-4D5C-8BFE-2DA150E43C8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p>
        </p:txBody>
      </p:sp>
    </p:spTree>
    <p:extLst>
      <p:ext uri="{BB962C8B-B14F-4D97-AF65-F5344CB8AC3E}">
        <p14:creationId xmlns:p14="http://schemas.microsoft.com/office/powerpoint/2010/main" val="242388642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a:extLst>
              <a:ext uri="{FF2B5EF4-FFF2-40B4-BE49-F238E27FC236}">
                <a16:creationId xmlns:a16="http://schemas.microsoft.com/office/drawing/2014/main" id="{2C880CD4-808F-4AB2-8CD5-225D076E2FFB}"/>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E59762D-48E1-4CA5-BB63-5402077822AD}" type="slidenum">
              <a:rPr lang="de-DE" altLang="de-DE" sz="1300" smtClean="0"/>
              <a:pPr>
                <a:spcBef>
                  <a:spcPct val="0"/>
                </a:spcBef>
              </a:pPr>
              <a:t>16</a:t>
            </a:fld>
            <a:endParaRPr lang="de-DE" altLang="de-DE" sz="1300"/>
          </a:p>
        </p:txBody>
      </p:sp>
      <p:sp>
        <p:nvSpPr>
          <p:cNvPr id="49155" name="Rectangle 2">
            <a:extLst>
              <a:ext uri="{FF2B5EF4-FFF2-40B4-BE49-F238E27FC236}">
                <a16:creationId xmlns:a16="http://schemas.microsoft.com/office/drawing/2014/main" id="{D0D09059-F56D-4B6A-9331-F9FFE51BE3B5}"/>
              </a:ext>
            </a:extLst>
          </p:cNvPr>
          <p:cNvSpPr>
            <a:spLocks noGrp="1" noRot="1" noChangeAspect="1" noChangeArrowheads="1" noTextEdit="1"/>
          </p:cNvSpPr>
          <p:nvPr>
            <p:ph type="sldImg"/>
          </p:nvPr>
        </p:nvSpPr>
        <p:spPr>
          <a:xfrm>
            <a:off x="138113" y="768350"/>
            <a:ext cx="6823075" cy="3836988"/>
          </a:xfrm>
          <a:ln/>
        </p:spPr>
      </p:sp>
      <p:sp>
        <p:nvSpPr>
          <p:cNvPr id="49156" name="Rectangle 3">
            <a:extLst>
              <a:ext uri="{FF2B5EF4-FFF2-40B4-BE49-F238E27FC236}">
                <a16:creationId xmlns:a16="http://schemas.microsoft.com/office/drawing/2014/main" id="{D2A31C6A-E71C-4D5C-8BFE-2DA150E43C8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p>
        </p:txBody>
      </p:sp>
    </p:spTree>
    <p:extLst>
      <p:ext uri="{BB962C8B-B14F-4D97-AF65-F5344CB8AC3E}">
        <p14:creationId xmlns:p14="http://schemas.microsoft.com/office/powerpoint/2010/main" val="242388642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a:extLst>
              <a:ext uri="{FF2B5EF4-FFF2-40B4-BE49-F238E27FC236}">
                <a16:creationId xmlns:a16="http://schemas.microsoft.com/office/drawing/2014/main" id="{E84C813E-B31E-41B4-9D30-DCACA683A4A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7AE8CAF-C9D6-4FE7-B14B-F482F75B9D7E}" type="slidenum">
              <a:rPr lang="de-DE" altLang="de-DE" sz="1300" smtClean="0"/>
              <a:pPr>
                <a:spcBef>
                  <a:spcPct val="0"/>
                </a:spcBef>
              </a:pPr>
              <a:t>17</a:t>
            </a:fld>
            <a:endParaRPr lang="de-DE" altLang="de-DE" sz="1300"/>
          </a:p>
        </p:txBody>
      </p:sp>
      <p:sp>
        <p:nvSpPr>
          <p:cNvPr id="51203" name="Rectangle 2">
            <a:extLst>
              <a:ext uri="{FF2B5EF4-FFF2-40B4-BE49-F238E27FC236}">
                <a16:creationId xmlns:a16="http://schemas.microsoft.com/office/drawing/2014/main" id="{1041ECCA-CA2C-42B3-AE8E-607D85DA65B0}"/>
              </a:ext>
            </a:extLst>
          </p:cNvPr>
          <p:cNvSpPr>
            <a:spLocks noGrp="1" noRot="1" noChangeAspect="1" noChangeArrowheads="1" noTextEdit="1"/>
          </p:cNvSpPr>
          <p:nvPr>
            <p:ph type="sldImg"/>
          </p:nvPr>
        </p:nvSpPr>
        <p:spPr>
          <a:xfrm>
            <a:off x="138113" y="768350"/>
            <a:ext cx="6823075" cy="3836988"/>
          </a:xfrm>
          <a:ln/>
        </p:spPr>
      </p:sp>
      <p:sp>
        <p:nvSpPr>
          <p:cNvPr id="51204" name="Rectangle 3">
            <a:extLst>
              <a:ext uri="{FF2B5EF4-FFF2-40B4-BE49-F238E27FC236}">
                <a16:creationId xmlns:a16="http://schemas.microsoft.com/office/drawing/2014/main" id="{DDC87705-FD6A-4919-A1E3-124E11294121}"/>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1512037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a:extLst>
              <a:ext uri="{FF2B5EF4-FFF2-40B4-BE49-F238E27FC236}">
                <a16:creationId xmlns:a16="http://schemas.microsoft.com/office/drawing/2014/main" id="{A998BB6E-AB66-40B6-A160-3BCFA8C3B3CB}"/>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3474188-D405-4303-A1F0-FECC00779F60}" type="slidenum">
              <a:rPr lang="de-DE" altLang="de-DE" sz="1300" smtClean="0"/>
              <a:pPr>
                <a:spcBef>
                  <a:spcPct val="0"/>
                </a:spcBef>
              </a:pPr>
              <a:t>18</a:t>
            </a:fld>
            <a:endParaRPr lang="de-DE" altLang="de-DE" sz="1300"/>
          </a:p>
        </p:txBody>
      </p:sp>
      <p:sp>
        <p:nvSpPr>
          <p:cNvPr id="57347" name="Rectangle 2">
            <a:extLst>
              <a:ext uri="{FF2B5EF4-FFF2-40B4-BE49-F238E27FC236}">
                <a16:creationId xmlns:a16="http://schemas.microsoft.com/office/drawing/2014/main" id="{AB0A984A-7BF6-4E86-A04A-E2E13F4BAB6B}"/>
              </a:ext>
            </a:extLst>
          </p:cNvPr>
          <p:cNvSpPr>
            <a:spLocks noGrp="1" noRot="1" noChangeAspect="1" noChangeArrowheads="1" noTextEdit="1"/>
          </p:cNvSpPr>
          <p:nvPr>
            <p:ph type="sldImg"/>
          </p:nvPr>
        </p:nvSpPr>
        <p:spPr>
          <a:xfrm>
            <a:off x="138113" y="768350"/>
            <a:ext cx="6823075" cy="3836988"/>
          </a:xfrm>
          <a:ln/>
        </p:spPr>
      </p:sp>
      <p:sp>
        <p:nvSpPr>
          <p:cNvPr id="57348" name="Rectangle 3">
            <a:extLst>
              <a:ext uri="{FF2B5EF4-FFF2-40B4-BE49-F238E27FC236}">
                <a16:creationId xmlns:a16="http://schemas.microsoft.com/office/drawing/2014/main" id="{525886B1-D806-4A4D-85D1-D84F3964A9B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0477881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a:extLst>
              <a:ext uri="{FF2B5EF4-FFF2-40B4-BE49-F238E27FC236}">
                <a16:creationId xmlns:a16="http://schemas.microsoft.com/office/drawing/2014/main" id="{A998BB6E-AB66-40B6-A160-3BCFA8C3B3CB}"/>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3474188-D405-4303-A1F0-FECC00779F60}" type="slidenum">
              <a:rPr lang="de-DE" altLang="de-DE" sz="1300" smtClean="0"/>
              <a:pPr>
                <a:spcBef>
                  <a:spcPct val="0"/>
                </a:spcBef>
              </a:pPr>
              <a:t>19</a:t>
            </a:fld>
            <a:endParaRPr lang="de-DE" altLang="de-DE" sz="1300"/>
          </a:p>
        </p:txBody>
      </p:sp>
      <p:sp>
        <p:nvSpPr>
          <p:cNvPr id="57347" name="Rectangle 2">
            <a:extLst>
              <a:ext uri="{FF2B5EF4-FFF2-40B4-BE49-F238E27FC236}">
                <a16:creationId xmlns:a16="http://schemas.microsoft.com/office/drawing/2014/main" id="{AB0A984A-7BF6-4E86-A04A-E2E13F4BAB6B}"/>
              </a:ext>
            </a:extLst>
          </p:cNvPr>
          <p:cNvSpPr>
            <a:spLocks noGrp="1" noRot="1" noChangeAspect="1" noChangeArrowheads="1" noTextEdit="1"/>
          </p:cNvSpPr>
          <p:nvPr>
            <p:ph type="sldImg"/>
          </p:nvPr>
        </p:nvSpPr>
        <p:spPr>
          <a:xfrm>
            <a:off x="138113" y="768350"/>
            <a:ext cx="6823075" cy="3836988"/>
          </a:xfrm>
          <a:ln/>
        </p:spPr>
      </p:sp>
      <p:sp>
        <p:nvSpPr>
          <p:cNvPr id="57348" name="Rectangle 3">
            <a:extLst>
              <a:ext uri="{FF2B5EF4-FFF2-40B4-BE49-F238E27FC236}">
                <a16:creationId xmlns:a16="http://schemas.microsoft.com/office/drawing/2014/main" id="{525886B1-D806-4A4D-85D1-D84F3964A9B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0477881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a:extLst>
              <a:ext uri="{FF2B5EF4-FFF2-40B4-BE49-F238E27FC236}">
                <a16:creationId xmlns:a16="http://schemas.microsoft.com/office/drawing/2014/main" id="{A998BB6E-AB66-40B6-A160-3BCFA8C3B3CB}"/>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3474188-D405-4303-A1F0-FECC00779F60}" type="slidenum">
              <a:rPr lang="de-DE" altLang="de-DE" sz="1300" smtClean="0"/>
              <a:pPr>
                <a:spcBef>
                  <a:spcPct val="0"/>
                </a:spcBef>
              </a:pPr>
              <a:t>20</a:t>
            </a:fld>
            <a:endParaRPr lang="de-DE" altLang="de-DE" sz="1300"/>
          </a:p>
        </p:txBody>
      </p:sp>
      <p:sp>
        <p:nvSpPr>
          <p:cNvPr id="57347" name="Rectangle 2">
            <a:extLst>
              <a:ext uri="{FF2B5EF4-FFF2-40B4-BE49-F238E27FC236}">
                <a16:creationId xmlns:a16="http://schemas.microsoft.com/office/drawing/2014/main" id="{AB0A984A-7BF6-4E86-A04A-E2E13F4BAB6B}"/>
              </a:ext>
            </a:extLst>
          </p:cNvPr>
          <p:cNvSpPr>
            <a:spLocks noGrp="1" noRot="1" noChangeAspect="1" noChangeArrowheads="1" noTextEdit="1"/>
          </p:cNvSpPr>
          <p:nvPr>
            <p:ph type="sldImg"/>
          </p:nvPr>
        </p:nvSpPr>
        <p:spPr>
          <a:xfrm>
            <a:off x="138113" y="768350"/>
            <a:ext cx="6823075" cy="3836988"/>
          </a:xfrm>
          <a:ln/>
        </p:spPr>
      </p:sp>
      <p:sp>
        <p:nvSpPr>
          <p:cNvPr id="57348" name="Rectangle 3">
            <a:extLst>
              <a:ext uri="{FF2B5EF4-FFF2-40B4-BE49-F238E27FC236}">
                <a16:creationId xmlns:a16="http://schemas.microsoft.com/office/drawing/2014/main" id="{525886B1-D806-4A4D-85D1-D84F3964A9B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0477881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a:extLst>
              <a:ext uri="{FF2B5EF4-FFF2-40B4-BE49-F238E27FC236}">
                <a16:creationId xmlns:a16="http://schemas.microsoft.com/office/drawing/2014/main" id="{5D0098FA-84F5-4CD5-BD05-E49E8EADE6B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7F9E213-AAB1-4726-B64A-09EAF391C765}" type="slidenum">
              <a:rPr lang="de-DE" altLang="de-DE" sz="1300" smtClean="0"/>
              <a:pPr>
                <a:spcBef>
                  <a:spcPct val="0"/>
                </a:spcBef>
              </a:pPr>
              <a:t>21</a:t>
            </a:fld>
            <a:endParaRPr lang="de-DE" altLang="de-DE" sz="1300"/>
          </a:p>
        </p:txBody>
      </p:sp>
      <p:sp>
        <p:nvSpPr>
          <p:cNvPr id="59395" name="Rectangle 2">
            <a:extLst>
              <a:ext uri="{FF2B5EF4-FFF2-40B4-BE49-F238E27FC236}">
                <a16:creationId xmlns:a16="http://schemas.microsoft.com/office/drawing/2014/main" id="{2F0847D2-2A1F-49B1-94B2-FE251B995FAD}"/>
              </a:ext>
            </a:extLst>
          </p:cNvPr>
          <p:cNvSpPr>
            <a:spLocks noGrp="1" noRot="1" noChangeAspect="1" noChangeArrowheads="1" noTextEdit="1"/>
          </p:cNvSpPr>
          <p:nvPr>
            <p:ph type="sldImg"/>
          </p:nvPr>
        </p:nvSpPr>
        <p:spPr>
          <a:xfrm>
            <a:off x="138113" y="768350"/>
            <a:ext cx="6823075" cy="3836988"/>
          </a:xfrm>
          <a:ln/>
        </p:spPr>
      </p:sp>
      <p:sp>
        <p:nvSpPr>
          <p:cNvPr id="59396" name="Rectangle 3">
            <a:extLst>
              <a:ext uri="{FF2B5EF4-FFF2-40B4-BE49-F238E27FC236}">
                <a16:creationId xmlns:a16="http://schemas.microsoft.com/office/drawing/2014/main" id="{85B0F2DF-53EC-460B-8786-CB89A3D6C02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5791962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a:extLst>
              <a:ext uri="{FF2B5EF4-FFF2-40B4-BE49-F238E27FC236}">
                <a16:creationId xmlns:a16="http://schemas.microsoft.com/office/drawing/2014/main" id="{14888FBA-CB57-455E-9273-D852A24C903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62572E0-473E-47B1-8C89-A08BBBD55A9B}" type="slidenum">
              <a:rPr lang="de-DE" altLang="de-DE" sz="1300" smtClean="0"/>
              <a:pPr>
                <a:spcBef>
                  <a:spcPct val="0"/>
                </a:spcBef>
              </a:pPr>
              <a:t>22</a:t>
            </a:fld>
            <a:endParaRPr lang="de-DE" altLang="de-DE" sz="1300"/>
          </a:p>
        </p:txBody>
      </p:sp>
      <p:sp>
        <p:nvSpPr>
          <p:cNvPr id="65539" name="Rectangle 2">
            <a:extLst>
              <a:ext uri="{FF2B5EF4-FFF2-40B4-BE49-F238E27FC236}">
                <a16:creationId xmlns:a16="http://schemas.microsoft.com/office/drawing/2014/main" id="{F9EFA32A-D44C-4DFF-A3F3-760871277004}"/>
              </a:ext>
            </a:extLst>
          </p:cNvPr>
          <p:cNvSpPr>
            <a:spLocks noGrp="1" noRot="1" noChangeAspect="1" noChangeArrowheads="1" noTextEdit="1"/>
          </p:cNvSpPr>
          <p:nvPr>
            <p:ph type="sldImg"/>
          </p:nvPr>
        </p:nvSpPr>
        <p:spPr>
          <a:xfrm>
            <a:off x="138113" y="768350"/>
            <a:ext cx="6823075" cy="3836988"/>
          </a:xfrm>
          <a:ln/>
        </p:spPr>
      </p:sp>
      <p:sp>
        <p:nvSpPr>
          <p:cNvPr id="65540" name="Rectangle 3">
            <a:extLst>
              <a:ext uri="{FF2B5EF4-FFF2-40B4-BE49-F238E27FC236}">
                <a16:creationId xmlns:a16="http://schemas.microsoft.com/office/drawing/2014/main" id="{8695A242-C7FA-40EA-94E9-DE0FE4BF24A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5309915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a:extLst>
              <a:ext uri="{FF2B5EF4-FFF2-40B4-BE49-F238E27FC236}">
                <a16:creationId xmlns:a16="http://schemas.microsoft.com/office/drawing/2014/main" id="{14888FBA-CB57-455E-9273-D852A24C903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62572E0-473E-47B1-8C89-A08BBBD55A9B}" type="slidenum">
              <a:rPr lang="de-DE" altLang="de-DE" sz="1300" smtClean="0"/>
              <a:pPr>
                <a:spcBef>
                  <a:spcPct val="0"/>
                </a:spcBef>
              </a:pPr>
              <a:t>23</a:t>
            </a:fld>
            <a:endParaRPr lang="de-DE" altLang="de-DE" sz="1300"/>
          </a:p>
        </p:txBody>
      </p:sp>
      <p:sp>
        <p:nvSpPr>
          <p:cNvPr id="65539" name="Rectangle 2">
            <a:extLst>
              <a:ext uri="{FF2B5EF4-FFF2-40B4-BE49-F238E27FC236}">
                <a16:creationId xmlns:a16="http://schemas.microsoft.com/office/drawing/2014/main" id="{F9EFA32A-D44C-4DFF-A3F3-760871277004}"/>
              </a:ext>
            </a:extLst>
          </p:cNvPr>
          <p:cNvSpPr>
            <a:spLocks noGrp="1" noRot="1" noChangeAspect="1" noChangeArrowheads="1" noTextEdit="1"/>
          </p:cNvSpPr>
          <p:nvPr>
            <p:ph type="sldImg"/>
          </p:nvPr>
        </p:nvSpPr>
        <p:spPr>
          <a:xfrm>
            <a:off x="138113" y="768350"/>
            <a:ext cx="6823075" cy="3836988"/>
          </a:xfrm>
          <a:ln/>
        </p:spPr>
      </p:sp>
      <p:sp>
        <p:nvSpPr>
          <p:cNvPr id="65540" name="Rectangle 3">
            <a:extLst>
              <a:ext uri="{FF2B5EF4-FFF2-40B4-BE49-F238E27FC236}">
                <a16:creationId xmlns:a16="http://schemas.microsoft.com/office/drawing/2014/main" id="{8695A242-C7FA-40EA-94E9-DE0FE4BF24A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5309915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a:extLst>
              <a:ext uri="{FF2B5EF4-FFF2-40B4-BE49-F238E27FC236}">
                <a16:creationId xmlns:a16="http://schemas.microsoft.com/office/drawing/2014/main" id="{14888FBA-CB57-455E-9273-D852A24C903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62572E0-473E-47B1-8C89-A08BBBD55A9B}" type="slidenum">
              <a:rPr lang="de-DE" altLang="de-DE" sz="1300" smtClean="0"/>
              <a:pPr>
                <a:spcBef>
                  <a:spcPct val="0"/>
                </a:spcBef>
              </a:pPr>
              <a:t>24</a:t>
            </a:fld>
            <a:endParaRPr lang="de-DE" altLang="de-DE" sz="1300"/>
          </a:p>
        </p:txBody>
      </p:sp>
      <p:sp>
        <p:nvSpPr>
          <p:cNvPr id="65539" name="Rectangle 2">
            <a:extLst>
              <a:ext uri="{FF2B5EF4-FFF2-40B4-BE49-F238E27FC236}">
                <a16:creationId xmlns:a16="http://schemas.microsoft.com/office/drawing/2014/main" id="{F9EFA32A-D44C-4DFF-A3F3-760871277004}"/>
              </a:ext>
            </a:extLst>
          </p:cNvPr>
          <p:cNvSpPr>
            <a:spLocks noGrp="1" noRot="1" noChangeAspect="1" noChangeArrowheads="1" noTextEdit="1"/>
          </p:cNvSpPr>
          <p:nvPr>
            <p:ph type="sldImg"/>
          </p:nvPr>
        </p:nvSpPr>
        <p:spPr>
          <a:xfrm>
            <a:off x="138113" y="768350"/>
            <a:ext cx="6823075" cy="3836988"/>
          </a:xfrm>
          <a:ln/>
        </p:spPr>
      </p:sp>
      <p:sp>
        <p:nvSpPr>
          <p:cNvPr id="65540" name="Rectangle 3">
            <a:extLst>
              <a:ext uri="{FF2B5EF4-FFF2-40B4-BE49-F238E27FC236}">
                <a16:creationId xmlns:a16="http://schemas.microsoft.com/office/drawing/2014/main" id="{8695A242-C7FA-40EA-94E9-DE0FE4BF24A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5309915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a:extLst>
              <a:ext uri="{FF2B5EF4-FFF2-40B4-BE49-F238E27FC236}">
                <a16:creationId xmlns:a16="http://schemas.microsoft.com/office/drawing/2014/main" id="{B24F6D48-2AF1-44EC-A176-7123D791E7E1}"/>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0E8AAFF-EA0A-434E-BB67-F66D96D2E31D}" type="slidenum">
              <a:rPr lang="de-DE" altLang="de-DE" sz="1300" smtClean="0"/>
              <a:pPr>
                <a:spcBef>
                  <a:spcPct val="0"/>
                </a:spcBef>
              </a:pPr>
              <a:t>25</a:t>
            </a:fld>
            <a:endParaRPr lang="de-DE" altLang="de-DE" sz="1300"/>
          </a:p>
        </p:txBody>
      </p:sp>
      <p:sp>
        <p:nvSpPr>
          <p:cNvPr id="69635" name="Rectangle 3074">
            <a:extLst>
              <a:ext uri="{FF2B5EF4-FFF2-40B4-BE49-F238E27FC236}">
                <a16:creationId xmlns:a16="http://schemas.microsoft.com/office/drawing/2014/main" id="{63D42FFA-7DF6-4234-932A-057EF2A1FE90}"/>
              </a:ext>
            </a:extLst>
          </p:cNvPr>
          <p:cNvSpPr>
            <a:spLocks noGrp="1" noRot="1" noChangeAspect="1" noChangeArrowheads="1" noTextEdit="1"/>
          </p:cNvSpPr>
          <p:nvPr>
            <p:ph type="sldImg"/>
          </p:nvPr>
        </p:nvSpPr>
        <p:spPr>
          <a:xfrm>
            <a:off x="138113" y="768350"/>
            <a:ext cx="6823075" cy="3836988"/>
          </a:xfrm>
          <a:ln/>
        </p:spPr>
      </p:sp>
      <p:sp>
        <p:nvSpPr>
          <p:cNvPr id="69636" name="Rectangle 3075">
            <a:extLst>
              <a:ext uri="{FF2B5EF4-FFF2-40B4-BE49-F238E27FC236}">
                <a16:creationId xmlns:a16="http://schemas.microsoft.com/office/drawing/2014/main" id="{EEB35A10-A947-4979-8E75-920820EE3224}"/>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2312413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a:extLst>
              <a:ext uri="{FF2B5EF4-FFF2-40B4-BE49-F238E27FC236}">
                <a16:creationId xmlns:a16="http://schemas.microsoft.com/office/drawing/2014/main" id="{B24F6D48-2AF1-44EC-A176-7123D791E7E1}"/>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0E8AAFF-EA0A-434E-BB67-F66D96D2E31D}" type="slidenum">
              <a:rPr lang="de-DE" altLang="de-DE" sz="1300" smtClean="0"/>
              <a:pPr>
                <a:spcBef>
                  <a:spcPct val="0"/>
                </a:spcBef>
              </a:pPr>
              <a:t>26</a:t>
            </a:fld>
            <a:endParaRPr lang="de-DE" altLang="de-DE" sz="1300"/>
          </a:p>
        </p:txBody>
      </p:sp>
      <p:sp>
        <p:nvSpPr>
          <p:cNvPr id="69635" name="Rectangle 3074">
            <a:extLst>
              <a:ext uri="{FF2B5EF4-FFF2-40B4-BE49-F238E27FC236}">
                <a16:creationId xmlns:a16="http://schemas.microsoft.com/office/drawing/2014/main" id="{63D42FFA-7DF6-4234-932A-057EF2A1FE90}"/>
              </a:ext>
            </a:extLst>
          </p:cNvPr>
          <p:cNvSpPr>
            <a:spLocks noGrp="1" noRot="1" noChangeAspect="1" noChangeArrowheads="1" noTextEdit="1"/>
          </p:cNvSpPr>
          <p:nvPr>
            <p:ph type="sldImg"/>
          </p:nvPr>
        </p:nvSpPr>
        <p:spPr>
          <a:xfrm>
            <a:off x="138113" y="768350"/>
            <a:ext cx="6823075" cy="3836988"/>
          </a:xfrm>
          <a:ln/>
        </p:spPr>
      </p:sp>
      <p:sp>
        <p:nvSpPr>
          <p:cNvPr id="69636" name="Rectangle 3075">
            <a:extLst>
              <a:ext uri="{FF2B5EF4-FFF2-40B4-BE49-F238E27FC236}">
                <a16:creationId xmlns:a16="http://schemas.microsoft.com/office/drawing/2014/main" id="{EEB35A10-A947-4979-8E75-920820EE3224}"/>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2312413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a:extLst>
              <a:ext uri="{FF2B5EF4-FFF2-40B4-BE49-F238E27FC236}">
                <a16:creationId xmlns:a16="http://schemas.microsoft.com/office/drawing/2014/main" id="{32CDF224-F54C-46CE-96C9-335F41C99A9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A1B6A82-54F7-4DCA-84B7-B649CC6E8946}" type="slidenum">
              <a:rPr lang="de-DE" altLang="de-DE" sz="1300" smtClean="0"/>
              <a:pPr>
                <a:spcBef>
                  <a:spcPct val="0"/>
                </a:spcBef>
              </a:pPr>
              <a:t>27</a:t>
            </a:fld>
            <a:endParaRPr lang="de-DE" altLang="de-DE" sz="1300"/>
          </a:p>
        </p:txBody>
      </p:sp>
      <p:sp>
        <p:nvSpPr>
          <p:cNvPr id="71683" name="Rectangle 2">
            <a:extLst>
              <a:ext uri="{FF2B5EF4-FFF2-40B4-BE49-F238E27FC236}">
                <a16:creationId xmlns:a16="http://schemas.microsoft.com/office/drawing/2014/main" id="{10920F0A-E572-4E3C-BD51-7A9D873BBB3F}"/>
              </a:ext>
            </a:extLst>
          </p:cNvPr>
          <p:cNvSpPr>
            <a:spLocks noGrp="1" noRot="1" noChangeAspect="1" noChangeArrowheads="1" noTextEdit="1"/>
          </p:cNvSpPr>
          <p:nvPr>
            <p:ph type="sldImg"/>
          </p:nvPr>
        </p:nvSpPr>
        <p:spPr>
          <a:xfrm>
            <a:off x="138113" y="768350"/>
            <a:ext cx="6823075" cy="3836988"/>
          </a:xfrm>
          <a:ln/>
        </p:spPr>
      </p:sp>
      <p:sp>
        <p:nvSpPr>
          <p:cNvPr id="71684" name="Rectangle 3">
            <a:extLst>
              <a:ext uri="{FF2B5EF4-FFF2-40B4-BE49-F238E27FC236}">
                <a16:creationId xmlns:a16="http://schemas.microsoft.com/office/drawing/2014/main" id="{0E8A83B9-161B-4CA1-A70F-A2CC1B048FA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1972514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a:extLst>
              <a:ext uri="{FF2B5EF4-FFF2-40B4-BE49-F238E27FC236}">
                <a16:creationId xmlns:a16="http://schemas.microsoft.com/office/drawing/2014/main" id="{727D942B-3C8B-4CE2-BE69-0E18E6D1D29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C2FB708-1599-42D5-BB72-B6552A3F029D}" type="slidenum">
              <a:rPr lang="de-DE" altLang="de-DE" sz="1300" smtClean="0"/>
              <a:pPr>
                <a:spcBef>
                  <a:spcPct val="0"/>
                </a:spcBef>
              </a:pPr>
              <a:t>28</a:t>
            </a:fld>
            <a:endParaRPr lang="de-DE" altLang="de-DE" sz="1300"/>
          </a:p>
        </p:txBody>
      </p:sp>
      <p:sp>
        <p:nvSpPr>
          <p:cNvPr id="73731" name="Rectangle 2">
            <a:extLst>
              <a:ext uri="{FF2B5EF4-FFF2-40B4-BE49-F238E27FC236}">
                <a16:creationId xmlns:a16="http://schemas.microsoft.com/office/drawing/2014/main" id="{382026D2-5572-4911-AFF6-2ACFBD84D4EE}"/>
              </a:ext>
            </a:extLst>
          </p:cNvPr>
          <p:cNvSpPr>
            <a:spLocks noGrp="1" noRot="1" noChangeAspect="1" noChangeArrowheads="1" noTextEdit="1"/>
          </p:cNvSpPr>
          <p:nvPr>
            <p:ph type="sldImg"/>
          </p:nvPr>
        </p:nvSpPr>
        <p:spPr>
          <a:xfrm>
            <a:off x="138113" y="768350"/>
            <a:ext cx="6823075" cy="3836988"/>
          </a:xfrm>
          <a:ln/>
        </p:spPr>
      </p:sp>
      <p:sp>
        <p:nvSpPr>
          <p:cNvPr id="73732" name="Rectangle 3">
            <a:extLst>
              <a:ext uri="{FF2B5EF4-FFF2-40B4-BE49-F238E27FC236}">
                <a16:creationId xmlns:a16="http://schemas.microsoft.com/office/drawing/2014/main" id="{1F99B639-07A1-46BC-A2B0-55BDC16E51A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p>
        </p:txBody>
      </p:sp>
    </p:spTree>
    <p:extLst>
      <p:ext uri="{BB962C8B-B14F-4D97-AF65-F5344CB8AC3E}">
        <p14:creationId xmlns:p14="http://schemas.microsoft.com/office/powerpoint/2010/main" val="379647723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a:extLst>
              <a:ext uri="{FF2B5EF4-FFF2-40B4-BE49-F238E27FC236}">
                <a16:creationId xmlns:a16="http://schemas.microsoft.com/office/drawing/2014/main" id="{AF6D1732-62B9-4230-8E26-5CCA7C62543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9227CC5-DD62-4018-9ED5-BCBE1D7C21EC}" type="slidenum">
              <a:rPr lang="de-DE" altLang="de-DE" sz="1300" smtClean="0"/>
              <a:pPr>
                <a:spcBef>
                  <a:spcPct val="0"/>
                </a:spcBef>
              </a:pPr>
              <a:t>29</a:t>
            </a:fld>
            <a:endParaRPr lang="de-DE" altLang="de-DE" sz="1300"/>
          </a:p>
        </p:txBody>
      </p:sp>
      <p:sp>
        <p:nvSpPr>
          <p:cNvPr id="75779" name="Rectangle 2">
            <a:extLst>
              <a:ext uri="{FF2B5EF4-FFF2-40B4-BE49-F238E27FC236}">
                <a16:creationId xmlns:a16="http://schemas.microsoft.com/office/drawing/2014/main" id="{DE5C98A0-88A8-473A-8A1F-CDFFC709B336}"/>
              </a:ext>
            </a:extLst>
          </p:cNvPr>
          <p:cNvSpPr>
            <a:spLocks noGrp="1" noRot="1" noChangeAspect="1" noChangeArrowheads="1" noTextEdit="1"/>
          </p:cNvSpPr>
          <p:nvPr>
            <p:ph type="sldImg"/>
          </p:nvPr>
        </p:nvSpPr>
        <p:spPr>
          <a:xfrm>
            <a:off x="138113" y="768350"/>
            <a:ext cx="6823075" cy="3836988"/>
          </a:xfrm>
          <a:ln/>
        </p:spPr>
      </p:sp>
      <p:sp>
        <p:nvSpPr>
          <p:cNvPr id="75780" name="Rectangle 3">
            <a:extLst>
              <a:ext uri="{FF2B5EF4-FFF2-40B4-BE49-F238E27FC236}">
                <a16:creationId xmlns:a16="http://schemas.microsoft.com/office/drawing/2014/main" id="{59E32E6A-BB96-466C-9B75-4788B659447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p>
        </p:txBody>
      </p:sp>
    </p:spTree>
    <p:extLst>
      <p:ext uri="{BB962C8B-B14F-4D97-AF65-F5344CB8AC3E}">
        <p14:creationId xmlns:p14="http://schemas.microsoft.com/office/powerpoint/2010/main" val="328266440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a:extLst>
              <a:ext uri="{FF2B5EF4-FFF2-40B4-BE49-F238E27FC236}">
                <a16:creationId xmlns:a16="http://schemas.microsoft.com/office/drawing/2014/main" id="{24994069-4C3E-44AD-9D81-98A2BBE48738}"/>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5F79E97-297D-46F6-AFD7-A5F544771BBF}" type="slidenum">
              <a:rPr lang="de-DE" altLang="de-DE" sz="1300" smtClean="0"/>
              <a:pPr>
                <a:spcBef>
                  <a:spcPct val="0"/>
                </a:spcBef>
              </a:pPr>
              <a:t>30</a:t>
            </a:fld>
            <a:endParaRPr lang="de-DE" altLang="de-DE" sz="1300"/>
          </a:p>
        </p:txBody>
      </p:sp>
      <p:sp>
        <p:nvSpPr>
          <p:cNvPr id="77827" name="Rectangle 2">
            <a:extLst>
              <a:ext uri="{FF2B5EF4-FFF2-40B4-BE49-F238E27FC236}">
                <a16:creationId xmlns:a16="http://schemas.microsoft.com/office/drawing/2014/main" id="{576DCEDD-3628-469B-8CA3-334A93EB4AF4}"/>
              </a:ext>
            </a:extLst>
          </p:cNvPr>
          <p:cNvSpPr>
            <a:spLocks noGrp="1" noRot="1" noChangeAspect="1" noChangeArrowheads="1" noTextEdit="1"/>
          </p:cNvSpPr>
          <p:nvPr>
            <p:ph type="sldImg"/>
          </p:nvPr>
        </p:nvSpPr>
        <p:spPr>
          <a:xfrm>
            <a:off x="138113" y="768350"/>
            <a:ext cx="6823075" cy="3836988"/>
          </a:xfrm>
          <a:ln/>
        </p:spPr>
      </p:sp>
      <p:sp>
        <p:nvSpPr>
          <p:cNvPr id="77828" name="Rectangle 3">
            <a:extLst>
              <a:ext uri="{FF2B5EF4-FFF2-40B4-BE49-F238E27FC236}">
                <a16:creationId xmlns:a16="http://schemas.microsoft.com/office/drawing/2014/main" id="{1C3CDB70-2A6C-4C24-85AD-535679905C1D}"/>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p>
        </p:txBody>
      </p:sp>
    </p:spTree>
    <p:extLst>
      <p:ext uri="{BB962C8B-B14F-4D97-AF65-F5344CB8AC3E}">
        <p14:creationId xmlns:p14="http://schemas.microsoft.com/office/powerpoint/2010/main" val="144168486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a:extLst>
              <a:ext uri="{FF2B5EF4-FFF2-40B4-BE49-F238E27FC236}">
                <a16:creationId xmlns:a16="http://schemas.microsoft.com/office/drawing/2014/main" id="{9E9089C1-B3D0-4946-8545-4B3E3472349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9AA8D9C-DE74-4924-B95D-346D1C4F4998}" type="slidenum">
              <a:rPr lang="de-DE" altLang="de-DE" sz="1300" smtClean="0"/>
              <a:pPr>
                <a:spcBef>
                  <a:spcPct val="0"/>
                </a:spcBef>
              </a:pPr>
              <a:t>31</a:t>
            </a:fld>
            <a:endParaRPr lang="de-DE" altLang="de-DE" sz="1300"/>
          </a:p>
        </p:txBody>
      </p:sp>
      <p:sp>
        <p:nvSpPr>
          <p:cNvPr id="79875" name="Rectangle 2">
            <a:extLst>
              <a:ext uri="{FF2B5EF4-FFF2-40B4-BE49-F238E27FC236}">
                <a16:creationId xmlns:a16="http://schemas.microsoft.com/office/drawing/2014/main" id="{07264726-5D98-4A2F-9829-92C3481C1E71}"/>
              </a:ext>
            </a:extLst>
          </p:cNvPr>
          <p:cNvSpPr>
            <a:spLocks noGrp="1" noRot="1" noChangeAspect="1" noChangeArrowheads="1" noTextEdit="1"/>
          </p:cNvSpPr>
          <p:nvPr>
            <p:ph type="sldImg"/>
          </p:nvPr>
        </p:nvSpPr>
        <p:spPr>
          <a:xfrm>
            <a:off x="138113" y="768350"/>
            <a:ext cx="6823075" cy="3836988"/>
          </a:xfrm>
          <a:ln/>
        </p:spPr>
      </p:sp>
      <p:sp>
        <p:nvSpPr>
          <p:cNvPr id="79876" name="Rectangle 3">
            <a:extLst>
              <a:ext uri="{FF2B5EF4-FFF2-40B4-BE49-F238E27FC236}">
                <a16:creationId xmlns:a16="http://schemas.microsoft.com/office/drawing/2014/main" id="{A6CA48F4-6A93-4B51-A5BA-4C28F1CCB416}"/>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5015704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a:extLst>
              <a:ext uri="{FF2B5EF4-FFF2-40B4-BE49-F238E27FC236}">
                <a16:creationId xmlns:a16="http://schemas.microsoft.com/office/drawing/2014/main" id="{27564633-8C04-4B16-A334-8E29D3B95E4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5F317F8-525E-401B-83A7-1C4376D008EB}" type="slidenum">
              <a:rPr lang="de-DE" altLang="de-DE" sz="1300" smtClean="0"/>
              <a:pPr>
                <a:spcBef>
                  <a:spcPct val="0"/>
                </a:spcBef>
              </a:pPr>
              <a:t>32</a:t>
            </a:fld>
            <a:endParaRPr lang="de-DE" altLang="de-DE" sz="1300"/>
          </a:p>
        </p:txBody>
      </p:sp>
      <p:sp>
        <p:nvSpPr>
          <p:cNvPr id="83971" name="Rectangle 2">
            <a:extLst>
              <a:ext uri="{FF2B5EF4-FFF2-40B4-BE49-F238E27FC236}">
                <a16:creationId xmlns:a16="http://schemas.microsoft.com/office/drawing/2014/main" id="{0DF2F543-0A9A-4867-A67E-BA43E7983939}"/>
              </a:ext>
            </a:extLst>
          </p:cNvPr>
          <p:cNvSpPr>
            <a:spLocks noGrp="1" noRot="1" noChangeAspect="1" noChangeArrowheads="1" noTextEdit="1"/>
          </p:cNvSpPr>
          <p:nvPr>
            <p:ph type="sldImg"/>
          </p:nvPr>
        </p:nvSpPr>
        <p:spPr>
          <a:xfrm>
            <a:off x="138113" y="768350"/>
            <a:ext cx="6823075" cy="3836988"/>
          </a:xfrm>
          <a:ln/>
        </p:spPr>
      </p:sp>
      <p:sp>
        <p:nvSpPr>
          <p:cNvPr id="83972" name="Rectangle 3">
            <a:extLst>
              <a:ext uri="{FF2B5EF4-FFF2-40B4-BE49-F238E27FC236}">
                <a16:creationId xmlns:a16="http://schemas.microsoft.com/office/drawing/2014/main" id="{D127041D-0334-4858-A071-AC4B0663752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7895166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a:extLst>
              <a:ext uri="{FF2B5EF4-FFF2-40B4-BE49-F238E27FC236}">
                <a16:creationId xmlns:a16="http://schemas.microsoft.com/office/drawing/2014/main" id="{27564633-8C04-4B16-A334-8E29D3B95E4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5F317F8-525E-401B-83A7-1C4376D008EB}" type="slidenum">
              <a:rPr lang="de-DE" altLang="de-DE" sz="1300" smtClean="0"/>
              <a:pPr>
                <a:spcBef>
                  <a:spcPct val="0"/>
                </a:spcBef>
              </a:pPr>
              <a:t>33</a:t>
            </a:fld>
            <a:endParaRPr lang="de-DE" altLang="de-DE" sz="1300"/>
          </a:p>
        </p:txBody>
      </p:sp>
      <p:sp>
        <p:nvSpPr>
          <p:cNvPr id="83971" name="Rectangle 2">
            <a:extLst>
              <a:ext uri="{FF2B5EF4-FFF2-40B4-BE49-F238E27FC236}">
                <a16:creationId xmlns:a16="http://schemas.microsoft.com/office/drawing/2014/main" id="{0DF2F543-0A9A-4867-A67E-BA43E7983939}"/>
              </a:ext>
            </a:extLst>
          </p:cNvPr>
          <p:cNvSpPr>
            <a:spLocks noGrp="1" noRot="1" noChangeAspect="1" noChangeArrowheads="1" noTextEdit="1"/>
          </p:cNvSpPr>
          <p:nvPr>
            <p:ph type="sldImg"/>
          </p:nvPr>
        </p:nvSpPr>
        <p:spPr>
          <a:xfrm>
            <a:off x="138113" y="768350"/>
            <a:ext cx="6823075" cy="3836988"/>
          </a:xfrm>
          <a:ln/>
        </p:spPr>
      </p:sp>
      <p:sp>
        <p:nvSpPr>
          <p:cNvPr id="83972" name="Rectangle 3">
            <a:extLst>
              <a:ext uri="{FF2B5EF4-FFF2-40B4-BE49-F238E27FC236}">
                <a16:creationId xmlns:a16="http://schemas.microsoft.com/office/drawing/2014/main" id="{D127041D-0334-4858-A071-AC4B0663752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7895166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34</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a:extLst>
              <a:ext uri="{FF2B5EF4-FFF2-40B4-BE49-F238E27FC236}">
                <a16:creationId xmlns:a16="http://schemas.microsoft.com/office/drawing/2014/main" id="{03ACAC71-CBB7-477A-8350-05BE9306486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64597CF-3494-4D5A-AF2B-5936B423C5DC}" type="slidenum">
              <a:rPr lang="de-DE" altLang="de-DE" sz="1300" smtClean="0"/>
              <a:pPr>
                <a:spcBef>
                  <a:spcPct val="0"/>
                </a:spcBef>
              </a:pPr>
              <a:t>35</a:t>
            </a:fld>
            <a:endParaRPr lang="de-DE" altLang="de-DE" sz="1300"/>
          </a:p>
        </p:txBody>
      </p:sp>
      <p:sp>
        <p:nvSpPr>
          <p:cNvPr id="87043" name="Rectangle 2">
            <a:extLst>
              <a:ext uri="{FF2B5EF4-FFF2-40B4-BE49-F238E27FC236}">
                <a16:creationId xmlns:a16="http://schemas.microsoft.com/office/drawing/2014/main" id="{E96F8353-387F-4A02-BBA9-8D6567D497E1}"/>
              </a:ext>
            </a:extLst>
          </p:cNvPr>
          <p:cNvSpPr>
            <a:spLocks noGrp="1" noRot="1" noChangeAspect="1" noChangeArrowheads="1" noTextEdit="1"/>
          </p:cNvSpPr>
          <p:nvPr>
            <p:ph type="sldImg"/>
          </p:nvPr>
        </p:nvSpPr>
        <p:spPr>
          <a:xfrm>
            <a:off x="138113" y="768350"/>
            <a:ext cx="6823075" cy="3836988"/>
          </a:xfrm>
          <a:ln/>
        </p:spPr>
      </p:sp>
      <p:sp>
        <p:nvSpPr>
          <p:cNvPr id="87044" name="Rectangle 3">
            <a:extLst>
              <a:ext uri="{FF2B5EF4-FFF2-40B4-BE49-F238E27FC236}">
                <a16:creationId xmlns:a16="http://schemas.microsoft.com/office/drawing/2014/main" id="{A7CF0EC9-CA6C-4484-8F19-7CF235F5AC2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7874862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a:extLst>
              <a:ext uri="{FF2B5EF4-FFF2-40B4-BE49-F238E27FC236}">
                <a16:creationId xmlns:a16="http://schemas.microsoft.com/office/drawing/2014/main" id="{77365B31-4BF1-45E7-B106-0AF0D6D086B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8476A16-9385-41BF-A905-4B8700ECAE81}" type="slidenum">
              <a:rPr lang="de-DE" altLang="de-DE" sz="1300" smtClean="0"/>
              <a:pPr>
                <a:spcBef>
                  <a:spcPct val="0"/>
                </a:spcBef>
              </a:pPr>
              <a:t>36</a:t>
            </a:fld>
            <a:endParaRPr lang="de-DE" altLang="de-DE" sz="1300"/>
          </a:p>
        </p:txBody>
      </p:sp>
      <p:sp>
        <p:nvSpPr>
          <p:cNvPr id="93187" name="Rectangle 2">
            <a:extLst>
              <a:ext uri="{FF2B5EF4-FFF2-40B4-BE49-F238E27FC236}">
                <a16:creationId xmlns:a16="http://schemas.microsoft.com/office/drawing/2014/main" id="{76F09760-7775-41B2-8EE4-E2DD3592C13B}"/>
              </a:ext>
            </a:extLst>
          </p:cNvPr>
          <p:cNvSpPr>
            <a:spLocks noGrp="1" noRot="1" noChangeAspect="1" noChangeArrowheads="1" noTextEdit="1"/>
          </p:cNvSpPr>
          <p:nvPr>
            <p:ph type="sldImg"/>
          </p:nvPr>
        </p:nvSpPr>
        <p:spPr>
          <a:xfrm>
            <a:off x="138113" y="768350"/>
            <a:ext cx="6823075" cy="3836988"/>
          </a:xfrm>
          <a:solidFill>
            <a:srgbClr val="FFFFFF"/>
          </a:solidFill>
          <a:ln/>
        </p:spPr>
      </p:sp>
      <p:sp>
        <p:nvSpPr>
          <p:cNvPr id="93188" name="Rectangle 3">
            <a:extLst>
              <a:ext uri="{FF2B5EF4-FFF2-40B4-BE49-F238E27FC236}">
                <a16:creationId xmlns:a16="http://schemas.microsoft.com/office/drawing/2014/main" id="{7967B62E-DE1C-45E2-9055-8271D4F22CF2}"/>
              </a:ext>
            </a:extLst>
          </p:cNvPr>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388871791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a:extLst>
              <a:ext uri="{FF2B5EF4-FFF2-40B4-BE49-F238E27FC236}">
                <a16:creationId xmlns:a16="http://schemas.microsoft.com/office/drawing/2014/main" id="{77365B31-4BF1-45E7-B106-0AF0D6D086B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8476A16-9385-41BF-A905-4B8700ECAE81}" type="slidenum">
              <a:rPr lang="de-DE" altLang="de-DE" sz="1300" smtClean="0"/>
              <a:pPr>
                <a:spcBef>
                  <a:spcPct val="0"/>
                </a:spcBef>
              </a:pPr>
              <a:t>37</a:t>
            </a:fld>
            <a:endParaRPr lang="de-DE" altLang="de-DE" sz="1300"/>
          </a:p>
        </p:txBody>
      </p:sp>
      <p:sp>
        <p:nvSpPr>
          <p:cNvPr id="93187" name="Rectangle 2">
            <a:extLst>
              <a:ext uri="{FF2B5EF4-FFF2-40B4-BE49-F238E27FC236}">
                <a16:creationId xmlns:a16="http://schemas.microsoft.com/office/drawing/2014/main" id="{76F09760-7775-41B2-8EE4-E2DD3592C13B}"/>
              </a:ext>
            </a:extLst>
          </p:cNvPr>
          <p:cNvSpPr>
            <a:spLocks noGrp="1" noRot="1" noChangeAspect="1" noChangeArrowheads="1" noTextEdit="1"/>
          </p:cNvSpPr>
          <p:nvPr>
            <p:ph type="sldImg"/>
          </p:nvPr>
        </p:nvSpPr>
        <p:spPr>
          <a:xfrm>
            <a:off x="138113" y="768350"/>
            <a:ext cx="6823075" cy="3836988"/>
          </a:xfrm>
          <a:solidFill>
            <a:srgbClr val="FFFFFF"/>
          </a:solidFill>
          <a:ln/>
        </p:spPr>
      </p:sp>
      <p:sp>
        <p:nvSpPr>
          <p:cNvPr id="93188" name="Rectangle 3">
            <a:extLst>
              <a:ext uri="{FF2B5EF4-FFF2-40B4-BE49-F238E27FC236}">
                <a16:creationId xmlns:a16="http://schemas.microsoft.com/office/drawing/2014/main" id="{7967B62E-DE1C-45E2-9055-8271D4F22CF2}"/>
              </a:ext>
            </a:extLst>
          </p:cNvPr>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388871791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a:extLst>
              <a:ext uri="{FF2B5EF4-FFF2-40B4-BE49-F238E27FC236}">
                <a16:creationId xmlns:a16="http://schemas.microsoft.com/office/drawing/2014/main" id="{77365B31-4BF1-45E7-B106-0AF0D6D086B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8476A16-9385-41BF-A905-4B8700ECAE81}" type="slidenum">
              <a:rPr lang="de-DE" altLang="de-DE" sz="1300" smtClean="0"/>
              <a:pPr>
                <a:spcBef>
                  <a:spcPct val="0"/>
                </a:spcBef>
              </a:pPr>
              <a:t>38</a:t>
            </a:fld>
            <a:endParaRPr lang="de-DE" altLang="de-DE" sz="1300"/>
          </a:p>
        </p:txBody>
      </p:sp>
      <p:sp>
        <p:nvSpPr>
          <p:cNvPr id="93187" name="Rectangle 2">
            <a:extLst>
              <a:ext uri="{FF2B5EF4-FFF2-40B4-BE49-F238E27FC236}">
                <a16:creationId xmlns:a16="http://schemas.microsoft.com/office/drawing/2014/main" id="{76F09760-7775-41B2-8EE4-E2DD3592C13B}"/>
              </a:ext>
            </a:extLst>
          </p:cNvPr>
          <p:cNvSpPr>
            <a:spLocks noGrp="1" noRot="1" noChangeAspect="1" noChangeArrowheads="1" noTextEdit="1"/>
          </p:cNvSpPr>
          <p:nvPr>
            <p:ph type="sldImg"/>
          </p:nvPr>
        </p:nvSpPr>
        <p:spPr>
          <a:xfrm>
            <a:off x="138113" y="768350"/>
            <a:ext cx="6823075" cy="3836988"/>
          </a:xfrm>
          <a:solidFill>
            <a:srgbClr val="FFFFFF"/>
          </a:solidFill>
          <a:ln/>
        </p:spPr>
      </p:sp>
      <p:sp>
        <p:nvSpPr>
          <p:cNvPr id="93188" name="Rectangle 3">
            <a:extLst>
              <a:ext uri="{FF2B5EF4-FFF2-40B4-BE49-F238E27FC236}">
                <a16:creationId xmlns:a16="http://schemas.microsoft.com/office/drawing/2014/main" id="{7967B62E-DE1C-45E2-9055-8271D4F22CF2}"/>
              </a:ext>
            </a:extLst>
          </p:cNvPr>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388871791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a:extLst>
              <a:ext uri="{FF2B5EF4-FFF2-40B4-BE49-F238E27FC236}">
                <a16:creationId xmlns:a16="http://schemas.microsoft.com/office/drawing/2014/main" id="{E648A056-DC43-4C5B-A6D9-E0A1DCE82BB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650A259-0647-4725-B710-470AD4ED6309}" type="slidenum">
              <a:rPr lang="de-DE" altLang="de-DE" sz="1300" smtClean="0"/>
              <a:pPr>
                <a:spcBef>
                  <a:spcPct val="0"/>
                </a:spcBef>
              </a:pPr>
              <a:t>39</a:t>
            </a:fld>
            <a:endParaRPr lang="de-DE" altLang="de-DE" sz="1300"/>
          </a:p>
        </p:txBody>
      </p:sp>
      <p:sp>
        <p:nvSpPr>
          <p:cNvPr id="99331" name="Rectangle 1026">
            <a:extLst>
              <a:ext uri="{FF2B5EF4-FFF2-40B4-BE49-F238E27FC236}">
                <a16:creationId xmlns:a16="http://schemas.microsoft.com/office/drawing/2014/main" id="{6AE5946B-3FC6-4026-BF12-0BA2D6269BF0}"/>
              </a:ext>
            </a:extLst>
          </p:cNvPr>
          <p:cNvSpPr>
            <a:spLocks noGrp="1" noRot="1" noChangeAspect="1" noChangeArrowheads="1" noTextEdit="1"/>
          </p:cNvSpPr>
          <p:nvPr>
            <p:ph type="sldImg"/>
          </p:nvPr>
        </p:nvSpPr>
        <p:spPr>
          <a:xfrm>
            <a:off x="138113" y="768350"/>
            <a:ext cx="6823075" cy="3836988"/>
          </a:xfrm>
          <a:ln/>
        </p:spPr>
      </p:sp>
      <p:sp>
        <p:nvSpPr>
          <p:cNvPr id="99332" name="Rectangle 1027">
            <a:extLst>
              <a:ext uri="{FF2B5EF4-FFF2-40B4-BE49-F238E27FC236}">
                <a16:creationId xmlns:a16="http://schemas.microsoft.com/office/drawing/2014/main" id="{6DA83FF3-CF73-4E53-B55C-924F8BC2A090}"/>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4270744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a:extLst>
              <a:ext uri="{FF2B5EF4-FFF2-40B4-BE49-F238E27FC236}">
                <a16:creationId xmlns:a16="http://schemas.microsoft.com/office/drawing/2014/main" id="{E648A056-DC43-4C5B-A6D9-E0A1DCE82BB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650A259-0647-4725-B710-470AD4ED6309}" type="slidenum">
              <a:rPr lang="de-DE" altLang="de-DE" sz="1300" smtClean="0"/>
              <a:pPr>
                <a:spcBef>
                  <a:spcPct val="0"/>
                </a:spcBef>
              </a:pPr>
              <a:t>40</a:t>
            </a:fld>
            <a:endParaRPr lang="de-DE" altLang="de-DE" sz="1300"/>
          </a:p>
        </p:txBody>
      </p:sp>
      <p:sp>
        <p:nvSpPr>
          <p:cNvPr id="99331" name="Rectangle 1026">
            <a:extLst>
              <a:ext uri="{FF2B5EF4-FFF2-40B4-BE49-F238E27FC236}">
                <a16:creationId xmlns:a16="http://schemas.microsoft.com/office/drawing/2014/main" id="{6AE5946B-3FC6-4026-BF12-0BA2D6269BF0}"/>
              </a:ext>
            </a:extLst>
          </p:cNvPr>
          <p:cNvSpPr>
            <a:spLocks noGrp="1" noRot="1" noChangeAspect="1" noChangeArrowheads="1" noTextEdit="1"/>
          </p:cNvSpPr>
          <p:nvPr>
            <p:ph type="sldImg"/>
          </p:nvPr>
        </p:nvSpPr>
        <p:spPr>
          <a:xfrm>
            <a:off x="138113" y="768350"/>
            <a:ext cx="6823075" cy="3836988"/>
          </a:xfrm>
          <a:ln/>
        </p:spPr>
      </p:sp>
      <p:sp>
        <p:nvSpPr>
          <p:cNvPr id="99332" name="Rectangle 1027">
            <a:extLst>
              <a:ext uri="{FF2B5EF4-FFF2-40B4-BE49-F238E27FC236}">
                <a16:creationId xmlns:a16="http://schemas.microsoft.com/office/drawing/2014/main" id="{6DA83FF3-CF73-4E53-B55C-924F8BC2A090}"/>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4270744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a:extLst>
              <a:ext uri="{FF2B5EF4-FFF2-40B4-BE49-F238E27FC236}">
                <a16:creationId xmlns:a16="http://schemas.microsoft.com/office/drawing/2014/main" id="{E648A056-DC43-4C5B-A6D9-E0A1DCE82BB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650A259-0647-4725-B710-470AD4ED6309}" type="slidenum">
              <a:rPr lang="de-DE" altLang="de-DE" sz="1300" smtClean="0"/>
              <a:pPr>
                <a:spcBef>
                  <a:spcPct val="0"/>
                </a:spcBef>
              </a:pPr>
              <a:t>41</a:t>
            </a:fld>
            <a:endParaRPr lang="de-DE" altLang="de-DE" sz="1300"/>
          </a:p>
        </p:txBody>
      </p:sp>
      <p:sp>
        <p:nvSpPr>
          <p:cNvPr id="99331" name="Rectangle 1026">
            <a:extLst>
              <a:ext uri="{FF2B5EF4-FFF2-40B4-BE49-F238E27FC236}">
                <a16:creationId xmlns:a16="http://schemas.microsoft.com/office/drawing/2014/main" id="{6AE5946B-3FC6-4026-BF12-0BA2D6269BF0}"/>
              </a:ext>
            </a:extLst>
          </p:cNvPr>
          <p:cNvSpPr>
            <a:spLocks noGrp="1" noRot="1" noChangeAspect="1" noChangeArrowheads="1" noTextEdit="1"/>
          </p:cNvSpPr>
          <p:nvPr>
            <p:ph type="sldImg"/>
          </p:nvPr>
        </p:nvSpPr>
        <p:spPr>
          <a:xfrm>
            <a:off x="138113" y="768350"/>
            <a:ext cx="6823075" cy="3836988"/>
          </a:xfrm>
          <a:ln/>
        </p:spPr>
      </p:sp>
      <p:sp>
        <p:nvSpPr>
          <p:cNvPr id="99332" name="Rectangle 1027">
            <a:extLst>
              <a:ext uri="{FF2B5EF4-FFF2-40B4-BE49-F238E27FC236}">
                <a16:creationId xmlns:a16="http://schemas.microsoft.com/office/drawing/2014/main" id="{6DA83FF3-CF73-4E53-B55C-924F8BC2A090}"/>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4270744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a:extLst>
              <a:ext uri="{FF2B5EF4-FFF2-40B4-BE49-F238E27FC236}">
                <a16:creationId xmlns:a16="http://schemas.microsoft.com/office/drawing/2014/main" id="{DA3BD697-6B53-4483-B061-8C3B03126C4B}"/>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B8053A8-85CB-4B7B-98B6-F831BE379279}" type="slidenum">
              <a:rPr lang="de-DE" altLang="de-DE" sz="1300" smtClean="0"/>
              <a:pPr>
                <a:spcBef>
                  <a:spcPct val="0"/>
                </a:spcBef>
              </a:pPr>
              <a:t>42</a:t>
            </a:fld>
            <a:endParaRPr lang="de-DE" altLang="de-DE" sz="1300"/>
          </a:p>
        </p:txBody>
      </p:sp>
      <p:sp>
        <p:nvSpPr>
          <p:cNvPr id="107523" name="Rectangle 2">
            <a:extLst>
              <a:ext uri="{FF2B5EF4-FFF2-40B4-BE49-F238E27FC236}">
                <a16:creationId xmlns:a16="http://schemas.microsoft.com/office/drawing/2014/main" id="{B37D9D81-93B9-485C-945B-FB98AD61C65B}"/>
              </a:ext>
            </a:extLst>
          </p:cNvPr>
          <p:cNvSpPr>
            <a:spLocks noGrp="1" noRot="1" noChangeAspect="1" noChangeArrowheads="1" noTextEdit="1"/>
          </p:cNvSpPr>
          <p:nvPr>
            <p:ph type="sldImg"/>
          </p:nvPr>
        </p:nvSpPr>
        <p:spPr>
          <a:xfrm>
            <a:off x="138113" y="768350"/>
            <a:ext cx="6823075" cy="3836988"/>
          </a:xfrm>
          <a:ln/>
        </p:spPr>
      </p:sp>
      <p:sp>
        <p:nvSpPr>
          <p:cNvPr id="107524" name="Rectangle 3">
            <a:extLst>
              <a:ext uri="{FF2B5EF4-FFF2-40B4-BE49-F238E27FC236}">
                <a16:creationId xmlns:a16="http://schemas.microsoft.com/office/drawing/2014/main" id="{C3E007FA-4492-4ED1-9DF4-60B8FE6954F0}"/>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4736063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a:extLst>
              <a:ext uri="{FF2B5EF4-FFF2-40B4-BE49-F238E27FC236}">
                <a16:creationId xmlns:a16="http://schemas.microsoft.com/office/drawing/2014/main" id="{DA3BD697-6B53-4483-B061-8C3B03126C4B}"/>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B8053A8-85CB-4B7B-98B6-F831BE379279}" type="slidenum">
              <a:rPr lang="de-DE" altLang="de-DE" sz="1300" smtClean="0"/>
              <a:pPr>
                <a:spcBef>
                  <a:spcPct val="0"/>
                </a:spcBef>
              </a:pPr>
              <a:t>43</a:t>
            </a:fld>
            <a:endParaRPr lang="de-DE" altLang="de-DE" sz="1300"/>
          </a:p>
        </p:txBody>
      </p:sp>
      <p:sp>
        <p:nvSpPr>
          <p:cNvPr id="107523" name="Rectangle 2">
            <a:extLst>
              <a:ext uri="{FF2B5EF4-FFF2-40B4-BE49-F238E27FC236}">
                <a16:creationId xmlns:a16="http://schemas.microsoft.com/office/drawing/2014/main" id="{B37D9D81-93B9-485C-945B-FB98AD61C65B}"/>
              </a:ext>
            </a:extLst>
          </p:cNvPr>
          <p:cNvSpPr>
            <a:spLocks noGrp="1" noRot="1" noChangeAspect="1" noChangeArrowheads="1" noTextEdit="1"/>
          </p:cNvSpPr>
          <p:nvPr>
            <p:ph type="sldImg"/>
          </p:nvPr>
        </p:nvSpPr>
        <p:spPr>
          <a:xfrm>
            <a:off x="138113" y="768350"/>
            <a:ext cx="6823075" cy="3836988"/>
          </a:xfrm>
          <a:ln/>
        </p:spPr>
      </p:sp>
      <p:sp>
        <p:nvSpPr>
          <p:cNvPr id="107524" name="Rectangle 3">
            <a:extLst>
              <a:ext uri="{FF2B5EF4-FFF2-40B4-BE49-F238E27FC236}">
                <a16:creationId xmlns:a16="http://schemas.microsoft.com/office/drawing/2014/main" id="{C3E007FA-4492-4ED1-9DF4-60B8FE6954F0}"/>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4736063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a:extLst>
              <a:ext uri="{FF2B5EF4-FFF2-40B4-BE49-F238E27FC236}">
                <a16:creationId xmlns:a16="http://schemas.microsoft.com/office/drawing/2014/main" id="{DA3BD697-6B53-4483-B061-8C3B03126C4B}"/>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B8053A8-85CB-4B7B-98B6-F831BE379279}" type="slidenum">
              <a:rPr lang="de-DE" altLang="de-DE" sz="1300" smtClean="0"/>
              <a:pPr>
                <a:spcBef>
                  <a:spcPct val="0"/>
                </a:spcBef>
              </a:pPr>
              <a:t>44</a:t>
            </a:fld>
            <a:endParaRPr lang="de-DE" altLang="de-DE" sz="1300"/>
          </a:p>
        </p:txBody>
      </p:sp>
      <p:sp>
        <p:nvSpPr>
          <p:cNvPr id="107523" name="Rectangle 2">
            <a:extLst>
              <a:ext uri="{FF2B5EF4-FFF2-40B4-BE49-F238E27FC236}">
                <a16:creationId xmlns:a16="http://schemas.microsoft.com/office/drawing/2014/main" id="{B37D9D81-93B9-485C-945B-FB98AD61C65B}"/>
              </a:ext>
            </a:extLst>
          </p:cNvPr>
          <p:cNvSpPr>
            <a:spLocks noGrp="1" noRot="1" noChangeAspect="1" noChangeArrowheads="1" noTextEdit="1"/>
          </p:cNvSpPr>
          <p:nvPr>
            <p:ph type="sldImg"/>
          </p:nvPr>
        </p:nvSpPr>
        <p:spPr>
          <a:xfrm>
            <a:off x="138113" y="768350"/>
            <a:ext cx="6823075" cy="3836988"/>
          </a:xfrm>
          <a:ln/>
        </p:spPr>
      </p:sp>
      <p:sp>
        <p:nvSpPr>
          <p:cNvPr id="107524" name="Rectangle 3">
            <a:extLst>
              <a:ext uri="{FF2B5EF4-FFF2-40B4-BE49-F238E27FC236}">
                <a16:creationId xmlns:a16="http://schemas.microsoft.com/office/drawing/2014/main" id="{C3E007FA-4492-4ED1-9DF4-60B8FE6954F0}"/>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4736063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a:extLst>
              <a:ext uri="{FF2B5EF4-FFF2-40B4-BE49-F238E27FC236}">
                <a16:creationId xmlns:a16="http://schemas.microsoft.com/office/drawing/2014/main" id="{DA3BD697-6B53-4483-B061-8C3B03126C4B}"/>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B8053A8-85CB-4B7B-98B6-F831BE379279}" type="slidenum">
              <a:rPr lang="de-DE" altLang="de-DE" sz="1300" smtClean="0"/>
              <a:pPr>
                <a:spcBef>
                  <a:spcPct val="0"/>
                </a:spcBef>
              </a:pPr>
              <a:t>45</a:t>
            </a:fld>
            <a:endParaRPr lang="de-DE" altLang="de-DE" sz="1300"/>
          </a:p>
        </p:txBody>
      </p:sp>
      <p:sp>
        <p:nvSpPr>
          <p:cNvPr id="107523" name="Rectangle 2">
            <a:extLst>
              <a:ext uri="{FF2B5EF4-FFF2-40B4-BE49-F238E27FC236}">
                <a16:creationId xmlns:a16="http://schemas.microsoft.com/office/drawing/2014/main" id="{B37D9D81-93B9-485C-945B-FB98AD61C65B}"/>
              </a:ext>
            </a:extLst>
          </p:cNvPr>
          <p:cNvSpPr>
            <a:spLocks noGrp="1" noRot="1" noChangeAspect="1" noChangeArrowheads="1" noTextEdit="1"/>
          </p:cNvSpPr>
          <p:nvPr>
            <p:ph type="sldImg"/>
          </p:nvPr>
        </p:nvSpPr>
        <p:spPr>
          <a:xfrm>
            <a:off x="138113" y="768350"/>
            <a:ext cx="6823075" cy="3836988"/>
          </a:xfrm>
          <a:ln/>
        </p:spPr>
      </p:sp>
      <p:sp>
        <p:nvSpPr>
          <p:cNvPr id="107524" name="Rectangle 3">
            <a:extLst>
              <a:ext uri="{FF2B5EF4-FFF2-40B4-BE49-F238E27FC236}">
                <a16:creationId xmlns:a16="http://schemas.microsoft.com/office/drawing/2014/main" id="{C3E007FA-4492-4ED1-9DF4-60B8FE6954F0}"/>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4736063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a:extLst>
              <a:ext uri="{FF2B5EF4-FFF2-40B4-BE49-F238E27FC236}">
                <a16:creationId xmlns:a16="http://schemas.microsoft.com/office/drawing/2014/main" id="{7C0D8B98-47AE-4EC8-A7D1-BA72D822DDB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5B9EECF-3082-4111-9CA1-958AFEBCD605}" type="slidenum">
              <a:rPr lang="de-DE" altLang="de-DE" sz="1300" smtClean="0"/>
              <a:pPr>
                <a:spcBef>
                  <a:spcPct val="0"/>
                </a:spcBef>
              </a:pPr>
              <a:t>46</a:t>
            </a:fld>
            <a:endParaRPr lang="de-DE" altLang="de-DE" sz="1300"/>
          </a:p>
        </p:txBody>
      </p:sp>
      <p:sp>
        <p:nvSpPr>
          <p:cNvPr id="115715" name="Rectangle 2050">
            <a:extLst>
              <a:ext uri="{FF2B5EF4-FFF2-40B4-BE49-F238E27FC236}">
                <a16:creationId xmlns:a16="http://schemas.microsoft.com/office/drawing/2014/main" id="{044F014B-4B7D-4E93-B894-17FD3244A7B5}"/>
              </a:ext>
            </a:extLst>
          </p:cNvPr>
          <p:cNvSpPr>
            <a:spLocks noGrp="1" noRot="1" noChangeAspect="1" noChangeArrowheads="1" noTextEdit="1"/>
          </p:cNvSpPr>
          <p:nvPr>
            <p:ph type="sldImg"/>
          </p:nvPr>
        </p:nvSpPr>
        <p:spPr>
          <a:xfrm>
            <a:off x="138113" y="768350"/>
            <a:ext cx="6823075" cy="3836988"/>
          </a:xfrm>
          <a:ln/>
        </p:spPr>
      </p:sp>
      <p:sp>
        <p:nvSpPr>
          <p:cNvPr id="115716" name="Rectangle 2051">
            <a:extLst>
              <a:ext uri="{FF2B5EF4-FFF2-40B4-BE49-F238E27FC236}">
                <a16:creationId xmlns:a16="http://schemas.microsoft.com/office/drawing/2014/main" id="{1E8B0CCC-AFD1-4057-9401-A9A526E9E040}"/>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4258554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a:extLst>
              <a:ext uri="{FF2B5EF4-FFF2-40B4-BE49-F238E27FC236}">
                <a16:creationId xmlns:a16="http://schemas.microsoft.com/office/drawing/2014/main" id="{7C0D8B98-47AE-4EC8-A7D1-BA72D822DDB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5B9EECF-3082-4111-9CA1-958AFEBCD605}" type="slidenum">
              <a:rPr lang="de-DE" altLang="de-DE" sz="1300" smtClean="0"/>
              <a:pPr>
                <a:spcBef>
                  <a:spcPct val="0"/>
                </a:spcBef>
              </a:pPr>
              <a:t>47</a:t>
            </a:fld>
            <a:endParaRPr lang="de-DE" altLang="de-DE" sz="1300"/>
          </a:p>
        </p:txBody>
      </p:sp>
      <p:sp>
        <p:nvSpPr>
          <p:cNvPr id="115715" name="Rectangle 2050">
            <a:extLst>
              <a:ext uri="{FF2B5EF4-FFF2-40B4-BE49-F238E27FC236}">
                <a16:creationId xmlns:a16="http://schemas.microsoft.com/office/drawing/2014/main" id="{044F014B-4B7D-4E93-B894-17FD3244A7B5}"/>
              </a:ext>
            </a:extLst>
          </p:cNvPr>
          <p:cNvSpPr>
            <a:spLocks noGrp="1" noRot="1" noChangeAspect="1" noChangeArrowheads="1" noTextEdit="1"/>
          </p:cNvSpPr>
          <p:nvPr>
            <p:ph type="sldImg"/>
          </p:nvPr>
        </p:nvSpPr>
        <p:spPr>
          <a:xfrm>
            <a:off x="138113" y="768350"/>
            <a:ext cx="6823075" cy="3836988"/>
          </a:xfrm>
          <a:ln/>
        </p:spPr>
      </p:sp>
      <p:sp>
        <p:nvSpPr>
          <p:cNvPr id="115716" name="Rectangle 2051">
            <a:extLst>
              <a:ext uri="{FF2B5EF4-FFF2-40B4-BE49-F238E27FC236}">
                <a16:creationId xmlns:a16="http://schemas.microsoft.com/office/drawing/2014/main" id="{1E8B0CCC-AFD1-4057-9401-A9A526E9E040}"/>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4258554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a:extLst>
              <a:ext uri="{FF2B5EF4-FFF2-40B4-BE49-F238E27FC236}">
                <a16:creationId xmlns:a16="http://schemas.microsoft.com/office/drawing/2014/main" id="{7C0D8B98-47AE-4EC8-A7D1-BA72D822DDB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5B9EECF-3082-4111-9CA1-958AFEBCD605}" type="slidenum">
              <a:rPr lang="de-DE" altLang="de-DE" sz="1300" smtClean="0"/>
              <a:pPr>
                <a:spcBef>
                  <a:spcPct val="0"/>
                </a:spcBef>
              </a:pPr>
              <a:t>48</a:t>
            </a:fld>
            <a:endParaRPr lang="de-DE" altLang="de-DE" sz="1300"/>
          </a:p>
        </p:txBody>
      </p:sp>
      <p:sp>
        <p:nvSpPr>
          <p:cNvPr id="115715" name="Rectangle 2050">
            <a:extLst>
              <a:ext uri="{FF2B5EF4-FFF2-40B4-BE49-F238E27FC236}">
                <a16:creationId xmlns:a16="http://schemas.microsoft.com/office/drawing/2014/main" id="{044F014B-4B7D-4E93-B894-17FD3244A7B5}"/>
              </a:ext>
            </a:extLst>
          </p:cNvPr>
          <p:cNvSpPr>
            <a:spLocks noGrp="1" noRot="1" noChangeAspect="1" noChangeArrowheads="1" noTextEdit="1"/>
          </p:cNvSpPr>
          <p:nvPr>
            <p:ph type="sldImg"/>
          </p:nvPr>
        </p:nvSpPr>
        <p:spPr>
          <a:xfrm>
            <a:off x="138113" y="768350"/>
            <a:ext cx="6823075" cy="3836988"/>
          </a:xfrm>
          <a:ln/>
        </p:spPr>
      </p:sp>
      <p:sp>
        <p:nvSpPr>
          <p:cNvPr id="115716" name="Rectangle 2051">
            <a:extLst>
              <a:ext uri="{FF2B5EF4-FFF2-40B4-BE49-F238E27FC236}">
                <a16:creationId xmlns:a16="http://schemas.microsoft.com/office/drawing/2014/main" id="{1E8B0CCC-AFD1-4057-9401-A9A526E9E040}"/>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4258554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a:extLst>
              <a:ext uri="{FF2B5EF4-FFF2-40B4-BE49-F238E27FC236}">
                <a16:creationId xmlns:a16="http://schemas.microsoft.com/office/drawing/2014/main" id="{7C0D8B98-47AE-4EC8-A7D1-BA72D822DDB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5B9EECF-3082-4111-9CA1-958AFEBCD605}" type="slidenum">
              <a:rPr lang="de-DE" altLang="de-DE" sz="1300" smtClean="0"/>
              <a:pPr>
                <a:spcBef>
                  <a:spcPct val="0"/>
                </a:spcBef>
              </a:pPr>
              <a:t>49</a:t>
            </a:fld>
            <a:endParaRPr lang="de-DE" altLang="de-DE" sz="1300"/>
          </a:p>
        </p:txBody>
      </p:sp>
      <p:sp>
        <p:nvSpPr>
          <p:cNvPr id="115715" name="Rectangle 2050">
            <a:extLst>
              <a:ext uri="{FF2B5EF4-FFF2-40B4-BE49-F238E27FC236}">
                <a16:creationId xmlns:a16="http://schemas.microsoft.com/office/drawing/2014/main" id="{044F014B-4B7D-4E93-B894-17FD3244A7B5}"/>
              </a:ext>
            </a:extLst>
          </p:cNvPr>
          <p:cNvSpPr>
            <a:spLocks noGrp="1" noRot="1" noChangeAspect="1" noChangeArrowheads="1" noTextEdit="1"/>
          </p:cNvSpPr>
          <p:nvPr>
            <p:ph type="sldImg"/>
          </p:nvPr>
        </p:nvSpPr>
        <p:spPr>
          <a:xfrm>
            <a:off x="138113" y="768350"/>
            <a:ext cx="6823075" cy="3836988"/>
          </a:xfrm>
          <a:ln/>
        </p:spPr>
      </p:sp>
      <p:sp>
        <p:nvSpPr>
          <p:cNvPr id="115716" name="Rectangle 2051">
            <a:extLst>
              <a:ext uri="{FF2B5EF4-FFF2-40B4-BE49-F238E27FC236}">
                <a16:creationId xmlns:a16="http://schemas.microsoft.com/office/drawing/2014/main" id="{1E8B0CCC-AFD1-4057-9401-A9A526E9E040}"/>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4258554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a:extLst>
              <a:ext uri="{FF2B5EF4-FFF2-40B4-BE49-F238E27FC236}">
                <a16:creationId xmlns:a16="http://schemas.microsoft.com/office/drawing/2014/main" id="{3AC2CAE3-35A8-4AFC-8C4D-00A0026A1FE7}"/>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98427E7-E880-4A10-8683-D0D787935F7D}" type="slidenum">
              <a:rPr lang="de-DE" altLang="de-DE" sz="1300" smtClean="0"/>
              <a:pPr>
                <a:spcBef>
                  <a:spcPct val="0"/>
                </a:spcBef>
              </a:pPr>
              <a:t>50</a:t>
            </a:fld>
            <a:endParaRPr lang="de-DE" altLang="de-DE" sz="1300"/>
          </a:p>
        </p:txBody>
      </p:sp>
      <p:sp>
        <p:nvSpPr>
          <p:cNvPr id="121859" name="Rectangle 2">
            <a:extLst>
              <a:ext uri="{FF2B5EF4-FFF2-40B4-BE49-F238E27FC236}">
                <a16:creationId xmlns:a16="http://schemas.microsoft.com/office/drawing/2014/main" id="{7FA3C161-A2D0-489C-92B3-70A65F8FE937}"/>
              </a:ext>
            </a:extLst>
          </p:cNvPr>
          <p:cNvSpPr>
            <a:spLocks noGrp="1" noRot="1" noChangeAspect="1" noChangeArrowheads="1" noTextEdit="1"/>
          </p:cNvSpPr>
          <p:nvPr>
            <p:ph type="sldImg"/>
          </p:nvPr>
        </p:nvSpPr>
        <p:spPr>
          <a:xfrm>
            <a:off x="138113" y="768350"/>
            <a:ext cx="6823075" cy="3836988"/>
          </a:xfrm>
          <a:ln/>
        </p:spPr>
      </p:sp>
      <p:sp>
        <p:nvSpPr>
          <p:cNvPr id="121860" name="Rectangle 3">
            <a:extLst>
              <a:ext uri="{FF2B5EF4-FFF2-40B4-BE49-F238E27FC236}">
                <a16:creationId xmlns:a16="http://schemas.microsoft.com/office/drawing/2014/main" id="{E8262DC8-4D53-4B14-81A4-B3FA91B54500}"/>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4459320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a:extLst>
              <a:ext uri="{FF2B5EF4-FFF2-40B4-BE49-F238E27FC236}">
                <a16:creationId xmlns:a16="http://schemas.microsoft.com/office/drawing/2014/main" id="{3AC2CAE3-35A8-4AFC-8C4D-00A0026A1FE7}"/>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98427E7-E880-4A10-8683-D0D787935F7D}" type="slidenum">
              <a:rPr lang="de-DE" altLang="de-DE" sz="1300" smtClean="0"/>
              <a:pPr>
                <a:spcBef>
                  <a:spcPct val="0"/>
                </a:spcBef>
              </a:pPr>
              <a:t>51</a:t>
            </a:fld>
            <a:endParaRPr lang="de-DE" altLang="de-DE" sz="1300"/>
          </a:p>
        </p:txBody>
      </p:sp>
      <p:sp>
        <p:nvSpPr>
          <p:cNvPr id="121859" name="Rectangle 2">
            <a:extLst>
              <a:ext uri="{FF2B5EF4-FFF2-40B4-BE49-F238E27FC236}">
                <a16:creationId xmlns:a16="http://schemas.microsoft.com/office/drawing/2014/main" id="{7FA3C161-A2D0-489C-92B3-70A65F8FE937}"/>
              </a:ext>
            </a:extLst>
          </p:cNvPr>
          <p:cNvSpPr>
            <a:spLocks noGrp="1" noRot="1" noChangeAspect="1" noChangeArrowheads="1" noTextEdit="1"/>
          </p:cNvSpPr>
          <p:nvPr>
            <p:ph type="sldImg"/>
          </p:nvPr>
        </p:nvSpPr>
        <p:spPr>
          <a:xfrm>
            <a:off x="138113" y="768350"/>
            <a:ext cx="6823075" cy="3836988"/>
          </a:xfrm>
          <a:ln/>
        </p:spPr>
      </p:sp>
      <p:sp>
        <p:nvSpPr>
          <p:cNvPr id="121860" name="Rectangle 3">
            <a:extLst>
              <a:ext uri="{FF2B5EF4-FFF2-40B4-BE49-F238E27FC236}">
                <a16:creationId xmlns:a16="http://schemas.microsoft.com/office/drawing/2014/main" id="{E8262DC8-4D53-4B14-81A4-B3FA91B54500}"/>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4459320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a:extLst>
              <a:ext uri="{FF2B5EF4-FFF2-40B4-BE49-F238E27FC236}">
                <a16:creationId xmlns:a16="http://schemas.microsoft.com/office/drawing/2014/main" id="{3AC2CAE3-35A8-4AFC-8C4D-00A0026A1FE7}"/>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98427E7-E880-4A10-8683-D0D787935F7D}" type="slidenum">
              <a:rPr lang="de-DE" altLang="de-DE" sz="1300" smtClean="0"/>
              <a:pPr>
                <a:spcBef>
                  <a:spcPct val="0"/>
                </a:spcBef>
              </a:pPr>
              <a:t>52</a:t>
            </a:fld>
            <a:endParaRPr lang="de-DE" altLang="de-DE" sz="1300"/>
          </a:p>
        </p:txBody>
      </p:sp>
      <p:sp>
        <p:nvSpPr>
          <p:cNvPr id="121859" name="Rectangle 2">
            <a:extLst>
              <a:ext uri="{FF2B5EF4-FFF2-40B4-BE49-F238E27FC236}">
                <a16:creationId xmlns:a16="http://schemas.microsoft.com/office/drawing/2014/main" id="{7FA3C161-A2D0-489C-92B3-70A65F8FE937}"/>
              </a:ext>
            </a:extLst>
          </p:cNvPr>
          <p:cNvSpPr>
            <a:spLocks noGrp="1" noRot="1" noChangeAspect="1" noChangeArrowheads="1" noTextEdit="1"/>
          </p:cNvSpPr>
          <p:nvPr>
            <p:ph type="sldImg"/>
          </p:nvPr>
        </p:nvSpPr>
        <p:spPr>
          <a:xfrm>
            <a:off x="138113" y="768350"/>
            <a:ext cx="6823075" cy="3836988"/>
          </a:xfrm>
          <a:ln/>
        </p:spPr>
      </p:sp>
      <p:sp>
        <p:nvSpPr>
          <p:cNvPr id="121860" name="Rectangle 3">
            <a:extLst>
              <a:ext uri="{FF2B5EF4-FFF2-40B4-BE49-F238E27FC236}">
                <a16:creationId xmlns:a16="http://schemas.microsoft.com/office/drawing/2014/main" id="{E8262DC8-4D53-4B14-81A4-B3FA91B54500}"/>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4459320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53</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7">
            <a:extLst>
              <a:ext uri="{FF2B5EF4-FFF2-40B4-BE49-F238E27FC236}">
                <a16:creationId xmlns:a16="http://schemas.microsoft.com/office/drawing/2014/main" id="{1D7BE547-CE2B-4179-AED8-239F56CD4FC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CA97177-C234-4B29-8993-7F8CDEB1D982}" type="slidenum">
              <a:rPr lang="de-DE" altLang="de-DE" sz="1300" smtClean="0"/>
              <a:pPr>
                <a:spcBef>
                  <a:spcPct val="0"/>
                </a:spcBef>
              </a:pPr>
              <a:t>54</a:t>
            </a:fld>
            <a:endParaRPr lang="de-DE" altLang="de-DE" sz="1300"/>
          </a:p>
        </p:txBody>
      </p:sp>
      <p:sp>
        <p:nvSpPr>
          <p:cNvPr id="125955" name="Rectangle 2">
            <a:extLst>
              <a:ext uri="{FF2B5EF4-FFF2-40B4-BE49-F238E27FC236}">
                <a16:creationId xmlns:a16="http://schemas.microsoft.com/office/drawing/2014/main" id="{9341AA85-F836-4DCE-B665-0886AEC26CF8}"/>
              </a:ext>
            </a:extLst>
          </p:cNvPr>
          <p:cNvSpPr>
            <a:spLocks noGrp="1" noRot="1" noChangeAspect="1" noChangeArrowheads="1" noTextEdit="1"/>
          </p:cNvSpPr>
          <p:nvPr>
            <p:ph type="sldImg"/>
          </p:nvPr>
        </p:nvSpPr>
        <p:spPr>
          <a:xfrm>
            <a:off x="138113" y="768350"/>
            <a:ext cx="6823075" cy="3836988"/>
          </a:xfrm>
          <a:ln/>
        </p:spPr>
      </p:sp>
      <p:sp>
        <p:nvSpPr>
          <p:cNvPr id="125956" name="Rectangle 3">
            <a:extLst>
              <a:ext uri="{FF2B5EF4-FFF2-40B4-BE49-F238E27FC236}">
                <a16:creationId xmlns:a16="http://schemas.microsoft.com/office/drawing/2014/main" id="{745566DC-521C-4BE1-83E0-400F38160A5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318149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7">
            <a:extLst>
              <a:ext uri="{FF2B5EF4-FFF2-40B4-BE49-F238E27FC236}">
                <a16:creationId xmlns:a16="http://schemas.microsoft.com/office/drawing/2014/main" id="{4727C17C-9926-4EDA-B246-0612E2F24C1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8D3F971-BF41-46AA-A616-C2EA5714DD89}" type="slidenum">
              <a:rPr lang="de-DE" altLang="de-DE" sz="1300" smtClean="0"/>
              <a:pPr>
                <a:spcBef>
                  <a:spcPct val="0"/>
                </a:spcBef>
              </a:pPr>
              <a:t>55</a:t>
            </a:fld>
            <a:endParaRPr lang="de-DE" altLang="de-DE" sz="1300"/>
          </a:p>
        </p:txBody>
      </p:sp>
      <p:sp>
        <p:nvSpPr>
          <p:cNvPr id="128003" name="Rectangle 2">
            <a:extLst>
              <a:ext uri="{FF2B5EF4-FFF2-40B4-BE49-F238E27FC236}">
                <a16:creationId xmlns:a16="http://schemas.microsoft.com/office/drawing/2014/main" id="{6A5C5EA0-6B4C-4C40-AB44-7C793622A62D}"/>
              </a:ext>
            </a:extLst>
          </p:cNvPr>
          <p:cNvSpPr>
            <a:spLocks noGrp="1" noRot="1" noChangeAspect="1" noChangeArrowheads="1" noTextEdit="1"/>
          </p:cNvSpPr>
          <p:nvPr>
            <p:ph type="sldImg"/>
          </p:nvPr>
        </p:nvSpPr>
        <p:spPr>
          <a:xfrm>
            <a:off x="138113" y="768350"/>
            <a:ext cx="6823075" cy="3836988"/>
          </a:xfrm>
          <a:ln/>
        </p:spPr>
      </p:sp>
      <p:sp>
        <p:nvSpPr>
          <p:cNvPr id="128004" name="Rectangle 3">
            <a:extLst>
              <a:ext uri="{FF2B5EF4-FFF2-40B4-BE49-F238E27FC236}">
                <a16:creationId xmlns:a16="http://schemas.microsoft.com/office/drawing/2014/main" id="{F79AF7E6-A71D-4E23-9BAE-BB3192AE1E5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8914882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Metacognitive Training (MCT)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de-DE" sz="1000" b="0" dirty="0">
                <a:latin typeface="+mj-lt"/>
              </a:rPr>
              <a:t>Permission to use the pictures in this module has been provided by the artists and copyright holders. For details (artist, title), please refer to the end of this presentation.</a:t>
            </a:r>
            <a:endParaRPr lang="es-ES" altLang="de-DE" sz="1000" b="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e-DE"/>
              <a:t>Metacognitive Training 8 – Mood</a:t>
            </a:r>
          </a:p>
        </p:txBody>
      </p:sp>
      <p:sp>
        <p:nvSpPr>
          <p:cNvPr id="4" name="Slide Number Placeholder 3"/>
          <p:cNvSpPr>
            <a:spLocks noGrp="1"/>
          </p:cNvSpPr>
          <p:nvPr>
            <p:ph type="sldNum" sz="quarter" idx="12"/>
          </p:nvPr>
        </p:nvSpPr>
        <p:spPr bwMode="gray"/>
        <p:txBody>
          <a:bodyPr/>
          <a:lstStyle>
            <a:lvl1pPr>
              <a:defRPr b="0"/>
            </a:lvl1pPr>
          </a:lstStyle>
          <a:p>
            <a:pPr>
              <a:defRPr/>
            </a:pPr>
            <a:fld id="{F804075C-D198-4997-B81D-DAA2532D9EA2}" type="slidenum">
              <a:rPr lang="de-DE" altLang="de-DE" smtClean="0"/>
              <a:pPr>
                <a:defRPr/>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de-DE"/>
              <a:t>Metacognitive Training 8 – Mood</a:t>
            </a:r>
          </a:p>
        </p:txBody>
      </p:sp>
      <p:sp>
        <p:nvSpPr>
          <p:cNvPr id="6" name="Slide Number Placeholder 5"/>
          <p:cNvSpPr>
            <a:spLocks noGrp="1"/>
          </p:cNvSpPr>
          <p:nvPr>
            <p:ph type="sldNum" sz="quarter" idx="12"/>
          </p:nvPr>
        </p:nvSpPr>
        <p:spPr bwMode="gray"/>
        <p:txBody>
          <a:bodyPr>
            <a:noAutofit/>
          </a:bodyPr>
          <a:lstStyle>
            <a:lvl1pPr>
              <a:defRPr b="0"/>
            </a:lvl1pPr>
          </a:lstStyle>
          <a:p>
            <a:pPr>
              <a:defRPr/>
            </a:pPr>
            <a:fld id="{799F0357-4054-4BFA-A3EC-DDFEA29EC935}" type="slidenum">
              <a:rPr lang="de-DE" altLang="de-DE" smtClean="0"/>
              <a:pPr>
                <a:defRPr/>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e-DE"/>
              <a:t>Metacognitive Training 8 – Mood</a:t>
            </a:r>
          </a:p>
        </p:txBody>
      </p:sp>
      <p:sp>
        <p:nvSpPr>
          <p:cNvPr id="7" name="Slide Number Placeholder 6"/>
          <p:cNvSpPr>
            <a:spLocks noGrp="1"/>
          </p:cNvSpPr>
          <p:nvPr>
            <p:ph type="sldNum" sz="quarter" idx="12"/>
          </p:nvPr>
        </p:nvSpPr>
        <p:spPr bwMode="gray"/>
        <p:txBody>
          <a:bodyPr/>
          <a:lstStyle>
            <a:lvl1pPr>
              <a:defRPr b="0"/>
            </a:lvl1pPr>
          </a:lstStyle>
          <a:p>
            <a:pPr>
              <a:defRPr/>
            </a:pPr>
            <a:fld id="{E83B011C-2CE8-41B3-AF10-32D64449FC60}" type="slidenum">
              <a:rPr lang="de-DE" altLang="de-DE" smtClean="0"/>
              <a:pPr>
                <a:defRPr/>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e-DE"/>
              <a:t>Metacognitive Training 8 – Mood</a:t>
            </a:r>
          </a:p>
        </p:txBody>
      </p:sp>
      <p:sp>
        <p:nvSpPr>
          <p:cNvPr id="7" name="Slide Number Placeholder 6"/>
          <p:cNvSpPr>
            <a:spLocks noGrp="1"/>
          </p:cNvSpPr>
          <p:nvPr>
            <p:ph type="sldNum" sz="quarter" idx="12"/>
          </p:nvPr>
        </p:nvSpPr>
        <p:spPr bwMode="gray"/>
        <p:txBody>
          <a:bodyPr/>
          <a:lstStyle>
            <a:lvl1pPr>
              <a:defRPr b="0"/>
            </a:lvl1pPr>
          </a:lstStyle>
          <a:p>
            <a:pPr>
              <a:defRPr/>
            </a:pPr>
            <a:fld id="{F804075C-D198-4997-B81D-DAA2532D9EA2}"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de-DE"/>
              <a:t>Metacognitive Training 8 – Mood</a:t>
            </a:r>
          </a:p>
        </p:txBody>
      </p:sp>
      <p:sp>
        <p:nvSpPr>
          <p:cNvPr id="7" name="Slide Number Placeholder 6"/>
          <p:cNvSpPr>
            <a:spLocks noGrp="1"/>
          </p:cNvSpPr>
          <p:nvPr>
            <p:ph type="sldNum" sz="quarter" idx="12"/>
          </p:nvPr>
        </p:nvSpPr>
        <p:spPr bwMode="gray"/>
        <p:txBody>
          <a:bodyPr/>
          <a:lstStyle>
            <a:lvl1pPr>
              <a:defRPr b="0"/>
            </a:lvl1pPr>
          </a:lstStyle>
          <a:p>
            <a:pPr>
              <a:defRPr/>
            </a:pPr>
            <a:fld id="{F804075C-D198-4997-B81D-DAA2532D9EA2}" type="slidenum">
              <a:rPr lang="de-DE" altLang="de-DE" smtClean="0"/>
              <a:pPr>
                <a:defRPr/>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de-DE"/>
              <a:t>Metacognitive Training 8 – Mood</a:t>
            </a:r>
          </a:p>
        </p:txBody>
      </p:sp>
      <p:sp>
        <p:nvSpPr>
          <p:cNvPr id="5" name="Slide Number Placeholder 4"/>
          <p:cNvSpPr>
            <a:spLocks noGrp="1"/>
          </p:cNvSpPr>
          <p:nvPr>
            <p:ph type="sldNum" sz="quarter" idx="12"/>
          </p:nvPr>
        </p:nvSpPr>
        <p:spPr bwMode="gray"/>
        <p:txBody>
          <a:bodyPr/>
          <a:lstStyle>
            <a:lvl1pPr>
              <a:defRPr b="0"/>
            </a:lvl1pPr>
          </a:lstStyle>
          <a:p>
            <a:pPr>
              <a:defRPr/>
            </a:pPr>
            <a:fld id="{F0933BCB-9590-4121-9625-53757801C4A4}" type="slidenum">
              <a:rPr lang="de-DE" altLang="de-DE" smtClean="0"/>
              <a:pPr>
                <a:defRPr/>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e-DE"/>
              <a:t>Metacognitive Training 8 – Mood</a:t>
            </a:r>
          </a:p>
        </p:txBody>
      </p:sp>
      <p:sp>
        <p:nvSpPr>
          <p:cNvPr id="4" name="Slide Number Placeholder 3"/>
          <p:cNvSpPr>
            <a:spLocks noGrp="1"/>
          </p:cNvSpPr>
          <p:nvPr>
            <p:ph type="sldNum" sz="quarter" idx="12"/>
          </p:nvPr>
        </p:nvSpPr>
        <p:spPr bwMode="gray"/>
        <p:txBody>
          <a:bodyPr/>
          <a:lstStyle>
            <a:lvl1pPr>
              <a:defRPr b="0"/>
            </a:lvl1pPr>
          </a:lstStyle>
          <a:p>
            <a:pPr>
              <a:defRPr/>
            </a:pPr>
            <a:fld id="{DE7FAE7C-5C14-4D35-8D68-16F46C3BE48F}" type="slidenum">
              <a:rPr lang="de-DE" altLang="de-DE" smtClean="0"/>
              <a:pPr>
                <a:defRPr/>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r>
              <a:rPr lang="de-DE"/>
              <a:t>Metacognitive Training 8 – Mood</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fld id="{F804075C-D198-4997-B81D-DAA2532D9EA2}" type="slidenum">
              <a:rPr lang="de-DE" altLang="de-DE" smtClean="0"/>
              <a:pPr>
                <a:defRPr/>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904" r:id="rId1"/>
    <p:sldLayoutId id="2147483905" r:id="rId2"/>
    <p:sldLayoutId id="2147483906" r:id="rId3"/>
    <p:sldLayoutId id="2147483907" r:id="rId4"/>
    <p:sldLayoutId id="2147483908" r:id="rId5"/>
    <p:sldLayoutId id="2147483909" r:id="rId6"/>
    <p:sldLayoutId id="2147483910" r:id="rId7"/>
    <p:sldLayoutId id="2147483911" r:id="rId8"/>
    <p:sldLayoutId id="2147483912" r:id="rId9"/>
    <p:sldLayoutId id="2147483913" r:id="rId10"/>
    <p:sldLayoutId id="2147483914" r:id="rId11"/>
    <p:sldLayoutId id="2147483915"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9.xml"/><Relationship Id="rId1" Type="http://schemas.openxmlformats.org/officeDocument/2006/relationships/slideLayout" Target="../slideLayouts/slideLayout10.xml"/><Relationship Id="rId5" Type="http://schemas.openxmlformats.org/officeDocument/2006/relationships/image" Target="../media/image13.jpeg"/><Relationship Id="rId4" Type="http://schemas.openxmlformats.org/officeDocument/2006/relationships/image" Target="../media/image12.jpeg"/></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10.xml"/><Relationship Id="rId5" Type="http://schemas.openxmlformats.org/officeDocument/2006/relationships/image" Target="../media/image13.jpeg"/><Relationship Id="rId4" Type="http://schemas.openxmlformats.org/officeDocument/2006/relationships/image" Target="../media/image12.jpeg"/></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1.xml"/><Relationship Id="rId1" Type="http://schemas.openxmlformats.org/officeDocument/2006/relationships/slideLayout" Target="../slideLayouts/slideLayout10.xml"/><Relationship Id="rId5" Type="http://schemas.openxmlformats.org/officeDocument/2006/relationships/image" Target="../media/image13.jpeg"/><Relationship Id="rId4" Type="http://schemas.openxmlformats.org/officeDocument/2006/relationships/image" Target="../media/image12.jpeg"/></Relationships>
</file>

<file path=ppt/slides/_rels/slide1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8.xml"/><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9.xml"/><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0.xml"/><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2.xml"/><Relationship Id="rId1" Type="http://schemas.openxmlformats.org/officeDocument/2006/relationships/slideLayout" Target="../slideLayouts/slideLayout10.xml"/><Relationship Id="rId4" Type="http://schemas.openxmlformats.org/officeDocument/2006/relationships/image" Target="../media/image18.jpeg"/></Relationships>
</file>

<file path=ppt/slides/_rels/slide2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3.xml"/><Relationship Id="rId1" Type="http://schemas.openxmlformats.org/officeDocument/2006/relationships/slideLayout" Target="../slideLayouts/slideLayout10.xml"/><Relationship Id="rId4" Type="http://schemas.openxmlformats.org/officeDocument/2006/relationships/image" Target="../media/image18.jpeg"/></Relationships>
</file>

<file path=ppt/slides/_rels/slide2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4.xml"/><Relationship Id="rId1" Type="http://schemas.openxmlformats.org/officeDocument/2006/relationships/slideLayout" Target="../slideLayouts/slideLayout10.xml"/><Relationship Id="rId4" Type="http://schemas.openxmlformats.org/officeDocument/2006/relationships/image" Target="../media/image18.jpeg"/></Relationships>
</file>

<file path=ppt/slides/_rels/slide2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5.xml"/><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6.xml"/><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53.xml"/><Relationship Id="rId1" Type="http://schemas.openxmlformats.org/officeDocument/2006/relationships/slideLayout" Target="../slideLayouts/slideLayout5.xml"/><Relationship Id="rId4" Type="http://schemas.openxmlformats.org/officeDocument/2006/relationships/image" Target="../media/image27.png"/></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11.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dirty="0"/>
              <a:t>MCT 8 A – </a:t>
            </a:r>
            <a:r>
              <a:rPr lang="en-US" dirty="0"/>
              <a:t>Mood</a:t>
            </a:r>
          </a:p>
        </p:txBody>
      </p:sp>
      <p:sp>
        <p:nvSpPr>
          <p:cNvPr id="7" name="Text Placeholder 6"/>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a:lnSpc>
                <a:spcPct val="100000"/>
              </a:lnSpc>
              <a:spcBef>
                <a:spcPts val="0"/>
              </a:spcBef>
            </a:pPr>
            <a:r>
              <a:rPr lang="pt-BR" sz="1600" dirty="0">
                <a:solidFill>
                  <a:srgbClr val="004992"/>
                </a:solidFill>
                <a:latin typeface="+mj-lt"/>
              </a:rPr>
              <a:t>© Moritz, Woodward, Stevens &amp; Hauschildt</a:t>
            </a:r>
            <a:r>
              <a:rPr lang="nl-NL" sz="1600" dirty="0">
                <a:solidFill>
                  <a:srgbClr val="004992"/>
                </a:solidFill>
                <a:latin typeface="+mj-lt"/>
              </a:rPr>
              <a:t> (6|22)</a:t>
            </a:r>
            <a:endParaRPr lang="pt-BR" sz="1600" dirty="0">
              <a:solidFill>
                <a:srgbClr val="004992"/>
              </a:solidFill>
              <a:latin typeface="+mj-lt"/>
            </a:endParaRPr>
          </a:p>
          <a:p>
            <a:pPr>
              <a:lnSpc>
                <a:spcPct val="100000"/>
              </a:lnSpc>
              <a:spcBef>
                <a:spcPts val="0"/>
              </a:spcBef>
            </a:pPr>
            <a:r>
              <a:rPr lang="pt-BR" sz="1600" dirty="0">
                <a:solidFill>
                  <a:srgbClr val="004992"/>
                </a:solidFill>
                <a:latin typeface="+mj-lt"/>
              </a:rPr>
              <a:t>www.uke.de/mct</a:t>
            </a:r>
          </a:p>
        </p:txBody>
      </p:sp>
    </p:spTree>
    <p:extLst>
      <p:ext uri="{BB962C8B-B14F-4D97-AF65-F5344CB8AC3E}">
        <p14:creationId xmlns:p14="http://schemas.microsoft.com/office/powerpoint/2010/main" val="18422714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solidFill>
                  <a:srgbClr val="004992"/>
                </a:solidFill>
                <a:latin typeface="Calibri Light"/>
              </a:rPr>
              <a:t>Symptoms of depression?</a:t>
            </a:r>
          </a:p>
        </p:txBody>
      </p:sp>
      <p:sp>
        <p:nvSpPr>
          <p:cNvPr id="3" name="Footer Placeholder 2"/>
          <p:cNvSpPr>
            <a:spLocks noGrp="1"/>
          </p:cNvSpPr>
          <p:nvPr>
            <p:ph type="ftr" sz="quarter" idx="11"/>
          </p:nvPr>
        </p:nvSpPr>
        <p:spPr/>
        <p:txBody>
          <a:bodyPr/>
          <a:lstStyle/>
          <a:p>
            <a:pPr>
              <a:defRPr/>
            </a:pPr>
            <a:r>
              <a:rPr lang="de-DE"/>
              <a:t>Metacognitive Training 8 – Mood</a:t>
            </a:r>
          </a:p>
        </p:txBody>
      </p:sp>
      <p:sp>
        <p:nvSpPr>
          <p:cNvPr id="4" name="Slide Number Placeholder 3"/>
          <p:cNvSpPr>
            <a:spLocks noGrp="1"/>
          </p:cNvSpPr>
          <p:nvPr>
            <p:ph type="sldNum" sz="quarter" idx="12"/>
          </p:nvPr>
        </p:nvSpPr>
        <p:spPr/>
        <p:txBody>
          <a:bodyPr/>
          <a:lstStyle/>
          <a:p>
            <a:pPr>
              <a:defRPr/>
            </a:pPr>
            <a:fld id="{F0933BCB-9590-4121-9625-53757801C4A4}" type="slidenum">
              <a:rPr lang="de-DE" altLang="de-DE" smtClean="0"/>
              <a:pPr>
                <a:defRPr/>
              </a:pPr>
              <a:t>2</a:t>
            </a:fld>
            <a:endParaRPr lang="de-DE" altLang="de-DE"/>
          </a:p>
        </p:txBody>
      </p:sp>
      <p:pic>
        <p:nvPicPr>
          <p:cNvPr id="7" name="Picture 4" descr="bearbeitet">
            <a:extLst>
              <a:ext uri="{FF2B5EF4-FFF2-40B4-BE49-F238E27FC236}">
                <a16:creationId xmlns:a16="http://schemas.microsoft.com/office/drawing/2014/main" id="{1499207F-CF66-4440-98EE-130757EA86D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91748" y="2520944"/>
            <a:ext cx="5174414" cy="3931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ption_6147">
            <a:extLst>
              <a:ext uri="{FF2B5EF4-FFF2-40B4-BE49-F238E27FC236}">
                <a16:creationId xmlns:a16="http://schemas.microsoft.com/office/drawing/2014/main" id="{416EB4E4-FACD-477F-9E50-063681292200}"/>
              </a:ext>
            </a:extLst>
          </p:cNvPr>
          <p:cNvSpPr txBox="1">
            <a:spLocks noChangeArrowheads="1"/>
          </p:cNvSpPr>
          <p:nvPr/>
        </p:nvSpPr>
        <p:spPr bwMode="auto">
          <a:xfrm>
            <a:off x="3491748" y="2028501"/>
            <a:ext cx="5174414"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a:spcBef>
                <a:spcPct val="20000"/>
              </a:spcBef>
              <a:buClr>
                <a:srgbClr val="006699"/>
              </a:buClr>
              <a:buFont typeface="Wingdings" panose="05000000000000000000" pitchFamily="2" charset="2"/>
              <a:buChar char="Ø"/>
              <a:defRPr sz="3200">
                <a:solidFill>
                  <a:schemeClr val="tx1"/>
                </a:solidFill>
                <a:latin typeface="Arial" panose="020B0604020202020204" pitchFamily="34" charset="0"/>
              </a:defRPr>
            </a:lvl1pPr>
            <a:lvl2pPr marL="742950" indent="-285750">
              <a:spcBef>
                <a:spcPct val="20000"/>
              </a:spcBef>
              <a:buClr>
                <a:srgbClr val="006699"/>
              </a:buClr>
              <a:buFont typeface="Wingdings" panose="05000000000000000000" pitchFamily="2" charset="2"/>
              <a:buChar char="Ø"/>
              <a:defRPr sz="2800">
                <a:solidFill>
                  <a:schemeClr val="tx1"/>
                </a:solidFill>
                <a:latin typeface="Arial" panose="020B0604020202020204" pitchFamily="34" charset="0"/>
              </a:defRPr>
            </a:lvl2pPr>
            <a:lvl3pPr marL="1143000" indent="-228600">
              <a:spcBef>
                <a:spcPct val="20000"/>
              </a:spcBef>
              <a:buClr>
                <a:srgbClr val="006699"/>
              </a:buClr>
              <a:buFont typeface="Wingdings" panose="05000000000000000000" pitchFamily="2" charset="2"/>
              <a:buChar char="Ø"/>
              <a:defRPr sz="2400">
                <a:solidFill>
                  <a:schemeClr val="tx1"/>
                </a:solidFill>
                <a:latin typeface="Arial" panose="020B0604020202020204" pitchFamily="34" charset="0"/>
              </a:defRPr>
            </a:lvl3pPr>
            <a:lvl4pPr marL="16002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4pPr>
            <a:lvl5pPr marL="20574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9pPr>
          </a:lstStyle>
          <a:p>
            <a:pPr algn="ctr" eaLnBrk="1" hangingPunct="1">
              <a:spcBef>
                <a:spcPct val="0"/>
              </a:spcBef>
              <a:buClrTx/>
              <a:buFontTx/>
              <a:buNone/>
            </a:pPr>
            <a:r>
              <a:rPr lang="de-DE" altLang="de-DE" sz="2400" b="0" dirty="0">
                <a:solidFill>
                  <a:srgbClr val="004992"/>
                </a:solidFill>
                <a:latin typeface="Calibri Light"/>
              </a:rPr>
              <a: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Symptoms of depression?</a:t>
            </a:r>
          </a:p>
        </p:txBody>
      </p:sp>
      <p:sp>
        <p:nvSpPr>
          <p:cNvPr id="5" name="Content Placeholder 4"/>
          <p:cNvSpPr>
            <a:spLocks noGrp="1"/>
          </p:cNvSpPr>
          <p:nvPr>
            <p:ph idx="1"/>
          </p:nvPr>
        </p:nvSpPr>
        <p:spPr/>
        <p:txBody>
          <a:bodyPr/>
          <a:lstStyle/>
          <a:p>
            <a:pPr marL="457200" lvl="0" indent="-457200" defTabSz="914400" fontAlgn="base">
              <a:buFont typeface="+mj-lt"/>
              <a:buAutoNum type="arabicPeriod"/>
            </a:pPr>
            <a:r>
              <a:rPr lang="de-DE" altLang="de-DE" sz="2400" dirty="0">
                <a:solidFill>
                  <a:srgbClr val="333333"/>
                </a:solidFill>
                <a:latin typeface="Calibri Light"/>
              </a:rPr>
              <a:t>sadness, depressed mood</a:t>
            </a:r>
          </a:p>
          <a:p>
            <a:pPr marL="457200" lvl="0" indent="-457200" defTabSz="914400" fontAlgn="base">
              <a:buFont typeface="+mj-lt"/>
              <a:buAutoNum type="arabicPeriod"/>
            </a:pPr>
            <a:r>
              <a:rPr lang="de-DE" altLang="de-DE" sz="2400" dirty="0">
                <a:solidFill>
                  <a:srgbClr val="333333"/>
                </a:solidFill>
                <a:latin typeface="Calibri Light"/>
              </a:rPr>
              <a:t>poor drive and motivation</a:t>
            </a:r>
          </a:p>
          <a:p>
            <a:pPr marL="457200" lvl="0" indent="-457200" defTabSz="914400" fontAlgn="base">
              <a:buFont typeface="+mj-lt"/>
              <a:buAutoNum type="arabicPeriod"/>
            </a:pPr>
            <a:r>
              <a:rPr lang="de-DE" altLang="de-DE" sz="2400" dirty="0">
                <a:solidFill>
                  <a:srgbClr val="333333"/>
                </a:solidFill>
                <a:latin typeface="Calibri Light"/>
              </a:rPr>
              <a:t>low self-esteem, fear of being rejected</a:t>
            </a:r>
          </a:p>
          <a:p>
            <a:pPr marL="457200" lvl="0" indent="-457200" defTabSz="914400" fontAlgn="base">
              <a:buFont typeface="+mj-lt"/>
              <a:buAutoNum type="arabicPeriod"/>
            </a:pPr>
            <a:r>
              <a:rPr lang="de-DE" altLang="de-DE" sz="2400" dirty="0">
                <a:solidFill>
                  <a:srgbClr val="333333"/>
                </a:solidFill>
                <a:latin typeface="Calibri Light"/>
              </a:rPr>
              <a:t>fears (e.g. regarding future)</a:t>
            </a:r>
          </a:p>
          <a:p>
            <a:pPr marL="457200" lvl="0" indent="-457200" defTabSz="914400" fontAlgn="base">
              <a:buFont typeface="+mj-lt"/>
              <a:buAutoNum type="arabicPeriod"/>
            </a:pPr>
            <a:r>
              <a:rPr lang="de-DE" altLang="de-DE" sz="2400" dirty="0">
                <a:solidFill>
                  <a:srgbClr val="333333"/>
                </a:solidFill>
                <a:latin typeface="Calibri Light"/>
              </a:rPr>
              <a:t>sleep disturbances, pain</a:t>
            </a:r>
          </a:p>
          <a:p>
            <a:pPr marL="457200" lvl="0" indent="-457200" defTabSz="914400" fontAlgn="base">
              <a:buFont typeface="+mj-lt"/>
              <a:buAutoNum type="arabicPeriod"/>
            </a:pPr>
            <a:r>
              <a:rPr lang="de-DE" altLang="de-DE" sz="2400" dirty="0">
                <a:solidFill>
                  <a:srgbClr val="333333"/>
                </a:solidFill>
                <a:latin typeface="Calibri Light"/>
              </a:rPr>
              <a:t>cognitive impairments (poor concentration and memory)</a:t>
            </a:r>
          </a:p>
          <a:p>
            <a:pPr lvl="0" defTabSz="914400" fontAlgn="base"/>
            <a:r>
              <a:rPr lang="de-DE" altLang="de-DE" sz="2400" dirty="0">
                <a:solidFill>
                  <a:srgbClr val="333333"/>
                </a:solidFill>
                <a:latin typeface="Calibri Light"/>
              </a:rPr>
              <a:t>...</a:t>
            </a:r>
            <a:endParaRPr lang="en-US" sz="2400" dirty="0">
              <a:latin typeface="Calibri Light"/>
            </a:endParaRPr>
          </a:p>
        </p:txBody>
      </p:sp>
      <p:sp>
        <p:nvSpPr>
          <p:cNvPr id="3" name="Footer Placeholder 2"/>
          <p:cNvSpPr>
            <a:spLocks noGrp="1"/>
          </p:cNvSpPr>
          <p:nvPr>
            <p:ph type="ftr" sz="quarter" idx="11"/>
          </p:nvPr>
        </p:nvSpPr>
        <p:spPr/>
        <p:txBody>
          <a:bodyPr/>
          <a:lstStyle/>
          <a:p>
            <a:pPr>
              <a:defRPr/>
            </a:pPr>
            <a:r>
              <a:rPr lang="de-DE"/>
              <a:t>Metacognitive Training 8 – Mood</a:t>
            </a:r>
          </a:p>
        </p:txBody>
      </p:sp>
      <p:sp>
        <p:nvSpPr>
          <p:cNvPr id="4" name="Slide Number Placeholder 3"/>
          <p:cNvSpPr>
            <a:spLocks noGrp="1"/>
          </p:cNvSpPr>
          <p:nvPr>
            <p:ph type="sldNum" sz="quarter" idx="12"/>
          </p:nvPr>
        </p:nvSpPr>
        <p:spPr/>
        <p:txBody>
          <a:bodyPr/>
          <a:lstStyle/>
          <a:p>
            <a:pPr>
              <a:defRPr/>
            </a:pPr>
            <a:fld id="{F0933BCB-9590-4121-9625-53757801C4A4}" type="slidenum">
              <a:rPr lang="de-DE" altLang="de-DE" smtClean="0"/>
              <a:pPr>
                <a:defRPr/>
              </a:pPr>
              <a:t>3</a:t>
            </a:fld>
            <a:endParaRPr lang="de-DE" altLang="de-DE"/>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9701" name="Rectangle 2">
            <a:extLst>
              <a:ext uri="{FF2B5EF4-FFF2-40B4-BE49-F238E27FC236}">
                <a16:creationId xmlns:a16="http://schemas.microsoft.com/office/drawing/2014/main" id="{AF078A56-CD2A-459B-8D0D-F31A08F354C0}"/>
              </a:ext>
            </a:extLst>
          </p:cNvPr>
          <p:cNvSpPr>
            <a:spLocks noGrp="1" noChangeArrowheads="1"/>
          </p:cNvSpPr>
          <p:nvPr>
            <p:ph type="title"/>
          </p:nvPr>
        </p:nvSpPr>
        <p:spPr>
          <a:xfrm>
            <a:off x="408955" y="1124744"/>
            <a:ext cx="11376000" cy="558166"/>
          </a:xfrm>
        </p:spPr>
        <p:txBody>
          <a:bodyPr vert="horz" lIns="0" tIns="0" rIns="0" bIns="0" rtlCol="0" anchor="t">
            <a:spAutoFit/>
          </a:bodyPr>
          <a:lstStyle/>
          <a:p>
            <a:pPr defTabSz="914377">
              <a:lnSpc>
                <a:spcPct val="105000"/>
              </a:lnSpc>
              <a:spcBef>
                <a:spcPts val="1999"/>
              </a:spcBef>
            </a:pPr>
            <a:r>
              <a:rPr lang="en-US" altLang="de-DE" sz="3600">
                <a:solidFill>
                  <a:srgbClr val="004992"/>
                </a:solidFill>
                <a:latin typeface="Calibri Light"/>
              </a:rPr>
              <a:t>Was I born like that ... Did I become like that?</a:t>
            </a:r>
            <a:endParaRPr lang="de-DE" altLang="de-DE" sz="3600" dirty="0">
              <a:solidFill>
                <a:srgbClr val="004992"/>
              </a:solidFill>
              <a:latin typeface="Calibri Light"/>
            </a:endParaRPr>
          </a:p>
        </p:txBody>
      </p:sp>
      <p:sp>
        <p:nvSpPr>
          <p:cNvPr id="29698" name="Rectangle 2">
            <a:extLst>
              <a:ext uri="{FF2B5EF4-FFF2-40B4-BE49-F238E27FC236}">
                <a16:creationId xmlns:a16="http://schemas.microsoft.com/office/drawing/2014/main" id="{40F343C0-F86A-483E-872B-D79C5FC60842}"/>
              </a:ext>
            </a:extLst>
          </p:cNvPr>
          <p:cNvSpPr>
            <a:spLocks noGrp="1" noChangeArrowheads="1"/>
          </p:cNvSpPr>
          <p:nvPr>
            <p:ph idx="1"/>
          </p:nvPr>
        </p:nvSpPr>
        <p:spPr/>
        <p:txBody>
          <a:bodyPr>
            <a:noAutofit/>
          </a:bodyPr>
          <a:lstStyle/>
          <a:p>
            <a:pPr eaLnBrk="1" hangingPunct="1"/>
            <a:r>
              <a:rPr lang="de-DE" altLang="de-DE" sz="2400" dirty="0" err="1">
                <a:solidFill>
                  <a:srgbClr val="333333"/>
                </a:solidFill>
                <a:latin typeface="Calibri Light"/>
              </a:rPr>
              <a:t>Is</a:t>
            </a:r>
            <a:r>
              <a:rPr lang="de-DE" altLang="de-DE" sz="2400" dirty="0">
                <a:solidFill>
                  <a:srgbClr val="333333"/>
                </a:solidFill>
                <a:latin typeface="Calibri Light"/>
              </a:rPr>
              <a:t> </a:t>
            </a:r>
            <a:r>
              <a:rPr lang="de-DE" altLang="de-DE" sz="2400" dirty="0" err="1">
                <a:solidFill>
                  <a:srgbClr val="333333"/>
                </a:solidFill>
                <a:latin typeface="Calibri Light"/>
              </a:rPr>
              <a:t>it</a:t>
            </a:r>
            <a:r>
              <a:rPr lang="de-DE" altLang="de-DE" sz="2400" dirty="0">
                <a:solidFill>
                  <a:srgbClr val="333333"/>
                </a:solidFill>
                <a:latin typeface="Calibri Light"/>
              </a:rPr>
              <a:t> </a:t>
            </a:r>
            <a:r>
              <a:rPr lang="de-DE" altLang="de-DE" sz="2400" dirty="0" err="1">
                <a:solidFill>
                  <a:srgbClr val="333333"/>
                </a:solidFill>
                <a:latin typeface="Calibri Light"/>
              </a:rPr>
              <a:t>pre-determined</a:t>
            </a:r>
            <a:r>
              <a:rPr lang="de-DE" altLang="de-DE" sz="2400" dirty="0">
                <a:solidFill>
                  <a:srgbClr val="333333"/>
                </a:solidFill>
                <a:latin typeface="Calibri Light"/>
              </a:rPr>
              <a:t> </a:t>
            </a:r>
            <a:r>
              <a:rPr lang="de-DE" altLang="de-DE" sz="2400" dirty="0" err="1">
                <a:solidFill>
                  <a:srgbClr val="333333"/>
                </a:solidFill>
                <a:latin typeface="Calibri Light"/>
              </a:rPr>
              <a:t>whether</a:t>
            </a:r>
            <a:r>
              <a:rPr lang="de-DE" altLang="de-DE" sz="2400" dirty="0">
                <a:solidFill>
                  <a:srgbClr val="333333"/>
                </a:solidFill>
                <a:latin typeface="Calibri Light"/>
              </a:rPr>
              <a:t> </a:t>
            </a:r>
            <a:r>
              <a:rPr lang="de-DE" altLang="de-DE" sz="2400" dirty="0" err="1">
                <a:solidFill>
                  <a:srgbClr val="333333"/>
                </a:solidFill>
                <a:latin typeface="Calibri Light"/>
              </a:rPr>
              <a:t>we</a:t>
            </a:r>
            <a:r>
              <a:rPr lang="de-DE" altLang="de-DE" sz="2400" dirty="0">
                <a:solidFill>
                  <a:srgbClr val="333333"/>
                </a:solidFill>
                <a:latin typeface="Calibri Light"/>
              </a:rPr>
              <a:t> </a:t>
            </a:r>
            <a:r>
              <a:rPr lang="de-DE" altLang="de-DE" sz="2400" dirty="0" err="1">
                <a:solidFill>
                  <a:srgbClr val="333333"/>
                </a:solidFill>
                <a:latin typeface="Calibri Light"/>
              </a:rPr>
              <a:t>are</a:t>
            </a:r>
            <a:r>
              <a:rPr lang="de-DE" altLang="de-DE" sz="2400" dirty="0">
                <a:solidFill>
                  <a:srgbClr val="333333"/>
                </a:solidFill>
                <a:latin typeface="Calibri Light"/>
              </a:rPr>
              <a:t> happy </a:t>
            </a:r>
            <a:r>
              <a:rPr lang="de-DE" altLang="de-DE" sz="2400" dirty="0" err="1">
                <a:solidFill>
                  <a:srgbClr val="333333"/>
                </a:solidFill>
                <a:latin typeface="Calibri Light"/>
              </a:rPr>
              <a:t>or</a:t>
            </a:r>
            <a:r>
              <a:rPr lang="de-DE" altLang="de-DE" sz="2400" dirty="0">
                <a:solidFill>
                  <a:srgbClr val="333333"/>
                </a:solidFill>
                <a:latin typeface="Calibri Light"/>
              </a:rPr>
              <a:t> </a:t>
            </a:r>
            <a:r>
              <a:rPr lang="de-DE" altLang="de-DE" sz="2400" dirty="0" err="1">
                <a:solidFill>
                  <a:srgbClr val="333333"/>
                </a:solidFill>
                <a:latin typeface="Calibri Light"/>
              </a:rPr>
              <a:t>sad</a:t>
            </a:r>
            <a:r>
              <a:rPr lang="de-DE" altLang="de-DE" sz="2400" dirty="0">
                <a:solidFill>
                  <a:srgbClr val="333333"/>
                </a:solidFill>
                <a:latin typeface="Calibri Light"/>
              </a:rPr>
              <a:t>? Do </a:t>
            </a:r>
            <a:r>
              <a:rPr lang="de-DE" altLang="de-DE" sz="2400" dirty="0" err="1">
                <a:solidFill>
                  <a:srgbClr val="333333"/>
                </a:solidFill>
                <a:latin typeface="Calibri Light"/>
              </a:rPr>
              <a:t>our</a:t>
            </a:r>
            <a:r>
              <a:rPr lang="de-DE" altLang="de-DE" sz="2400" dirty="0">
                <a:solidFill>
                  <a:srgbClr val="333333"/>
                </a:solidFill>
                <a:latin typeface="Calibri Light"/>
              </a:rPr>
              <a:t> emotional </a:t>
            </a:r>
            <a:r>
              <a:rPr lang="en-CA" altLang="de-DE" sz="2400" dirty="0">
                <a:solidFill>
                  <a:srgbClr val="333333"/>
                </a:solidFill>
                <a:latin typeface="Calibri Light"/>
              </a:rPr>
              <a:t>states</a:t>
            </a:r>
            <a:r>
              <a:rPr lang="de-DE" altLang="de-DE" sz="2400" dirty="0">
                <a:solidFill>
                  <a:srgbClr val="333333"/>
                </a:solidFill>
                <a:latin typeface="Calibri Light"/>
              </a:rPr>
              <a:t> change over time?</a:t>
            </a:r>
          </a:p>
        </p:txBody>
      </p:sp>
      <p:sp>
        <p:nvSpPr>
          <p:cNvPr id="2" name="Footer Placeholder 1"/>
          <p:cNvSpPr>
            <a:spLocks noGrp="1"/>
          </p:cNvSpPr>
          <p:nvPr>
            <p:ph type="ftr" sz="quarter" idx="11"/>
          </p:nvPr>
        </p:nvSpPr>
        <p:spPr/>
        <p:txBody>
          <a:bodyPr/>
          <a:lstStyle/>
          <a:p>
            <a:pPr>
              <a:defRPr/>
            </a:pPr>
            <a:r>
              <a:rPr lang="de-DE"/>
              <a:t>Metacognitive Training 8 – Mood</a:t>
            </a:r>
          </a:p>
        </p:txBody>
      </p:sp>
      <p:sp>
        <p:nvSpPr>
          <p:cNvPr id="3" name="Slide Number Placeholder 2"/>
          <p:cNvSpPr>
            <a:spLocks noGrp="1"/>
          </p:cNvSpPr>
          <p:nvPr>
            <p:ph type="sldNum" sz="quarter" idx="12"/>
          </p:nvPr>
        </p:nvSpPr>
        <p:spPr/>
        <p:txBody>
          <a:bodyPr/>
          <a:lstStyle/>
          <a:p>
            <a:pPr>
              <a:defRPr/>
            </a:pPr>
            <a:fld id="{799F0357-4054-4BFA-A3EC-DDFEA29EC935}" type="slidenum">
              <a:rPr lang="de-DE" altLang="de-DE" smtClean="0"/>
              <a:pPr>
                <a:defRPr/>
              </a:pPr>
              <a:t>4</a:t>
            </a:fld>
            <a:endParaRPr lang="de-DE" altLang="de-DE"/>
          </a:p>
        </p:txBody>
      </p:sp>
      <p:pic>
        <p:nvPicPr>
          <p:cNvPr id="9" name="Picture 4" descr="Dispair - littledan77 - flickr -cc">
            <a:extLst>
              <a:ext uri="{FF2B5EF4-FFF2-40B4-BE49-F238E27FC236}">
                <a16:creationId xmlns:a16="http://schemas.microsoft.com/office/drawing/2014/main" id="{F7C0BF1C-3965-4E56-9A66-8066670FF26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42920" y="3179617"/>
            <a:ext cx="2452255" cy="3678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9701" name="Rectangle 2">
            <a:extLst>
              <a:ext uri="{FF2B5EF4-FFF2-40B4-BE49-F238E27FC236}">
                <a16:creationId xmlns:a16="http://schemas.microsoft.com/office/drawing/2014/main" id="{AF078A56-CD2A-459B-8D0D-F31A08F354C0}"/>
              </a:ext>
            </a:extLst>
          </p:cNvPr>
          <p:cNvSpPr>
            <a:spLocks noGrp="1" noChangeArrowheads="1"/>
          </p:cNvSpPr>
          <p:nvPr>
            <p:ph type="title"/>
          </p:nvPr>
        </p:nvSpPr>
        <p:spPr>
          <a:xfrm>
            <a:off x="408955" y="1124744"/>
            <a:ext cx="11376000" cy="558166"/>
          </a:xfrm>
        </p:spPr>
        <p:txBody>
          <a:bodyPr vert="horz" lIns="0" tIns="0" rIns="0" bIns="0" rtlCol="0" anchor="t">
            <a:spAutoFit/>
          </a:bodyPr>
          <a:lstStyle/>
          <a:p>
            <a:pPr defTabSz="914377">
              <a:lnSpc>
                <a:spcPct val="105000"/>
              </a:lnSpc>
              <a:spcBef>
                <a:spcPts val="1999"/>
              </a:spcBef>
            </a:pPr>
            <a:r>
              <a:rPr lang="en-US" altLang="de-DE" sz="3600" dirty="0">
                <a:solidFill>
                  <a:srgbClr val="004992"/>
                </a:solidFill>
                <a:latin typeface="Calibri Light"/>
              </a:rPr>
              <a:t>Was I born like that ... Did I become like that?</a:t>
            </a:r>
            <a:endParaRPr lang="de-DE" altLang="de-DE" sz="3600" dirty="0">
              <a:solidFill>
                <a:srgbClr val="004992"/>
              </a:solidFill>
              <a:latin typeface="Calibri Light"/>
            </a:endParaRPr>
          </a:p>
        </p:txBody>
      </p:sp>
      <p:sp>
        <p:nvSpPr>
          <p:cNvPr id="29698" name="Rectangle 2">
            <a:extLst>
              <a:ext uri="{FF2B5EF4-FFF2-40B4-BE49-F238E27FC236}">
                <a16:creationId xmlns:a16="http://schemas.microsoft.com/office/drawing/2014/main" id="{40F343C0-F86A-483E-872B-D79C5FC60842}"/>
              </a:ext>
            </a:extLst>
          </p:cNvPr>
          <p:cNvSpPr>
            <a:spLocks noGrp="1" noChangeArrowheads="1"/>
          </p:cNvSpPr>
          <p:nvPr>
            <p:ph idx="1"/>
          </p:nvPr>
        </p:nvSpPr>
        <p:spPr/>
        <p:txBody>
          <a:bodyPr>
            <a:noAutofit/>
          </a:bodyPr>
          <a:lstStyle/>
          <a:p>
            <a:pPr eaLnBrk="1" hangingPunct="1"/>
            <a:r>
              <a:rPr lang="de-DE" altLang="de-DE" sz="2400" dirty="0" err="1">
                <a:solidFill>
                  <a:srgbClr val="333333"/>
                </a:solidFill>
                <a:latin typeface="Calibri Light"/>
              </a:rPr>
              <a:t>Is</a:t>
            </a:r>
            <a:r>
              <a:rPr lang="de-DE" altLang="de-DE" sz="2400" dirty="0">
                <a:solidFill>
                  <a:srgbClr val="333333"/>
                </a:solidFill>
                <a:latin typeface="Calibri Light"/>
              </a:rPr>
              <a:t> </a:t>
            </a:r>
            <a:r>
              <a:rPr lang="de-DE" altLang="de-DE" sz="2400" dirty="0" err="1">
                <a:solidFill>
                  <a:srgbClr val="333333"/>
                </a:solidFill>
                <a:latin typeface="Calibri Light"/>
              </a:rPr>
              <a:t>it</a:t>
            </a:r>
            <a:r>
              <a:rPr lang="de-DE" altLang="de-DE" sz="2400" dirty="0">
                <a:solidFill>
                  <a:srgbClr val="333333"/>
                </a:solidFill>
                <a:latin typeface="Calibri Light"/>
              </a:rPr>
              <a:t> </a:t>
            </a:r>
            <a:r>
              <a:rPr lang="de-DE" altLang="de-DE" sz="2400" dirty="0" err="1">
                <a:solidFill>
                  <a:srgbClr val="333333"/>
                </a:solidFill>
                <a:latin typeface="Calibri Light"/>
              </a:rPr>
              <a:t>pre-determined</a:t>
            </a:r>
            <a:r>
              <a:rPr lang="de-DE" altLang="de-DE" sz="2400" dirty="0">
                <a:solidFill>
                  <a:srgbClr val="333333"/>
                </a:solidFill>
                <a:latin typeface="Calibri Light"/>
              </a:rPr>
              <a:t> </a:t>
            </a:r>
            <a:r>
              <a:rPr lang="de-DE" altLang="de-DE" sz="2400" dirty="0" err="1">
                <a:solidFill>
                  <a:srgbClr val="333333"/>
                </a:solidFill>
                <a:latin typeface="Calibri Light"/>
              </a:rPr>
              <a:t>whether</a:t>
            </a:r>
            <a:r>
              <a:rPr lang="de-DE" altLang="de-DE" sz="2400" dirty="0">
                <a:solidFill>
                  <a:srgbClr val="333333"/>
                </a:solidFill>
                <a:latin typeface="Calibri Light"/>
              </a:rPr>
              <a:t> </a:t>
            </a:r>
            <a:r>
              <a:rPr lang="de-DE" altLang="de-DE" sz="2400" dirty="0" err="1">
                <a:solidFill>
                  <a:srgbClr val="333333"/>
                </a:solidFill>
                <a:latin typeface="Calibri Light"/>
              </a:rPr>
              <a:t>we</a:t>
            </a:r>
            <a:r>
              <a:rPr lang="de-DE" altLang="de-DE" sz="2400" dirty="0">
                <a:solidFill>
                  <a:srgbClr val="333333"/>
                </a:solidFill>
                <a:latin typeface="Calibri Light"/>
              </a:rPr>
              <a:t> </a:t>
            </a:r>
            <a:r>
              <a:rPr lang="de-DE" altLang="de-DE" sz="2400" dirty="0" err="1">
                <a:solidFill>
                  <a:srgbClr val="333333"/>
                </a:solidFill>
                <a:latin typeface="Calibri Light"/>
              </a:rPr>
              <a:t>are</a:t>
            </a:r>
            <a:r>
              <a:rPr lang="de-DE" altLang="de-DE" sz="2400" dirty="0">
                <a:solidFill>
                  <a:srgbClr val="333333"/>
                </a:solidFill>
                <a:latin typeface="Calibri Light"/>
              </a:rPr>
              <a:t> happy </a:t>
            </a:r>
            <a:r>
              <a:rPr lang="de-DE" altLang="de-DE" sz="2400" dirty="0" err="1">
                <a:solidFill>
                  <a:srgbClr val="333333"/>
                </a:solidFill>
                <a:latin typeface="Calibri Light"/>
              </a:rPr>
              <a:t>or</a:t>
            </a:r>
            <a:r>
              <a:rPr lang="de-DE" altLang="de-DE" sz="2400" dirty="0">
                <a:solidFill>
                  <a:srgbClr val="333333"/>
                </a:solidFill>
                <a:latin typeface="Calibri Light"/>
              </a:rPr>
              <a:t> </a:t>
            </a:r>
            <a:r>
              <a:rPr lang="de-DE" altLang="de-DE" sz="2400" dirty="0" err="1">
                <a:solidFill>
                  <a:srgbClr val="333333"/>
                </a:solidFill>
                <a:latin typeface="Calibri Light"/>
              </a:rPr>
              <a:t>sad</a:t>
            </a:r>
            <a:r>
              <a:rPr lang="de-DE" altLang="de-DE" sz="2400" dirty="0">
                <a:solidFill>
                  <a:srgbClr val="333333"/>
                </a:solidFill>
                <a:latin typeface="Calibri Light"/>
              </a:rPr>
              <a:t>? Do </a:t>
            </a:r>
            <a:r>
              <a:rPr lang="de-DE" altLang="de-DE" sz="2400" dirty="0" err="1">
                <a:solidFill>
                  <a:srgbClr val="333333"/>
                </a:solidFill>
                <a:latin typeface="Calibri Light"/>
              </a:rPr>
              <a:t>our</a:t>
            </a:r>
            <a:r>
              <a:rPr lang="de-DE" altLang="de-DE" sz="2400" dirty="0">
                <a:solidFill>
                  <a:srgbClr val="333333"/>
                </a:solidFill>
                <a:latin typeface="Calibri Light"/>
              </a:rPr>
              <a:t> emotional </a:t>
            </a:r>
            <a:r>
              <a:rPr lang="en-CA" altLang="de-DE" sz="2400" dirty="0">
                <a:solidFill>
                  <a:srgbClr val="333333"/>
                </a:solidFill>
                <a:latin typeface="Calibri Light"/>
              </a:rPr>
              <a:t>states</a:t>
            </a:r>
            <a:r>
              <a:rPr lang="de-DE" altLang="de-DE" sz="2400" dirty="0">
                <a:solidFill>
                  <a:srgbClr val="333333"/>
                </a:solidFill>
                <a:latin typeface="Calibri Light"/>
              </a:rPr>
              <a:t> </a:t>
            </a:r>
            <a:r>
              <a:rPr lang="de-DE" altLang="de-DE" sz="2400" dirty="0" err="1">
                <a:solidFill>
                  <a:srgbClr val="333333"/>
                </a:solidFill>
                <a:latin typeface="Calibri Light"/>
              </a:rPr>
              <a:t>change</a:t>
            </a:r>
            <a:r>
              <a:rPr lang="de-DE" altLang="de-DE" sz="2400" dirty="0">
                <a:solidFill>
                  <a:srgbClr val="333333"/>
                </a:solidFill>
                <a:latin typeface="Calibri Light"/>
              </a:rPr>
              <a:t> </a:t>
            </a:r>
            <a:r>
              <a:rPr lang="de-DE" altLang="de-DE" sz="2400" dirty="0" err="1">
                <a:solidFill>
                  <a:srgbClr val="333333"/>
                </a:solidFill>
                <a:latin typeface="Calibri Light"/>
              </a:rPr>
              <a:t>over</a:t>
            </a:r>
            <a:r>
              <a:rPr lang="de-DE" altLang="de-DE" sz="2400" dirty="0">
                <a:solidFill>
                  <a:srgbClr val="333333"/>
                </a:solidFill>
                <a:latin typeface="Calibri Light"/>
              </a:rPr>
              <a:t> time?</a:t>
            </a:r>
          </a:p>
          <a:p>
            <a:pPr marL="342900" indent="-342900" eaLnBrk="1" hangingPunct="1">
              <a:buClr>
                <a:srgbClr val="333333"/>
              </a:buClr>
              <a:buFont typeface="WingDings"/>
              <a:buChar char=""/>
            </a:pPr>
            <a:r>
              <a:rPr lang="en-CA" altLang="de-DE" sz="2400">
                <a:solidFill>
                  <a:srgbClr val="004992"/>
                </a:solidFill>
                <a:latin typeface="Calibri Light"/>
              </a:rPr>
              <a:t>“</a:t>
            </a:r>
            <a:r>
              <a:rPr lang="de-DE" altLang="de-DE" sz="2400">
                <a:solidFill>
                  <a:srgbClr val="004992"/>
                </a:solidFill>
                <a:latin typeface="Calibri Light"/>
              </a:rPr>
              <a:t>nature</a:t>
            </a:r>
            <a:r>
              <a:rPr lang="en-CA" altLang="de-DE" sz="2400">
                <a:solidFill>
                  <a:srgbClr val="004992"/>
                </a:solidFill>
                <a:latin typeface="Calibri Light"/>
              </a:rPr>
              <a:t>”</a:t>
            </a:r>
            <a:r>
              <a:rPr lang="de-DE" altLang="de-DE" sz="2400">
                <a:solidFill>
                  <a:srgbClr val="004992"/>
                </a:solidFill>
                <a:latin typeface="Calibri Light"/>
              </a:rPr>
              <a:t>: </a:t>
            </a:r>
            <a:r>
              <a:rPr lang="de-DE" altLang="de-DE" sz="2400" dirty="0">
                <a:solidFill>
                  <a:srgbClr val="333333"/>
                </a:solidFill>
                <a:latin typeface="Calibri Light"/>
              </a:rPr>
              <a:t>There is evidence for a genetic predisposition of depressive</a:t>
            </a:r>
            <a:br>
              <a:rPr lang="de-DE" altLang="de-DE" sz="2400" dirty="0">
                <a:solidFill>
                  <a:srgbClr val="333333"/>
                </a:solidFill>
                <a:latin typeface="Calibri Light"/>
              </a:rPr>
            </a:br>
            <a:r>
              <a:rPr lang="de-DE" altLang="de-DE" sz="2400" dirty="0">
                <a:solidFill>
                  <a:srgbClr val="333333"/>
                </a:solidFill>
                <a:latin typeface="Calibri Light"/>
              </a:rPr>
              <a:t>thoughts and low self-esteem.</a:t>
            </a:r>
          </a:p>
        </p:txBody>
      </p:sp>
      <p:sp>
        <p:nvSpPr>
          <p:cNvPr id="2" name="Footer Placeholder 1"/>
          <p:cNvSpPr>
            <a:spLocks noGrp="1"/>
          </p:cNvSpPr>
          <p:nvPr>
            <p:ph type="ftr" sz="quarter" idx="11"/>
          </p:nvPr>
        </p:nvSpPr>
        <p:spPr/>
        <p:txBody>
          <a:bodyPr/>
          <a:lstStyle/>
          <a:p>
            <a:pPr>
              <a:defRPr/>
            </a:pPr>
            <a:r>
              <a:rPr lang="de-DE"/>
              <a:t>Metacognitive Training 8 – Mood</a:t>
            </a:r>
          </a:p>
        </p:txBody>
      </p:sp>
      <p:sp>
        <p:nvSpPr>
          <p:cNvPr id="3" name="Slide Number Placeholder 2"/>
          <p:cNvSpPr>
            <a:spLocks noGrp="1"/>
          </p:cNvSpPr>
          <p:nvPr>
            <p:ph type="sldNum" sz="quarter" idx="12"/>
          </p:nvPr>
        </p:nvSpPr>
        <p:spPr/>
        <p:txBody>
          <a:bodyPr/>
          <a:lstStyle/>
          <a:p>
            <a:pPr>
              <a:defRPr/>
            </a:pPr>
            <a:fld id="{799F0357-4054-4BFA-A3EC-DDFEA29EC935}" type="slidenum">
              <a:rPr lang="de-DE" altLang="de-DE" smtClean="0"/>
              <a:pPr>
                <a:defRPr/>
              </a:pPr>
              <a:t>5</a:t>
            </a:fld>
            <a:endParaRPr lang="de-DE" altLang="de-DE"/>
          </a:p>
        </p:txBody>
      </p:sp>
      <p:pic>
        <p:nvPicPr>
          <p:cNvPr id="9" name="Picture 4" descr="Dispair - littledan77 - flickr -cc">
            <a:extLst>
              <a:ext uri="{FF2B5EF4-FFF2-40B4-BE49-F238E27FC236}">
                <a16:creationId xmlns:a16="http://schemas.microsoft.com/office/drawing/2014/main" id="{F7C0BF1C-3965-4E56-9A66-8066670FF26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42920" y="3179617"/>
            <a:ext cx="2452255" cy="3678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039513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9701" name="Rectangle 2">
            <a:extLst>
              <a:ext uri="{FF2B5EF4-FFF2-40B4-BE49-F238E27FC236}">
                <a16:creationId xmlns:a16="http://schemas.microsoft.com/office/drawing/2014/main" id="{AF078A56-CD2A-459B-8D0D-F31A08F354C0}"/>
              </a:ext>
            </a:extLst>
          </p:cNvPr>
          <p:cNvSpPr>
            <a:spLocks noGrp="1" noChangeArrowheads="1"/>
          </p:cNvSpPr>
          <p:nvPr>
            <p:ph type="title"/>
          </p:nvPr>
        </p:nvSpPr>
        <p:spPr>
          <a:xfrm>
            <a:off x="408955" y="1124744"/>
            <a:ext cx="11376000" cy="558166"/>
          </a:xfrm>
        </p:spPr>
        <p:txBody>
          <a:bodyPr vert="horz" lIns="0" tIns="0" rIns="0" bIns="0" rtlCol="0" anchor="t">
            <a:spAutoFit/>
          </a:bodyPr>
          <a:lstStyle/>
          <a:p>
            <a:pPr defTabSz="914377">
              <a:lnSpc>
                <a:spcPct val="105000"/>
              </a:lnSpc>
              <a:spcBef>
                <a:spcPts val="1999"/>
              </a:spcBef>
            </a:pPr>
            <a:r>
              <a:rPr lang="en-US" altLang="de-DE" sz="3600">
                <a:solidFill>
                  <a:srgbClr val="004992"/>
                </a:solidFill>
                <a:latin typeface="Calibri Light"/>
              </a:rPr>
              <a:t>Was I born like that ... Did I become like that?</a:t>
            </a:r>
            <a:endParaRPr lang="de-DE" altLang="de-DE" sz="3600" dirty="0">
              <a:solidFill>
                <a:srgbClr val="004992"/>
              </a:solidFill>
              <a:latin typeface="Calibri Light"/>
            </a:endParaRPr>
          </a:p>
        </p:txBody>
      </p:sp>
      <p:sp>
        <p:nvSpPr>
          <p:cNvPr id="29698" name="Rectangle 2">
            <a:extLst>
              <a:ext uri="{FF2B5EF4-FFF2-40B4-BE49-F238E27FC236}">
                <a16:creationId xmlns:a16="http://schemas.microsoft.com/office/drawing/2014/main" id="{40F343C0-F86A-483E-872B-D79C5FC60842}"/>
              </a:ext>
            </a:extLst>
          </p:cNvPr>
          <p:cNvSpPr>
            <a:spLocks noGrp="1" noChangeArrowheads="1"/>
          </p:cNvSpPr>
          <p:nvPr>
            <p:ph idx="1"/>
          </p:nvPr>
        </p:nvSpPr>
        <p:spPr/>
        <p:txBody>
          <a:bodyPr>
            <a:noAutofit/>
          </a:bodyPr>
          <a:lstStyle/>
          <a:p>
            <a:pPr eaLnBrk="1" hangingPunct="1"/>
            <a:r>
              <a:rPr lang="de-DE" altLang="de-DE" sz="2400" dirty="0" err="1">
                <a:solidFill>
                  <a:srgbClr val="333333"/>
                </a:solidFill>
                <a:latin typeface="Calibri Light"/>
              </a:rPr>
              <a:t>Is</a:t>
            </a:r>
            <a:r>
              <a:rPr lang="de-DE" altLang="de-DE" sz="2400" dirty="0">
                <a:solidFill>
                  <a:srgbClr val="333333"/>
                </a:solidFill>
                <a:latin typeface="Calibri Light"/>
              </a:rPr>
              <a:t> </a:t>
            </a:r>
            <a:r>
              <a:rPr lang="de-DE" altLang="de-DE" sz="2400" dirty="0" err="1">
                <a:solidFill>
                  <a:srgbClr val="333333"/>
                </a:solidFill>
                <a:latin typeface="Calibri Light"/>
              </a:rPr>
              <a:t>it</a:t>
            </a:r>
            <a:r>
              <a:rPr lang="de-DE" altLang="de-DE" sz="2400" dirty="0">
                <a:solidFill>
                  <a:srgbClr val="333333"/>
                </a:solidFill>
                <a:latin typeface="Calibri Light"/>
              </a:rPr>
              <a:t> </a:t>
            </a:r>
            <a:r>
              <a:rPr lang="de-DE" altLang="de-DE" sz="2400" dirty="0" err="1">
                <a:solidFill>
                  <a:srgbClr val="333333"/>
                </a:solidFill>
                <a:latin typeface="Calibri Light"/>
              </a:rPr>
              <a:t>pre-determined</a:t>
            </a:r>
            <a:r>
              <a:rPr lang="de-DE" altLang="de-DE" sz="2400" dirty="0">
                <a:solidFill>
                  <a:srgbClr val="333333"/>
                </a:solidFill>
                <a:latin typeface="Calibri Light"/>
              </a:rPr>
              <a:t> </a:t>
            </a:r>
            <a:r>
              <a:rPr lang="de-DE" altLang="de-DE" sz="2400" dirty="0" err="1">
                <a:solidFill>
                  <a:srgbClr val="333333"/>
                </a:solidFill>
                <a:latin typeface="Calibri Light"/>
              </a:rPr>
              <a:t>whether</a:t>
            </a:r>
            <a:r>
              <a:rPr lang="de-DE" altLang="de-DE" sz="2400" dirty="0">
                <a:solidFill>
                  <a:srgbClr val="333333"/>
                </a:solidFill>
                <a:latin typeface="Calibri Light"/>
              </a:rPr>
              <a:t> </a:t>
            </a:r>
            <a:r>
              <a:rPr lang="de-DE" altLang="de-DE" sz="2400" dirty="0" err="1">
                <a:solidFill>
                  <a:srgbClr val="333333"/>
                </a:solidFill>
                <a:latin typeface="Calibri Light"/>
              </a:rPr>
              <a:t>we</a:t>
            </a:r>
            <a:r>
              <a:rPr lang="de-DE" altLang="de-DE" sz="2400" dirty="0">
                <a:solidFill>
                  <a:srgbClr val="333333"/>
                </a:solidFill>
                <a:latin typeface="Calibri Light"/>
              </a:rPr>
              <a:t> </a:t>
            </a:r>
            <a:r>
              <a:rPr lang="de-DE" altLang="de-DE" sz="2400" dirty="0" err="1">
                <a:solidFill>
                  <a:srgbClr val="333333"/>
                </a:solidFill>
                <a:latin typeface="Calibri Light"/>
              </a:rPr>
              <a:t>are</a:t>
            </a:r>
            <a:r>
              <a:rPr lang="de-DE" altLang="de-DE" sz="2400" dirty="0">
                <a:solidFill>
                  <a:srgbClr val="333333"/>
                </a:solidFill>
                <a:latin typeface="Calibri Light"/>
              </a:rPr>
              <a:t> happy </a:t>
            </a:r>
            <a:r>
              <a:rPr lang="de-DE" altLang="de-DE" sz="2400" dirty="0" err="1">
                <a:solidFill>
                  <a:srgbClr val="333333"/>
                </a:solidFill>
                <a:latin typeface="Calibri Light"/>
              </a:rPr>
              <a:t>or</a:t>
            </a:r>
            <a:r>
              <a:rPr lang="de-DE" altLang="de-DE" sz="2400" dirty="0">
                <a:solidFill>
                  <a:srgbClr val="333333"/>
                </a:solidFill>
                <a:latin typeface="Calibri Light"/>
              </a:rPr>
              <a:t> </a:t>
            </a:r>
            <a:r>
              <a:rPr lang="de-DE" altLang="de-DE" sz="2400" dirty="0" err="1">
                <a:solidFill>
                  <a:srgbClr val="333333"/>
                </a:solidFill>
                <a:latin typeface="Calibri Light"/>
              </a:rPr>
              <a:t>sad</a:t>
            </a:r>
            <a:r>
              <a:rPr lang="de-DE" altLang="de-DE" sz="2400" dirty="0">
                <a:solidFill>
                  <a:srgbClr val="333333"/>
                </a:solidFill>
                <a:latin typeface="Calibri Light"/>
              </a:rPr>
              <a:t>? Do </a:t>
            </a:r>
            <a:r>
              <a:rPr lang="de-DE" altLang="de-DE" sz="2400" dirty="0" err="1">
                <a:solidFill>
                  <a:srgbClr val="333333"/>
                </a:solidFill>
                <a:latin typeface="Calibri Light"/>
              </a:rPr>
              <a:t>our</a:t>
            </a:r>
            <a:r>
              <a:rPr lang="de-DE" altLang="de-DE" sz="2400" dirty="0">
                <a:solidFill>
                  <a:srgbClr val="333333"/>
                </a:solidFill>
                <a:latin typeface="Calibri Light"/>
              </a:rPr>
              <a:t> emotional </a:t>
            </a:r>
            <a:r>
              <a:rPr lang="en-CA" altLang="de-DE" sz="2400" dirty="0">
                <a:solidFill>
                  <a:srgbClr val="333333"/>
                </a:solidFill>
                <a:latin typeface="Calibri Light"/>
              </a:rPr>
              <a:t>states</a:t>
            </a:r>
            <a:r>
              <a:rPr lang="de-DE" altLang="de-DE" sz="2400" dirty="0">
                <a:solidFill>
                  <a:srgbClr val="333333"/>
                </a:solidFill>
                <a:latin typeface="Calibri Light"/>
              </a:rPr>
              <a:t> </a:t>
            </a:r>
            <a:r>
              <a:rPr lang="de-DE" altLang="de-DE" sz="2400" dirty="0" err="1">
                <a:solidFill>
                  <a:srgbClr val="333333"/>
                </a:solidFill>
                <a:latin typeface="Calibri Light"/>
              </a:rPr>
              <a:t>change</a:t>
            </a:r>
            <a:r>
              <a:rPr lang="de-DE" altLang="de-DE" sz="2400" dirty="0">
                <a:solidFill>
                  <a:srgbClr val="333333"/>
                </a:solidFill>
                <a:latin typeface="Calibri Light"/>
              </a:rPr>
              <a:t> </a:t>
            </a:r>
            <a:r>
              <a:rPr lang="de-DE" altLang="de-DE" sz="2400" dirty="0" err="1">
                <a:solidFill>
                  <a:srgbClr val="333333"/>
                </a:solidFill>
                <a:latin typeface="Calibri Light"/>
              </a:rPr>
              <a:t>over</a:t>
            </a:r>
            <a:r>
              <a:rPr lang="de-DE" altLang="de-DE" sz="2400" dirty="0">
                <a:solidFill>
                  <a:srgbClr val="333333"/>
                </a:solidFill>
                <a:latin typeface="Calibri Light"/>
              </a:rPr>
              <a:t> time?</a:t>
            </a:r>
          </a:p>
          <a:p>
            <a:pPr marL="342900" indent="-342900" eaLnBrk="1" hangingPunct="1">
              <a:buClr>
                <a:srgbClr val="333333"/>
              </a:buClr>
              <a:buFont typeface="WingDings"/>
              <a:buChar char=""/>
            </a:pPr>
            <a:r>
              <a:rPr lang="en-CA" altLang="de-DE" sz="2400">
                <a:solidFill>
                  <a:srgbClr val="004992"/>
                </a:solidFill>
                <a:latin typeface="Calibri Light"/>
              </a:rPr>
              <a:t>“</a:t>
            </a:r>
            <a:r>
              <a:rPr lang="de-DE" altLang="de-DE" sz="2400">
                <a:solidFill>
                  <a:srgbClr val="004992"/>
                </a:solidFill>
                <a:latin typeface="Calibri Light"/>
              </a:rPr>
              <a:t>nature</a:t>
            </a:r>
            <a:r>
              <a:rPr lang="en-CA" altLang="de-DE" sz="2400">
                <a:solidFill>
                  <a:srgbClr val="004992"/>
                </a:solidFill>
                <a:latin typeface="Calibri Light"/>
              </a:rPr>
              <a:t>”</a:t>
            </a:r>
            <a:r>
              <a:rPr lang="de-DE" altLang="de-DE" sz="2400">
                <a:solidFill>
                  <a:srgbClr val="004992"/>
                </a:solidFill>
                <a:latin typeface="Calibri Light"/>
              </a:rPr>
              <a:t>: </a:t>
            </a:r>
            <a:r>
              <a:rPr lang="de-DE" altLang="de-DE" sz="2400" dirty="0">
                <a:solidFill>
                  <a:srgbClr val="333333"/>
                </a:solidFill>
                <a:latin typeface="Calibri Light"/>
              </a:rPr>
              <a:t>There is evidence for a genetic predisposition of depressive</a:t>
            </a:r>
            <a:br>
              <a:rPr lang="de-DE" altLang="de-DE" sz="2400" dirty="0">
                <a:solidFill>
                  <a:srgbClr val="333333"/>
                </a:solidFill>
                <a:latin typeface="Calibri Light"/>
              </a:rPr>
            </a:br>
            <a:r>
              <a:rPr lang="de-DE" altLang="de-DE" sz="2400" dirty="0">
                <a:solidFill>
                  <a:srgbClr val="333333"/>
                </a:solidFill>
                <a:latin typeface="Calibri Light"/>
              </a:rPr>
              <a:t>thoughts and low self-esteem.</a:t>
            </a:r>
          </a:p>
          <a:p>
            <a:pPr marL="342900" indent="-342900" eaLnBrk="1" hangingPunct="1">
              <a:buClr>
                <a:srgbClr val="000000"/>
              </a:buClr>
              <a:buFont typeface="WingDings"/>
              <a:buChar char=""/>
            </a:pPr>
            <a:r>
              <a:rPr lang="en-CA" altLang="de-DE" sz="2400">
                <a:solidFill>
                  <a:srgbClr val="004992"/>
                </a:solidFill>
                <a:latin typeface="Calibri Light"/>
              </a:rPr>
              <a:t>“</a:t>
            </a:r>
            <a:r>
              <a:rPr lang="de-DE" altLang="de-DE" sz="2400">
                <a:solidFill>
                  <a:srgbClr val="004992"/>
                </a:solidFill>
                <a:latin typeface="Calibri Light"/>
              </a:rPr>
              <a:t>nurture</a:t>
            </a:r>
            <a:r>
              <a:rPr lang="en-CA" altLang="de-DE" sz="2400">
                <a:solidFill>
                  <a:srgbClr val="004992"/>
                </a:solidFill>
                <a:latin typeface="Calibri Light"/>
              </a:rPr>
              <a:t>”</a:t>
            </a:r>
            <a:r>
              <a:rPr lang="de-DE" altLang="de-DE" sz="2400">
                <a:solidFill>
                  <a:srgbClr val="004992"/>
                </a:solidFill>
                <a:latin typeface="Calibri Light"/>
              </a:rPr>
              <a:t>: </a:t>
            </a:r>
            <a:r>
              <a:rPr lang="de-DE" altLang="de-DE" sz="2400" dirty="0">
                <a:solidFill>
                  <a:srgbClr val="333333"/>
                </a:solidFill>
                <a:latin typeface="Calibri Light"/>
              </a:rPr>
              <a:t>Critical and neglectful parents and traumatic life-events can</a:t>
            </a:r>
            <a:br>
              <a:rPr lang="de-DE" altLang="de-DE" sz="2400" dirty="0">
                <a:solidFill>
                  <a:srgbClr val="333333"/>
                </a:solidFill>
                <a:latin typeface="Calibri Light"/>
              </a:rPr>
            </a:br>
            <a:r>
              <a:rPr lang="de-DE" altLang="de-DE" sz="2400" dirty="0">
                <a:solidFill>
                  <a:srgbClr val="333333"/>
                </a:solidFill>
                <a:latin typeface="Calibri Light"/>
              </a:rPr>
              <a:t>promote a negative self-image.</a:t>
            </a:r>
          </a:p>
        </p:txBody>
      </p:sp>
      <p:sp>
        <p:nvSpPr>
          <p:cNvPr id="2" name="Footer Placeholder 1"/>
          <p:cNvSpPr>
            <a:spLocks noGrp="1"/>
          </p:cNvSpPr>
          <p:nvPr>
            <p:ph type="ftr" sz="quarter" idx="11"/>
          </p:nvPr>
        </p:nvSpPr>
        <p:spPr/>
        <p:txBody>
          <a:bodyPr/>
          <a:lstStyle/>
          <a:p>
            <a:pPr>
              <a:defRPr/>
            </a:pPr>
            <a:r>
              <a:rPr lang="de-DE"/>
              <a:t>Metacognitive Training 8 – Mood</a:t>
            </a:r>
          </a:p>
        </p:txBody>
      </p:sp>
      <p:sp>
        <p:nvSpPr>
          <p:cNvPr id="3" name="Slide Number Placeholder 2"/>
          <p:cNvSpPr>
            <a:spLocks noGrp="1"/>
          </p:cNvSpPr>
          <p:nvPr>
            <p:ph type="sldNum" sz="quarter" idx="12"/>
          </p:nvPr>
        </p:nvSpPr>
        <p:spPr/>
        <p:txBody>
          <a:bodyPr/>
          <a:lstStyle/>
          <a:p>
            <a:pPr>
              <a:defRPr/>
            </a:pPr>
            <a:fld id="{799F0357-4054-4BFA-A3EC-DDFEA29EC935}" type="slidenum">
              <a:rPr lang="de-DE" altLang="de-DE" smtClean="0"/>
              <a:pPr>
                <a:defRPr/>
              </a:pPr>
              <a:t>6</a:t>
            </a:fld>
            <a:endParaRPr lang="de-DE" altLang="de-DE"/>
          </a:p>
        </p:txBody>
      </p:sp>
      <p:pic>
        <p:nvPicPr>
          <p:cNvPr id="9" name="Picture 4" descr="Dispair - littledan77 - flickr -cc">
            <a:extLst>
              <a:ext uri="{FF2B5EF4-FFF2-40B4-BE49-F238E27FC236}">
                <a16:creationId xmlns:a16="http://schemas.microsoft.com/office/drawing/2014/main" id="{F7C0BF1C-3965-4E56-9A66-8066670FF26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42920" y="3179617"/>
            <a:ext cx="2452255" cy="3678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081379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9701" name="Rectangle 2">
            <a:extLst>
              <a:ext uri="{FF2B5EF4-FFF2-40B4-BE49-F238E27FC236}">
                <a16:creationId xmlns:a16="http://schemas.microsoft.com/office/drawing/2014/main" id="{AF078A56-CD2A-459B-8D0D-F31A08F354C0}"/>
              </a:ext>
            </a:extLst>
          </p:cNvPr>
          <p:cNvSpPr>
            <a:spLocks noGrp="1" noChangeArrowheads="1"/>
          </p:cNvSpPr>
          <p:nvPr>
            <p:ph type="title"/>
          </p:nvPr>
        </p:nvSpPr>
        <p:spPr>
          <a:xfrm>
            <a:off x="408955" y="1124744"/>
            <a:ext cx="11376000" cy="558166"/>
          </a:xfrm>
        </p:spPr>
        <p:txBody>
          <a:bodyPr vert="horz" lIns="0" tIns="0" rIns="0" bIns="0" rtlCol="0" anchor="t">
            <a:spAutoFit/>
          </a:bodyPr>
          <a:lstStyle/>
          <a:p>
            <a:pPr defTabSz="914377">
              <a:lnSpc>
                <a:spcPct val="105000"/>
              </a:lnSpc>
              <a:spcBef>
                <a:spcPts val="1999"/>
              </a:spcBef>
            </a:pPr>
            <a:r>
              <a:rPr lang="en-US" altLang="de-DE" sz="3600" dirty="0">
                <a:solidFill>
                  <a:srgbClr val="004992"/>
                </a:solidFill>
                <a:latin typeface="Calibri Light"/>
              </a:rPr>
              <a:t>Was I born like that ... Did I become like that?</a:t>
            </a:r>
            <a:endParaRPr lang="de-DE" altLang="de-DE" sz="3600" dirty="0">
              <a:solidFill>
                <a:srgbClr val="004992"/>
              </a:solidFill>
              <a:latin typeface="Calibri Light"/>
            </a:endParaRPr>
          </a:p>
        </p:txBody>
      </p:sp>
      <p:sp>
        <p:nvSpPr>
          <p:cNvPr id="29698" name="Rectangle 2">
            <a:extLst>
              <a:ext uri="{FF2B5EF4-FFF2-40B4-BE49-F238E27FC236}">
                <a16:creationId xmlns:a16="http://schemas.microsoft.com/office/drawing/2014/main" id="{40F343C0-F86A-483E-872B-D79C5FC60842}"/>
              </a:ext>
            </a:extLst>
          </p:cNvPr>
          <p:cNvSpPr>
            <a:spLocks noGrp="1" noChangeArrowheads="1"/>
          </p:cNvSpPr>
          <p:nvPr>
            <p:ph idx="1"/>
          </p:nvPr>
        </p:nvSpPr>
        <p:spPr/>
        <p:txBody>
          <a:bodyPr>
            <a:noAutofit/>
          </a:bodyPr>
          <a:lstStyle/>
          <a:p>
            <a:pPr eaLnBrk="1" hangingPunct="1"/>
            <a:r>
              <a:rPr lang="de-DE" altLang="de-DE" sz="2400" dirty="0" err="1">
                <a:solidFill>
                  <a:srgbClr val="333333"/>
                </a:solidFill>
                <a:latin typeface="Calibri Light"/>
              </a:rPr>
              <a:t>Is</a:t>
            </a:r>
            <a:r>
              <a:rPr lang="de-DE" altLang="de-DE" sz="2400" dirty="0">
                <a:solidFill>
                  <a:srgbClr val="333333"/>
                </a:solidFill>
                <a:latin typeface="Calibri Light"/>
              </a:rPr>
              <a:t> </a:t>
            </a:r>
            <a:r>
              <a:rPr lang="de-DE" altLang="de-DE" sz="2400" dirty="0" err="1">
                <a:solidFill>
                  <a:srgbClr val="333333"/>
                </a:solidFill>
                <a:latin typeface="Calibri Light"/>
              </a:rPr>
              <a:t>it</a:t>
            </a:r>
            <a:r>
              <a:rPr lang="de-DE" altLang="de-DE" sz="2400" dirty="0">
                <a:solidFill>
                  <a:srgbClr val="333333"/>
                </a:solidFill>
                <a:latin typeface="Calibri Light"/>
              </a:rPr>
              <a:t> </a:t>
            </a:r>
            <a:r>
              <a:rPr lang="de-DE" altLang="de-DE" sz="2400" dirty="0" err="1">
                <a:solidFill>
                  <a:srgbClr val="333333"/>
                </a:solidFill>
                <a:latin typeface="Calibri Light"/>
              </a:rPr>
              <a:t>pre-determined</a:t>
            </a:r>
            <a:r>
              <a:rPr lang="de-DE" altLang="de-DE" sz="2400" dirty="0">
                <a:solidFill>
                  <a:srgbClr val="333333"/>
                </a:solidFill>
                <a:latin typeface="Calibri Light"/>
              </a:rPr>
              <a:t> </a:t>
            </a:r>
            <a:r>
              <a:rPr lang="de-DE" altLang="de-DE" sz="2400" dirty="0" err="1">
                <a:solidFill>
                  <a:srgbClr val="333333"/>
                </a:solidFill>
                <a:latin typeface="Calibri Light"/>
              </a:rPr>
              <a:t>whether</a:t>
            </a:r>
            <a:r>
              <a:rPr lang="de-DE" altLang="de-DE" sz="2400" dirty="0">
                <a:solidFill>
                  <a:srgbClr val="333333"/>
                </a:solidFill>
                <a:latin typeface="Calibri Light"/>
              </a:rPr>
              <a:t> </a:t>
            </a:r>
            <a:r>
              <a:rPr lang="de-DE" altLang="de-DE" sz="2400" dirty="0" err="1">
                <a:solidFill>
                  <a:srgbClr val="333333"/>
                </a:solidFill>
                <a:latin typeface="Calibri Light"/>
              </a:rPr>
              <a:t>we</a:t>
            </a:r>
            <a:r>
              <a:rPr lang="de-DE" altLang="de-DE" sz="2400" dirty="0">
                <a:solidFill>
                  <a:srgbClr val="333333"/>
                </a:solidFill>
                <a:latin typeface="Calibri Light"/>
              </a:rPr>
              <a:t> </a:t>
            </a:r>
            <a:r>
              <a:rPr lang="de-DE" altLang="de-DE" sz="2400" dirty="0" err="1">
                <a:solidFill>
                  <a:srgbClr val="333333"/>
                </a:solidFill>
                <a:latin typeface="Calibri Light"/>
              </a:rPr>
              <a:t>are</a:t>
            </a:r>
            <a:r>
              <a:rPr lang="de-DE" altLang="de-DE" sz="2400" dirty="0">
                <a:solidFill>
                  <a:srgbClr val="333333"/>
                </a:solidFill>
                <a:latin typeface="Calibri Light"/>
              </a:rPr>
              <a:t> happy </a:t>
            </a:r>
            <a:r>
              <a:rPr lang="de-DE" altLang="de-DE" sz="2400" dirty="0" err="1">
                <a:solidFill>
                  <a:srgbClr val="333333"/>
                </a:solidFill>
                <a:latin typeface="Calibri Light"/>
              </a:rPr>
              <a:t>or</a:t>
            </a:r>
            <a:r>
              <a:rPr lang="de-DE" altLang="de-DE" sz="2400" dirty="0">
                <a:solidFill>
                  <a:srgbClr val="333333"/>
                </a:solidFill>
                <a:latin typeface="Calibri Light"/>
              </a:rPr>
              <a:t> </a:t>
            </a:r>
            <a:r>
              <a:rPr lang="de-DE" altLang="de-DE" sz="2400" dirty="0" err="1">
                <a:solidFill>
                  <a:srgbClr val="333333"/>
                </a:solidFill>
                <a:latin typeface="Calibri Light"/>
              </a:rPr>
              <a:t>sad</a:t>
            </a:r>
            <a:r>
              <a:rPr lang="de-DE" altLang="de-DE" sz="2400" dirty="0">
                <a:solidFill>
                  <a:srgbClr val="333333"/>
                </a:solidFill>
                <a:latin typeface="Calibri Light"/>
              </a:rPr>
              <a:t>? Do </a:t>
            </a:r>
            <a:r>
              <a:rPr lang="de-DE" altLang="de-DE" sz="2400" dirty="0" err="1">
                <a:solidFill>
                  <a:srgbClr val="333333"/>
                </a:solidFill>
                <a:latin typeface="Calibri Light"/>
              </a:rPr>
              <a:t>our</a:t>
            </a:r>
            <a:r>
              <a:rPr lang="de-DE" altLang="de-DE" sz="2400" dirty="0">
                <a:solidFill>
                  <a:srgbClr val="333333"/>
                </a:solidFill>
                <a:latin typeface="Calibri Light"/>
              </a:rPr>
              <a:t> emotional </a:t>
            </a:r>
            <a:r>
              <a:rPr lang="en-CA" altLang="de-DE" sz="2400" dirty="0">
                <a:solidFill>
                  <a:srgbClr val="333333"/>
                </a:solidFill>
                <a:latin typeface="Calibri Light"/>
              </a:rPr>
              <a:t>states</a:t>
            </a:r>
            <a:r>
              <a:rPr lang="de-DE" altLang="de-DE" sz="2400" dirty="0">
                <a:solidFill>
                  <a:srgbClr val="333333"/>
                </a:solidFill>
                <a:latin typeface="Calibri Light"/>
              </a:rPr>
              <a:t> </a:t>
            </a:r>
            <a:r>
              <a:rPr lang="de-DE" altLang="de-DE" sz="2400" dirty="0" err="1">
                <a:solidFill>
                  <a:srgbClr val="333333"/>
                </a:solidFill>
                <a:latin typeface="Calibri Light"/>
              </a:rPr>
              <a:t>change</a:t>
            </a:r>
            <a:r>
              <a:rPr lang="de-DE" altLang="de-DE" sz="2400" dirty="0">
                <a:solidFill>
                  <a:srgbClr val="333333"/>
                </a:solidFill>
                <a:latin typeface="Calibri Light"/>
              </a:rPr>
              <a:t> </a:t>
            </a:r>
            <a:r>
              <a:rPr lang="de-DE" altLang="de-DE" sz="2400" dirty="0" err="1">
                <a:solidFill>
                  <a:srgbClr val="333333"/>
                </a:solidFill>
                <a:latin typeface="Calibri Light"/>
              </a:rPr>
              <a:t>over</a:t>
            </a:r>
            <a:r>
              <a:rPr lang="de-DE" altLang="de-DE" sz="2400" dirty="0">
                <a:solidFill>
                  <a:srgbClr val="333333"/>
                </a:solidFill>
                <a:latin typeface="Calibri Light"/>
              </a:rPr>
              <a:t> time?</a:t>
            </a:r>
          </a:p>
          <a:p>
            <a:pPr marL="342900" indent="-342900" eaLnBrk="1" hangingPunct="1">
              <a:buClr>
                <a:srgbClr val="333333"/>
              </a:buClr>
              <a:buFont typeface="WingDings"/>
              <a:buChar char=""/>
            </a:pPr>
            <a:r>
              <a:rPr lang="en-CA" altLang="de-DE" sz="2400">
                <a:solidFill>
                  <a:srgbClr val="004992"/>
                </a:solidFill>
                <a:latin typeface="Calibri Light"/>
              </a:rPr>
              <a:t>“</a:t>
            </a:r>
            <a:r>
              <a:rPr lang="de-DE" altLang="de-DE" sz="2400">
                <a:solidFill>
                  <a:srgbClr val="004992"/>
                </a:solidFill>
                <a:latin typeface="Calibri Light"/>
              </a:rPr>
              <a:t>nature</a:t>
            </a:r>
            <a:r>
              <a:rPr lang="en-CA" altLang="de-DE" sz="2400">
                <a:solidFill>
                  <a:srgbClr val="004992"/>
                </a:solidFill>
                <a:latin typeface="Calibri Light"/>
              </a:rPr>
              <a:t>”</a:t>
            </a:r>
            <a:r>
              <a:rPr lang="de-DE" altLang="de-DE" sz="2400">
                <a:solidFill>
                  <a:srgbClr val="004992"/>
                </a:solidFill>
                <a:latin typeface="Calibri Light"/>
              </a:rPr>
              <a:t>: </a:t>
            </a:r>
            <a:r>
              <a:rPr lang="de-DE" altLang="de-DE" sz="2400" dirty="0">
                <a:solidFill>
                  <a:srgbClr val="333333"/>
                </a:solidFill>
                <a:latin typeface="Calibri Light"/>
              </a:rPr>
              <a:t>There is evidence for a genetic predisposition of depressive</a:t>
            </a:r>
            <a:br>
              <a:rPr lang="de-DE" altLang="de-DE" sz="2400" dirty="0">
                <a:solidFill>
                  <a:srgbClr val="333333"/>
                </a:solidFill>
                <a:latin typeface="Calibri Light"/>
              </a:rPr>
            </a:br>
            <a:r>
              <a:rPr lang="de-DE" altLang="de-DE" sz="2400" dirty="0">
                <a:solidFill>
                  <a:srgbClr val="333333"/>
                </a:solidFill>
                <a:latin typeface="Calibri Light"/>
              </a:rPr>
              <a:t>thoughts and low self-esteem.</a:t>
            </a:r>
          </a:p>
          <a:p>
            <a:pPr marL="342900" indent="-342900" eaLnBrk="1" hangingPunct="1">
              <a:buClr>
                <a:srgbClr val="000000"/>
              </a:buClr>
              <a:buFont typeface="WingDings"/>
              <a:buChar char=""/>
            </a:pPr>
            <a:r>
              <a:rPr lang="en-CA" altLang="de-DE" sz="2400">
                <a:solidFill>
                  <a:srgbClr val="004992"/>
                </a:solidFill>
                <a:latin typeface="Calibri Light"/>
              </a:rPr>
              <a:t>“</a:t>
            </a:r>
            <a:r>
              <a:rPr lang="de-DE" altLang="de-DE" sz="2400">
                <a:solidFill>
                  <a:srgbClr val="004992"/>
                </a:solidFill>
                <a:latin typeface="Calibri Light"/>
              </a:rPr>
              <a:t>nurture</a:t>
            </a:r>
            <a:r>
              <a:rPr lang="en-CA" altLang="de-DE" sz="2400">
                <a:solidFill>
                  <a:srgbClr val="004992"/>
                </a:solidFill>
                <a:latin typeface="Calibri Light"/>
              </a:rPr>
              <a:t>”</a:t>
            </a:r>
            <a:r>
              <a:rPr lang="de-DE" altLang="de-DE" sz="2400">
                <a:solidFill>
                  <a:srgbClr val="004992"/>
                </a:solidFill>
                <a:latin typeface="Calibri Light"/>
              </a:rPr>
              <a:t>: </a:t>
            </a:r>
            <a:r>
              <a:rPr lang="de-DE" altLang="de-DE" sz="2400" dirty="0">
                <a:solidFill>
                  <a:srgbClr val="333333"/>
                </a:solidFill>
                <a:latin typeface="Calibri Light"/>
              </a:rPr>
              <a:t>Critical and neglectful parents and traumatic life-events can</a:t>
            </a:r>
            <a:br>
              <a:rPr lang="de-DE" altLang="de-DE" sz="2400" dirty="0">
                <a:solidFill>
                  <a:srgbClr val="333333"/>
                </a:solidFill>
                <a:latin typeface="Calibri Light"/>
              </a:rPr>
            </a:br>
            <a:r>
              <a:rPr lang="de-DE" altLang="de-DE" sz="2400" dirty="0">
                <a:solidFill>
                  <a:srgbClr val="333333"/>
                </a:solidFill>
                <a:latin typeface="Calibri Light"/>
              </a:rPr>
              <a:t>promote a negative self-image.</a:t>
            </a:r>
          </a:p>
          <a:p>
            <a:pPr lvl="0" defTabSz="914400" fontAlgn="base"/>
            <a:r>
              <a:rPr lang="de-DE" altLang="de-DE" sz="2400" b="1" dirty="0">
                <a:solidFill>
                  <a:srgbClr val="004992"/>
                </a:solidFill>
                <a:latin typeface="Calibri Light"/>
              </a:rPr>
              <a:t>BUT</a:t>
            </a:r>
            <a:r>
              <a:rPr lang="de-DE" altLang="de-DE" sz="2400" dirty="0">
                <a:solidFill>
                  <a:srgbClr val="004992"/>
                </a:solidFill>
                <a:latin typeface="Calibri Light"/>
              </a:rPr>
              <a:t>: depressive thinking structures can be changed. Depression is not</a:t>
            </a:r>
            <a:br>
              <a:rPr lang="de-DE" altLang="de-DE" sz="2400" dirty="0">
                <a:solidFill>
                  <a:srgbClr val="004992"/>
                </a:solidFill>
                <a:latin typeface="Calibri Light"/>
              </a:rPr>
            </a:br>
            <a:r>
              <a:rPr lang="de-DE" altLang="de-DE" sz="2400" dirty="0">
                <a:solidFill>
                  <a:srgbClr val="004992"/>
                </a:solidFill>
                <a:latin typeface="Calibri Light"/>
              </a:rPr>
              <a:t>an irreversible fate!</a:t>
            </a:r>
          </a:p>
          <a:p>
            <a:pPr eaLnBrk="1" hangingPunct="1"/>
            <a:endParaRPr lang="de-DE" altLang="de-DE" sz="2800" dirty="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de-DE"/>
              <a:t>Metacognitive Training 8 – Mood</a:t>
            </a:r>
          </a:p>
        </p:txBody>
      </p:sp>
      <p:sp>
        <p:nvSpPr>
          <p:cNvPr id="3" name="Slide Number Placeholder 2"/>
          <p:cNvSpPr>
            <a:spLocks noGrp="1"/>
          </p:cNvSpPr>
          <p:nvPr>
            <p:ph type="sldNum" sz="quarter" idx="12"/>
          </p:nvPr>
        </p:nvSpPr>
        <p:spPr/>
        <p:txBody>
          <a:bodyPr/>
          <a:lstStyle/>
          <a:p>
            <a:pPr>
              <a:defRPr/>
            </a:pPr>
            <a:fld id="{799F0357-4054-4BFA-A3EC-DDFEA29EC935}" type="slidenum">
              <a:rPr lang="de-DE" altLang="de-DE" smtClean="0"/>
              <a:pPr>
                <a:defRPr/>
              </a:pPr>
              <a:t>7</a:t>
            </a:fld>
            <a:endParaRPr lang="de-DE" altLang="de-DE"/>
          </a:p>
        </p:txBody>
      </p:sp>
      <p:pic>
        <p:nvPicPr>
          <p:cNvPr id="9" name="Picture 4" descr="Dispair - littledan77 - flickr -cc">
            <a:extLst>
              <a:ext uri="{FF2B5EF4-FFF2-40B4-BE49-F238E27FC236}">
                <a16:creationId xmlns:a16="http://schemas.microsoft.com/office/drawing/2014/main" id="{F7C0BF1C-3965-4E56-9A66-8066670FF26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42920" y="3179617"/>
            <a:ext cx="2452255" cy="3678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543422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0D33AF5E-834D-4FDE-AFF7-60B60D5CA456}"/>
              </a:ext>
            </a:extLst>
          </p:cNvPr>
          <p:cNvSpPr>
            <a:spLocks noGrp="1" noChangeArrowheads="1"/>
          </p:cNvSpPr>
          <p:nvPr>
            <p:ph type="title"/>
          </p:nvPr>
        </p:nvSpPr>
        <p:spPr/>
        <p:txBody>
          <a:bodyPr vert="horz" lIns="0" tIns="0" rIns="0" bIns="0" rtlCol="0" anchor="t">
            <a:spAutoFit/>
          </a:bodyPr>
          <a:lstStyle/>
          <a:p>
            <a:pPr defTabSz="914377">
              <a:spcBef>
                <a:spcPts val="0"/>
              </a:spcBef>
            </a:pPr>
            <a:r>
              <a:rPr lang="en-US" altLang="de-DE" sz="3600">
                <a:latin typeface="Calibri Light"/>
              </a:rPr>
              <a:t>Why are we doing this?</a:t>
            </a:r>
            <a:endParaRPr lang="de-DE" altLang="de-DE" sz="3600">
              <a:latin typeface="Calibri Light"/>
            </a:endParaRPr>
          </a:p>
        </p:txBody>
      </p:sp>
      <p:sp>
        <p:nvSpPr>
          <p:cNvPr id="4" name="Content Placeholder 3"/>
          <p:cNvSpPr>
            <a:spLocks noGrp="1"/>
          </p:cNvSpPr>
          <p:nvPr>
            <p:ph idx="1"/>
          </p:nvPr>
        </p:nvSpPr>
        <p:spPr/>
        <p:txBody>
          <a:bodyPr/>
          <a:lstStyle/>
          <a:p>
            <a:pPr lvl="0" defTabSz="914400" fontAlgn="base"/>
            <a:r>
              <a:rPr lang="en-US" altLang="de-DE" sz="2400">
                <a:solidFill>
                  <a:srgbClr val="333333"/>
                </a:solidFill>
                <a:latin typeface="Calibri Light"/>
                <a:cs typeface="Times New Roman" panose="02020603050405020304" pitchFamily="18" charset="0"/>
              </a:rPr>
              <a:t>Many people with </a:t>
            </a:r>
            <a:r>
              <a:rPr lang="de-DE" altLang="de-DE" sz="2400" dirty="0">
                <a:solidFill>
                  <a:srgbClr val="333333"/>
                </a:solidFill>
                <a:latin typeface="Calibri Light"/>
                <a:cs typeface="Times New Roman" panose="02020603050405020304" pitchFamily="18" charset="0"/>
              </a:rPr>
              <a:t>mental health problems</a:t>
            </a:r>
            <a:r>
              <a:rPr lang="en-US" altLang="de-DE" sz="2400" dirty="0">
                <a:solidFill>
                  <a:srgbClr val="333333"/>
                </a:solidFill>
                <a:latin typeface="Calibri Light"/>
                <a:cs typeface="Times New Roman" panose="02020603050405020304" pitchFamily="18" charset="0"/>
              </a:rPr>
              <a:t> have </a:t>
            </a:r>
            <a:r>
              <a:rPr lang="de-DE" altLang="de-DE" sz="2400" dirty="0">
                <a:solidFill>
                  <a:srgbClr val="333333"/>
                </a:solidFill>
                <a:latin typeface="Calibri Light"/>
                <a:cs typeface="Times New Roman" panose="02020603050405020304" pitchFamily="18" charset="0"/>
              </a:rPr>
              <a:t>thinking </a:t>
            </a:r>
            <a:r>
              <a:rPr lang="en-US" altLang="de-DE" sz="2400" dirty="0">
                <a:solidFill>
                  <a:srgbClr val="333333"/>
                </a:solidFill>
                <a:latin typeface="Calibri Light"/>
                <a:cs typeface="Times New Roman" panose="02020603050405020304" pitchFamily="18" charset="0"/>
              </a:rPr>
              <a:t>distortions that may </a:t>
            </a:r>
            <a:r>
              <a:rPr lang="en-US" altLang="de-DE" sz="2400" dirty="0">
                <a:solidFill>
                  <a:srgbClr val="004992"/>
                </a:solidFill>
                <a:latin typeface="Calibri Light"/>
                <a:cs typeface="Times New Roman" panose="02020603050405020304" pitchFamily="18" charset="0"/>
              </a:rPr>
              <a:t>lead to depression</a:t>
            </a:r>
            <a:r>
              <a:rPr lang="en-US" altLang="de-DE" sz="2400" dirty="0">
                <a:solidFill>
                  <a:srgbClr val="333333"/>
                </a:solidFill>
                <a:latin typeface="Calibri Light"/>
                <a:cs typeface="Times New Roman" panose="02020603050405020304" pitchFamily="18" charset="0"/>
              </a:rPr>
              <a:t>.</a:t>
            </a:r>
          </a:p>
          <a:p>
            <a:pPr lvl="0" defTabSz="914400" fontAlgn="base"/>
            <a:r>
              <a:rPr lang="en-US" altLang="de-DE" sz="2400" dirty="0">
                <a:solidFill>
                  <a:srgbClr val="333333"/>
                </a:solidFill>
                <a:latin typeface="Calibri Light"/>
                <a:cs typeface="Times New Roman" panose="02020603050405020304" pitchFamily="18" charset="0"/>
              </a:rPr>
              <a:t>These thinking distortions can be changed through </a:t>
            </a:r>
            <a:r>
              <a:rPr lang="en-US" altLang="de-DE" sz="2400" dirty="0" err="1">
                <a:solidFill>
                  <a:srgbClr val="333333"/>
                </a:solidFill>
                <a:latin typeface="Calibri Light"/>
                <a:cs typeface="Times New Roman" panose="02020603050405020304" pitchFamily="18" charset="0"/>
              </a:rPr>
              <a:t>intens</a:t>
            </a:r>
            <a:r>
              <a:rPr lang="de-DE" altLang="de-DE" sz="2400" dirty="0">
                <a:solidFill>
                  <a:srgbClr val="333333"/>
                </a:solidFill>
                <a:latin typeface="Calibri Light"/>
                <a:cs typeface="Times New Roman" panose="02020603050405020304" pitchFamily="18" charset="0"/>
              </a:rPr>
              <a:t>iv</a:t>
            </a:r>
            <a:r>
              <a:rPr lang="en-US" altLang="de-DE" sz="2400" dirty="0">
                <a:solidFill>
                  <a:srgbClr val="333333"/>
                </a:solidFill>
                <a:latin typeface="Calibri Light"/>
                <a:cs typeface="Times New Roman" panose="02020603050405020304" pitchFamily="18" charset="0"/>
              </a:rPr>
              <a:t>e and continuous training.</a:t>
            </a:r>
            <a:endParaRPr lang="en-US" sz="2400" dirty="0">
              <a:latin typeface="Calibri Light"/>
            </a:endParaRPr>
          </a:p>
        </p:txBody>
      </p:sp>
      <p:sp>
        <p:nvSpPr>
          <p:cNvPr id="2" name="Footer Placeholder 1"/>
          <p:cNvSpPr>
            <a:spLocks noGrp="1"/>
          </p:cNvSpPr>
          <p:nvPr>
            <p:ph type="ftr" sz="quarter" idx="11"/>
          </p:nvPr>
        </p:nvSpPr>
        <p:spPr/>
        <p:txBody>
          <a:bodyPr/>
          <a:lstStyle/>
          <a:p>
            <a:pPr>
              <a:defRPr/>
            </a:pPr>
            <a:r>
              <a:rPr lang="de-DE"/>
              <a:t>Metacognitive Training 8 – Mood</a:t>
            </a:r>
          </a:p>
        </p:txBody>
      </p:sp>
      <p:sp>
        <p:nvSpPr>
          <p:cNvPr id="3" name="Slide Number Placeholder 2"/>
          <p:cNvSpPr>
            <a:spLocks noGrp="1"/>
          </p:cNvSpPr>
          <p:nvPr>
            <p:ph type="sldNum" sz="quarter" idx="12"/>
          </p:nvPr>
        </p:nvSpPr>
        <p:spPr/>
        <p:txBody>
          <a:bodyPr/>
          <a:lstStyle/>
          <a:p>
            <a:pPr>
              <a:defRPr/>
            </a:pPr>
            <a:fld id="{799F0357-4054-4BFA-A3EC-DDFEA29EC935}" type="slidenum">
              <a:rPr lang="de-DE" altLang="de-DE" smtClean="0"/>
              <a:pPr>
                <a:defRPr/>
              </a:pPr>
              <a:t>8</a:t>
            </a:fld>
            <a:endParaRPr lang="de-DE" altLang="de-DE"/>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Calibri Light"/>
              </a:rPr>
              <a:t>Psychosis &amp; Depression</a:t>
            </a:r>
            <a:br>
              <a:rPr lang="en-US" sz="3600">
                <a:solidFill>
                  <a:srgbClr val="004992"/>
                </a:solidFill>
                <a:latin typeface="Calibri Light"/>
              </a:rPr>
            </a:br>
            <a:r>
              <a:rPr lang="en-US">
                <a:solidFill>
                  <a:srgbClr val="004992"/>
                </a:solidFill>
                <a:latin typeface="Calibri Light"/>
              </a:rPr>
              <a:t>Effects of psychosis on self-esteem</a:t>
            </a:r>
          </a:p>
        </p:txBody>
      </p:sp>
      <p:sp>
        <p:nvSpPr>
          <p:cNvPr id="3" name="Footer Placeholder 2"/>
          <p:cNvSpPr>
            <a:spLocks noGrp="1"/>
          </p:cNvSpPr>
          <p:nvPr>
            <p:ph type="ftr" sz="quarter" idx="11"/>
          </p:nvPr>
        </p:nvSpPr>
        <p:spPr/>
        <p:txBody>
          <a:bodyPr/>
          <a:lstStyle/>
          <a:p>
            <a:pPr>
              <a:defRPr/>
            </a:pPr>
            <a:r>
              <a:rPr lang="de-DE"/>
              <a:t>Metacognitive Training 8 – Mood</a:t>
            </a:r>
          </a:p>
        </p:txBody>
      </p:sp>
      <p:sp>
        <p:nvSpPr>
          <p:cNvPr id="4" name="Slide Number Placeholder 3"/>
          <p:cNvSpPr>
            <a:spLocks noGrp="1"/>
          </p:cNvSpPr>
          <p:nvPr>
            <p:ph type="sldNum" sz="quarter" idx="12"/>
          </p:nvPr>
        </p:nvSpPr>
        <p:spPr/>
        <p:txBody>
          <a:bodyPr/>
          <a:lstStyle/>
          <a:p>
            <a:pPr>
              <a:defRPr/>
            </a:pPr>
            <a:fld id="{F0933BCB-9590-4121-9625-53757801C4A4}" type="slidenum">
              <a:rPr lang="de-DE" altLang="de-DE" smtClean="0"/>
              <a:pPr>
                <a:defRPr/>
              </a:pPr>
              <a:t>9</a:t>
            </a:fld>
            <a:endParaRPr lang="de-DE" altLang="de-DE"/>
          </a:p>
        </p:txBody>
      </p:sp>
      <p:graphicFrame>
        <p:nvGraphicFramePr>
          <p:cNvPr id="12" name="Group 30">
            <a:extLst>
              <a:ext uri="{FF2B5EF4-FFF2-40B4-BE49-F238E27FC236}">
                <a16:creationId xmlns:a16="http://schemas.microsoft.com/office/drawing/2014/main" id="{C8483F35-FE12-4C2E-8970-87E3CBC8837D}"/>
              </a:ext>
            </a:extLst>
          </p:cNvPr>
          <p:cNvGraphicFramePr>
            <a:graphicFrameLocks noGrp="1"/>
          </p:cNvGraphicFramePr>
          <p:nvPr>
            <p:extLst>
              <p:ext uri="{D42A27DB-BD31-4B8C-83A1-F6EECF244321}">
                <p14:modId xmlns:p14="http://schemas.microsoft.com/office/powerpoint/2010/main" val="3379040106"/>
              </p:ext>
            </p:extLst>
          </p:nvPr>
        </p:nvGraphicFramePr>
        <p:xfrm>
          <a:off x="408955" y="2276872"/>
          <a:ext cx="8686800" cy="4084298"/>
        </p:xfrm>
        <a:graphic>
          <a:graphicData uri="http://schemas.openxmlformats.org/drawingml/2006/table">
            <a:tbl>
              <a:tblPr>
                <a:tableStyleId>{21E4AEA4-8DFA-4A89-87EB-49C32662AFE0}</a:tableStyleId>
              </a:tblPr>
              <a:tblGrid>
                <a:gridCol w="4054585">
                  <a:extLst>
                    <a:ext uri="{9D8B030D-6E8A-4147-A177-3AD203B41FA5}">
                      <a16:colId xmlns:a16="http://schemas.microsoft.com/office/drawing/2014/main" val="20000"/>
                    </a:ext>
                  </a:extLst>
                </a:gridCol>
                <a:gridCol w="4632215">
                  <a:extLst>
                    <a:ext uri="{9D8B030D-6E8A-4147-A177-3AD203B41FA5}">
                      <a16:colId xmlns:a16="http://schemas.microsoft.com/office/drawing/2014/main" val="20001"/>
                    </a:ext>
                  </a:extLst>
                </a:gridCol>
              </a:tblGrid>
              <a:tr h="457200">
                <a:tc>
                  <a:txBody>
                    <a:bodyPr/>
                    <a:lstStyle/>
                    <a:p>
                      <a:pPr marL="62230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a:ln>
                            <a:noFill/>
                          </a:ln>
                          <a:solidFill>
                            <a:srgbClr val="000000"/>
                          </a:solidFill>
                          <a:effectLst/>
                          <a:latin typeface="Calibri Light"/>
                        </a:rPr>
                        <a:t>Negative effects of psychosis on mood</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712788"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1" u="sng" strike="noStrike" cap="none" normalizeH="0" baseline="0" dirty="0">
                          <a:ln>
                            <a:noFill/>
                          </a:ln>
                          <a:solidFill>
                            <a:srgbClr val="000000"/>
                          </a:solidFill>
                          <a:effectLst/>
                          <a:latin typeface="Calibri Light"/>
                        </a:rPr>
                        <a:t>Short-term</a:t>
                      </a:r>
                      <a:r>
                        <a:rPr kumimoji="0" lang="en-US" sz="2000" b="0" i="0" u="none" strike="noStrike" cap="none" normalizeH="0" baseline="0" dirty="0">
                          <a:ln>
                            <a:noFill/>
                          </a:ln>
                          <a:solidFill>
                            <a:srgbClr val="000000"/>
                          </a:solidFill>
                          <a:effectLst/>
                          <a:latin typeface="Calibri Light"/>
                        </a:rPr>
                        <a:t> positive effects of psychosis on mood</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sz="2000" b="0" i="0" u="none" strike="noStrike" cap="none" normalizeH="0" baseline="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sz="2000" b="0" i="0" u="none" strike="noStrike" cap="none" normalizeH="0" baseline="0" dirty="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sz="2000" b="0" i="0" u="none" strike="noStrike" cap="none" normalizeH="0" baseline="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sz="2000" b="0" i="0" u="none" strike="noStrike" cap="none" normalizeH="0" baseline="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sz="2000" b="0" i="0" u="none" strike="noStrike" cap="none" normalizeH="0" baseline="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sz="2000" b="0" i="0" u="none" strike="noStrike" cap="none" normalizeH="0" baseline="0" dirty="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pic>
        <p:nvPicPr>
          <p:cNvPr id="13" name="Picture 24" descr="Bare_by_viciarg">
            <a:extLst>
              <a:ext uri="{FF2B5EF4-FFF2-40B4-BE49-F238E27FC236}">
                <a16:creationId xmlns:a16="http://schemas.microsoft.com/office/drawing/2014/main" id="{F1BBAADE-05B8-4333-B363-76050EEDE4B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88032" y="3515143"/>
            <a:ext cx="2507143" cy="3342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23" descr="daumen">
            <a:extLst>
              <a:ext uri="{FF2B5EF4-FFF2-40B4-BE49-F238E27FC236}">
                <a16:creationId xmlns:a16="http://schemas.microsoft.com/office/drawing/2014/main" id="{0CDE0EDE-9792-4A40-BE02-E4A287F798A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13411" y="2325370"/>
            <a:ext cx="54864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2" descr="nachteil">
            <a:extLst>
              <a:ext uri="{FF2B5EF4-FFF2-40B4-BE49-F238E27FC236}">
                <a16:creationId xmlns:a16="http://schemas.microsoft.com/office/drawing/2014/main" id="{0F7B57DF-4F20-4FAD-B336-61267E52835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0361" y="2325370"/>
            <a:ext cx="44265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Calibri Light"/>
              </a:rPr>
              <a:t>Psychosis &amp; Depression</a:t>
            </a:r>
            <a:br>
              <a:rPr lang="en-US" sz="3600">
                <a:solidFill>
                  <a:srgbClr val="004992"/>
                </a:solidFill>
                <a:latin typeface="Calibri Light"/>
              </a:rPr>
            </a:br>
            <a:r>
              <a:rPr lang="en-US">
                <a:solidFill>
                  <a:srgbClr val="004992"/>
                </a:solidFill>
                <a:latin typeface="Calibri Light"/>
              </a:rPr>
              <a:t>Effects of psychosis on self-esteem</a:t>
            </a:r>
            <a:endParaRPr lang="en-US"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de-DE"/>
              <a:t>Metacognitive Training 8 – Mood</a:t>
            </a:r>
          </a:p>
        </p:txBody>
      </p:sp>
      <p:sp>
        <p:nvSpPr>
          <p:cNvPr id="4" name="Slide Number Placeholder 3"/>
          <p:cNvSpPr>
            <a:spLocks noGrp="1"/>
          </p:cNvSpPr>
          <p:nvPr>
            <p:ph type="sldNum" sz="quarter" idx="12"/>
          </p:nvPr>
        </p:nvSpPr>
        <p:spPr/>
        <p:txBody>
          <a:bodyPr/>
          <a:lstStyle/>
          <a:p>
            <a:pPr>
              <a:defRPr/>
            </a:pPr>
            <a:fld id="{F0933BCB-9590-4121-9625-53757801C4A4}" type="slidenum">
              <a:rPr lang="de-DE" altLang="de-DE" smtClean="0"/>
              <a:pPr>
                <a:defRPr/>
              </a:pPr>
              <a:t>10</a:t>
            </a:fld>
            <a:endParaRPr lang="de-DE" altLang="de-DE"/>
          </a:p>
        </p:txBody>
      </p:sp>
      <p:graphicFrame>
        <p:nvGraphicFramePr>
          <p:cNvPr id="12" name="Group 30">
            <a:extLst>
              <a:ext uri="{FF2B5EF4-FFF2-40B4-BE49-F238E27FC236}">
                <a16:creationId xmlns:a16="http://schemas.microsoft.com/office/drawing/2014/main" id="{C8483F35-FE12-4C2E-8970-87E3CBC8837D}"/>
              </a:ext>
            </a:extLst>
          </p:cNvPr>
          <p:cNvGraphicFramePr>
            <a:graphicFrameLocks noGrp="1"/>
          </p:cNvGraphicFramePr>
          <p:nvPr>
            <p:extLst>
              <p:ext uri="{D42A27DB-BD31-4B8C-83A1-F6EECF244321}">
                <p14:modId xmlns:p14="http://schemas.microsoft.com/office/powerpoint/2010/main" val="2830031040"/>
              </p:ext>
            </p:extLst>
          </p:nvPr>
        </p:nvGraphicFramePr>
        <p:xfrm>
          <a:off x="408955" y="2276872"/>
          <a:ext cx="8686800" cy="4084298"/>
        </p:xfrm>
        <a:graphic>
          <a:graphicData uri="http://schemas.openxmlformats.org/drawingml/2006/table">
            <a:tbl>
              <a:tblPr>
                <a:tableStyleId>{21E4AEA4-8DFA-4A89-87EB-49C32662AFE0}</a:tableStyleId>
              </a:tblPr>
              <a:tblGrid>
                <a:gridCol w="4054585">
                  <a:extLst>
                    <a:ext uri="{9D8B030D-6E8A-4147-A177-3AD203B41FA5}">
                      <a16:colId xmlns:a16="http://schemas.microsoft.com/office/drawing/2014/main" val="20000"/>
                    </a:ext>
                  </a:extLst>
                </a:gridCol>
                <a:gridCol w="4632215">
                  <a:extLst>
                    <a:ext uri="{9D8B030D-6E8A-4147-A177-3AD203B41FA5}">
                      <a16:colId xmlns:a16="http://schemas.microsoft.com/office/drawing/2014/main" val="20001"/>
                    </a:ext>
                  </a:extLst>
                </a:gridCol>
              </a:tblGrid>
              <a:tr h="457200">
                <a:tc>
                  <a:txBody>
                    <a:bodyPr/>
                    <a:lstStyle/>
                    <a:p>
                      <a:pPr marL="62230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a:ln>
                            <a:noFill/>
                          </a:ln>
                          <a:solidFill>
                            <a:srgbClr val="000000"/>
                          </a:solidFill>
                          <a:effectLst/>
                          <a:latin typeface="Calibri Light"/>
                        </a:rPr>
                        <a:t>Negative effects of psychosis on mood</a:t>
                      </a:r>
                      <a:endParaRPr kumimoji="0" lang="de-DE" sz="2000" b="0" i="0" u="none" strike="noStrike" cap="none" normalizeH="0" baseline="0" dirty="0">
                        <a:ln>
                          <a:noFill/>
                        </a:ln>
                        <a:solidFill>
                          <a:srgbClr val="000000"/>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712788"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1" u="sng" strike="noStrike" cap="none" normalizeH="0" baseline="0" dirty="0">
                          <a:ln>
                            <a:noFill/>
                          </a:ln>
                          <a:solidFill>
                            <a:srgbClr val="000000"/>
                          </a:solidFill>
                          <a:effectLst/>
                          <a:latin typeface="Calibri Light"/>
                        </a:rPr>
                        <a:t>Short-term</a:t>
                      </a:r>
                      <a:r>
                        <a:rPr kumimoji="0" lang="en-US" sz="2000" b="0" i="0" u="none" strike="noStrike" cap="none" normalizeH="0" baseline="0" dirty="0">
                          <a:ln>
                            <a:noFill/>
                          </a:ln>
                          <a:solidFill>
                            <a:srgbClr val="000000"/>
                          </a:solidFill>
                          <a:effectLst/>
                          <a:latin typeface="Calibri Light"/>
                        </a:rPr>
                        <a:t> positive effects of psychosis on mood</a:t>
                      </a:r>
                      <a:endParaRPr kumimoji="0" lang="de-DE" sz="2000" b="0" i="0" u="none" strike="noStrike" cap="none" normalizeH="0" baseline="0" dirty="0">
                        <a:ln>
                          <a:noFill/>
                        </a:ln>
                        <a:solidFill>
                          <a:srgbClr val="000000"/>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rPr>
                        <a:t>During psychosis: experiencing constant threat</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sz="2000" b="0" i="0" u="none" strike="noStrike" cap="none" normalizeH="0" baseline="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rPr>
                        <a:t>During psychosis: hearing harassing and insulting voices</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sz="2000" b="0" i="0" u="none" strike="noStrike" cap="none" normalizeH="0" baseline="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rPr>
                        <a:t>After psychosis: feelings of shame, future seems shattered</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pt-BR" sz="2000" b="0" i="0" u="none" strike="noStrike" cap="none" normalizeH="0" baseline="0" dirty="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pic>
        <p:nvPicPr>
          <p:cNvPr id="13" name="Picture 24" descr="Bare_by_viciarg">
            <a:extLst>
              <a:ext uri="{FF2B5EF4-FFF2-40B4-BE49-F238E27FC236}">
                <a16:creationId xmlns:a16="http://schemas.microsoft.com/office/drawing/2014/main" id="{F1BBAADE-05B8-4333-B363-76050EEDE4B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88032" y="3515143"/>
            <a:ext cx="2507143" cy="3342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23" descr="daumen">
            <a:extLst>
              <a:ext uri="{FF2B5EF4-FFF2-40B4-BE49-F238E27FC236}">
                <a16:creationId xmlns:a16="http://schemas.microsoft.com/office/drawing/2014/main" id="{0CDE0EDE-9792-4A40-BE02-E4A287F798A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13411" y="2325370"/>
            <a:ext cx="54864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2" descr="nachteil">
            <a:extLst>
              <a:ext uri="{FF2B5EF4-FFF2-40B4-BE49-F238E27FC236}">
                <a16:creationId xmlns:a16="http://schemas.microsoft.com/office/drawing/2014/main" id="{0F7B57DF-4F20-4FAD-B336-61267E52835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0361" y="2325370"/>
            <a:ext cx="44265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Calibri Light"/>
              </a:rPr>
              <a:t>Psychosis &amp; Depression</a:t>
            </a:r>
            <a:br>
              <a:rPr lang="en-US" sz="3600">
                <a:solidFill>
                  <a:srgbClr val="004992"/>
                </a:solidFill>
                <a:latin typeface="Calibri Light"/>
              </a:rPr>
            </a:br>
            <a:r>
              <a:rPr lang="en-US">
                <a:solidFill>
                  <a:srgbClr val="004992"/>
                </a:solidFill>
                <a:latin typeface="Calibri Light"/>
              </a:rPr>
              <a:t>Effects of psychosis on self-esteem</a:t>
            </a:r>
            <a:endParaRPr lang="en-US"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de-DE"/>
              <a:t>Metacognitive Training 8 – Mood</a:t>
            </a:r>
          </a:p>
        </p:txBody>
      </p:sp>
      <p:sp>
        <p:nvSpPr>
          <p:cNvPr id="4" name="Slide Number Placeholder 3"/>
          <p:cNvSpPr>
            <a:spLocks noGrp="1"/>
          </p:cNvSpPr>
          <p:nvPr>
            <p:ph type="sldNum" sz="quarter" idx="12"/>
          </p:nvPr>
        </p:nvSpPr>
        <p:spPr/>
        <p:txBody>
          <a:bodyPr/>
          <a:lstStyle/>
          <a:p>
            <a:pPr>
              <a:defRPr/>
            </a:pPr>
            <a:fld id="{F0933BCB-9590-4121-9625-53757801C4A4}" type="slidenum">
              <a:rPr lang="de-DE" altLang="de-DE" smtClean="0"/>
              <a:pPr>
                <a:defRPr/>
              </a:pPr>
              <a:t>11</a:t>
            </a:fld>
            <a:endParaRPr lang="de-DE" altLang="de-DE"/>
          </a:p>
        </p:txBody>
      </p:sp>
      <p:graphicFrame>
        <p:nvGraphicFramePr>
          <p:cNvPr id="12" name="Group 30">
            <a:extLst>
              <a:ext uri="{FF2B5EF4-FFF2-40B4-BE49-F238E27FC236}">
                <a16:creationId xmlns:a16="http://schemas.microsoft.com/office/drawing/2014/main" id="{C8483F35-FE12-4C2E-8970-87E3CBC8837D}"/>
              </a:ext>
            </a:extLst>
          </p:cNvPr>
          <p:cNvGraphicFramePr>
            <a:graphicFrameLocks noGrp="1"/>
          </p:cNvGraphicFramePr>
          <p:nvPr>
            <p:extLst>
              <p:ext uri="{D42A27DB-BD31-4B8C-83A1-F6EECF244321}">
                <p14:modId xmlns:p14="http://schemas.microsoft.com/office/powerpoint/2010/main" val="89619188"/>
              </p:ext>
            </p:extLst>
          </p:nvPr>
        </p:nvGraphicFramePr>
        <p:xfrm>
          <a:off x="408955" y="2276872"/>
          <a:ext cx="8686800" cy="4084298"/>
        </p:xfrm>
        <a:graphic>
          <a:graphicData uri="http://schemas.openxmlformats.org/drawingml/2006/table">
            <a:tbl>
              <a:tblPr>
                <a:tableStyleId>{21E4AEA4-8DFA-4A89-87EB-49C32662AFE0}</a:tableStyleId>
              </a:tblPr>
              <a:tblGrid>
                <a:gridCol w="4054585">
                  <a:extLst>
                    <a:ext uri="{9D8B030D-6E8A-4147-A177-3AD203B41FA5}">
                      <a16:colId xmlns:a16="http://schemas.microsoft.com/office/drawing/2014/main" val="20000"/>
                    </a:ext>
                  </a:extLst>
                </a:gridCol>
                <a:gridCol w="4632215">
                  <a:extLst>
                    <a:ext uri="{9D8B030D-6E8A-4147-A177-3AD203B41FA5}">
                      <a16:colId xmlns:a16="http://schemas.microsoft.com/office/drawing/2014/main" val="20001"/>
                    </a:ext>
                  </a:extLst>
                </a:gridCol>
              </a:tblGrid>
              <a:tr h="457200">
                <a:tc>
                  <a:txBody>
                    <a:bodyPr/>
                    <a:lstStyle/>
                    <a:p>
                      <a:pPr marL="62230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a:ln>
                            <a:noFill/>
                          </a:ln>
                          <a:solidFill>
                            <a:srgbClr val="000000"/>
                          </a:solidFill>
                          <a:effectLst/>
                          <a:latin typeface="Calibri Light"/>
                        </a:rPr>
                        <a:t>Negative effects of psychosis on mood</a:t>
                      </a:r>
                      <a:endParaRPr kumimoji="0" lang="de-DE" sz="2000" b="0" i="0" u="none" strike="noStrike" cap="none" normalizeH="0" baseline="0" dirty="0">
                        <a:ln>
                          <a:noFill/>
                        </a:ln>
                        <a:solidFill>
                          <a:srgbClr val="000000"/>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712788"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1" u="sng" strike="noStrike" cap="none" normalizeH="0" baseline="0" dirty="0">
                          <a:ln>
                            <a:noFill/>
                          </a:ln>
                          <a:solidFill>
                            <a:srgbClr val="000000"/>
                          </a:solidFill>
                          <a:effectLst/>
                          <a:latin typeface="Calibri Light"/>
                        </a:rPr>
                        <a:t>Short-term</a:t>
                      </a:r>
                      <a:r>
                        <a:rPr kumimoji="0" lang="en-US" sz="2000" b="0" i="0" u="none" strike="noStrike" cap="none" normalizeH="0" baseline="0" dirty="0">
                          <a:ln>
                            <a:noFill/>
                          </a:ln>
                          <a:solidFill>
                            <a:srgbClr val="000000"/>
                          </a:solidFill>
                          <a:effectLst/>
                          <a:latin typeface="Calibri Light"/>
                        </a:rPr>
                        <a:t> positive effects of psychosis on mood</a:t>
                      </a:r>
                      <a:endParaRPr kumimoji="0" lang="de-DE" sz="2000" b="0" i="0" u="none" strike="noStrike" cap="none" normalizeH="0" baseline="0" dirty="0">
                        <a:ln>
                          <a:noFill/>
                        </a:ln>
                        <a:solidFill>
                          <a:srgbClr val="000000"/>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rPr>
                        <a:t>During psychosis: experiencing constant threat</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rPr>
                        <a:t>During psychosis: rush, excitement, “something happening at last”</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rPr>
                        <a:t>During psychosis: hearing harassing and insulting voices</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rPr>
                        <a:t>During psychosis: hearing voices that flatter you</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rPr>
                        <a:t>After psychosis: feelings of shame, future seems shattered</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a:ln>
                            <a:noFill/>
                          </a:ln>
                          <a:solidFill>
                            <a:srgbClr val="333333"/>
                          </a:solidFill>
                          <a:effectLst/>
                          <a:latin typeface="Calibri Light"/>
                        </a:rPr>
                        <a:t>During delusions (of grandeur): feeling of power, talent, importance (mighty enemies) and destiny </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pic>
        <p:nvPicPr>
          <p:cNvPr id="13" name="Picture 24" descr="Bare_by_viciarg">
            <a:extLst>
              <a:ext uri="{FF2B5EF4-FFF2-40B4-BE49-F238E27FC236}">
                <a16:creationId xmlns:a16="http://schemas.microsoft.com/office/drawing/2014/main" id="{F1BBAADE-05B8-4333-B363-76050EEDE4B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88032" y="3515143"/>
            <a:ext cx="2507143" cy="3342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23" descr="daumen">
            <a:extLst>
              <a:ext uri="{FF2B5EF4-FFF2-40B4-BE49-F238E27FC236}">
                <a16:creationId xmlns:a16="http://schemas.microsoft.com/office/drawing/2014/main" id="{0CDE0EDE-9792-4A40-BE02-E4A287F798A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13411" y="2325370"/>
            <a:ext cx="54864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2" descr="nachteil">
            <a:extLst>
              <a:ext uri="{FF2B5EF4-FFF2-40B4-BE49-F238E27FC236}">
                <a16:creationId xmlns:a16="http://schemas.microsoft.com/office/drawing/2014/main" id="{0F7B57DF-4F20-4FAD-B336-61267E52835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0361" y="2325370"/>
            <a:ext cx="44265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9040432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Calibri Light"/>
              </a:rPr>
              <a:t>Psychosis &amp; Depression</a:t>
            </a:r>
            <a:br>
              <a:rPr lang="en-US" sz="3600">
                <a:solidFill>
                  <a:srgbClr val="004992"/>
                </a:solidFill>
                <a:latin typeface="Calibri Light"/>
              </a:rPr>
            </a:br>
            <a:r>
              <a:rPr lang="en-US">
                <a:solidFill>
                  <a:srgbClr val="004992"/>
                </a:solidFill>
                <a:latin typeface="Calibri Light"/>
              </a:rPr>
              <a:t>Effects of psychosis on self-esteem</a:t>
            </a:r>
          </a:p>
        </p:txBody>
      </p:sp>
      <p:sp>
        <p:nvSpPr>
          <p:cNvPr id="5" name="Content Placeholder 4"/>
          <p:cNvSpPr>
            <a:spLocks noGrp="1"/>
          </p:cNvSpPr>
          <p:nvPr>
            <p:ph idx="1"/>
          </p:nvPr>
        </p:nvSpPr>
        <p:spPr>
          <a:xfrm>
            <a:off x="408955" y="2204864"/>
            <a:ext cx="8869680" cy="4248000"/>
          </a:xfrm>
        </p:spPr>
        <p:txBody>
          <a:bodyPr/>
          <a:lstStyle/>
          <a:p>
            <a:pPr lvl="0" defTabSz="914400" fontAlgn="base">
              <a:buClr>
                <a:srgbClr val="004992"/>
              </a:buClr>
              <a:defRPr/>
            </a:pPr>
            <a:r>
              <a:rPr lang="de-DE" sz="2000" dirty="0">
                <a:solidFill>
                  <a:srgbClr val="333333"/>
                </a:solidFill>
                <a:latin typeface="Calibri Light"/>
                <a:cs typeface="Times New Roman" pitchFamily="18" charset="0"/>
              </a:rPr>
              <a:t>The </a:t>
            </a:r>
            <a:r>
              <a:rPr lang="de-DE" sz="2000" b="1" i="1" dirty="0">
                <a:solidFill>
                  <a:srgbClr val="333333"/>
                </a:solidFill>
                <a:latin typeface="Calibri Light"/>
                <a:cs typeface="Times New Roman" pitchFamily="18" charset="0"/>
              </a:rPr>
              <a:t>short-term positive effects</a:t>
            </a:r>
            <a:r>
              <a:rPr lang="de-DE" sz="2000" dirty="0">
                <a:solidFill>
                  <a:srgbClr val="333333"/>
                </a:solidFill>
                <a:latin typeface="Calibri Light"/>
                <a:cs typeface="Times New Roman" pitchFamily="18" charset="0"/>
              </a:rPr>
              <a:t> of psychosis on self-esteem are generally cancelled out by the </a:t>
            </a:r>
            <a:r>
              <a:rPr lang="de-DE" sz="2000" b="1" i="1" dirty="0">
                <a:solidFill>
                  <a:srgbClr val="333333"/>
                </a:solidFill>
                <a:latin typeface="Calibri Light"/>
                <a:cs typeface="Times New Roman" pitchFamily="18" charset="0"/>
              </a:rPr>
              <a:t>long-term negative consequences</a:t>
            </a:r>
            <a:r>
              <a:rPr lang="de-DE" sz="2000" dirty="0">
                <a:solidFill>
                  <a:srgbClr val="333333"/>
                </a:solidFill>
                <a:latin typeface="Calibri Light"/>
                <a:cs typeface="Times New Roman" pitchFamily="18" charset="0"/>
              </a:rPr>
              <a:t> of psychosis.</a:t>
            </a:r>
          </a:p>
          <a:p>
            <a:pPr lvl="0" defTabSz="914400" fontAlgn="base">
              <a:buClr>
                <a:srgbClr val="004992"/>
              </a:buClr>
              <a:defRPr/>
            </a:pPr>
            <a:r>
              <a:rPr lang="de-DE" sz="2000" dirty="0">
                <a:solidFill>
                  <a:srgbClr val="333333"/>
                </a:solidFill>
                <a:latin typeface="Calibri Light"/>
                <a:cs typeface="Times New Roman" pitchFamily="18" charset="0"/>
              </a:rPr>
              <a:t>Examples:</a:t>
            </a:r>
          </a:p>
          <a:p>
            <a:pPr marL="342900" lvl="0" indent="-342900" defTabSz="914400" fontAlgn="base">
              <a:buClr>
                <a:srgbClr val="333333"/>
              </a:buClr>
              <a:buFont typeface="WingDings"/>
              <a:buChar char=""/>
              <a:defRPr/>
            </a:pPr>
            <a:r>
              <a:rPr lang="de-DE" sz="2000" dirty="0">
                <a:solidFill>
                  <a:srgbClr val="333333"/>
                </a:solidFill>
                <a:latin typeface="Calibri Light"/>
              </a:rPr>
              <a:t>debts: when a person with psychosis falsely believed he/she is rich or famous</a:t>
            </a:r>
          </a:p>
          <a:p>
            <a:pPr marL="342900" lvl="0" indent="-342900" defTabSz="914400" fontAlgn="base">
              <a:buClr>
                <a:srgbClr val="333333"/>
              </a:buClr>
              <a:buFont typeface="WingDings"/>
              <a:buChar char=""/>
              <a:defRPr/>
            </a:pPr>
            <a:r>
              <a:rPr lang="de-DE" sz="2000" dirty="0">
                <a:solidFill>
                  <a:srgbClr val="333333"/>
                </a:solidFill>
                <a:latin typeface="Calibri Light"/>
              </a:rPr>
              <a:t>loneliness: some friends may have turned their backs on the person</a:t>
            </a:r>
          </a:p>
          <a:p>
            <a:pPr marL="342900" lvl="0" indent="-342900" defTabSz="914400" fontAlgn="base">
              <a:buClr>
                <a:srgbClr val="333333"/>
              </a:buClr>
              <a:buFont typeface="WingDings"/>
              <a:buChar char=""/>
              <a:defRPr/>
            </a:pPr>
            <a:r>
              <a:rPr lang="de-DE" sz="2000" dirty="0">
                <a:solidFill>
                  <a:srgbClr val="333333"/>
                </a:solidFill>
                <a:latin typeface="Calibri Light"/>
              </a:rPr>
              <a:t>work situation: loss of work because of inappropriate behaviour at the office</a:t>
            </a:r>
            <a:endParaRPr lang="de-DE" sz="2000" dirty="0">
              <a:solidFill>
                <a:srgbClr val="333333"/>
              </a:solidFill>
              <a:latin typeface="Calibri Light"/>
              <a:cs typeface="Times New Roman" pitchFamily="18" charset="0"/>
            </a:endParaRPr>
          </a:p>
          <a:p>
            <a:pPr lvl="0" defTabSz="914400" fontAlgn="base">
              <a:defRPr/>
            </a:pPr>
            <a:r>
              <a:rPr lang="de-DE" sz="2000" dirty="0">
                <a:solidFill>
                  <a:srgbClr val="333333"/>
                </a:solidFill>
                <a:latin typeface="Calibri Light"/>
                <a:cs typeface="Times New Roman" pitchFamily="18" charset="0"/>
              </a:rPr>
              <a:t>It is very dangerous to stop taking medication without medical advice in order to revisit the threatening yet exciting world of psychosis, particularly as fear is often predominant during psychosis!</a:t>
            </a:r>
            <a:endParaRPr lang="en-US" sz="2000" dirty="0">
              <a:latin typeface="Calibri Light"/>
            </a:endParaRPr>
          </a:p>
        </p:txBody>
      </p:sp>
      <p:sp>
        <p:nvSpPr>
          <p:cNvPr id="3" name="Footer Placeholder 2"/>
          <p:cNvSpPr>
            <a:spLocks noGrp="1"/>
          </p:cNvSpPr>
          <p:nvPr>
            <p:ph type="ftr" sz="quarter" idx="11"/>
          </p:nvPr>
        </p:nvSpPr>
        <p:spPr/>
        <p:txBody>
          <a:bodyPr/>
          <a:lstStyle/>
          <a:p>
            <a:pPr>
              <a:defRPr/>
            </a:pPr>
            <a:r>
              <a:rPr lang="de-DE"/>
              <a:t>Metacognitive Training 8 – Mood</a:t>
            </a:r>
          </a:p>
        </p:txBody>
      </p:sp>
      <p:sp>
        <p:nvSpPr>
          <p:cNvPr id="4" name="Slide Number Placeholder 3"/>
          <p:cNvSpPr>
            <a:spLocks noGrp="1"/>
          </p:cNvSpPr>
          <p:nvPr>
            <p:ph type="sldNum" sz="quarter" idx="12"/>
          </p:nvPr>
        </p:nvSpPr>
        <p:spPr/>
        <p:txBody>
          <a:bodyPr/>
          <a:lstStyle/>
          <a:p>
            <a:pPr>
              <a:defRPr/>
            </a:pPr>
            <a:fld id="{F0933BCB-9590-4121-9625-53757801C4A4}" type="slidenum">
              <a:rPr lang="de-DE" altLang="de-DE" smtClean="0"/>
              <a:pPr>
                <a:defRPr/>
              </a:pPr>
              <a:t>12</a:t>
            </a:fld>
            <a:endParaRPr lang="de-DE" altLang="de-DE"/>
          </a:p>
        </p:txBody>
      </p:sp>
      <p:pic>
        <p:nvPicPr>
          <p:cNvPr id="8" name="Picture 24" descr="Bare_by_viciarg">
            <a:extLst>
              <a:ext uri="{FF2B5EF4-FFF2-40B4-BE49-F238E27FC236}">
                <a16:creationId xmlns:a16="http://schemas.microsoft.com/office/drawing/2014/main" id="{F1BBAADE-05B8-4333-B363-76050EEDE4B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88032" y="3515143"/>
            <a:ext cx="2507143" cy="3342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ußzeilenplatzhalter 6"/>
          <p:cNvSpPr>
            <a:spLocks noGrp="1"/>
          </p:cNvSpPr>
          <p:nvPr>
            <p:ph type="ftr" sz="quarter" idx="11"/>
          </p:nvPr>
        </p:nvSpPr>
        <p:spPr bwMode="gray"/>
        <p:txBody>
          <a:bodyPr/>
          <a:lstStyle/>
          <a:p>
            <a:r>
              <a:rPr lang="de-DE"/>
              <a:t>Entrenamiento Metacognitivo 8 – Stimmung</a:t>
            </a:r>
            <a:endParaRPr lang="de-DE" dirty="0"/>
          </a:p>
        </p:txBody>
      </p:sp>
      <p:sp>
        <p:nvSpPr>
          <p:cNvPr id="8" name="Foliennummernplatzhalter 7"/>
          <p:cNvSpPr>
            <a:spLocks noGrp="1"/>
          </p:cNvSpPr>
          <p:nvPr>
            <p:ph type="sldNum" sz="quarter" idx="12"/>
          </p:nvPr>
        </p:nvSpPr>
        <p:spPr bwMode="gray"/>
        <p:txBody>
          <a:bodyPr/>
          <a:lstStyle/>
          <a:p>
            <a:fld id="{9B00EF49-7894-4F53-A8DD-F7DB3BFC5032}" type="slidenum">
              <a:rPr lang="de-DE" smtClean="0"/>
              <a:pPr/>
              <a:t>13</a:t>
            </a:fld>
            <a:endParaRPr lang="de-DE" dirty="0"/>
          </a:p>
        </p:txBody>
      </p:sp>
      <p:sp>
        <p:nvSpPr>
          <p:cNvPr id="16" name="Textfeld 15"/>
          <p:cNvSpPr txBox="1"/>
          <p:nvPr/>
        </p:nvSpPr>
        <p:spPr>
          <a:xfrm>
            <a:off x="3558224" y="5115160"/>
            <a:ext cx="5761584" cy="1292662"/>
          </a:xfrm>
          <a:prstGeom prst="rect">
            <a:avLst/>
          </a:prstGeom>
          <a:noFill/>
        </p:spPr>
        <p:txBody>
          <a:bodyPr wrap="square" rtlCol="0">
            <a:spAutoFit/>
          </a:bodyPr>
          <a:lstStyle/>
          <a:p>
            <a:pPr marL="182558"/>
            <a:r>
              <a:rPr lang="de-DE" dirty="0">
                <a:solidFill>
                  <a:schemeClr val="bg1"/>
                </a:solidFill>
              </a:rPr>
              <a:t>... viele wichtige Erinnerungen gehen ebenfalls verloren </a:t>
            </a:r>
            <a:br>
              <a:rPr lang="de-DE" dirty="0">
                <a:solidFill>
                  <a:schemeClr val="bg1"/>
                </a:solidFill>
              </a:rPr>
            </a:br>
            <a:r>
              <a:rPr lang="de-DE" dirty="0">
                <a:solidFill>
                  <a:schemeClr val="bg1"/>
                </a:solidFill>
              </a:rPr>
              <a:t>(Termine, Urlaubserinnerungen, Schulwissen ...).</a:t>
            </a:r>
            <a:endParaRPr lang="de-DE" b="1" dirty="0">
              <a:solidFill>
                <a:schemeClr val="bg1"/>
              </a:solidFill>
            </a:endParaRPr>
          </a:p>
          <a:p>
            <a:pPr algn="ctr"/>
            <a:endParaRPr lang="de-DE" sz="2400" dirty="0">
              <a:solidFill>
                <a:schemeClr val="bg1"/>
              </a:solidFill>
            </a:endParaRPr>
          </a:p>
        </p:txBody>
      </p:sp>
      <p:sp>
        <p:nvSpPr>
          <p:cNvPr id="21" name="Titel 1">
            <a:extLst>
              <a:ext uri="{FF2B5EF4-FFF2-40B4-BE49-F238E27FC236}">
                <a16:creationId xmlns:a16="http://schemas.microsoft.com/office/drawing/2014/main" id="{2B40BB36-ADDC-7C48-90C6-98C3B159DE6C}"/>
              </a:ext>
            </a:extLst>
          </p:cNvPr>
          <p:cNvSpPr txBox="1">
            <a:spLocks/>
          </p:cNvSpPr>
          <p:nvPr/>
        </p:nvSpPr>
        <p:spPr>
          <a:xfrm>
            <a:off x="0" y="846000"/>
            <a:ext cx="12195175" cy="6012000"/>
          </a:xfrm>
          <a:prstGeom prst="rect">
            <a:avLst/>
          </a:prstGeom>
          <a:solidFill>
            <a:srgbClr val="8BB3CE">
              <a:alpha val="60000"/>
            </a:srgbClr>
          </a:solidFill>
        </p:spPr>
        <p:txBody>
          <a:bodyPr vert="horz" lIns="91440" tIns="45720" rIns="91440" bIns="45720" rtlCol="0" anchor="ctr" anchorCtr="0">
            <a:normAutofit/>
          </a:bodyPr>
          <a:lstStyle/>
          <a:p>
            <a:pPr marL="190500" lvl="0" algn="ctr" defTabSz="914377">
              <a:lnSpc>
                <a:spcPct val="90000"/>
              </a:lnSpc>
              <a:spcBef>
                <a:spcPct val="0"/>
              </a:spcBef>
              <a:defRPr/>
            </a:pPr>
            <a:endParaRPr kumimoji="0" lang="de-DE" sz="3600" b="0" i="0" u="none" strike="noStrike" kern="1200" cap="none" spc="0" normalizeH="0" baseline="0" noProof="0" dirty="0">
              <a:ln>
                <a:noFill/>
              </a:ln>
              <a:effectLst/>
              <a:uLnTx/>
              <a:uFillTx/>
              <a:latin typeface="+mj-lt"/>
              <a:ea typeface="+mj-ea"/>
              <a:cs typeface="+mj-cs"/>
            </a:endParaRPr>
          </a:p>
        </p:txBody>
      </p:sp>
      <p:sp>
        <p:nvSpPr>
          <p:cNvPr id="9" name="object 3"/>
          <p:cNvSpPr/>
          <p:nvPr/>
        </p:nvSpPr>
        <p:spPr>
          <a:xfrm>
            <a:off x="8185819" y="844502"/>
            <a:ext cx="4009357" cy="6007549"/>
          </a:xfrm>
          <a:prstGeom prst="rect">
            <a:avLst/>
          </a:prstGeom>
          <a:blipFill>
            <a:blip r:embed="rId3" cstate="print"/>
            <a:stretch>
              <a:fillRect/>
            </a:stretch>
          </a:blipFill>
        </p:spPr>
        <p:txBody>
          <a:bodyPr wrap="square" lIns="0" tIns="0" rIns="0" bIns="0" rtlCol="0"/>
          <a:lstStyle/>
          <a:p>
            <a:endParaRPr/>
          </a:p>
        </p:txBody>
      </p:sp>
      <p:sp>
        <p:nvSpPr>
          <p:cNvPr id="2" name="Textfeld 1"/>
          <p:cNvSpPr txBox="1"/>
          <p:nvPr/>
        </p:nvSpPr>
        <p:spPr bwMode="gray">
          <a:xfrm>
            <a:off x="8054" y="906432"/>
            <a:ext cx="8046720" cy="5951568"/>
          </a:xfrm>
          <a:prstGeom prst="rect">
            <a:avLst/>
          </a:prstGeom>
          <a:noFill/>
        </p:spPr>
        <p:txBody>
          <a:bodyPr wrap="square" lIns="0" tIns="0" rIns="0" bIns="0" rtlCol="0" anchor="ctr">
            <a:noAutofit/>
          </a:bodyPr>
          <a:lstStyle/>
          <a:p>
            <a:pPr marL="190500" lvl="0" algn="ctr" defTabSz="914377">
              <a:lnSpc>
                <a:spcPct val="90000"/>
              </a:lnSpc>
              <a:defRPr/>
            </a:pPr>
            <a:r>
              <a:rPr lang="en-US" sz="3600" dirty="0">
                <a:solidFill>
                  <a:srgbClr val="333333"/>
                </a:solidFill>
                <a:latin typeface="Calibri Light"/>
              </a:rPr>
              <a:t>What are characteristic thoughts and thinking styles of people with </a:t>
            </a:r>
            <a:r>
              <a:rPr lang="en-US" sz="3600" dirty="0">
                <a:solidFill>
                  <a:srgbClr val="004992"/>
                </a:solidFill>
                <a:latin typeface="Calibri Light"/>
              </a:rPr>
              <a:t>depression</a:t>
            </a:r>
            <a:r>
              <a:rPr lang="en-US" sz="3600" dirty="0">
                <a:solidFill>
                  <a:srgbClr val="333333"/>
                </a:solidFill>
                <a:latin typeface="Calibri Light"/>
              </a:rPr>
              <a:t> and </a:t>
            </a:r>
            <a:r>
              <a:rPr lang="en-US" sz="3600" dirty="0">
                <a:solidFill>
                  <a:srgbClr val="004992"/>
                </a:solidFill>
                <a:latin typeface="Calibri Light"/>
              </a:rPr>
              <a:t>low self-esteem</a:t>
            </a:r>
            <a:r>
              <a:rPr lang="en-US" sz="3600" dirty="0">
                <a:solidFill>
                  <a:srgbClr val="333333"/>
                </a:solidFill>
                <a:latin typeface="Calibri Light"/>
              </a:rPr>
              <a:t>?</a:t>
            </a:r>
            <a:endParaRPr lang="de-DE" dirty="0" err="1">
              <a:latin typeface="+mj-lt"/>
            </a:endParaRPr>
          </a:p>
        </p:txBody>
      </p:sp>
    </p:spTree>
    <p:extLst>
      <p:ext uri="{BB962C8B-B14F-4D97-AF65-F5344CB8AC3E}">
        <p14:creationId xmlns:p14="http://schemas.microsoft.com/office/powerpoint/2010/main" val="82079215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8130" name="Rectangle 2">
            <a:extLst>
              <a:ext uri="{FF2B5EF4-FFF2-40B4-BE49-F238E27FC236}">
                <a16:creationId xmlns:a16="http://schemas.microsoft.com/office/drawing/2014/main" id="{B1E94B62-AA50-43BB-9ED6-664DC27FF7CC}"/>
              </a:ext>
            </a:extLst>
          </p:cNvPr>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altLang="de-DE" sz="3600" dirty="0">
                <a:solidFill>
                  <a:srgbClr val="004992"/>
                </a:solidFill>
                <a:latin typeface="Calibri Light"/>
              </a:rPr>
              <a:t>1. Exaggerated </a:t>
            </a:r>
            <a:r>
              <a:rPr lang="en-US" altLang="de-DE" sz="3600" dirty="0" err="1">
                <a:solidFill>
                  <a:srgbClr val="004992"/>
                </a:solidFill>
                <a:latin typeface="Calibri Light"/>
              </a:rPr>
              <a:t>generalisation</a:t>
            </a:r>
            <a:br>
              <a:rPr lang="en-US" altLang="de-DE" sz="3600" dirty="0">
                <a:solidFill>
                  <a:srgbClr val="004992"/>
                </a:solidFill>
                <a:latin typeface="Calibri Light"/>
              </a:rPr>
            </a:br>
            <a:r>
              <a:rPr lang="en-US" altLang="de-DE" dirty="0">
                <a:solidFill>
                  <a:srgbClr val="004992"/>
                </a:solidFill>
                <a:latin typeface="Calibri Light"/>
              </a:rPr>
              <a:t>What would be a more realistic and helpful evaluation?</a:t>
            </a:r>
            <a:endParaRPr lang="de-DE" altLang="de-DE" dirty="0">
              <a:solidFill>
                <a:srgbClr val="004992"/>
              </a:solidFill>
              <a:latin typeface="Calibri Light"/>
            </a:endParaRPr>
          </a:p>
        </p:txBody>
      </p:sp>
      <p:sp>
        <p:nvSpPr>
          <p:cNvPr id="2" name="Footer Placeholder 1"/>
          <p:cNvSpPr>
            <a:spLocks noGrp="1"/>
          </p:cNvSpPr>
          <p:nvPr>
            <p:ph type="ftr" sz="quarter" idx="11"/>
          </p:nvPr>
        </p:nvSpPr>
        <p:spPr/>
        <p:txBody>
          <a:bodyPr/>
          <a:lstStyle/>
          <a:p>
            <a:pPr>
              <a:defRPr/>
            </a:pPr>
            <a:r>
              <a:rPr lang="de-DE"/>
              <a:t>Metacognitive Training 8 – Mood</a:t>
            </a:r>
          </a:p>
        </p:txBody>
      </p:sp>
      <p:sp>
        <p:nvSpPr>
          <p:cNvPr id="3" name="Slide Number Placeholder 2"/>
          <p:cNvSpPr>
            <a:spLocks noGrp="1"/>
          </p:cNvSpPr>
          <p:nvPr>
            <p:ph type="sldNum" sz="quarter" idx="12"/>
          </p:nvPr>
        </p:nvSpPr>
        <p:spPr/>
        <p:txBody>
          <a:bodyPr/>
          <a:lstStyle/>
          <a:p>
            <a:pPr>
              <a:defRPr/>
            </a:pPr>
            <a:fld id="{799F0357-4054-4BFA-A3EC-DDFEA29EC935}" type="slidenum">
              <a:rPr lang="de-DE" altLang="de-DE" smtClean="0"/>
              <a:pPr>
                <a:defRPr/>
              </a:pPr>
              <a:t>14</a:t>
            </a:fld>
            <a:endParaRPr lang="de-DE" altLang="de-DE"/>
          </a:p>
        </p:txBody>
      </p:sp>
      <p:graphicFrame>
        <p:nvGraphicFramePr>
          <p:cNvPr id="7" name="Group 1027">
            <a:extLst>
              <a:ext uri="{FF2B5EF4-FFF2-40B4-BE49-F238E27FC236}">
                <a16:creationId xmlns:a16="http://schemas.microsoft.com/office/drawing/2014/main" id="{B0CA5927-F8C3-42A8-8D90-2882AC7478B4}"/>
              </a:ext>
            </a:extLst>
          </p:cNvPr>
          <p:cNvGraphicFramePr>
            <a:graphicFrameLocks noGrp="1"/>
          </p:cNvGraphicFramePr>
          <p:nvPr>
            <p:extLst>
              <p:ext uri="{D42A27DB-BD31-4B8C-83A1-F6EECF244321}">
                <p14:modId xmlns:p14="http://schemas.microsoft.com/office/powerpoint/2010/main" val="1529878718"/>
              </p:ext>
            </p:extLst>
          </p:nvPr>
        </p:nvGraphicFramePr>
        <p:xfrm>
          <a:off x="408955" y="2204864"/>
          <a:ext cx="11376000" cy="3505210"/>
        </p:xfrm>
        <a:graphic>
          <a:graphicData uri="http://schemas.openxmlformats.org/drawingml/2006/table">
            <a:tbl>
              <a:tblPr>
                <a:tableStyleId>{21E4AEA4-8DFA-4A89-87EB-49C32662AFE0}</a:tableStyleId>
              </a:tblPr>
              <a:tblGrid>
                <a:gridCol w="4613600">
                  <a:extLst>
                    <a:ext uri="{9D8B030D-6E8A-4147-A177-3AD203B41FA5}">
                      <a16:colId xmlns:a16="http://schemas.microsoft.com/office/drawing/2014/main" val="20000"/>
                    </a:ext>
                  </a:extLst>
                </a:gridCol>
                <a:gridCol w="6762400">
                  <a:extLst>
                    <a:ext uri="{9D8B030D-6E8A-4147-A177-3AD203B41FA5}">
                      <a16:colId xmlns:a16="http://schemas.microsoft.com/office/drawing/2014/main" val="20001"/>
                    </a:ext>
                  </a:extLst>
                </a:gridCol>
              </a:tblGrid>
              <a:tr h="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rPr>
                        <a:t>Event</a:t>
                      </a: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1" i="1" u="none" strike="noStrike" cap="none" normalizeH="0" baseline="0" dirty="0">
                          <a:ln>
                            <a:noFill/>
                          </a:ln>
                          <a:solidFill>
                            <a:srgbClr val="333333"/>
                          </a:solidFill>
                          <a:effectLst/>
                          <a:latin typeface="Calibri Light"/>
                        </a:rPr>
                        <a:t>False </a:t>
                      </a:r>
                      <a:r>
                        <a:rPr kumimoji="0" lang="fr-FR" sz="2000" b="1" i="1" u="none" strike="noStrike" cap="none" normalizeH="0" baseline="0" dirty="0" err="1">
                          <a:ln>
                            <a:noFill/>
                          </a:ln>
                          <a:solidFill>
                            <a:srgbClr val="333333"/>
                          </a:solidFill>
                          <a:effectLst/>
                          <a:latin typeface="Calibri Light"/>
                        </a:rPr>
                        <a:t>generalisation</a:t>
                      </a:r>
                      <a:endParaRPr kumimoji="0" lang="fr-FR" sz="20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0" i="0" u="none" strike="noStrike" cap="none" normalizeH="0" baseline="0" dirty="0">
                          <a:ln>
                            <a:noFill/>
                          </a:ln>
                          <a:solidFill>
                            <a:srgbClr val="333333"/>
                          </a:solidFill>
                          <a:effectLst/>
                          <a:latin typeface="Calibri Light"/>
                        </a:rPr>
                        <a:t>Positive/constructive </a:t>
                      </a:r>
                      <a:r>
                        <a:rPr kumimoji="0" lang="fr-FR" sz="2000" b="0" i="0" u="none" strike="noStrike" cap="none" normalizeH="0" baseline="0" dirty="0" err="1">
                          <a:ln>
                            <a:noFill/>
                          </a:ln>
                          <a:solidFill>
                            <a:srgbClr val="333333"/>
                          </a:solidFill>
                          <a:effectLst/>
                          <a:latin typeface="Calibri Light"/>
                        </a:rPr>
                        <a:t>evaluation</a:t>
                      </a:r>
                      <a:endParaRPr kumimoji="0" lang="de-DE" sz="20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a:ln>
                            <a:noFill/>
                          </a:ln>
                          <a:solidFill>
                            <a:srgbClr val="333333"/>
                          </a:solidFill>
                          <a:effectLst/>
                          <a:latin typeface="Calibri Light"/>
                        </a:rPr>
                        <a:t>You have used a foreign word improperly; you do not understand a book.</a:t>
                      </a:r>
                      <a:endParaRPr kumimoji="0" lang="de-DE" sz="18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1" i="1" u="none" strike="noStrike" cap="none" normalizeH="0" baseline="0" dirty="0">
                          <a:ln>
                            <a:noFill/>
                          </a:ln>
                          <a:solidFill>
                            <a:srgbClr val="333333"/>
                          </a:solidFill>
                          <a:effectLst/>
                          <a:latin typeface="Calibri Light"/>
                        </a:rPr>
                        <a:t>“I’m stupid!”</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dirty="0">
                          <a:ln>
                            <a:noFill/>
                          </a:ln>
                          <a:solidFill>
                            <a:srgbClr val="004992"/>
                          </a:solidFill>
                          <a:effectLst/>
                          <a:latin typeface="Calibri Light"/>
                        </a:rPr>
                        <a:t>???</a:t>
                      </a:r>
                      <a:endParaRPr kumimoji="0" lang="de-DE" sz="1800" b="0" i="0" u="none" strike="noStrike" cap="none" normalizeH="0" baseline="0" dirty="0">
                        <a:ln>
                          <a:noFill/>
                        </a:ln>
                        <a:solidFill>
                          <a:srgbClr val="004992"/>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8229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a:ln>
                            <a:noFill/>
                          </a:ln>
                          <a:solidFill>
                            <a:srgbClr val="333333"/>
                          </a:solidFill>
                          <a:effectLst/>
                          <a:latin typeface="Calibri Light"/>
                        </a:rPr>
                        <a:t>Failed exam.</a:t>
                      </a:r>
                      <a:endParaRPr kumimoji="0" lang="de-DE" sz="18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1" i="1" u="none" strike="noStrike" cap="none" normalizeH="0" baseline="0" dirty="0">
                          <a:ln>
                            <a:noFill/>
                          </a:ln>
                          <a:solidFill>
                            <a:srgbClr val="333333"/>
                          </a:solidFill>
                          <a:effectLst/>
                          <a:latin typeface="Calibri Light"/>
                        </a:rPr>
                        <a:t>“I’m a loser!”</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dirty="0">
                          <a:ln>
                            <a:noFill/>
                          </a:ln>
                          <a:solidFill>
                            <a:srgbClr val="004992"/>
                          </a:solidFill>
                          <a:effectLst/>
                          <a:latin typeface="Calibri Light"/>
                        </a:rPr>
                        <a:t>???</a:t>
                      </a:r>
                      <a:endParaRPr kumimoji="0" lang="de-DE" sz="1800" b="0" i="0" u="none" strike="noStrike" cap="none" normalizeH="0" baseline="0" dirty="0">
                        <a:ln>
                          <a:noFill/>
                        </a:ln>
                        <a:solidFill>
                          <a:srgbClr val="004992"/>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8229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a:ln>
                            <a:noFill/>
                          </a:ln>
                          <a:solidFill>
                            <a:srgbClr val="333333"/>
                          </a:solidFill>
                          <a:effectLst/>
                          <a:latin typeface="Calibri Light"/>
                        </a:rPr>
                        <a:t>You are criticised in a discussion.</a:t>
                      </a:r>
                      <a:endParaRPr kumimoji="0" lang="de-DE" sz="18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1" i="1" u="none" strike="noStrike" cap="none" normalizeH="0" baseline="0" dirty="0">
                          <a:ln>
                            <a:noFill/>
                          </a:ln>
                          <a:solidFill>
                            <a:srgbClr val="333333"/>
                          </a:solidFill>
                          <a:effectLst/>
                          <a:latin typeface="Calibri Light"/>
                        </a:rPr>
                        <a:t>“I’m worthless!”</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dirty="0">
                          <a:ln>
                            <a:noFill/>
                          </a:ln>
                          <a:solidFill>
                            <a:srgbClr val="004992"/>
                          </a:solidFill>
                          <a:effectLst/>
                          <a:latin typeface="Calibri Light"/>
                        </a:rPr>
                        <a:t>???</a:t>
                      </a:r>
                      <a:endParaRPr kumimoji="0" lang="de-DE" sz="1800" b="0" i="0" u="none" strike="noStrike" cap="none" normalizeH="0" baseline="0" dirty="0">
                        <a:ln>
                          <a:noFill/>
                        </a:ln>
                        <a:solidFill>
                          <a:srgbClr val="004992"/>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8130" name="Rectangle 2">
            <a:extLst>
              <a:ext uri="{FF2B5EF4-FFF2-40B4-BE49-F238E27FC236}">
                <a16:creationId xmlns:a16="http://schemas.microsoft.com/office/drawing/2014/main" id="{B1E94B62-AA50-43BB-9ED6-664DC27FF7CC}"/>
              </a:ext>
            </a:extLst>
          </p:cNvPr>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altLang="de-DE" sz="3600">
                <a:solidFill>
                  <a:srgbClr val="004992"/>
                </a:solidFill>
                <a:latin typeface="Calibri Light"/>
              </a:rPr>
              <a:t>1. Exaggerated generalisation</a:t>
            </a:r>
            <a:br>
              <a:rPr lang="en-US" altLang="de-DE" sz="3600">
                <a:solidFill>
                  <a:srgbClr val="004992"/>
                </a:solidFill>
                <a:latin typeface="Calibri Light"/>
              </a:rPr>
            </a:br>
            <a:r>
              <a:rPr lang="en-US" altLang="de-DE">
                <a:solidFill>
                  <a:srgbClr val="004992"/>
                </a:solidFill>
                <a:latin typeface="Calibri Light"/>
              </a:rPr>
              <a:t>What would be a more realistic and helpful evaluation?</a:t>
            </a:r>
            <a:endParaRPr lang="de-DE" altLang="de-DE">
              <a:solidFill>
                <a:srgbClr val="004992"/>
              </a:solidFill>
              <a:latin typeface="Calibri Light"/>
            </a:endParaRPr>
          </a:p>
        </p:txBody>
      </p:sp>
      <p:sp>
        <p:nvSpPr>
          <p:cNvPr id="2" name="Footer Placeholder 1"/>
          <p:cNvSpPr>
            <a:spLocks noGrp="1"/>
          </p:cNvSpPr>
          <p:nvPr>
            <p:ph type="ftr" sz="quarter" idx="11"/>
          </p:nvPr>
        </p:nvSpPr>
        <p:spPr/>
        <p:txBody>
          <a:bodyPr/>
          <a:lstStyle/>
          <a:p>
            <a:pPr>
              <a:defRPr/>
            </a:pPr>
            <a:r>
              <a:rPr lang="de-DE"/>
              <a:t>Metacognitive Training 8 – Mood</a:t>
            </a:r>
          </a:p>
        </p:txBody>
      </p:sp>
      <p:sp>
        <p:nvSpPr>
          <p:cNvPr id="3" name="Slide Number Placeholder 2"/>
          <p:cNvSpPr>
            <a:spLocks noGrp="1"/>
          </p:cNvSpPr>
          <p:nvPr>
            <p:ph type="sldNum" sz="quarter" idx="12"/>
          </p:nvPr>
        </p:nvSpPr>
        <p:spPr/>
        <p:txBody>
          <a:bodyPr/>
          <a:lstStyle/>
          <a:p>
            <a:pPr>
              <a:defRPr/>
            </a:pPr>
            <a:fld id="{799F0357-4054-4BFA-A3EC-DDFEA29EC935}" type="slidenum">
              <a:rPr lang="de-DE" altLang="de-DE" smtClean="0"/>
              <a:pPr>
                <a:defRPr/>
              </a:pPr>
              <a:t>15</a:t>
            </a:fld>
            <a:endParaRPr lang="de-DE" altLang="de-DE"/>
          </a:p>
        </p:txBody>
      </p:sp>
      <p:graphicFrame>
        <p:nvGraphicFramePr>
          <p:cNvPr id="7" name="Group 1027">
            <a:extLst>
              <a:ext uri="{FF2B5EF4-FFF2-40B4-BE49-F238E27FC236}">
                <a16:creationId xmlns:a16="http://schemas.microsoft.com/office/drawing/2014/main" id="{B0CA5927-F8C3-42A8-8D90-2882AC7478B4}"/>
              </a:ext>
            </a:extLst>
          </p:cNvPr>
          <p:cNvGraphicFramePr>
            <a:graphicFrameLocks noGrp="1"/>
          </p:cNvGraphicFramePr>
          <p:nvPr>
            <p:extLst>
              <p:ext uri="{D42A27DB-BD31-4B8C-83A1-F6EECF244321}">
                <p14:modId xmlns:p14="http://schemas.microsoft.com/office/powerpoint/2010/main" val="1595151500"/>
              </p:ext>
            </p:extLst>
          </p:nvPr>
        </p:nvGraphicFramePr>
        <p:xfrm>
          <a:off x="408955" y="2204864"/>
          <a:ext cx="11376000" cy="3505210"/>
        </p:xfrm>
        <a:graphic>
          <a:graphicData uri="http://schemas.openxmlformats.org/drawingml/2006/table">
            <a:tbl>
              <a:tblPr>
                <a:tableStyleId>{21E4AEA4-8DFA-4A89-87EB-49C32662AFE0}</a:tableStyleId>
              </a:tblPr>
              <a:tblGrid>
                <a:gridCol w="4613600">
                  <a:extLst>
                    <a:ext uri="{9D8B030D-6E8A-4147-A177-3AD203B41FA5}">
                      <a16:colId xmlns:a16="http://schemas.microsoft.com/office/drawing/2014/main" val="20000"/>
                    </a:ext>
                  </a:extLst>
                </a:gridCol>
                <a:gridCol w="6762400">
                  <a:extLst>
                    <a:ext uri="{9D8B030D-6E8A-4147-A177-3AD203B41FA5}">
                      <a16:colId xmlns:a16="http://schemas.microsoft.com/office/drawing/2014/main" val="20001"/>
                    </a:ext>
                  </a:extLst>
                </a:gridCol>
              </a:tblGrid>
              <a:tr h="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rPr>
                        <a:t>Event</a:t>
                      </a: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1" i="0" u="none" strike="noStrike" cap="none" normalizeH="0" baseline="0" dirty="0">
                          <a:ln>
                            <a:noFill/>
                          </a:ln>
                          <a:solidFill>
                            <a:srgbClr val="333333"/>
                          </a:solidFill>
                          <a:effectLst/>
                          <a:latin typeface="Calibri Light"/>
                        </a:rPr>
                        <a:t>False </a:t>
                      </a:r>
                      <a:r>
                        <a:rPr kumimoji="0" lang="fr-FR" sz="2000" b="1" i="0" u="none" strike="noStrike" cap="none" normalizeH="0" baseline="0" dirty="0" err="1">
                          <a:ln>
                            <a:noFill/>
                          </a:ln>
                          <a:solidFill>
                            <a:srgbClr val="333333"/>
                          </a:solidFill>
                          <a:effectLst/>
                          <a:latin typeface="Calibri Light"/>
                        </a:rPr>
                        <a:t>generalisation</a:t>
                      </a:r>
                      <a:endParaRPr kumimoji="0" lang="fr-FR" sz="2000" b="1"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0" i="0" u="none" strike="noStrike" cap="none" normalizeH="0" baseline="0" dirty="0">
                          <a:ln>
                            <a:noFill/>
                          </a:ln>
                          <a:solidFill>
                            <a:srgbClr val="333333"/>
                          </a:solidFill>
                          <a:effectLst/>
                          <a:latin typeface="Calibri Light"/>
                        </a:rPr>
                        <a:t>Positive/constructive </a:t>
                      </a:r>
                      <a:r>
                        <a:rPr kumimoji="0" lang="fr-FR" sz="2000" b="0" i="0" u="none" strike="noStrike" cap="none" normalizeH="0" baseline="0" dirty="0" err="1">
                          <a:ln>
                            <a:noFill/>
                          </a:ln>
                          <a:solidFill>
                            <a:srgbClr val="333333"/>
                          </a:solidFill>
                          <a:effectLst/>
                          <a:latin typeface="Calibri Light"/>
                        </a:rPr>
                        <a:t>evaluation</a:t>
                      </a:r>
                      <a:endParaRPr kumimoji="0" lang="de-DE" sz="20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a:ln>
                            <a:noFill/>
                          </a:ln>
                          <a:solidFill>
                            <a:srgbClr val="333333"/>
                          </a:solidFill>
                          <a:effectLst/>
                          <a:latin typeface="Calibri Light"/>
                        </a:rPr>
                        <a:t>You have used a foreign word improperly; you do not understand a book.</a:t>
                      </a:r>
                      <a:endParaRPr kumimoji="0" lang="de-DE" sz="18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1" i="1" u="none" strike="noStrike" cap="none" normalizeH="0" baseline="0" dirty="0">
                          <a:ln>
                            <a:noFill/>
                          </a:ln>
                          <a:solidFill>
                            <a:srgbClr val="333333"/>
                          </a:solidFill>
                          <a:effectLst/>
                          <a:latin typeface="Calibri Light"/>
                        </a:rPr>
                        <a:t>“I’m stupid!”</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dirty="0">
                          <a:ln>
                            <a:noFill/>
                          </a:ln>
                          <a:solidFill>
                            <a:srgbClr val="333333"/>
                          </a:solidFill>
                          <a:effectLst/>
                          <a:latin typeface="Calibri Light"/>
                        </a:rPr>
                        <a:t>“Nobody’s perfect”</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dirty="0">
                          <a:ln>
                            <a:noFill/>
                          </a:ln>
                          <a:solidFill>
                            <a:srgbClr val="333333"/>
                          </a:solidFill>
                          <a:effectLst/>
                          <a:latin typeface="Calibri Light"/>
                        </a:rPr>
                        <a:t>“Am I really interested in this book?”</a:t>
                      </a:r>
                      <a:endParaRPr kumimoji="0" lang="de-DE" sz="1800" b="0" i="0" u="none" strike="noStrike" cap="none" normalizeH="0" baseline="0" dirty="0">
                        <a:ln>
                          <a:noFill/>
                        </a:ln>
                        <a:solidFill>
                          <a:srgbClr val="004992"/>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8229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a:ln>
                            <a:noFill/>
                          </a:ln>
                          <a:solidFill>
                            <a:srgbClr val="333333"/>
                          </a:solidFill>
                          <a:effectLst/>
                          <a:latin typeface="Calibri Light"/>
                        </a:rPr>
                        <a:t>Failed exam.</a:t>
                      </a:r>
                      <a:endParaRPr kumimoji="0" lang="de-DE" sz="18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1" i="1" u="none" strike="noStrike" cap="none" normalizeH="0" baseline="0" dirty="0">
                          <a:ln>
                            <a:noFill/>
                          </a:ln>
                          <a:solidFill>
                            <a:srgbClr val="333333"/>
                          </a:solidFill>
                          <a:effectLst/>
                          <a:latin typeface="Calibri Light"/>
                        </a:rPr>
                        <a:t>“I’m a loser!”</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dirty="0">
                          <a:ln>
                            <a:noFill/>
                          </a:ln>
                          <a:solidFill>
                            <a:srgbClr val="333333"/>
                          </a:solidFill>
                          <a:effectLst/>
                          <a:latin typeface="Calibri Light"/>
                        </a:rPr>
                        <a:t>“Next time, I’ll study harder.”</a:t>
                      </a:r>
                      <a:endParaRPr kumimoji="0" lang="de-DE" sz="1800" b="0" i="0" u="none" strike="noStrike" cap="none" normalizeH="0" baseline="0" dirty="0">
                        <a:ln>
                          <a:noFill/>
                        </a:ln>
                        <a:solidFill>
                          <a:srgbClr val="004992"/>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8229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a:ln>
                            <a:noFill/>
                          </a:ln>
                          <a:solidFill>
                            <a:srgbClr val="333333"/>
                          </a:solidFill>
                          <a:effectLst/>
                          <a:latin typeface="Calibri Light"/>
                        </a:rPr>
                        <a:t>You are criticised in a discussion.</a:t>
                      </a:r>
                      <a:endParaRPr kumimoji="0" lang="de-DE" sz="18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1" i="1" u="none" strike="noStrike" cap="none" normalizeH="0" baseline="0" dirty="0">
                          <a:ln>
                            <a:noFill/>
                          </a:ln>
                          <a:solidFill>
                            <a:srgbClr val="333333"/>
                          </a:solidFill>
                          <a:effectLst/>
                          <a:latin typeface="Calibri Light"/>
                        </a:rPr>
                        <a:t>“I’m worthless!”</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dirty="0">
                          <a:ln>
                            <a:noFill/>
                          </a:ln>
                          <a:solidFill>
                            <a:srgbClr val="333333"/>
                          </a:solidFill>
                          <a:effectLst/>
                          <a:latin typeface="Calibri Light"/>
                        </a:rPr>
                        <a:t>“Perhaps the other person is right, I might learn something?”</a:t>
                      </a:r>
                      <a:endParaRPr kumimoji="0" lang="de-DE" sz="1800" b="0" i="0" u="none" strike="noStrike" cap="none" normalizeH="0" baseline="0" dirty="0">
                        <a:ln>
                          <a:noFill/>
                        </a:ln>
                        <a:solidFill>
                          <a:srgbClr val="004992"/>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252946026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8130" name="Rectangle 2">
            <a:extLst>
              <a:ext uri="{FF2B5EF4-FFF2-40B4-BE49-F238E27FC236}">
                <a16:creationId xmlns:a16="http://schemas.microsoft.com/office/drawing/2014/main" id="{B1E94B62-AA50-43BB-9ED6-664DC27FF7CC}"/>
              </a:ext>
            </a:extLst>
          </p:cNvPr>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altLang="de-DE" sz="3600">
                <a:solidFill>
                  <a:srgbClr val="004992"/>
                </a:solidFill>
                <a:latin typeface="Calibri Light"/>
              </a:rPr>
              <a:t>1. Exaggerated generalisation</a:t>
            </a:r>
            <a:br>
              <a:rPr lang="en-US" altLang="de-DE" sz="3600">
                <a:solidFill>
                  <a:srgbClr val="004992"/>
                </a:solidFill>
                <a:latin typeface="Calibri Light"/>
              </a:rPr>
            </a:br>
            <a:r>
              <a:rPr lang="en-US" altLang="de-DE">
                <a:solidFill>
                  <a:srgbClr val="004992"/>
                </a:solidFill>
                <a:latin typeface="Calibri Light"/>
              </a:rPr>
              <a:t>What would be a more realistic and helpful evaluation?</a:t>
            </a:r>
            <a:endParaRPr lang="de-DE" altLang="de-DE">
              <a:solidFill>
                <a:srgbClr val="004992"/>
              </a:solidFill>
              <a:latin typeface="Calibri Light"/>
            </a:endParaRPr>
          </a:p>
        </p:txBody>
      </p:sp>
      <p:sp>
        <p:nvSpPr>
          <p:cNvPr id="2" name="Footer Placeholder 1"/>
          <p:cNvSpPr>
            <a:spLocks noGrp="1"/>
          </p:cNvSpPr>
          <p:nvPr>
            <p:ph type="ftr" sz="quarter" idx="11"/>
          </p:nvPr>
        </p:nvSpPr>
        <p:spPr/>
        <p:txBody>
          <a:bodyPr/>
          <a:lstStyle/>
          <a:p>
            <a:pPr>
              <a:defRPr/>
            </a:pPr>
            <a:r>
              <a:rPr lang="de-DE"/>
              <a:t>Metacognitive Training 8 – Mood</a:t>
            </a:r>
          </a:p>
        </p:txBody>
      </p:sp>
      <p:sp>
        <p:nvSpPr>
          <p:cNvPr id="3" name="Slide Number Placeholder 2"/>
          <p:cNvSpPr>
            <a:spLocks noGrp="1"/>
          </p:cNvSpPr>
          <p:nvPr>
            <p:ph type="sldNum" sz="quarter" idx="12"/>
          </p:nvPr>
        </p:nvSpPr>
        <p:spPr/>
        <p:txBody>
          <a:bodyPr/>
          <a:lstStyle/>
          <a:p>
            <a:pPr>
              <a:defRPr/>
            </a:pPr>
            <a:fld id="{799F0357-4054-4BFA-A3EC-DDFEA29EC935}" type="slidenum">
              <a:rPr lang="de-DE" altLang="de-DE" smtClean="0"/>
              <a:pPr>
                <a:defRPr/>
              </a:pPr>
              <a:t>16</a:t>
            </a:fld>
            <a:endParaRPr lang="de-DE" altLang="de-DE"/>
          </a:p>
        </p:txBody>
      </p:sp>
      <p:sp>
        <p:nvSpPr>
          <p:cNvPr id="48148" name="Rectangle 22">
            <a:extLst>
              <a:ext uri="{FF2B5EF4-FFF2-40B4-BE49-F238E27FC236}">
                <a16:creationId xmlns:a16="http://schemas.microsoft.com/office/drawing/2014/main" id="{10B7A2F8-92A5-4F96-B5E5-283432C65405}"/>
              </a:ext>
            </a:extLst>
          </p:cNvPr>
          <p:cNvSpPr>
            <a:spLocks noChangeArrowheads="1"/>
          </p:cNvSpPr>
          <p:nvPr/>
        </p:nvSpPr>
        <p:spPr bwMode="auto">
          <a:xfrm>
            <a:off x="408955" y="5879013"/>
            <a:ext cx="113760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Font typeface="Wingdings" panose="05000000000000000000" pitchFamily="2" charset="2"/>
              <a:buChar char="Ø"/>
              <a:defRPr sz="3200">
                <a:solidFill>
                  <a:schemeClr val="tx1"/>
                </a:solidFill>
                <a:latin typeface="Arial" panose="020B0604020202020204" pitchFamily="34" charset="0"/>
              </a:defRPr>
            </a:lvl1pPr>
            <a:lvl2pPr marL="742950" indent="-285750">
              <a:spcBef>
                <a:spcPct val="20000"/>
              </a:spcBef>
              <a:buClr>
                <a:srgbClr val="006699"/>
              </a:buClr>
              <a:buFont typeface="Wingdings" panose="05000000000000000000" pitchFamily="2" charset="2"/>
              <a:buChar char="Ø"/>
              <a:defRPr sz="2800">
                <a:solidFill>
                  <a:schemeClr val="tx1"/>
                </a:solidFill>
                <a:latin typeface="Arial" panose="020B0604020202020204" pitchFamily="34" charset="0"/>
              </a:defRPr>
            </a:lvl2pPr>
            <a:lvl3pPr marL="1143000" indent="-228600">
              <a:spcBef>
                <a:spcPct val="20000"/>
              </a:spcBef>
              <a:buClr>
                <a:srgbClr val="006699"/>
              </a:buClr>
              <a:buFont typeface="Wingdings" panose="05000000000000000000" pitchFamily="2" charset="2"/>
              <a:buChar char="Ø"/>
              <a:defRPr sz="2400">
                <a:solidFill>
                  <a:schemeClr val="tx1"/>
                </a:solidFill>
                <a:latin typeface="Arial" panose="020B0604020202020204" pitchFamily="34" charset="0"/>
              </a:defRPr>
            </a:lvl3pPr>
            <a:lvl4pPr marL="16002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4pPr>
            <a:lvl5pPr marL="20574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9pPr>
          </a:lstStyle>
          <a:p>
            <a:pPr eaLnBrk="1" hangingPunct="1">
              <a:lnSpc>
                <a:spcPct val="90000"/>
              </a:lnSpc>
              <a:buFont typeface="Wingdings" panose="05000000000000000000" pitchFamily="2" charset="2"/>
              <a:buNone/>
            </a:pPr>
            <a:r>
              <a:rPr lang="en-US" altLang="de-DE" sz="2000" b="0" dirty="0">
                <a:solidFill>
                  <a:srgbClr val="004992"/>
                </a:solidFill>
                <a:latin typeface="Calibri Light"/>
              </a:rPr>
              <a:t>Allow errors:</a:t>
            </a:r>
            <a:r>
              <a:rPr lang="en-US" altLang="de-DE" sz="2000" b="0" dirty="0">
                <a:solidFill>
                  <a:srgbClr val="333333"/>
                </a:solidFill>
                <a:latin typeface="Calibri Light"/>
              </a:rPr>
              <a:t> Nobody’s perfect! If you </a:t>
            </a:r>
            <a:r>
              <a:rPr lang="de-DE" altLang="de-DE" sz="2000" b="0" dirty="0" err="1">
                <a:solidFill>
                  <a:srgbClr val="333333"/>
                </a:solidFill>
                <a:latin typeface="Calibri Light"/>
              </a:rPr>
              <a:t>stutter</a:t>
            </a:r>
            <a:r>
              <a:rPr lang="en-US" altLang="de-DE" sz="2000" b="0" dirty="0">
                <a:solidFill>
                  <a:srgbClr val="333333"/>
                </a:solidFill>
                <a:latin typeface="Calibri Light"/>
              </a:rPr>
              <a:t> from time to time, this does not mean that you cannot express yourself. If you occasionally </a:t>
            </a:r>
            <a:r>
              <a:rPr lang="de-DE" altLang="de-DE" sz="2000" b="0" dirty="0" err="1">
                <a:solidFill>
                  <a:srgbClr val="333333"/>
                </a:solidFill>
                <a:latin typeface="Calibri Light"/>
              </a:rPr>
              <a:t>make</a:t>
            </a:r>
            <a:r>
              <a:rPr lang="de-DE" altLang="de-DE" sz="2000" b="0" dirty="0">
                <a:solidFill>
                  <a:srgbClr val="333333"/>
                </a:solidFill>
                <a:latin typeface="Calibri Light"/>
              </a:rPr>
              <a:t> a </a:t>
            </a:r>
            <a:r>
              <a:rPr lang="de-DE" altLang="de-DE" sz="2000" b="0" dirty="0" err="1">
                <a:solidFill>
                  <a:srgbClr val="333333"/>
                </a:solidFill>
                <a:latin typeface="Calibri Light"/>
              </a:rPr>
              <a:t>mistake</a:t>
            </a:r>
            <a:r>
              <a:rPr lang="en-US" altLang="de-DE" sz="2000" b="0" dirty="0">
                <a:solidFill>
                  <a:srgbClr val="333333"/>
                </a:solidFill>
                <a:latin typeface="Calibri Light"/>
              </a:rPr>
              <a:t>, this does not mean you are sloppy.</a:t>
            </a:r>
          </a:p>
        </p:txBody>
      </p:sp>
      <p:graphicFrame>
        <p:nvGraphicFramePr>
          <p:cNvPr id="7" name="Group 1027">
            <a:extLst>
              <a:ext uri="{FF2B5EF4-FFF2-40B4-BE49-F238E27FC236}">
                <a16:creationId xmlns:a16="http://schemas.microsoft.com/office/drawing/2014/main" id="{B0CA5927-F8C3-42A8-8D90-2882AC7478B4}"/>
              </a:ext>
            </a:extLst>
          </p:cNvPr>
          <p:cNvGraphicFramePr>
            <a:graphicFrameLocks noGrp="1"/>
          </p:cNvGraphicFramePr>
          <p:nvPr>
            <p:extLst>
              <p:ext uri="{D42A27DB-BD31-4B8C-83A1-F6EECF244321}">
                <p14:modId xmlns:p14="http://schemas.microsoft.com/office/powerpoint/2010/main" val="2342645341"/>
              </p:ext>
            </p:extLst>
          </p:nvPr>
        </p:nvGraphicFramePr>
        <p:xfrm>
          <a:off x="408955" y="2204864"/>
          <a:ext cx="11376000" cy="3505210"/>
        </p:xfrm>
        <a:graphic>
          <a:graphicData uri="http://schemas.openxmlformats.org/drawingml/2006/table">
            <a:tbl>
              <a:tblPr>
                <a:tableStyleId>{21E4AEA4-8DFA-4A89-87EB-49C32662AFE0}</a:tableStyleId>
              </a:tblPr>
              <a:tblGrid>
                <a:gridCol w="4613600">
                  <a:extLst>
                    <a:ext uri="{9D8B030D-6E8A-4147-A177-3AD203B41FA5}">
                      <a16:colId xmlns:a16="http://schemas.microsoft.com/office/drawing/2014/main" val="20000"/>
                    </a:ext>
                  </a:extLst>
                </a:gridCol>
                <a:gridCol w="6762400">
                  <a:extLst>
                    <a:ext uri="{9D8B030D-6E8A-4147-A177-3AD203B41FA5}">
                      <a16:colId xmlns:a16="http://schemas.microsoft.com/office/drawing/2014/main" val="20001"/>
                    </a:ext>
                  </a:extLst>
                </a:gridCol>
              </a:tblGrid>
              <a:tr h="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333333"/>
                          </a:solidFill>
                          <a:effectLst/>
                          <a:latin typeface="Calibri Light"/>
                        </a:rPr>
                        <a:t>Event</a:t>
                      </a: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1" i="1" u="none" strike="noStrike" cap="none" normalizeH="0" baseline="0" dirty="0">
                          <a:ln>
                            <a:noFill/>
                          </a:ln>
                          <a:solidFill>
                            <a:srgbClr val="333333"/>
                          </a:solidFill>
                          <a:effectLst/>
                          <a:latin typeface="Calibri Light"/>
                        </a:rPr>
                        <a:t>False </a:t>
                      </a:r>
                      <a:r>
                        <a:rPr kumimoji="0" lang="fr-FR" sz="2000" b="1" i="1" u="none" strike="noStrike" cap="none" normalizeH="0" baseline="0" dirty="0" err="1">
                          <a:ln>
                            <a:noFill/>
                          </a:ln>
                          <a:solidFill>
                            <a:srgbClr val="333333"/>
                          </a:solidFill>
                          <a:effectLst/>
                          <a:latin typeface="Calibri Light"/>
                        </a:rPr>
                        <a:t>generalisation</a:t>
                      </a:r>
                      <a:endParaRPr kumimoji="0" lang="fr-FR" sz="20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000" b="0" i="0" u="none" strike="noStrike" cap="none" normalizeH="0" baseline="0" dirty="0">
                          <a:ln>
                            <a:noFill/>
                          </a:ln>
                          <a:solidFill>
                            <a:srgbClr val="333333"/>
                          </a:solidFill>
                          <a:effectLst/>
                          <a:latin typeface="Calibri Light"/>
                        </a:rPr>
                        <a:t>Positive/constructive </a:t>
                      </a:r>
                      <a:r>
                        <a:rPr kumimoji="0" lang="fr-FR" sz="2000" b="0" i="0" u="none" strike="noStrike" cap="none" normalizeH="0" baseline="0" dirty="0" err="1">
                          <a:ln>
                            <a:noFill/>
                          </a:ln>
                          <a:solidFill>
                            <a:srgbClr val="333333"/>
                          </a:solidFill>
                          <a:effectLst/>
                          <a:latin typeface="Calibri Light"/>
                        </a:rPr>
                        <a:t>evaluation</a:t>
                      </a:r>
                      <a:endParaRPr kumimoji="0" lang="de-DE" sz="20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a:ln>
                            <a:noFill/>
                          </a:ln>
                          <a:solidFill>
                            <a:srgbClr val="333333"/>
                          </a:solidFill>
                          <a:effectLst/>
                          <a:latin typeface="Calibri Light"/>
                        </a:rPr>
                        <a:t>You have used a foreign word improperly; you do not understand a book.</a:t>
                      </a:r>
                      <a:endParaRPr kumimoji="0" lang="de-DE" sz="18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1" i="1" u="none" strike="noStrike" cap="none" normalizeH="0" baseline="0" dirty="0">
                          <a:ln>
                            <a:noFill/>
                          </a:ln>
                          <a:solidFill>
                            <a:srgbClr val="333333"/>
                          </a:solidFill>
                          <a:effectLst/>
                          <a:latin typeface="Calibri Light"/>
                        </a:rPr>
                        <a:t>“I’m stupid!”</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dirty="0">
                          <a:ln>
                            <a:noFill/>
                          </a:ln>
                          <a:solidFill>
                            <a:srgbClr val="333333"/>
                          </a:solidFill>
                          <a:effectLst/>
                          <a:latin typeface="Calibri Light"/>
                        </a:rPr>
                        <a:t>“Nobody’s perfect”</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dirty="0">
                          <a:ln>
                            <a:noFill/>
                          </a:ln>
                          <a:solidFill>
                            <a:srgbClr val="333333"/>
                          </a:solidFill>
                          <a:effectLst/>
                          <a:latin typeface="Calibri Light"/>
                        </a:rPr>
                        <a:t>“Am I really interested in this book?”</a:t>
                      </a:r>
                      <a:endParaRPr kumimoji="0" lang="de-DE" sz="1800" b="0" i="0" u="none" strike="noStrike" cap="none" normalizeH="0" baseline="0" dirty="0">
                        <a:ln>
                          <a:noFill/>
                        </a:ln>
                        <a:solidFill>
                          <a:srgbClr val="004992"/>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8229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1800" b="0" i="0" u="none" strike="noStrike" cap="none" normalizeH="0" baseline="0">
                          <a:ln>
                            <a:noFill/>
                          </a:ln>
                          <a:solidFill>
                            <a:srgbClr val="333333"/>
                          </a:solidFill>
                          <a:effectLst/>
                          <a:latin typeface="Calibri Light"/>
                        </a:rPr>
                        <a:t>Failed exam.</a:t>
                      </a:r>
                      <a:endParaRPr kumimoji="0" lang="de-DE" sz="18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1" i="1" u="none" strike="noStrike" cap="none" normalizeH="0" baseline="0" dirty="0">
                          <a:ln>
                            <a:noFill/>
                          </a:ln>
                          <a:solidFill>
                            <a:srgbClr val="333333"/>
                          </a:solidFill>
                          <a:effectLst/>
                          <a:latin typeface="Calibri Light"/>
                        </a:rPr>
                        <a:t>“I’m a loser!”</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dirty="0">
                          <a:ln>
                            <a:noFill/>
                          </a:ln>
                          <a:solidFill>
                            <a:srgbClr val="333333"/>
                          </a:solidFill>
                          <a:effectLst/>
                          <a:latin typeface="Calibri Light"/>
                        </a:rPr>
                        <a:t>“Next time, I’ll study harder.”</a:t>
                      </a:r>
                      <a:endParaRPr kumimoji="0" lang="de-DE" sz="1800" b="0" i="0" u="none" strike="noStrike" cap="none" normalizeH="0" baseline="0" dirty="0">
                        <a:ln>
                          <a:noFill/>
                        </a:ln>
                        <a:solidFill>
                          <a:srgbClr val="004992"/>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8229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a:ln>
                            <a:noFill/>
                          </a:ln>
                          <a:solidFill>
                            <a:srgbClr val="333333"/>
                          </a:solidFill>
                          <a:effectLst/>
                          <a:latin typeface="Calibri Light"/>
                        </a:rPr>
                        <a:t>You are criticised in a discussion.</a:t>
                      </a:r>
                      <a:endParaRPr kumimoji="0" lang="de-DE" sz="18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1" i="1" u="none" strike="noStrike" cap="none" normalizeH="0" baseline="0" dirty="0">
                          <a:ln>
                            <a:noFill/>
                          </a:ln>
                          <a:solidFill>
                            <a:srgbClr val="333333"/>
                          </a:solidFill>
                          <a:effectLst/>
                          <a:latin typeface="Calibri Light"/>
                        </a:rPr>
                        <a:t>“I’m worthless!”</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dirty="0">
                          <a:ln>
                            <a:noFill/>
                          </a:ln>
                          <a:solidFill>
                            <a:srgbClr val="333333"/>
                          </a:solidFill>
                          <a:effectLst/>
                          <a:latin typeface="Calibri Light"/>
                        </a:rPr>
                        <a:t>“Perhaps the other person is right, I might learn something?”</a:t>
                      </a:r>
                      <a:endParaRPr kumimoji="0" lang="de-DE" sz="1800" b="0" i="0" u="none" strike="noStrike" cap="none" normalizeH="0" baseline="0" dirty="0">
                        <a:ln>
                          <a:noFill/>
                        </a:ln>
                        <a:solidFill>
                          <a:srgbClr val="004992"/>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72221213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Instead: do not generalise from one imperfection to everything!</a:t>
            </a:r>
          </a:p>
        </p:txBody>
      </p:sp>
      <p:sp>
        <p:nvSpPr>
          <p:cNvPr id="5" name="Content Placeholder 4"/>
          <p:cNvSpPr>
            <a:spLocks noGrp="1"/>
          </p:cNvSpPr>
          <p:nvPr>
            <p:ph idx="1"/>
          </p:nvPr>
        </p:nvSpPr>
        <p:spPr/>
        <p:txBody>
          <a:bodyPr/>
          <a:lstStyle/>
          <a:p>
            <a:pPr lvl="0" defTabSz="914400" fontAlgn="base"/>
            <a:r>
              <a:rPr lang="en-GB" altLang="de-DE" sz="2400" dirty="0">
                <a:solidFill>
                  <a:srgbClr val="333333"/>
                </a:solidFill>
                <a:latin typeface="Calibri Light"/>
                <a:cs typeface="Times New Roman" panose="02020603050405020304" pitchFamily="18" charset="0"/>
              </a:rPr>
              <a:t>Every human is complex – like a mosaic: we are made up of many small parts that are both good and bad.</a:t>
            </a:r>
            <a:endParaRPr lang="de-DE" altLang="de-DE" sz="2400" dirty="0">
              <a:solidFill>
                <a:srgbClr val="333333"/>
              </a:solidFill>
              <a:latin typeface="Calibri Light"/>
              <a:cs typeface="Times New Roman" panose="02020603050405020304" pitchFamily="18" charset="0"/>
            </a:endParaRPr>
          </a:p>
          <a:p>
            <a:pPr lvl="0" defTabSz="914400" fontAlgn="base"/>
            <a:r>
              <a:rPr lang="en-GB" altLang="de-DE" sz="2400" dirty="0">
                <a:solidFill>
                  <a:srgbClr val="333333"/>
                </a:solidFill>
                <a:latin typeface="Calibri Light"/>
                <a:cs typeface="Times New Roman" panose="02020603050405020304" pitchFamily="18" charset="0"/>
              </a:rPr>
              <a:t>Moreover, there are very different ways to define human characteristics</a:t>
            </a:r>
            <a:r>
              <a:rPr lang="de-DE" altLang="de-DE" sz="2400" dirty="0">
                <a:solidFill>
                  <a:srgbClr val="333333"/>
                </a:solidFill>
                <a:latin typeface="Calibri Light"/>
                <a:cs typeface="Times New Roman" panose="02020603050405020304" pitchFamily="18" charset="0"/>
              </a:rPr>
              <a:t>:</a:t>
            </a:r>
          </a:p>
          <a:p>
            <a:pPr lvl="0" defTabSz="914400" fontAlgn="base"/>
            <a:r>
              <a:rPr lang="de-DE" altLang="de-DE" sz="2400" dirty="0">
                <a:solidFill>
                  <a:srgbClr val="004992"/>
                </a:solidFill>
                <a:latin typeface="Calibri Light"/>
                <a:cs typeface="Times New Roman" panose="02020603050405020304" pitchFamily="18" charset="0"/>
              </a:rPr>
              <a:t>What is attractiveness?</a:t>
            </a:r>
            <a:r>
              <a:rPr lang="de-DE" altLang="de-DE" sz="2400" dirty="0">
                <a:solidFill>
                  <a:srgbClr val="333333"/>
                </a:solidFill>
                <a:latin typeface="Calibri Light"/>
                <a:cs typeface="Times New Roman" panose="02020603050405020304" pitchFamily="18" charset="0"/>
              </a:rPr>
              <a:t> </a:t>
            </a:r>
            <a:r>
              <a:rPr lang="en-GB" altLang="de-DE" sz="2400" dirty="0">
                <a:solidFill>
                  <a:srgbClr val="333333"/>
                </a:solidFill>
                <a:latin typeface="Calibri Light"/>
                <a:cs typeface="Times New Roman" panose="02020603050405020304" pitchFamily="18" charset="0"/>
              </a:rPr>
              <a:t>Inner or outer beauty, a perfect body???</a:t>
            </a:r>
            <a:endParaRPr lang="de-DE" altLang="de-DE" sz="2400" dirty="0">
              <a:solidFill>
                <a:srgbClr val="333333"/>
              </a:solidFill>
              <a:latin typeface="Calibri Light"/>
              <a:cs typeface="Times New Roman" panose="02020603050405020304" pitchFamily="18" charset="0"/>
            </a:endParaRPr>
          </a:p>
          <a:p>
            <a:pPr lvl="0" defTabSz="914400" fontAlgn="base"/>
            <a:r>
              <a:rPr lang="de-DE" altLang="de-DE" sz="2400" dirty="0">
                <a:solidFill>
                  <a:srgbClr val="004992"/>
                </a:solidFill>
                <a:latin typeface="Calibri Light"/>
                <a:cs typeface="Times New Roman" panose="02020603050405020304" pitchFamily="18" charset="0"/>
              </a:rPr>
              <a:t>What is success?</a:t>
            </a:r>
            <a:r>
              <a:rPr lang="de-DE" altLang="de-DE" sz="2400" dirty="0">
                <a:solidFill>
                  <a:srgbClr val="333333"/>
                </a:solidFill>
                <a:latin typeface="Calibri Light"/>
                <a:cs typeface="Times New Roman" panose="02020603050405020304" pitchFamily="18" charset="0"/>
              </a:rPr>
              <a:t> </a:t>
            </a:r>
            <a:r>
              <a:rPr lang="en-GB" altLang="de-DE" sz="2400" dirty="0">
                <a:solidFill>
                  <a:srgbClr val="333333"/>
                </a:solidFill>
                <a:latin typeface="Calibri Light"/>
                <a:cs typeface="Times New Roman" panose="02020603050405020304" pitchFamily="18" charset="0"/>
              </a:rPr>
              <a:t>Career, many friends, being content with oneself and one’s life???</a:t>
            </a:r>
            <a:endParaRPr lang="en-US" sz="2400" dirty="0">
              <a:latin typeface="Calibri Light"/>
            </a:endParaRPr>
          </a:p>
        </p:txBody>
      </p:sp>
      <p:sp>
        <p:nvSpPr>
          <p:cNvPr id="3" name="Footer Placeholder 2"/>
          <p:cNvSpPr>
            <a:spLocks noGrp="1"/>
          </p:cNvSpPr>
          <p:nvPr>
            <p:ph type="ftr" sz="quarter" idx="11"/>
          </p:nvPr>
        </p:nvSpPr>
        <p:spPr/>
        <p:txBody>
          <a:bodyPr/>
          <a:lstStyle/>
          <a:p>
            <a:pPr>
              <a:defRPr/>
            </a:pPr>
            <a:r>
              <a:rPr lang="de-DE"/>
              <a:t>Metacognitive Training 8 – Mood</a:t>
            </a:r>
          </a:p>
        </p:txBody>
      </p:sp>
      <p:sp>
        <p:nvSpPr>
          <p:cNvPr id="4" name="Slide Number Placeholder 3"/>
          <p:cNvSpPr>
            <a:spLocks noGrp="1"/>
          </p:cNvSpPr>
          <p:nvPr>
            <p:ph type="sldNum" sz="quarter" idx="12"/>
          </p:nvPr>
        </p:nvSpPr>
        <p:spPr/>
        <p:txBody>
          <a:bodyPr/>
          <a:lstStyle/>
          <a:p>
            <a:pPr>
              <a:defRPr/>
            </a:pPr>
            <a:fld id="{F0933BCB-9590-4121-9625-53757801C4A4}" type="slidenum">
              <a:rPr lang="de-DE" altLang="de-DE" smtClean="0"/>
              <a:pPr>
                <a:defRPr/>
              </a:pPr>
              <a:t>17</a:t>
            </a:fld>
            <a:endParaRPr lang="de-DE" altLang="de-DE"/>
          </a:p>
        </p:txBody>
      </p:sp>
      <p:pic>
        <p:nvPicPr>
          <p:cNvPr id="8" name="Picture 8" descr="Lady-bug - flickr - Kaleidoscope Mosaic - cclicense">
            <a:extLst>
              <a:ext uri="{FF2B5EF4-FFF2-40B4-BE49-F238E27FC236}">
                <a16:creationId xmlns:a16="http://schemas.microsoft.com/office/drawing/2014/main" id="{B5D9EA91-F30B-4523-A16F-029B38AD10A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94775" y="4931359"/>
            <a:ext cx="3200400" cy="19266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42" name="Rectangle 2">
            <a:extLst>
              <a:ext uri="{FF2B5EF4-FFF2-40B4-BE49-F238E27FC236}">
                <a16:creationId xmlns:a16="http://schemas.microsoft.com/office/drawing/2014/main" id="{C23FA578-2B3B-4DF0-8AFB-DB4902FEB2C1}"/>
              </a:ext>
            </a:extLst>
          </p:cNvPr>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altLang="de-DE" sz="3600">
                <a:solidFill>
                  <a:srgbClr val="004992"/>
                </a:solidFill>
                <a:latin typeface="Calibri Light"/>
              </a:rPr>
              <a:t>2. Selective perception</a:t>
            </a:r>
            <a:br>
              <a:rPr lang="en-US" altLang="de-DE" sz="3600">
                <a:solidFill>
                  <a:srgbClr val="004992"/>
                </a:solidFill>
                <a:latin typeface="Calibri Light"/>
              </a:rPr>
            </a:br>
            <a:r>
              <a:rPr lang="en-US" altLang="de-DE">
                <a:solidFill>
                  <a:srgbClr val="004992"/>
                </a:solidFill>
                <a:latin typeface="Calibri Light"/>
              </a:rPr>
              <a:t>What would be a more realistic and helpful evaluation?</a:t>
            </a:r>
            <a:endParaRPr lang="de-DE" altLang="de-DE">
              <a:solidFill>
                <a:srgbClr val="004992"/>
              </a:solidFill>
              <a:latin typeface="Calibri Light"/>
            </a:endParaRPr>
          </a:p>
        </p:txBody>
      </p:sp>
      <p:sp>
        <p:nvSpPr>
          <p:cNvPr id="2" name="Footer Placeholder 1"/>
          <p:cNvSpPr>
            <a:spLocks noGrp="1"/>
          </p:cNvSpPr>
          <p:nvPr>
            <p:ph type="ftr" sz="quarter" idx="11"/>
          </p:nvPr>
        </p:nvSpPr>
        <p:spPr/>
        <p:txBody>
          <a:bodyPr/>
          <a:lstStyle/>
          <a:p>
            <a:pPr>
              <a:defRPr/>
            </a:pPr>
            <a:r>
              <a:rPr lang="de-DE"/>
              <a:t>Metacognitive Training 8 – Mood</a:t>
            </a:r>
          </a:p>
        </p:txBody>
      </p:sp>
      <p:sp>
        <p:nvSpPr>
          <p:cNvPr id="3" name="Slide Number Placeholder 2"/>
          <p:cNvSpPr>
            <a:spLocks noGrp="1"/>
          </p:cNvSpPr>
          <p:nvPr>
            <p:ph type="sldNum" sz="quarter" idx="12"/>
          </p:nvPr>
        </p:nvSpPr>
        <p:spPr/>
        <p:txBody>
          <a:bodyPr/>
          <a:lstStyle/>
          <a:p>
            <a:pPr>
              <a:defRPr/>
            </a:pPr>
            <a:fld id="{799F0357-4054-4BFA-A3EC-DDFEA29EC935}" type="slidenum">
              <a:rPr lang="de-DE" altLang="de-DE" smtClean="0"/>
              <a:pPr>
                <a:defRPr/>
              </a:pPr>
              <a:t>18</a:t>
            </a:fld>
            <a:endParaRPr lang="de-DE" altLang="de-DE"/>
          </a:p>
        </p:txBody>
      </p:sp>
      <p:graphicFrame>
        <p:nvGraphicFramePr>
          <p:cNvPr id="9" name="Group 1050">
            <a:extLst>
              <a:ext uri="{FF2B5EF4-FFF2-40B4-BE49-F238E27FC236}">
                <a16:creationId xmlns:a16="http://schemas.microsoft.com/office/drawing/2014/main" id="{D34F7E3F-07ED-49DE-8E7F-0AE992932C82}"/>
              </a:ext>
            </a:extLst>
          </p:cNvPr>
          <p:cNvGraphicFramePr>
            <a:graphicFrameLocks noGrp="1"/>
          </p:cNvGraphicFramePr>
          <p:nvPr>
            <p:extLst>
              <p:ext uri="{D42A27DB-BD31-4B8C-83A1-F6EECF244321}">
                <p14:modId xmlns:p14="http://schemas.microsoft.com/office/powerpoint/2010/main" val="3767013515"/>
              </p:ext>
            </p:extLst>
          </p:nvPr>
        </p:nvGraphicFramePr>
        <p:xfrm>
          <a:off x="408955" y="2834640"/>
          <a:ext cx="11376000" cy="2651760"/>
        </p:xfrm>
        <a:graphic>
          <a:graphicData uri="http://schemas.openxmlformats.org/drawingml/2006/table">
            <a:tbl>
              <a:tblPr>
                <a:tableStyleId>{21E4AEA4-8DFA-4A89-87EB-49C32662AFE0}</a:tableStyleId>
              </a:tblPr>
              <a:tblGrid>
                <a:gridCol w="3078583">
                  <a:extLst>
                    <a:ext uri="{9D8B030D-6E8A-4147-A177-3AD203B41FA5}">
                      <a16:colId xmlns:a16="http://schemas.microsoft.com/office/drawing/2014/main" val="20000"/>
                    </a:ext>
                  </a:extLst>
                </a:gridCol>
                <a:gridCol w="2407786">
                  <a:extLst>
                    <a:ext uri="{9D8B030D-6E8A-4147-A177-3AD203B41FA5}">
                      <a16:colId xmlns:a16="http://schemas.microsoft.com/office/drawing/2014/main" val="20001"/>
                    </a:ext>
                  </a:extLst>
                </a:gridCol>
                <a:gridCol w="5889631">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000000"/>
                          </a:solidFill>
                          <a:effectLst/>
                          <a:latin typeface="Calibri Light"/>
                        </a:rPr>
                        <a:t>Event</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000000"/>
                          </a:solidFill>
                          <a:effectLst/>
                          <a:latin typeface="Calibri Light"/>
                        </a:rPr>
                        <a:t>Selective appraisal</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000000"/>
                          </a:solidFill>
                          <a:effectLst/>
                          <a:latin typeface="Calibri Light"/>
                        </a:rPr>
                        <a:t>Holistic evaluation</a:t>
                      </a:r>
                      <a:endParaRPr kumimoji="0" lang="de-DE" sz="2000" b="0" i="0" u="none" strike="noStrike" cap="none" normalizeH="0" baseline="0" dirty="0">
                        <a:ln>
                          <a:noFill/>
                        </a:ln>
                        <a:solidFill>
                          <a:srgbClr val="000000"/>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rPr>
                        <a:t>A good friend does not come to your birthday party.</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err="1">
                          <a:ln>
                            <a:noFill/>
                          </a:ln>
                          <a:solidFill>
                            <a:srgbClr val="333333"/>
                          </a:solidFill>
                          <a:effectLst/>
                          <a:latin typeface="Calibri Light"/>
                        </a:rPr>
                        <a:t>Disappointment</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97280">
                <a:tc>
                  <a:txBody>
                    <a:bodyPr/>
                    <a:lstStyle/>
                    <a:p>
                      <a:pPr marL="0" marR="0" lvl="0" indent="0" algn="l" defTabSz="914400" rtl="0" eaLnBrk="1" fontAlgn="base" latinLnBrk="0" hangingPunct="1">
                        <a:lnSpc>
                          <a:spcPct val="100000"/>
                        </a:lnSpc>
                        <a:spcBef>
                          <a:spcPct val="5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rPr>
                        <a:t>People are standing together. They are looking in your direction.</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rPr>
                        <a:t>“They are laughing at me.”</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pic>
        <p:nvPicPr>
          <p:cNvPr id="10" name="Picture 24" descr="Ride on - Bold&amp;Blond - flickr - cc_noncommercial">
            <a:extLst>
              <a:ext uri="{FF2B5EF4-FFF2-40B4-BE49-F238E27FC236}">
                <a16:creationId xmlns:a16="http://schemas.microsoft.com/office/drawing/2014/main" id="{1183FEA2-BFF6-4A52-8E23-F4E4A4F8D99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23830" y="914400"/>
            <a:ext cx="2471345"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42" name="Rectangle 2">
            <a:extLst>
              <a:ext uri="{FF2B5EF4-FFF2-40B4-BE49-F238E27FC236}">
                <a16:creationId xmlns:a16="http://schemas.microsoft.com/office/drawing/2014/main" id="{C23FA578-2B3B-4DF0-8AFB-DB4902FEB2C1}"/>
              </a:ext>
            </a:extLst>
          </p:cNvPr>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altLang="de-DE" sz="3600">
                <a:solidFill>
                  <a:srgbClr val="004992"/>
                </a:solidFill>
                <a:latin typeface="Calibri Light"/>
              </a:rPr>
              <a:t>2. Selective perception</a:t>
            </a:r>
            <a:br>
              <a:rPr lang="en-US" altLang="de-DE" sz="3600">
                <a:solidFill>
                  <a:srgbClr val="004992"/>
                </a:solidFill>
                <a:latin typeface="Calibri Light"/>
              </a:rPr>
            </a:br>
            <a:r>
              <a:rPr lang="en-US" altLang="de-DE">
                <a:solidFill>
                  <a:srgbClr val="004992"/>
                </a:solidFill>
                <a:latin typeface="Calibri Light"/>
              </a:rPr>
              <a:t>What would be a more realistic and helpful evaluation?</a:t>
            </a:r>
            <a:endParaRPr lang="de-DE" altLang="de-DE">
              <a:solidFill>
                <a:srgbClr val="004992"/>
              </a:solidFill>
              <a:latin typeface="Calibri Light"/>
            </a:endParaRPr>
          </a:p>
        </p:txBody>
      </p:sp>
      <p:sp>
        <p:nvSpPr>
          <p:cNvPr id="2" name="Footer Placeholder 1"/>
          <p:cNvSpPr>
            <a:spLocks noGrp="1"/>
          </p:cNvSpPr>
          <p:nvPr>
            <p:ph type="ftr" sz="quarter" idx="11"/>
          </p:nvPr>
        </p:nvSpPr>
        <p:spPr/>
        <p:txBody>
          <a:bodyPr/>
          <a:lstStyle/>
          <a:p>
            <a:pPr>
              <a:defRPr/>
            </a:pPr>
            <a:r>
              <a:rPr lang="de-DE"/>
              <a:t>Metacognitive Training 8 – Mood</a:t>
            </a:r>
          </a:p>
        </p:txBody>
      </p:sp>
      <p:sp>
        <p:nvSpPr>
          <p:cNvPr id="3" name="Slide Number Placeholder 2"/>
          <p:cNvSpPr>
            <a:spLocks noGrp="1"/>
          </p:cNvSpPr>
          <p:nvPr>
            <p:ph type="sldNum" sz="quarter" idx="12"/>
          </p:nvPr>
        </p:nvSpPr>
        <p:spPr/>
        <p:txBody>
          <a:bodyPr/>
          <a:lstStyle/>
          <a:p>
            <a:pPr>
              <a:defRPr/>
            </a:pPr>
            <a:fld id="{799F0357-4054-4BFA-A3EC-DDFEA29EC935}" type="slidenum">
              <a:rPr lang="de-DE" altLang="de-DE" smtClean="0"/>
              <a:pPr>
                <a:defRPr/>
              </a:pPr>
              <a:t>19</a:t>
            </a:fld>
            <a:endParaRPr lang="de-DE" altLang="de-DE"/>
          </a:p>
        </p:txBody>
      </p:sp>
      <p:graphicFrame>
        <p:nvGraphicFramePr>
          <p:cNvPr id="9" name="Group 1050">
            <a:extLst>
              <a:ext uri="{FF2B5EF4-FFF2-40B4-BE49-F238E27FC236}">
                <a16:creationId xmlns:a16="http://schemas.microsoft.com/office/drawing/2014/main" id="{D34F7E3F-07ED-49DE-8E7F-0AE992932C82}"/>
              </a:ext>
            </a:extLst>
          </p:cNvPr>
          <p:cNvGraphicFramePr>
            <a:graphicFrameLocks noGrp="1"/>
          </p:cNvGraphicFramePr>
          <p:nvPr>
            <p:extLst>
              <p:ext uri="{D42A27DB-BD31-4B8C-83A1-F6EECF244321}">
                <p14:modId xmlns:p14="http://schemas.microsoft.com/office/powerpoint/2010/main" val="3206263191"/>
              </p:ext>
            </p:extLst>
          </p:nvPr>
        </p:nvGraphicFramePr>
        <p:xfrm>
          <a:off x="408955" y="2834640"/>
          <a:ext cx="11376000" cy="2651760"/>
        </p:xfrm>
        <a:graphic>
          <a:graphicData uri="http://schemas.openxmlformats.org/drawingml/2006/table">
            <a:tbl>
              <a:tblPr>
                <a:tableStyleId>{21E4AEA4-8DFA-4A89-87EB-49C32662AFE0}</a:tableStyleId>
              </a:tblPr>
              <a:tblGrid>
                <a:gridCol w="3078583">
                  <a:extLst>
                    <a:ext uri="{9D8B030D-6E8A-4147-A177-3AD203B41FA5}">
                      <a16:colId xmlns:a16="http://schemas.microsoft.com/office/drawing/2014/main" val="20000"/>
                    </a:ext>
                  </a:extLst>
                </a:gridCol>
                <a:gridCol w="2407786">
                  <a:extLst>
                    <a:ext uri="{9D8B030D-6E8A-4147-A177-3AD203B41FA5}">
                      <a16:colId xmlns:a16="http://schemas.microsoft.com/office/drawing/2014/main" val="20001"/>
                    </a:ext>
                  </a:extLst>
                </a:gridCol>
                <a:gridCol w="5889631">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000000"/>
                          </a:solidFill>
                          <a:effectLst/>
                          <a:latin typeface="Calibri Light"/>
                        </a:rPr>
                        <a:t>Event</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000000"/>
                          </a:solidFill>
                          <a:effectLst/>
                          <a:latin typeface="Calibri Light"/>
                        </a:rPr>
                        <a:t>Selective appraisal</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000000"/>
                          </a:solidFill>
                          <a:effectLst/>
                          <a:latin typeface="Calibri Light"/>
                        </a:rPr>
                        <a:t>Holistic evaluation</a:t>
                      </a:r>
                      <a:endParaRPr kumimoji="0" lang="de-DE" sz="2000" b="0" i="0" u="none" strike="noStrike" cap="none" normalizeH="0" baseline="0" dirty="0">
                        <a:ln>
                          <a:noFill/>
                        </a:ln>
                        <a:solidFill>
                          <a:srgbClr val="000000"/>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rPr>
                        <a:t>A good friend does not come to your birthday party.</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err="1">
                          <a:ln>
                            <a:noFill/>
                          </a:ln>
                          <a:solidFill>
                            <a:srgbClr val="333333"/>
                          </a:solidFill>
                          <a:effectLst/>
                          <a:latin typeface="Calibri Light"/>
                        </a:rPr>
                        <a:t>Disappointment</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rPr>
                        <a:t>Great party, other people came and really enjoyed the evening</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97280">
                <a:tc>
                  <a:txBody>
                    <a:bodyPr/>
                    <a:lstStyle/>
                    <a:p>
                      <a:pPr marL="0" marR="0" lvl="0" indent="0" algn="l" defTabSz="914400" rtl="0" eaLnBrk="1" fontAlgn="base" latinLnBrk="0" hangingPunct="1">
                        <a:lnSpc>
                          <a:spcPct val="100000"/>
                        </a:lnSpc>
                        <a:spcBef>
                          <a:spcPct val="5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rPr>
                        <a:t>People are standing together. They are looking in your direction.</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rPr>
                        <a:t>“They are laughing at me.”</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pic>
        <p:nvPicPr>
          <p:cNvPr id="10" name="Picture 24" descr="Ride on - Bold&amp;Blond - flickr - cc_noncommercial">
            <a:extLst>
              <a:ext uri="{FF2B5EF4-FFF2-40B4-BE49-F238E27FC236}">
                <a16:creationId xmlns:a16="http://schemas.microsoft.com/office/drawing/2014/main" id="{1183FEA2-BFF6-4A52-8E23-F4E4A4F8D99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23830" y="914400"/>
            <a:ext cx="2471345"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0175277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40" name="Rectangle 29">
            <a:extLst>
              <a:ext uri="{FF2B5EF4-FFF2-40B4-BE49-F238E27FC236}">
                <a16:creationId xmlns:a16="http://schemas.microsoft.com/office/drawing/2014/main" id="{AA5387A8-A96F-4FFD-A5B2-72BB44FF9EC0}"/>
              </a:ext>
            </a:extLst>
          </p:cNvPr>
          <p:cNvSpPr>
            <a:spLocks noChangeArrowheads="1"/>
          </p:cNvSpPr>
          <p:nvPr/>
        </p:nvSpPr>
        <p:spPr bwMode="auto">
          <a:xfrm>
            <a:off x="408955" y="5674022"/>
            <a:ext cx="11376000"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Font typeface="Wingdings" panose="05000000000000000000" pitchFamily="2" charset="2"/>
              <a:buChar char="Ø"/>
              <a:defRPr sz="3200">
                <a:solidFill>
                  <a:schemeClr val="tx1"/>
                </a:solidFill>
                <a:latin typeface="Arial" panose="020B0604020202020204" pitchFamily="34" charset="0"/>
              </a:defRPr>
            </a:lvl1pPr>
            <a:lvl2pPr marL="742950" indent="-285750">
              <a:spcBef>
                <a:spcPct val="20000"/>
              </a:spcBef>
              <a:buClr>
                <a:srgbClr val="006699"/>
              </a:buClr>
              <a:buFont typeface="Wingdings" panose="05000000000000000000" pitchFamily="2" charset="2"/>
              <a:buChar char="Ø"/>
              <a:defRPr sz="2800">
                <a:solidFill>
                  <a:schemeClr val="tx1"/>
                </a:solidFill>
                <a:latin typeface="Arial" panose="020B0604020202020204" pitchFamily="34" charset="0"/>
              </a:defRPr>
            </a:lvl2pPr>
            <a:lvl3pPr marL="1143000" indent="-228600">
              <a:spcBef>
                <a:spcPct val="20000"/>
              </a:spcBef>
              <a:buClr>
                <a:srgbClr val="006699"/>
              </a:buClr>
              <a:buFont typeface="Wingdings" panose="05000000000000000000" pitchFamily="2" charset="2"/>
              <a:buChar char="Ø"/>
              <a:defRPr sz="2400">
                <a:solidFill>
                  <a:schemeClr val="tx1"/>
                </a:solidFill>
                <a:latin typeface="Arial" panose="020B0604020202020204" pitchFamily="34" charset="0"/>
              </a:defRPr>
            </a:lvl3pPr>
            <a:lvl4pPr marL="16002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4pPr>
            <a:lvl5pPr marL="20574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9pPr>
          </a:lstStyle>
          <a:p>
            <a:pPr eaLnBrk="1" hangingPunct="1">
              <a:lnSpc>
                <a:spcPct val="90000"/>
              </a:lnSpc>
              <a:buFont typeface="Wingdings" panose="05000000000000000000" pitchFamily="2" charset="2"/>
              <a:buNone/>
            </a:pPr>
            <a:r>
              <a:rPr lang="en-US" altLang="de-DE" sz="2000" b="0">
                <a:solidFill>
                  <a:srgbClr val="004992"/>
                </a:solidFill>
                <a:latin typeface="Calibri Light"/>
              </a:rPr>
              <a:t>“Mind-reading”:</a:t>
            </a:r>
            <a:r>
              <a:rPr lang="en-US" altLang="de-DE" sz="2000" b="0">
                <a:solidFill>
                  <a:srgbClr val="333333"/>
                </a:solidFill>
                <a:latin typeface="Calibri Light"/>
              </a:rPr>
              <a:t> </a:t>
            </a:r>
            <a:r>
              <a:rPr lang="en-US" altLang="de-DE" sz="2000" b="0" dirty="0">
                <a:solidFill>
                  <a:srgbClr val="333333"/>
                </a:solidFill>
                <a:latin typeface="Calibri Light"/>
              </a:rPr>
              <a:t>Avoid over-interpreting other peoples’ </a:t>
            </a:r>
            <a:r>
              <a:rPr lang="en-US" altLang="de-DE" sz="2000" b="0" dirty="0" err="1">
                <a:solidFill>
                  <a:srgbClr val="333333"/>
                </a:solidFill>
                <a:latin typeface="Calibri Light"/>
              </a:rPr>
              <a:t>behaviour</a:t>
            </a:r>
            <a:r>
              <a:rPr lang="en-US" altLang="de-DE" sz="2000" b="0" dirty="0">
                <a:solidFill>
                  <a:srgbClr val="333333"/>
                </a:solidFill>
                <a:latin typeface="Calibri Light"/>
              </a:rPr>
              <a:t>.</a:t>
            </a:r>
            <a:r>
              <a:rPr lang="de-DE" altLang="de-DE" sz="2000" b="0" dirty="0">
                <a:solidFill>
                  <a:srgbClr val="333333"/>
                </a:solidFill>
                <a:latin typeface="Calibri Light"/>
              </a:rPr>
              <a:t> There can be many explanations to a situation!</a:t>
            </a:r>
            <a:r>
              <a:rPr lang="en-US" altLang="de-DE" sz="2000" b="0" dirty="0">
                <a:solidFill>
                  <a:srgbClr val="333333"/>
                </a:solidFill>
                <a:latin typeface="Calibri Light"/>
              </a:rPr>
              <a:t> </a:t>
            </a:r>
          </a:p>
        </p:txBody>
      </p:sp>
      <p:sp>
        <p:nvSpPr>
          <p:cNvPr id="56342" name="Rectangle 2">
            <a:extLst>
              <a:ext uri="{FF2B5EF4-FFF2-40B4-BE49-F238E27FC236}">
                <a16:creationId xmlns:a16="http://schemas.microsoft.com/office/drawing/2014/main" id="{C23FA578-2B3B-4DF0-8AFB-DB4902FEB2C1}"/>
              </a:ext>
            </a:extLst>
          </p:cNvPr>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altLang="de-DE" sz="3600">
                <a:solidFill>
                  <a:srgbClr val="004992"/>
                </a:solidFill>
                <a:latin typeface="Calibri Light"/>
              </a:rPr>
              <a:t>2. Selective perception</a:t>
            </a:r>
            <a:br>
              <a:rPr lang="en-US" altLang="de-DE" sz="3600">
                <a:solidFill>
                  <a:srgbClr val="004992"/>
                </a:solidFill>
                <a:latin typeface="Calibri Light"/>
              </a:rPr>
            </a:br>
            <a:r>
              <a:rPr lang="en-US" altLang="de-DE">
                <a:solidFill>
                  <a:srgbClr val="004992"/>
                </a:solidFill>
                <a:latin typeface="Calibri Light"/>
              </a:rPr>
              <a:t>What would be a more realistic and helpful evaluation?</a:t>
            </a:r>
            <a:endParaRPr lang="de-DE" altLang="de-DE">
              <a:solidFill>
                <a:srgbClr val="004992"/>
              </a:solidFill>
              <a:latin typeface="Calibri Light"/>
            </a:endParaRPr>
          </a:p>
        </p:txBody>
      </p:sp>
      <p:sp>
        <p:nvSpPr>
          <p:cNvPr id="2" name="Footer Placeholder 1"/>
          <p:cNvSpPr>
            <a:spLocks noGrp="1"/>
          </p:cNvSpPr>
          <p:nvPr>
            <p:ph type="ftr" sz="quarter" idx="11"/>
          </p:nvPr>
        </p:nvSpPr>
        <p:spPr/>
        <p:txBody>
          <a:bodyPr/>
          <a:lstStyle/>
          <a:p>
            <a:pPr>
              <a:defRPr/>
            </a:pPr>
            <a:r>
              <a:rPr lang="de-DE"/>
              <a:t>Metacognitive Training 8 – Mood</a:t>
            </a:r>
          </a:p>
        </p:txBody>
      </p:sp>
      <p:sp>
        <p:nvSpPr>
          <p:cNvPr id="3" name="Slide Number Placeholder 2"/>
          <p:cNvSpPr>
            <a:spLocks noGrp="1"/>
          </p:cNvSpPr>
          <p:nvPr>
            <p:ph type="sldNum" sz="quarter" idx="12"/>
          </p:nvPr>
        </p:nvSpPr>
        <p:spPr/>
        <p:txBody>
          <a:bodyPr/>
          <a:lstStyle/>
          <a:p>
            <a:pPr>
              <a:defRPr/>
            </a:pPr>
            <a:fld id="{799F0357-4054-4BFA-A3EC-DDFEA29EC935}" type="slidenum">
              <a:rPr lang="de-DE" altLang="de-DE" smtClean="0"/>
              <a:pPr>
                <a:defRPr/>
              </a:pPr>
              <a:t>20</a:t>
            </a:fld>
            <a:endParaRPr lang="de-DE" altLang="de-DE"/>
          </a:p>
        </p:txBody>
      </p:sp>
      <p:graphicFrame>
        <p:nvGraphicFramePr>
          <p:cNvPr id="9" name="Group 1050">
            <a:extLst>
              <a:ext uri="{FF2B5EF4-FFF2-40B4-BE49-F238E27FC236}">
                <a16:creationId xmlns:a16="http://schemas.microsoft.com/office/drawing/2014/main" id="{D34F7E3F-07ED-49DE-8E7F-0AE992932C82}"/>
              </a:ext>
            </a:extLst>
          </p:cNvPr>
          <p:cNvGraphicFramePr>
            <a:graphicFrameLocks noGrp="1"/>
          </p:cNvGraphicFramePr>
          <p:nvPr>
            <p:extLst>
              <p:ext uri="{D42A27DB-BD31-4B8C-83A1-F6EECF244321}">
                <p14:modId xmlns:p14="http://schemas.microsoft.com/office/powerpoint/2010/main" val="2119988475"/>
              </p:ext>
            </p:extLst>
          </p:nvPr>
        </p:nvGraphicFramePr>
        <p:xfrm>
          <a:off x="408955" y="2834640"/>
          <a:ext cx="11376000" cy="2651760"/>
        </p:xfrm>
        <a:graphic>
          <a:graphicData uri="http://schemas.openxmlformats.org/drawingml/2006/table">
            <a:tbl>
              <a:tblPr>
                <a:tableStyleId>{21E4AEA4-8DFA-4A89-87EB-49C32662AFE0}</a:tableStyleId>
              </a:tblPr>
              <a:tblGrid>
                <a:gridCol w="3078583">
                  <a:extLst>
                    <a:ext uri="{9D8B030D-6E8A-4147-A177-3AD203B41FA5}">
                      <a16:colId xmlns:a16="http://schemas.microsoft.com/office/drawing/2014/main" val="20000"/>
                    </a:ext>
                  </a:extLst>
                </a:gridCol>
                <a:gridCol w="2407786">
                  <a:extLst>
                    <a:ext uri="{9D8B030D-6E8A-4147-A177-3AD203B41FA5}">
                      <a16:colId xmlns:a16="http://schemas.microsoft.com/office/drawing/2014/main" val="20001"/>
                    </a:ext>
                  </a:extLst>
                </a:gridCol>
                <a:gridCol w="5889631">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000000"/>
                          </a:solidFill>
                          <a:effectLst/>
                          <a:latin typeface="Calibri Light"/>
                        </a:rPr>
                        <a:t>Event</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000000"/>
                          </a:solidFill>
                          <a:effectLst/>
                          <a:latin typeface="Calibri Light"/>
                        </a:rPr>
                        <a:t>Selective appraisal</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000000"/>
                          </a:solidFill>
                          <a:effectLst/>
                          <a:latin typeface="Calibri Light"/>
                        </a:rPr>
                        <a:t>Holistic evaluation</a:t>
                      </a:r>
                      <a:endParaRPr kumimoji="0" lang="de-DE" sz="2000" b="0" i="0" u="none" strike="noStrike" cap="none" normalizeH="0" baseline="0" dirty="0">
                        <a:ln>
                          <a:noFill/>
                        </a:ln>
                        <a:solidFill>
                          <a:srgbClr val="000000"/>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rPr>
                        <a:t>A good friend does not come to your birthday party.</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err="1">
                          <a:ln>
                            <a:noFill/>
                          </a:ln>
                          <a:solidFill>
                            <a:srgbClr val="333333"/>
                          </a:solidFill>
                          <a:effectLst/>
                          <a:latin typeface="Calibri Light"/>
                        </a:rPr>
                        <a:t>Disappointment</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rPr>
                        <a:t>Great party, other people came and really enjoyed the evening</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97280">
                <a:tc>
                  <a:txBody>
                    <a:bodyPr/>
                    <a:lstStyle/>
                    <a:p>
                      <a:pPr marL="0" marR="0" lvl="0" indent="0" algn="l" defTabSz="914400" rtl="0" eaLnBrk="1" fontAlgn="base" latinLnBrk="0" hangingPunct="1">
                        <a:lnSpc>
                          <a:spcPct val="100000"/>
                        </a:lnSpc>
                        <a:spcBef>
                          <a:spcPct val="5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rPr>
                        <a:t>People are standing together. They are looking in your direction.</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a:ln>
                            <a:noFill/>
                          </a:ln>
                          <a:solidFill>
                            <a:srgbClr val="333333"/>
                          </a:solidFill>
                          <a:effectLst/>
                          <a:latin typeface="Calibri Light"/>
                        </a:rPr>
                        <a:t>“They are laughing at me.”</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a:ln>
                            <a:noFill/>
                          </a:ln>
                          <a:solidFill>
                            <a:srgbClr val="333333"/>
                          </a:solidFill>
                          <a:effectLst/>
                          <a:latin typeface="Calibri Light"/>
                        </a:rPr>
                        <a:t>They are only looking at me by chance or they mistake me for someone else</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pic>
        <p:nvPicPr>
          <p:cNvPr id="10" name="Picture 24" descr="Ride on - Bold&amp;Blond - flickr - cc_noncommercial">
            <a:extLst>
              <a:ext uri="{FF2B5EF4-FFF2-40B4-BE49-F238E27FC236}">
                <a16:creationId xmlns:a16="http://schemas.microsoft.com/office/drawing/2014/main" id="{1183FEA2-BFF6-4A52-8E23-F4E4A4F8D99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23830" y="914400"/>
            <a:ext cx="2471345"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0388960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8370" name="Rectangle 2">
            <a:extLst>
              <a:ext uri="{FF2B5EF4-FFF2-40B4-BE49-F238E27FC236}">
                <a16:creationId xmlns:a16="http://schemas.microsoft.com/office/drawing/2014/main" id="{954CC18D-5535-43D5-A89D-FB078A4B1A89}"/>
              </a:ext>
            </a:extLst>
          </p:cNvPr>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altLang="de-DE" sz="3600" dirty="0">
                <a:solidFill>
                  <a:srgbClr val="004992"/>
                </a:solidFill>
                <a:latin typeface="Calibri Light"/>
              </a:rPr>
              <a:t>3. Applying your own standards as the ultimate measurement</a:t>
            </a:r>
            <a:endParaRPr lang="de-DE" altLang="de-DE" sz="3600" dirty="0">
              <a:solidFill>
                <a:srgbClr val="004992"/>
              </a:solidFill>
              <a:latin typeface="Calibri Light"/>
            </a:endParaRPr>
          </a:p>
        </p:txBody>
      </p:sp>
      <p:sp>
        <p:nvSpPr>
          <p:cNvPr id="4" name="Content Placeholder 3"/>
          <p:cNvSpPr>
            <a:spLocks noGrp="1"/>
          </p:cNvSpPr>
          <p:nvPr>
            <p:ph idx="1"/>
          </p:nvPr>
        </p:nvSpPr>
        <p:spPr/>
        <p:txBody>
          <a:bodyPr/>
          <a:lstStyle/>
          <a:p>
            <a:r>
              <a:rPr lang="en-US" sz="2400" dirty="0">
                <a:solidFill>
                  <a:srgbClr val="004992"/>
                </a:solidFill>
                <a:latin typeface="Calibri Light"/>
              </a:rPr>
              <a:t>There is a difference between how I judge myself and how others judge me!</a:t>
            </a:r>
          </a:p>
          <a:p>
            <a:pPr marL="342900" indent="-342900">
              <a:buClr>
                <a:srgbClr val="333333"/>
              </a:buClr>
              <a:buFont typeface="WingDings"/>
              <a:buChar char=""/>
            </a:pPr>
            <a:r>
              <a:rPr lang="en-US" sz="2400" dirty="0">
                <a:solidFill>
                  <a:srgbClr val="333333"/>
                </a:solidFill>
                <a:latin typeface="Calibri Light"/>
              </a:rPr>
              <a:t>If I consider myself worthless, ugly etc., others do not necessarily share this view.</a:t>
            </a:r>
          </a:p>
          <a:p>
            <a:pPr marL="342900" indent="-342900">
              <a:buClr>
                <a:srgbClr val="333333"/>
              </a:buClr>
              <a:buFont typeface="WingDings"/>
              <a:buChar char=""/>
            </a:pPr>
            <a:r>
              <a:rPr lang="en-US" sz="2400" dirty="0">
                <a:solidFill>
                  <a:srgbClr val="333333"/>
                </a:solidFill>
                <a:latin typeface="Calibri Light"/>
              </a:rPr>
              <a:t>There are often multiple opinions/ judgments/preferences. Others may not agree with my understanding of intelligence or looks, etc.</a:t>
            </a:r>
          </a:p>
        </p:txBody>
      </p:sp>
      <p:sp>
        <p:nvSpPr>
          <p:cNvPr id="2" name="Footer Placeholder 1"/>
          <p:cNvSpPr>
            <a:spLocks noGrp="1"/>
          </p:cNvSpPr>
          <p:nvPr>
            <p:ph type="ftr" sz="quarter" idx="11"/>
          </p:nvPr>
        </p:nvSpPr>
        <p:spPr/>
        <p:txBody>
          <a:bodyPr/>
          <a:lstStyle/>
          <a:p>
            <a:pPr>
              <a:defRPr/>
            </a:pPr>
            <a:r>
              <a:rPr lang="de-DE"/>
              <a:t>Metacognitive Training 8 – Mood</a:t>
            </a:r>
          </a:p>
        </p:txBody>
      </p:sp>
      <p:sp>
        <p:nvSpPr>
          <p:cNvPr id="3" name="Slide Number Placeholder 2"/>
          <p:cNvSpPr>
            <a:spLocks noGrp="1"/>
          </p:cNvSpPr>
          <p:nvPr>
            <p:ph type="sldNum" sz="quarter" idx="12"/>
          </p:nvPr>
        </p:nvSpPr>
        <p:spPr/>
        <p:txBody>
          <a:bodyPr/>
          <a:lstStyle/>
          <a:p>
            <a:pPr>
              <a:defRPr/>
            </a:pPr>
            <a:fld id="{799F0357-4054-4BFA-A3EC-DDFEA29EC935}" type="slidenum">
              <a:rPr lang="de-DE" altLang="de-DE" smtClean="0"/>
              <a:pPr>
                <a:defRPr/>
              </a:pPr>
              <a:t>21</a:t>
            </a:fld>
            <a:endParaRPr lang="de-DE" altLang="de-DE"/>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3600" dirty="0">
                <a:solidFill>
                  <a:srgbClr val="004992"/>
                </a:solidFill>
                <a:latin typeface="Calibri Light"/>
              </a:rPr>
              <a:t>4. Denial of positive feedback, but uncritical acceptance of negative feedback!</a:t>
            </a:r>
            <a:br>
              <a:rPr lang="en-US" sz="3600" dirty="0">
                <a:solidFill>
                  <a:srgbClr val="004992"/>
                </a:solidFill>
                <a:latin typeface="Calibri Light"/>
              </a:rPr>
            </a:br>
            <a:r>
              <a:rPr lang="en-US" dirty="0">
                <a:solidFill>
                  <a:srgbClr val="004992"/>
                </a:solidFill>
                <a:latin typeface="Calibri Light"/>
              </a:rPr>
              <a:t>What would be a more realistic and helpful evaluation?</a:t>
            </a:r>
          </a:p>
        </p:txBody>
      </p:sp>
      <p:sp>
        <p:nvSpPr>
          <p:cNvPr id="2" name="Footer Placeholder 1"/>
          <p:cNvSpPr>
            <a:spLocks noGrp="1"/>
          </p:cNvSpPr>
          <p:nvPr>
            <p:ph type="ftr" sz="quarter" idx="11"/>
          </p:nvPr>
        </p:nvSpPr>
        <p:spPr/>
        <p:txBody>
          <a:bodyPr/>
          <a:lstStyle/>
          <a:p>
            <a:pPr>
              <a:defRPr/>
            </a:pPr>
            <a:r>
              <a:rPr lang="de-DE"/>
              <a:t>Metacognitive Training 8 – Mood</a:t>
            </a:r>
          </a:p>
        </p:txBody>
      </p:sp>
      <p:sp>
        <p:nvSpPr>
          <p:cNvPr id="3" name="Slide Number Placeholder 2"/>
          <p:cNvSpPr>
            <a:spLocks noGrp="1"/>
          </p:cNvSpPr>
          <p:nvPr>
            <p:ph type="sldNum" sz="quarter" idx="12"/>
          </p:nvPr>
        </p:nvSpPr>
        <p:spPr/>
        <p:txBody>
          <a:bodyPr/>
          <a:lstStyle/>
          <a:p>
            <a:pPr>
              <a:defRPr/>
            </a:pPr>
            <a:fld id="{799F0357-4054-4BFA-A3EC-DDFEA29EC935}" type="slidenum">
              <a:rPr lang="de-DE" altLang="de-DE" smtClean="0"/>
              <a:pPr>
                <a:defRPr/>
              </a:pPr>
              <a:t>22</a:t>
            </a:fld>
            <a:endParaRPr lang="de-DE" altLang="de-DE"/>
          </a:p>
        </p:txBody>
      </p:sp>
      <p:pic>
        <p:nvPicPr>
          <p:cNvPr id="11" name="Picture 7" descr="Complaints thumbs down-784494 - Oldmaison - flickr - cc">
            <a:extLst>
              <a:ext uri="{FF2B5EF4-FFF2-40B4-BE49-F238E27FC236}">
                <a16:creationId xmlns:a16="http://schemas.microsoft.com/office/drawing/2014/main" id="{03FAD2BA-5E41-45A5-AD47-8AA8003CBF6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6455" y="4977730"/>
            <a:ext cx="2017709" cy="971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6" descr="Big Thumbs Up - Oldmaison - flickr - ccc">
            <a:extLst>
              <a:ext uri="{FF2B5EF4-FFF2-40B4-BE49-F238E27FC236}">
                <a16:creationId xmlns:a16="http://schemas.microsoft.com/office/drawing/2014/main" id="{B530AC12-76F8-4598-88EB-21985911CCA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8955" y="3573016"/>
            <a:ext cx="1657781" cy="933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0" name="Group 0">
            <a:extLst>
              <a:ext uri="{FF2B5EF4-FFF2-40B4-BE49-F238E27FC236}">
                <a16:creationId xmlns:a16="http://schemas.microsoft.com/office/drawing/2014/main" id="{2351E47E-D4F0-42B6-A47D-58F1E2DFE846}"/>
              </a:ext>
            </a:extLst>
          </p:cNvPr>
          <p:cNvGraphicFramePr>
            <a:graphicFrameLocks noGrp="1"/>
          </p:cNvGraphicFramePr>
          <p:nvPr>
            <p:extLst>
              <p:ext uri="{D42A27DB-BD31-4B8C-83A1-F6EECF244321}">
                <p14:modId xmlns:p14="http://schemas.microsoft.com/office/powerpoint/2010/main" val="1448712007"/>
              </p:ext>
            </p:extLst>
          </p:nvPr>
        </p:nvGraphicFramePr>
        <p:xfrm>
          <a:off x="1812737" y="2834640"/>
          <a:ext cx="9972219" cy="3505178"/>
        </p:xfrm>
        <a:graphic>
          <a:graphicData uri="http://schemas.openxmlformats.org/drawingml/2006/table">
            <a:tbl>
              <a:tblPr>
                <a:tableStyleId>{21E4AEA4-8DFA-4A89-87EB-49C32662AFE0}</a:tableStyleId>
              </a:tblPr>
              <a:tblGrid>
                <a:gridCol w="3278538">
                  <a:extLst>
                    <a:ext uri="{9D8B030D-6E8A-4147-A177-3AD203B41FA5}">
                      <a16:colId xmlns:a16="http://schemas.microsoft.com/office/drawing/2014/main" val="20000"/>
                    </a:ext>
                  </a:extLst>
                </a:gridCol>
                <a:gridCol w="6693681">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080808"/>
                          </a:solidFill>
                          <a:effectLst/>
                          <a:latin typeface="Calibri Light"/>
                        </a:rPr>
                        <a:t>Event</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1" i="1" u="none" strike="noStrike" cap="none" normalizeH="0" baseline="0" dirty="0" err="1">
                          <a:ln>
                            <a:noFill/>
                          </a:ln>
                          <a:solidFill>
                            <a:srgbClr val="000000"/>
                          </a:solidFill>
                          <a:effectLst/>
                          <a:latin typeface="Calibri Light"/>
                        </a:rPr>
                        <a:t>Depressive</a:t>
                      </a:r>
                      <a:r>
                        <a:rPr kumimoji="0" lang="es-ES" sz="2000" b="1" i="1" u="none" strike="noStrike" cap="none" normalizeH="0" baseline="0" dirty="0">
                          <a:ln>
                            <a:noFill/>
                          </a:ln>
                          <a:solidFill>
                            <a:srgbClr val="000000"/>
                          </a:solidFill>
                          <a:effectLst/>
                          <a:latin typeface="Calibri Light"/>
                        </a:rPr>
                        <a:t> </a:t>
                      </a:r>
                      <a:r>
                        <a:rPr kumimoji="0" lang="es-ES" sz="2000" b="1" i="1" u="none" strike="noStrike" cap="none" normalizeH="0" baseline="0" dirty="0" err="1">
                          <a:ln>
                            <a:noFill/>
                          </a:ln>
                          <a:solidFill>
                            <a:srgbClr val="000000"/>
                          </a:solidFill>
                          <a:effectLst/>
                          <a:latin typeface="Calibri Light"/>
                        </a:rPr>
                        <a:t>evaluation</a:t>
                      </a:r>
                      <a:endParaRPr kumimoji="0" lang="es-ES" sz="2000" b="1" i="1" u="none" strike="noStrike" cap="none" normalizeH="0" baseline="0" dirty="0">
                        <a:ln>
                          <a:noFill/>
                        </a:ln>
                        <a:solidFill>
                          <a:srgbClr val="000000"/>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0" i="0" u="none" strike="noStrike" cap="none" normalizeH="0" baseline="0" dirty="0">
                          <a:ln>
                            <a:noFill/>
                          </a:ln>
                          <a:solidFill>
                            <a:srgbClr val="000000"/>
                          </a:solidFill>
                          <a:effectLst/>
                          <a:latin typeface="Calibri Light"/>
                        </a:rPr>
                        <a:t>Positive/</a:t>
                      </a:r>
                      <a:r>
                        <a:rPr kumimoji="0" lang="es-ES" sz="2000" b="0" i="0" u="none" strike="noStrike" cap="none" normalizeH="0" baseline="0" dirty="0" err="1">
                          <a:ln>
                            <a:noFill/>
                          </a:ln>
                          <a:solidFill>
                            <a:srgbClr val="000000"/>
                          </a:solidFill>
                          <a:effectLst/>
                          <a:latin typeface="Calibri Light"/>
                        </a:rPr>
                        <a:t>constructive</a:t>
                      </a:r>
                      <a:r>
                        <a:rPr kumimoji="0" lang="es-ES" sz="2000" b="0" i="0" u="none" strike="noStrike" cap="none" normalizeH="0" baseline="0" dirty="0">
                          <a:ln>
                            <a:noFill/>
                          </a:ln>
                          <a:solidFill>
                            <a:srgbClr val="000000"/>
                          </a:solidFill>
                          <a:effectLst/>
                          <a:latin typeface="Calibri Light"/>
                        </a:rPr>
                        <a:t> </a:t>
                      </a:r>
                      <a:r>
                        <a:rPr kumimoji="0" lang="es-ES" sz="2000" b="0" i="0" u="none" strike="noStrike" cap="none" normalizeH="0" baseline="0" dirty="0" err="1">
                          <a:ln>
                            <a:noFill/>
                          </a:ln>
                          <a:solidFill>
                            <a:srgbClr val="000000"/>
                          </a:solidFill>
                          <a:effectLst/>
                          <a:latin typeface="Calibri Light"/>
                        </a:rPr>
                        <a:t>evaluation</a:t>
                      </a:r>
                      <a:endParaRPr kumimoji="0" lang="de-DE" sz="2000" b="0" i="0" u="none" strike="noStrike" cap="none" normalizeH="0" baseline="0" dirty="0">
                        <a:ln>
                          <a:noFill/>
                        </a:ln>
                        <a:solidFill>
                          <a:srgbClr val="000000"/>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rPr>
                        <a:t>You receive compliments for your performance.</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1" i="1" u="none" strike="noStrike" cap="none" normalizeH="0" baseline="0" dirty="0">
                          <a:ln>
                            <a:noFill/>
                          </a:ln>
                          <a:solidFill>
                            <a:srgbClr val="333333"/>
                          </a:solidFill>
                          <a:effectLst/>
                          <a:latin typeface="Calibri Light"/>
                        </a:rPr>
                        <a:t>“That person only tries to flatter me … he/she is dishonest.”; “Only he/she thinks that way ...”</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Calibri Light"/>
                        </a:rPr>
                        <a:t>You are criticised!</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1" i="1" u="none" strike="noStrike" cap="none" normalizeH="0" baseline="0" dirty="0">
                          <a:ln>
                            <a:noFill/>
                          </a:ln>
                          <a:solidFill>
                            <a:srgbClr val="333333"/>
                          </a:solidFill>
                          <a:effectLst/>
                          <a:latin typeface="Calibri Light"/>
                        </a:rPr>
                        <a:t>“I’ve been exposed, I am worthless ...”</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3600" dirty="0">
                <a:solidFill>
                  <a:srgbClr val="004992"/>
                </a:solidFill>
                <a:latin typeface="Calibri Light"/>
              </a:rPr>
              <a:t>4. Denial of positive feedback, but uncritical acceptance of negative feedback!</a:t>
            </a:r>
            <a:br>
              <a:rPr lang="en-US" sz="3600" dirty="0">
                <a:solidFill>
                  <a:srgbClr val="004992"/>
                </a:solidFill>
                <a:latin typeface="Calibri Light"/>
              </a:rPr>
            </a:br>
            <a:r>
              <a:rPr lang="en-US" dirty="0">
                <a:solidFill>
                  <a:srgbClr val="004992"/>
                </a:solidFill>
                <a:latin typeface="Calibri Light"/>
              </a:rPr>
              <a:t>What would be a more realistic and helpful evaluation?</a:t>
            </a:r>
          </a:p>
        </p:txBody>
      </p:sp>
      <p:sp>
        <p:nvSpPr>
          <p:cNvPr id="2" name="Footer Placeholder 1"/>
          <p:cNvSpPr>
            <a:spLocks noGrp="1"/>
          </p:cNvSpPr>
          <p:nvPr>
            <p:ph type="ftr" sz="quarter" idx="11"/>
          </p:nvPr>
        </p:nvSpPr>
        <p:spPr/>
        <p:txBody>
          <a:bodyPr/>
          <a:lstStyle/>
          <a:p>
            <a:pPr>
              <a:defRPr/>
            </a:pPr>
            <a:r>
              <a:rPr lang="de-DE"/>
              <a:t>Metacognitive Training 8 – Mood</a:t>
            </a:r>
          </a:p>
        </p:txBody>
      </p:sp>
      <p:sp>
        <p:nvSpPr>
          <p:cNvPr id="3" name="Slide Number Placeholder 2"/>
          <p:cNvSpPr>
            <a:spLocks noGrp="1"/>
          </p:cNvSpPr>
          <p:nvPr>
            <p:ph type="sldNum" sz="quarter" idx="12"/>
          </p:nvPr>
        </p:nvSpPr>
        <p:spPr/>
        <p:txBody>
          <a:bodyPr/>
          <a:lstStyle/>
          <a:p>
            <a:pPr>
              <a:defRPr/>
            </a:pPr>
            <a:fld id="{799F0357-4054-4BFA-A3EC-DDFEA29EC935}" type="slidenum">
              <a:rPr lang="de-DE" altLang="de-DE" smtClean="0"/>
              <a:pPr>
                <a:defRPr/>
              </a:pPr>
              <a:t>23</a:t>
            </a:fld>
            <a:endParaRPr lang="de-DE" altLang="de-DE"/>
          </a:p>
        </p:txBody>
      </p:sp>
      <p:pic>
        <p:nvPicPr>
          <p:cNvPr id="11" name="Picture 7" descr="Complaints thumbs down-784494 - Oldmaison - flickr - cc">
            <a:extLst>
              <a:ext uri="{FF2B5EF4-FFF2-40B4-BE49-F238E27FC236}">
                <a16:creationId xmlns:a16="http://schemas.microsoft.com/office/drawing/2014/main" id="{03FAD2BA-5E41-45A5-AD47-8AA8003CBF6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6455" y="4977730"/>
            <a:ext cx="2017709" cy="971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6" descr="Big Thumbs Up - Oldmaison - flickr - ccc">
            <a:extLst>
              <a:ext uri="{FF2B5EF4-FFF2-40B4-BE49-F238E27FC236}">
                <a16:creationId xmlns:a16="http://schemas.microsoft.com/office/drawing/2014/main" id="{B530AC12-76F8-4598-88EB-21985911CCA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8955" y="3573016"/>
            <a:ext cx="1657781" cy="933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0" name="Group 0">
            <a:extLst>
              <a:ext uri="{FF2B5EF4-FFF2-40B4-BE49-F238E27FC236}">
                <a16:creationId xmlns:a16="http://schemas.microsoft.com/office/drawing/2014/main" id="{2351E47E-D4F0-42B6-A47D-58F1E2DFE846}"/>
              </a:ext>
            </a:extLst>
          </p:cNvPr>
          <p:cNvGraphicFramePr>
            <a:graphicFrameLocks noGrp="1"/>
          </p:cNvGraphicFramePr>
          <p:nvPr>
            <p:extLst>
              <p:ext uri="{D42A27DB-BD31-4B8C-83A1-F6EECF244321}">
                <p14:modId xmlns:p14="http://schemas.microsoft.com/office/powerpoint/2010/main" val="2862615232"/>
              </p:ext>
            </p:extLst>
          </p:nvPr>
        </p:nvGraphicFramePr>
        <p:xfrm>
          <a:off x="1812737" y="2834640"/>
          <a:ext cx="9972219" cy="3505178"/>
        </p:xfrm>
        <a:graphic>
          <a:graphicData uri="http://schemas.openxmlformats.org/drawingml/2006/table">
            <a:tbl>
              <a:tblPr>
                <a:tableStyleId>{21E4AEA4-8DFA-4A89-87EB-49C32662AFE0}</a:tableStyleId>
              </a:tblPr>
              <a:tblGrid>
                <a:gridCol w="3278538">
                  <a:extLst>
                    <a:ext uri="{9D8B030D-6E8A-4147-A177-3AD203B41FA5}">
                      <a16:colId xmlns:a16="http://schemas.microsoft.com/office/drawing/2014/main" val="20000"/>
                    </a:ext>
                  </a:extLst>
                </a:gridCol>
                <a:gridCol w="6693681">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080808"/>
                          </a:solidFill>
                          <a:effectLst/>
                          <a:latin typeface="Calibri Light"/>
                        </a:rPr>
                        <a:t>Event</a:t>
                      </a: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1" i="1" u="none" strike="noStrike" cap="none" normalizeH="0" baseline="0" dirty="0" err="1">
                          <a:ln>
                            <a:noFill/>
                          </a:ln>
                          <a:solidFill>
                            <a:srgbClr val="000000"/>
                          </a:solidFill>
                          <a:effectLst/>
                          <a:latin typeface="Calibri Light"/>
                        </a:rPr>
                        <a:t>Depressive</a:t>
                      </a:r>
                      <a:r>
                        <a:rPr kumimoji="0" lang="es-ES" sz="2000" b="1" i="1" u="none" strike="noStrike" cap="none" normalizeH="0" baseline="0" dirty="0">
                          <a:ln>
                            <a:noFill/>
                          </a:ln>
                          <a:solidFill>
                            <a:srgbClr val="000000"/>
                          </a:solidFill>
                          <a:effectLst/>
                          <a:latin typeface="Calibri Light"/>
                        </a:rPr>
                        <a:t> </a:t>
                      </a:r>
                      <a:r>
                        <a:rPr kumimoji="0" lang="es-ES" sz="2000" b="1" i="1" u="none" strike="noStrike" cap="none" normalizeH="0" baseline="0" dirty="0" err="1">
                          <a:ln>
                            <a:noFill/>
                          </a:ln>
                          <a:solidFill>
                            <a:srgbClr val="000000"/>
                          </a:solidFill>
                          <a:effectLst/>
                          <a:latin typeface="Calibri Light"/>
                        </a:rPr>
                        <a:t>evaluation</a:t>
                      </a:r>
                      <a:endParaRPr kumimoji="0" lang="es-ES" sz="2000" b="1" i="1" u="none" strike="noStrike" cap="none" normalizeH="0" baseline="0" dirty="0">
                        <a:ln>
                          <a:noFill/>
                        </a:ln>
                        <a:solidFill>
                          <a:srgbClr val="000000"/>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0" i="0" u="none" strike="noStrike" cap="none" normalizeH="0" baseline="0" dirty="0">
                          <a:ln>
                            <a:noFill/>
                          </a:ln>
                          <a:solidFill>
                            <a:srgbClr val="000000"/>
                          </a:solidFill>
                          <a:effectLst/>
                          <a:latin typeface="Calibri Light"/>
                        </a:rPr>
                        <a:t>Positive/</a:t>
                      </a:r>
                      <a:r>
                        <a:rPr kumimoji="0" lang="es-ES" sz="2000" b="0" i="0" u="none" strike="noStrike" cap="none" normalizeH="0" baseline="0" dirty="0" err="1">
                          <a:ln>
                            <a:noFill/>
                          </a:ln>
                          <a:solidFill>
                            <a:srgbClr val="000000"/>
                          </a:solidFill>
                          <a:effectLst/>
                          <a:latin typeface="Calibri Light"/>
                        </a:rPr>
                        <a:t>constructive</a:t>
                      </a:r>
                      <a:r>
                        <a:rPr kumimoji="0" lang="es-ES" sz="2000" b="0" i="0" u="none" strike="noStrike" cap="none" normalizeH="0" baseline="0" dirty="0">
                          <a:ln>
                            <a:noFill/>
                          </a:ln>
                          <a:solidFill>
                            <a:srgbClr val="000000"/>
                          </a:solidFill>
                          <a:effectLst/>
                          <a:latin typeface="Calibri Light"/>
                        </a:rPr>
                        <a:t> </a:t>
                      </a:r>
                      <a:r>
                        <a:rPr kumimoji="0" lang="es-ES" sz="2000" b="0" i="0" u="none" strike="noStrike" cap="none" normalizeH="0" baseline="0" dirty="0" err="1">
                          <a:ln>
                            <a:noFill/>
                          </a:ln>
                          <a:solidFill>
                            <a:srgbClr val="000000"/>
                          </a:solidFill>
                          <a:effectLst/>
                          <a:latin typeface="Calibri Light"/>
                        </a:rPr>
                        <a:t>evaluation</a:t>
                      </a:r>
                      <a:endParaRPr kumimoji="0" lang="de-DE" sz="2000" b="0" i="0" u="none" strike="noStrike" cap="none" normalizeH="0" baseline="0" dirty="0">
                        <a:ln>
                          <a:noFill/>
                        </a:ln>
                        <a:solidFill>
                          <a:srgbClr val="000000"/>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rPr>
                        <a:t>You receive compliments for your performance.</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1" i="1" u="none" strike="noStrike" cap="none" normalizeH="0" baseline="0" dirty="0">
                          <a:ln>
                            <a:noFill/>
                          </a:ln>
                          <a:solidFill>
                            <a:srgbClr val="333333"/>
                          </a:solidFill>
                          <a:effectLst/>
                          <a:latin typeface="Calibri Light"/>
                        </a:rPr>
                        <a:t>“That person only tries to flatter me … he/she is dishonest.”; “Only he/she thinks that way ...”</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a:ln>
                            <a:noFill/>
                          </a:ln>
                          <a:solidFill>
                            <a:srgbClr val="333333"/>
                          </a:solidFill>
                          <a:effectLst/>
                          <a:latin typeface="Calibri Light"/>
                        </a:rPr>
                        <a:t>“Great that someone acknowledges my achievement!”</a:t>
                      </a:r>
                      <a:endParaRPr kumimoji="0" lang="de-DE" sz="2000" b="0" i="0" u="none" strike="noStrike" cap="none" normalizeH="0" baseline="0" dirty="0">
                        <a:ln>
                          <a:noFill/>
                        </a:ln>
                        <a:solidFill>
                          <a:srgbClr val="FFFFFF"/>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Calibri Light"/>
                        </a:rPr>
                        <a:t>You are criticised!</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1" i="1" u="none" strike="noStrike" cap="none" normalizeH="0" baseline="0" dirty="0">
                          <a:ln>
                            <a:noFill/>
                          </a:ln>
                          <a:solidFill>
                            <a:srgbClr val="333333"/>
                          </a:solidFill>
                          <a:effectLst/>
                          <a:latin typeface="Calibri Light"/>
                        </a:rPr>
                        <a:t>“I’ve been exposed, I am worthless ...”</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180272074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3600" dirty="0">
                <a:solidFill>
                  <a:srgbClr val="004992"/>
                </a:solidFill>
                <a:latin typeface="Calibri Light"/>
              </a:rPr>
              <a:t>4. Denial of positive feedback, but uncritical acceptance of negative feedback!</a:t>
            </a:r>
            <a:br>
              <a:rPr lang="en-US" sz="3600" dirty="0">
                <a:solidFill>
                  <a:srgbClr val="004992"/>
                </a:solidFill>
                <a:latin typeface="Calibri Light"/>
              </a:rPr>
            </a:br>
            <a:r>
              <a:rPr lang="en-US" dirty="0">
                <a:solidFill>
                  <a:srgbClr val="004992"/>
                </a:solidFill>
                <a:latin typeface="Calibri Light"/>
              </a:rPr>
              <a:t>What would be a more realistic and helpful evaluation?</a:t>
            </a:r>
          </a:p>
        </p:txBody>
      </p:sp>
      <p:sp>
        <p:nvSpPr>
          <p:cNvPr id="2" name="Footer Placeholder 1"/>
          <p:cNvSpPr>
            <a:spLocks noGrp="1"/>
          </p:cNvSpPr>
          <p:nvPr>
            <p:ph type="ftr" sz="quarter" idx="11"/>
          </p:nvPr>
        </p:nvSpPr>
        <p:spPr/>
        <p:txBody>
          <a:bodyPr/>
          <a:lstStyle/>
          <a:p>
            <a:pPr>
              <a:defRPr/>
            </a:pPr>
            <a:r>
              <a:rPr lang="de-DE"/>
              <a:t>Metacognitive Training 8 – Mood</a:t>
            </a:r>
          </a:p>
        </p:txBody>
      </p:sp>
      <p:sp>
        <p:nvSpPr>
          <p:cNvPr id="3" name="Slide Number Placeholder 2"/>
          <p:cNvSpPr>
            <a:spLocks noGrp="1"/>
          </p:cNvSpPr>
          <p:nvPr>
            <p:ph type="sldNum" sz="quarter" idx="12"/>
          </p:nvPr>
        </p:nvSpPr>
        <p:spPr/>
        <p:txBody>
          <a:bodyPr/>
          <a:lstStyle/>
          <a:p>
            <a:pPr>
              <a:defRPr/>
            </a:pPr>
            <a:fld id="{799F0357-4054-4BFA-A3EC-DDFEA29EC935}" type="slidenum">
              <a:rPr lang="de-DE" altLang="de-DE" smtClean="0"/>
              <a:pPr>
                <a:defRPr/>
              </a:pPr>
              <a:t>24</a:t>
            </a:fld>
            <a:endParaRPr lang="de-DE" altLang="de-DE"/>
          </a:p>
        </p:txBody>
      </p:sp>
      <p:pic>
        <p:nvPicPr>
          <p:cNvPr id="11" name="Picture 7" descr="Complaints thumbs down-784494 - Oldmaison - flickr - cc">
            <a:extLst>
              <a:ext uri="{FF2B5EF4-FFF2-40B4-BE49-F238E27FC236}">
                <a16:creationId xmlns:a16="http://schemas.microsoft.com/office/drawing/2014/main" id="{03FAD2BA-5E41-45A5-AD47-8AA8003CBF6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6455" y="4977730"/>
            <a:ext cx="2017709" cy="971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6" descr="Big Thumbs Up - Oldmaison - flickr - ccc">
            <a:extLst>
              <a:ext uri="{FF2B5EF4-FFF2-40B4-BE49-F238E27FC236}">
                <a16:creationId xmlns:a16="http://schemas.microsoft.com/office/drawing/2014/main" id="{B530AC12-76F8-4598-88EB-21985911CCA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8955" y="3573016"/>
            <a:ext cx="1657781" cy="933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0" name="Group 0">
            <a:extLst>
              <a:ext uri="{FF2B5EF4-FFF2-40B4-BE49-F238E27FC236}">
                <a16:creationId xmlns:a16="http://schemas.microsoft.com/office/drawing/2014/main" id="{2351E47E-D4F0-42B6-A47D-58F1E2DFE846}"/>
              </a:ext>
            </a:extLst>
          </p:cNvPr>
          <p:cNvGraphicFramePr>
            <a:graphicFrameLocks noGrp="1"/>
          </p:cNvGraphicFramePr>
          <p:nvPr>
            <p:extLst>
              <p:ext uri="{D42A27DB-BD31-4B8C-83A1-F6EECF244321}">
                <p14:modId xmlns:p14="http://schemas.microsoft.com/office/powerpoint/2010/main" val="3929091417"/>
              </p:ext>
            </p:extLst>
          </p:nvPr>
        </p:nvGraphicFramePr>
        <p:xfrm>
          <a:off x="1812737" y="2834640"/>
          <a:ext cx="9972219" cy="3505178"/>
        </p:xfrm>
        <a:graphic>
          <a:graphicData uri="http://schemas.openxmlformats.org/drawingml/2006/table">
            <a:tbl>
              <a:tblPr>
                <a:tableStyleId>{21E4AEA4-8DFA-4A89-87EB-49C32662AFE0}</a:tableStyleId>
              </a:tblPr>
              <a:tblGrid>
                <a:gridCol w="3278538">
                  <a:extLst>
                    <a:ext uri="{9D8B030D-6E8A-4147-A177-3AD203B41FA5}">
                      <a16:colId xmlns:a16="http://schemas.microsoft.com/office/drawing/2014/main" val="20000"/>
                    </a:ext>
                  </a:extLst>
                </a:gridCol>
                <a:gridCol w="6693681">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080808"/>
                          </a:solidFill>
                          <a:effectLst/>
                          <a:latin typeface="Calibri Light"/>
                        </a:rPr>
                        <a:t>Event</a:t>
                      </a:r>
                      <a:endParaRPr kumimoji="0" lang="de-DE" sz="2000" b="0" i="0" u="none" strike="noStrike" cap="none" normalizeH="0" baseline="0" dirty="0">
                        <a:ln>
                          <a:noFill/>
                        </a:ln>
                        <a:solidFill>
                          <a:srgbClr val="080808"/>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1" i="1" u="none" strike="noStrike" cap="none" normalizeH="0" baseline="0" dirty="0" err="1">
                          <a:ln>
                            <a:noFill/>
                          </a:ln>
                          <a:solidFill>
                            <a:srgbClr val="000000"/>
                          </a:solidFill>
                          <a:effectLst/>
                          <a:latin typeface="Calibri Light"/>
                        </a:rPr>
                        <a:t>Depressive</a:t>
                      </a:r>
                      <a:r>
                        <a:rPr kumimoji="0" lang="es-ES" sz="2000" b="1" i="1" u="none" strike="noStrike" cap="none" normalizeH="0" baseline="0" dirty="0">
                          <a:ln>
                            <a:noFill/>
                          </a:ln>
                          <a:solidFill>
                            <a:srgbClr val="000000"/>
                          </a:solidFill>
                          <a:effectLst/>
                          <a:latin typeface="Calibri Light"/>
                        </a:rPr>
                        <a:t> </a:t>
                      </a:r>
                      <a:r>
                        <a:rPr kumimoji="0" lang="es-ES" sz="2000" b="1" i="1" u="none" strike="noStrike" cap="none" normalizeH="0" baseline="0" dirty="0" err="1">
                          <a:ln>
                            <a:noFill/>
                          </a:ln>
                          <a:solidFill>
                            <a:srgbClr val="000000"/>
                          </a:solidFill>
                          <a:effectLst/>
                          <a:latin typeface="Calibri Light"/>
                        </a:rPr>
                        <a:t>evaluation</a:t>
                      </a:r>
                      <a:endParaRPr kumimoji="0" lang="es-ES" sz="2000" b="1" i="1" u="none" strike="noStrike" cap="none" normalizeH="0" baseline="0" dirty="0">
                        <a:ln>
                          <a:noFill/>
                        </a:ln>
                        <a:solidFill>
                          <a:srgbClr val="000000"/>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0" i="0" u="none" strike="noStrike" cap="none" normalizeH="0" baseline="0" dirty="0">
                          <a:ln>
                            <a:noFill/>
                          </a:ln>
                          <a:solidFill>
                            <a:srgbClr val="000000"/>
                          </a:solidFill>
                          <a:effectLst/>
                          <a:latin typeface="Calibri Light"/>
                        </a:rPr>
                        <a:t>Positive/</a:t>
                      </a:r>
                      <a:r>
                        <a:rPr kumimoji="0" lang="es-ES" sz="2000" b="0" i="0" u="none" strike="noStrike" cap="none" normalizeH="0" baseline="0" dirty="0" err="1">
                          <a:ln>
                            <a:noFill/>
                          </a:ln>
                          <a:solidFill>
                            <a:srgbClr val="000000"/>
                          </a:solidFill>
                          <a:effectLst/>
                          <a:latin typeface="Calibri Light"/>
                        </a:rPr>
                        <a:t>constructive</a:t>
                      </a:r>
                      <a:r>
                        <a:rPr kumimoji="0" lang="es-ES" sz="2000" b="0" i="0" u="none" strike="noStrike" cap="none" normalizeH="0" baseline="0" dirty="0">
                          <a:ln>
                            <a:noFill/>
                          </a:ln>
                          <a:solidFill>
                            <a:srgbClr val="000000"/>
                          </a:solidFill>
                          <a:effectLst/>
                          <a:latin typeface="Calibri Light"/>
                        </a:rPr>
                        <a:t> </a:t>
                      </a:r>
                      <a:r>
                        <a:rPr kumimoji="0" lang="es-ES" sz="2000" b="0" i="0" u="none" strike="noStrike" cap="none" normalizeH="0" baseline="0" dirty="0" err="1">
                          <a:ln>
                            <a:noFill/>
                          </a:ln>
                          <a:solidFill>
                            <a:srgbClr val="000000"/>
                          </a:solidFill>
                          <a:effectLst/>
                          <a:latin typeface="Calibri Light"/>
                        </a:rPr>
                        <a:t>evaluation</a:t>
                      </a:r>
                      <a:endParaRPr kumimoji="0" lang="de-DE" sz="2000" b="0" i="0" u="none" strike="noStrike" cap="none" normalizeH="0" baseline="0" dirty="0">
                        <a:ln>
                          <a:noFill/>
                        </a:ln>
                        <a:solidFill>
                          <a:srgbClr val="000000"/>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rPr>
                        <a:t>You receive compliments for your performance.</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1" i="1" u="none" strike="noStrike" cap="none" normalizeH="0" baseline="0" dirty="0">
                          <a:ln>
                            <a:noFill/>
                          </a:ln>
                          <a:solidFill>
                            <a:srgbClr val="333333"/>
                          </a:solidFill>
                          <a:effectLst/>
                          <a:latin typeface="Calibri Light"/>
                        </a:rPr>
                        <a:t>“That person only tries to flatter me … he/she is dishonest.”; “Only he/she thinks that way ...”</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a:ln>
                            <a:noFill/>
                          </a:ln>
                          <a:solidFill>
                            <a:srgbClr val="333333"/>
                          </a:solidFill>
                          <a:effectLst/>
                          <a:latin typeface="Calibri Light"/>
                        </a:rPr>
                        <a:t>“Great that someone acknowledges my achievement!”</a:t>
                      </a:r>
                      <a:endParaRPr kumimoji="0" lang="de-DE" sz="2000" b="0" i="0" u="none" strike="noStrike" cap="none" normalizeH="0" baseline="0" dirty="0">
                        <a:ln>
                          <a:noFill/>
                        </a:ln>
                        <a:solidFill>
                          <a:srgbClr val="FFFFFF"/>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333333"/>
                          </a:solidFill>
                          <a:effectLst/>
                          <a:latin typeface="Calibri Light"/>
                        </a:rPr>
                        <a:t>You are criticised!</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1" i="1" u="none" strike="noStrike" cap="none" normalizeH="0" baseline="0" dirty="0">
                          <a:ln>
                            <a:noFill/>
                          </a:ln>
                          <a:solidFill>
                            <a:srgbClr val="333333"/>
                          </a:solidFill>
                          <a:effectLst/>
                          <a:latin typeface="Calibri Light"/>
                        </a:rPr>
                        <a:t>“I’ve been exposed, I am worthless ...”</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a:ln>
                            <a:noFill/>
                          </a:ln>
                          <a:solidFill>
                            <a:srgbClr val="333333"/>
                          </a:solidFill>
                          <a:effectLst/>
                          <a:latin typeface="Calibri Light"/>
                        </a:rPr>
                        <a:t>“The other person might have had a bad day.”; “Can I benefit from the feedback?” </a:t>
                      </a:r>
                      <a:endParaRPr kumimoji="0" lang="de-DE" sz="2000" b="0" i="0" u="none" strike="noStrike" cap="none" normalizeH="0" baseline="0" dirty="0">
                        <a:ln>
                          <a:noFill/>
                        </a:ln>
                        <a:solidFill>
                          <a:srgbClr val="E3EFF8"/>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101108682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21" name="Rectangle 18">
            <a:extLst>
              <a:ext uri="{FF2B5EF4-FFF2-40B4-BE49-F238E27FC236}">
                <a16:creationId xmlns:a16="http://schemas.microsoft.com/office/drawing/2014/main" id="{B52E4CF8-B353-4C25-84C3-B8B5D35C213B}"/>
              </a:ext>
            </a:extLst>
          </p:cNvPr>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altLang="de-DE" sz="3600" dirty="0">
                <a:solidFill>
                  <a:srgbClr val="004992"/>
                </a:solidFill>
                <a:latin typeface="Calibri Light"/>
              </a:rPr>
              <a:t>5</a:t>
            </a:r>
            <a:r>
              <a:rPr lang="en-US" altLang="de-DE" sz="3600">
                <a:solidFill>
                  <a:srgbClr val="004992"/>
                </a:solidFill>
                <a:latin typeface="Calibri Light"/>
              </a:rPr>
              <a:t>. “All-or-Nothing-Thinking”/ </a:t>
            </a:r>
            <a:r>
              <a:rPr lang="en-US" altLang="de-DE" sz="3600" dirty="0">
                <a:solidFill>
                  <a:srgbClr val="004992"/>
                </a:solidFill>
                <a:latin typeface="Calibri Light"/>
              </a:rPr>
              <a:t>Catastrophic thinking</a:t>
            </a:r>
            <a:br>
              <a:rPr lang="en-US" altLang="de-DE" sz="3600" dirty="0">
                <a:solidFill>
                  <a:srgbClr val="004992"/>
                </a:solidFill>
                <a:latin typeface="Calibri Light"/>
              </a:rPr>
            </a:br>
            <a:r>
              <a:rPr lang="en-US" altLang="de-DE" dirty="0">
                <a:solidFill>
                  <a:srgbClr val="004992"/>
                </a:solidFill>
                <a:latin typeface="Calibri Light"/>
              </a:rPr>
              <a:t>What could be a more realistic and helpful evaluation?</a:t>
            </a:r>
            <a:endParaRPr lang="de-DE" altLang="de-DE" dirty="0">
              <a:solidFill>
                <a:srgbClr val="004992"/>
              </a:solidFill>
              <a:latin typeface="Calibri Light"/>
            </a:endParaRPr>
          </a:p>
        </p:txBody>
      </p:sp>
      <p:sp>
        <p:nvSpPr>
          <p:cNvPr id="2" name="Footer Placeholder 1"/>
          <p:cNvSpPr>
            <a:spLocks noGrp="1"/>
          </p:cNvSpPr>
          <p:nvPr>
            <p:ph type="ftr" sz="quarter" idx="11"/>
          </p:nvPr>
        </p:nvSpPr>
        <p:spPr/>
        <p:txBody>
          <a:bodyPr/>
          <a:lstStyle/>
          <a:p>
            <a:pPr>
              <a:defRPr/>
            </a:pPr>
            <a:r>
              <a:rPr lang="de-DE"/>
              <a:t>Metacognitive Training 8 – Mood</a:t>
            </a:r>
          </a:p>
        </p:txBody>
      </p:sp>
      <p:sp>
        <p:nvSpPr>
          <p:cNvPr id="3" name="Slide Number Placeholder 2"/>
          <p:cNvSpPr>
            <a:spLocks noGrp="1"/>
          </p:cNvSpPr>
          <p:nvPr>
            <p:ph type="sldNum" sz="quarter" idx="12"/>
          </p:nvPr>
        </p:nvSpPr>
        <p:spPr/>
        <p:txBody>
          <a:bodyPr/>
          <a:lstStyle/>
          <a:p>
            <a:pPr>
              <a:defRPr/>
            </a:pPr>
            <a:fld id="{799F0357-4054-4BFA-A3EC-DDFEA29EC935}" type="slidenum">
              <a:rPr lang="de-DE" altLang="de-DE" smtClean="0"/>
              <a:pPr>
                <a:defRPr/>
              </a:pPr>
              <a:t>25</a:t>
            </a:fld>
            <a:endParaRPr lang="de-DE" altLang="de-DE"/>
          </a:p>
        </p:txBody>
      </p:sp>
      <p:graphicFrame>
        <p:nvGraphicFramePr>
          <p:cNvPr id="8" name="Group 48">
            <a:extLst>
              <a:ext uri="{FF2B5EF4-FFF2-40B4-BE49-F238E27FC236}">
                <a16:creationId xmlns:a16="http://schemas.microsoft.com/office/drawing/2014/main" id="{87DB5DFE-1848-49EF-996E-C8C8B7878045}"/>
              </a:ext>
            </a:extLst>
          </p:cNvPr>
          <p:cNvGraphicFramePr>
            <a:graphicFrameLocks noGrp="1"/>
          </p:cNvGraphicFramePr>
          <p:nvPr>
            <p:extLst>
              <p:ext uri="{D42A27DB-BD31-4B8C-83A1-F6EECF244321}">
                <p14:modId xmlns:p14="http://schemas.microsoft.com/office/powerpoint/2010/main" val="293790617"/>
              </p:ext>
            </p:extLst>
          </p:nvPr>
        </p:nvGraphicFramePr>
        <p:xfrm>
          <a:off x="408955" y="2633472"/>
          <a:ext cx="11376000" cy="1859280"/>
        </p:xfrm>
        <a:graphic>
          <a:graphicData uri="http://schemas.openxmlformats.org/drawingml/2006/table">
            <a:tbl>
              <a:tblPr>
                <a:tableStyleId>{21E4AEA4-8DFA-4A89-87EB-49C32662AFE0}</a:tableStyleId>
              </a:tblPr>
              <a:tblGrid>
                <a:gridCol w="5366076">
                  <a:extLst>
                    <a:ext uri="{9D8B030D-6E8A-4147-A177-3AD203B41FA5}">
                      <a16:colId xmlns:a16="http://schemas.microsoft.com/office/drawing/2014/main" val="20000"/>
                    </a:ext>
                  </a:extLst>
                </a:gridCol>
                <a:gridCol w="6009924">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000000"/>
                          </a:solidFill>
                          <a:effectLst/>
                          <a:latin typeface="Calibri Light"/>
                        </a:rPr>
                        <a:t>Event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1" i="1" u="none" strike="noStrike" cap="none" normalizeH="0" baseline="0" dirty="0" err="1">
                          <a:ln>
                            <a:noFill/>
                          </a:ln>
                          <a:solidFill>
                            <a:srgbClr val="000000"/>
                          </a:solidFill>
                          <a:effectLst/>
                          <a:latin typeface="Calibri Light"/>
                        </a:rPr>
                        <a:t>Depressive</a:t>
                      </a:r>
                      <a:r>
                        <a:rPr kumimoji="0" lang="es-ES" sz="2000" b="1" i="1" u="none" strike="noStrike" cap="none" normalizeH="0" baseline="0" dirty="0">
                          <a:ln>
                            <a:noFill/>
                          </a:ln>
                          <a:solidFill>
                            <a:srgbClr val="000000"/>
                          </a:solidFill>
                          <a:effectLst/>
                          <a:latin typeface="Calibri Light"/>
                        </a:rPr>
                        <a:t> </a:t>
                      </a:r>
                      <a:r>
                        <a:rPr kumimoji="0" lang="es-ES" sz="2000" b="1" i="1" u="none" strike="noStrike" cap="none" normalizeH="0" baseline="0" dirty="0" err="1">
                          <a:ln>
                            <a:noFill/>
                          </a:ln>
                          <a:solidFill>
                            <a:srgbClr val="000000"/>
                          </a:solidFill>
                          <a:effectLst/>
                          <a:latin typeface="Calibri Light"/>
                        </a:rPr>
                        <a:t>appraisal</a:t>
                      </a:r>
                      <a:endParaRPr kumimoji="0" lang="es-ES" sz="2000" b="1" i="1" u="none" strike="noStrike" cap="none" normalizeH="0" baseline="0" dirty="0">
                        <a:ln>
                          <a:noFill/>
                        </a:ln>
                        <a:solidFill>
                          <a:srgbClr val="000000"/>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0" i="0" u="none" strike="noStrike" cap="none" normalizeH="0" baseline="0" dirty="0">
                          <a:ln>
                            <a:noFill/>
                          </a:ln>
                          <a:solidFill>
                            <a:srgbClr val="000000"/>
                          </a:solidFill>
                          <a:effectLst/>
                          <a:latin typeface="Calibri Light"/>
                        </a:rPr>
                        <a:t>Positive/</a:t>
                      </a:r>
                      <a:r>
                        <a:rPr kumimoji="0" lang="es-ES" sz="2000" b="0" i="0" u="none" strike="noStrike" cap="none" normalizeH="0" baseline="0" dirty="0" err="1">
                          <a:ln>
                            <a:noFill/>
                          </a:ln>
                          <a:solidFill>
                            <a:srgbClr val="000000"/>
                          </a:solidFill>
                          <a:effectLst/>
                          <a:latin typeface="Calibri Light"/>
                        </a:rPr>
                        <a:t>constructive</a:t>
                      </a:r>
                      <a:r>
                        <a:rPr kumimoji="0" lang="es-ES" sz="2000" b="0" i="0" u="none" strike="noStrike" cap="none" normalizeH="0" baseline="0" dirty="0">
                          <a:ln>
                            <a:noFill/>
                          </a:ln>
                          <a:solidFill>
                            <a:srgbClr val="000000"/>
                          </a:solidFill>
                          <a:effectLst/>
                          <a:latin typeface="Calibri Light"/>
                        </a:rPr>
                        <a:t> </a:t>
                      </a:r>
                      <a:r>
                        <a:rPr kumimoji="0" lang="es-ES" sz="2000" b="0" i="0" u="none" strike="noStrike" cap="none" normalizeH="0" baseline="0" dirty="0" err="1">
                          <a:ln>
                            <a:noFill/>
                          </a:ln>
                          <a:solidFill>
                            <a:srgbClr val="000000"/>
                          </a:solidFill>
                          <a:effectLst/>
                          <a:latin typeface="Calibri Light"/>
                        </a:rPr>
                        <a:t>evaluation</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rPr>
                        <a:t>You discover a dark spot on your skin.</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1" i="1" u="none" strike="noStrike" cap="none" normalizeH="0" baseline="0" dirty="0">
                          <a:ln>
                            <a:noFill/>
                          </a:ln>
                          <a:solidFill>
                            <a:srgbClr val="333333"/>
                          </a:solidFill>
                          <a:effectLst/>
                          <a:latin typeface="Calibri Light"/>
                        </a:rPr>
                        <a:t>“I am getting cancer, I’m going to die.”</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8">
            <a:extLst>
              <a:ext uri="{FF2B5EF4-FFF2-40B4-BE49-F238E27FC236}">
                <a16:creationId xmlns:a16="http://schemas.microsoft.com/office/drawing/2014/main" id="{C84FFBAD-5DEE-4C4C-8ACB-4EE4FA1EA04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00913" y="4663440"/>
            <a:ext cx="3294263" cy="2194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21" name="Rectangle 18">
            <a:extLst>
              <a:ext uri="{FF2B5EF4-FFF2-40B4-BE49-F238E27FC236}">
                <a16:creationId xmlns:a16="http://schemas.microsoft.com/office/drawing/2014/main" id="{B52E4CF8-B353-4C25-84C3-B8B5D35C213B}"/>
              </a:ext>
            </a:extLst>
          </p:cNvPr>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altLang="de-DE" sz="3600" dirty="0">
                <a:solidFill>
                  <a:srgbClr val="004992"/>
                </a:solidFill>
                <a:latin typeface="Calibri Light"/>
              </a:rPr>
              <a:t>5</a:t>
            </a:r>
            <a:r>
              <a:rPr lang="en-US" altLang="de-DE" sz="3600">
                <a:solidFill>
                  <a:srgbClr val="004992"/>
                </a:solidFill>
                <a:latin typeface="Calibri Light"/>
              </a:rPr>
              <a:t>. “All-or-Nothing-Thinking”/ </a:t>
            </a:r>
            <a:r>
              <a:rPr lang="en-US" altLang="de-DE" sz="3600" dirty="0">
                <a:solidFill>
                  <a:srgbClr val="004992"/>
                </a:solidFill>
                <a:latin typeface="Calibri Light"/>
              </a:rPr>
              <a:t>Catastrophic thinking</a:t>
            </a:r>
            <a:br>
              <a:rPr lang="en-US" altLang="de-DE" sz="3600" dirty="0">
                <a:solidFill>
                  <a:srgbClr val="004992"/>
                </a:solidFill>
                <a:latin typeface="Calibri Light"/>
              </a:rPr>
            </a:br>
            <a:r>
              <a:rPr lang="en-US" altLang="de-DE" dirty="0">
                <a:solidFill>
                  <a:srgbClr val="004992"/>
                </a:solidFill>
                <a:latin typeface="Calibri Light"/>
              </a:rPr>
              <a:t>What could be a more realistic and helpful evaluation?</a:t>
            </a:r>
            <a:endParaRPr lang="de-DE" altLang="de-DE" dirty="0">
              <a:solidFill>
                <a:srgbClr val="004992"/>
              </a:solidFill>
              <a:latin typeface="Calibri Light"/>
            </a:endParaRPr>
          </a:p>
        </p:txBody>
      </p:sp>
      <p:sp>
        <p:nvSpPr>
          <p:cNvPr id="2" name="Footer Placeholder 1"/>
          <p:cNvSpPr>
            <a:spLocks noGrp="1"/>
          </p:cNvSpPr>
          <p:nvPr>
            <p:ph type="ftr" sz="quarter" idx="11"/>
          </p:nvPr>
        </p:nvSpPr>
        <p:spPr/>
        <p:txBody>
          <a:bodyPr/>
          <a:lstStyle/>
          <a:p>
            <a:pPr>
              <a:defRPr/>
            </a:pPr>
            <a:r>
              <a:rPr lang="de-DE"/>
              <a:t>Metacognitive Training 8 – Mood</a:t>
            </a:r>
          </a:p>
        </p:txBody>
      </p:sp>
      <p:sp>
        <p:nvSpPr>
          <p:cNvPr id="3" name="Slide Number Placeholder 2"/>
          <p:cNvSpPr>
            <a:spLocks noGrp="1"/>
          </p:cNvSpPr>
          <p:nvPr>
            <p:ph type="sldNum" sz="quarter" idx="12"/>
          </p:nvPr>
        </p:nvSpPr>
        <p:spPr/>
        <p:txBody>
          <a:bodyPr/>
          <a:lstStyle/>
          <a:p>
            <a:pPr>
              <a:defRPr/>
            </a:pPr>
            <a:fld id="{799F0357-4054-4BFA-A3EC-DDFEA29EC935}" type="slidenum">
              <a:rPr lang="de-DE" altLang="de-DE" smtClean="0"/>
              <a:pPr>
                <a:defRPr/>
              </a:pPr>
              <a:t>26</a:t>
            </a:fld>
            <a:endParaRPr lang="de-DE" altLang="de-DE"/>
          </a:p>
        </p:txBody>
      </p:sp>
      <p:graphicFrame>
        <p:nvGraphicFramePr>
          <p:cNvPr id="8" name="Group 48">
            <a:extLst>
              <a:ext uri="{FF2B5EF4-FFF2-40B4-BE49-F238E27FC236}">
                <a16:creationId xmlns:a16="http://schemas.microsoft.com/office/drawing/2014/main" id="{87DB5DFE-1848-49EF-996E-C8C8B7878045}"/>
              </a:ext>
            </a:extLst>
          </p:cNvPr>
          <p:cNvGraphicFramePr>
            <a:graphicFrameLocks noGrp="1"/>
          </p:cNvGraphicFramePr>
          <p:nvPr>
            <p:extLst>
              <p:ext uri="{D42A27DB-BD31-4B8C-83A1-F6EECF244321}">
                <p14:modId xmlns:p14="http://schemas.microsoft.com/office/powerpoint/2010/main" val="2703646813"/>
              </p:ext>
            </p:extLst>
          </p:nvPr>
        </p:nvGraphicFramePr>
        <p:xfrm>
          <a:off x="408955" y="2633472"/>
          <a:ext cx="11376000" cy="1859280"/>
        </p:xfrm>
        <a:graphic>
          <a:graphicData uri="http://schemas.openxmlformats.org/drawingml/2006/table">
            <a:tbl>
              <a:tblPr>
                <a:tableStyleId>{21E4AEA4-8DFA-4A89-87EB-49C32662AFE0}</a:tableStyleId>
              </a:tblPr>
              <a:tblGrid>
                <a:gridCol w="5366076">
                  <a:extLst>
                    <a:ext uri="{9D8B030D-6E8A-4147-A177-3AD203B41FA5}">
                      <a16:colId xmlns:a16="http://schemas.microsoft.com/office/drawing/2014/main" val="20000"/>
                    </a:ext>
                  </a:extLst>
                </a:gridCol>
                <a:gridCol w="6009924">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000000"/>
                          </a:solidFill>
                          <a:effectLst/>
                          <a:latin typeface="Calibri Light"/>
                        </a:rPr>
                        <a:t>Event</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1" i="1" u="none" strike="noStrike" cap="none" normalizeH="0" baseline="0" dirty="0" err="1">
                          <a:ln>
                            <a:noFill/>
                          </a:ln>
                          <a:solidFill>
                            <a:srgbClr val="000000"/>
                          </a:solidFill>
                          <a:effectLst/>
                          <a:latin typeface="Calibri Light"/>
                        </a:rPr>
                        <a:t>Depressive</a:t>
                      </a:r>
                      <a:r>
                        <a:rPr kumimoji="0" lang="es-ES" sz="2000" b="1" i="1" u="none" strike="noStrike" cap="none" normalizeH="0" baseline="0" dirty="0">
                          <a:ln>
                            <a:noFill/>
                          </a:ln>
                          <a:solidFill>
                            <a:srgbClr val="000000"/>
                          </a:solidFill>
                          <a:effectLst/>
                          <a:latin typeface="Calibri Light"/>
                        </a:rPr>
                        <a:t> </a:t>
                      </a:r>
                      <a:r>
                        <a:rPr kumimoji="0" lang="es-ES" sz="2000" b="1" i="1" u="none" strike="noStrike" cap="none" normalizeH="0" baseline="0" dirty="0" err="1">
                          <a:ln>
                            <a:noFill/>
                          </a:ln>
                          <a:solidFill>
                            <a:srgbClr val="000000"/>
                          </a:solidFill>
                          <a:effectLst/>
                          <a:latin typeface="Calibri Light"/>
                        </a:rPr>
                        <a:t>appraisal</a:t>
                      </a:r>
                      <a:endParaRPr kumimoji="0" lang="es-ES" sz="2000" b="1" i="1" u="none" strike="noStrike" cap="none" normalizeH="0" baseline="0" dirty="0">
                        <a:ln>
                          <a:noFill/>
                        </a:ln>
                        <a:solidFill>
                          <a:srgbClr val="000000"/>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2000" b="0" i="0" u="none" strike="noStrike" cap="none" normalizeH="0" baseline="0" dirty="0">
                          <a:ln>
                            <a:noFill/>
                          </a:ln>
                          <a:solidFill>
                            <a:srgbClr val="000000"/>
                          </a:solidFill>
                          <a:effectLst/>
                          <a:latin typeface="Calibri Light"/>
                        </a:rPr>
                        <a:t>Positive/</a:t>
                      </a:r>
                      <a:r>
                        <a:rPr kumimoji="0" lang="es-ES" sz="2000" b="0" i="0" u="none" strike="noStrike" cap="none" normalizeH="0" baseline="0" dirty="0" err="1">
                          <a:ln>
                            <a:noFill/>
                          </a:ln>
                          <a:solidFill>
                            <a:srgbClr val="000000"/>
                          </a:solidFill>
                          <a:effectLst/>
                          <a:latin typeface="Calibri Light"/>
                        </a:rPr>
                        <a:t>constructive</a:t>
                      </a:r>
                      <a:r>
                        <a:rPr kumimoji="0" lang="es-ES" sz="2000" b="0" i="0" u="none" strike="noStrike" cap="none" normalizeH="0" baseline="0" dirty="0">
                          <a:ln>
                            <a:noFill/>
                          </a:ln>
                          <a:solidFill>
                            <a:srgbClr val="000000"/>
                          </a:solidFill>
                          <a:effectLst/>
                          <a:latin typeface="Calibri Light"/>
                        </a:rPr>
                        <a:t> </a:t>
                      </a:r>
                      <a:r>
                        <a:rPr kumimoji="0" lang="es-ES" sz="2000" b="0" i="0" u="none" strike="noStrike" cap="none" normalizeH="0" baseline="0" dirty="0" err="1">
                          <a:ln>
                            <a:noFill/>
                          </a:ln>
                          <a:solidFill>
                            <a:srgbClr val="000000"/>
                          </a:solidFill>
                          <a:effectLst/>
                          <a:latin typeface="Calibri Light"/>
                        </a:rPr>
                        <a:t>evaluation</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rPr>
                        <a:t>You discover a dark spot on your skin.</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1" i="1" u="none" strike="noStrike" cap="none" normalizeH="0" baseline="0" dirty="0">
                          <a:ln>
                            <a:noFill/>
                          </a:ln>
                          <a:solidFill>
                            <a:srgbClr val="333333"/>
                          </a:solidFill>
                          <a:effectLst/>
                          <a:latin typeface="Calibri Light"/>
                        </a:rPr>
                        <a:t>“I am getting cancer, I’m going to die.”</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a:ln>
                            <a:noFill/>
                          </a:ln>
                          <a:solidFill>
                            <a:srgbClr val="333333"/>
                          </a:solidFill>
                          <a:effectLst/>
                          <a:latin typeface="Calibri Light"/>
                        </a:rPr>
                        <a:t>Ask others or consult a doctor</a:t>
                      </a:r>
                      <a:endParaRPr kumimoji="0" lang="de-DE" sz="20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8">
            <a:extLst>
              <a:ext uri="{FF2B5EF4-FFF2-40B4-BE49-F238E27FC236}">
                <a16:creationId xmlns:a16="http://schemas.microsoft.com/office/drawing/2014/main" id="{C84FFBAD-5DEE-4C4C-8ACB-4EE4FA1EA04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00913" y="4663440"/>
            <a:ext cx="3294263" cy="2194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7424075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a:extLst>
              <a:ext uri="{FF2B5EF4-FFF2-40B4-BE49-F238E27FC236}">
                <a16:creationId xmlns:a16="http://schemas.microsoft.com/office/drawing/2014/main" id="{BF3B5D2E-D572-4CF8-8251-63EACC3BE215}"/>
              </a:ext>
            </a:extLst>
          </p:cNvPr>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altLang="de-DE" sz="3600">
                <a:solidFill>
                  <a:srgbClr val="004992"/>
                </a:solidFill>
                <a:latin typeface="Calibri Light"/>
              </a:rPr>
              <a:t>6. Suppression of negative thoughts</a:t>
            </a:r>
            <a:br>
              <a:rPr lang="en-US" altLang="de-DE" sz="3600">
                <a:solidFill>
                  <a:srgbClr val="004992"/>
                </a:solidFill>
                <a:latin typeface="Calibri Light"/>
              </a:rPr>
            </a:br>
            <a:r>
              <a:rPr lang="en-US" altLang="de-DE">
                <a:solidFill>
                  <a:srgbClr val="004992"/>
                </a:solidFill>
                <a:latin typeface="Calibri Light"/>
              </a:rPr>
              <a:t>What would be a more realistic evaluation?</a:t>
            </a:r>
            <a:endParaRPr lang="de-DE" altLang="de-DE">
              <a:solidFill>
                <a:srgbClr val="004992"/>
              </a:solidFill>
              <a:latin typeface="Calibri Light"/>
            </a:endParaRPr>
          </a:p>
        </p:txBody>
      </p:sp>
      <p:sp>
        <p:nvSpPr>
          <p:cNvPr id="2" name="Footer Placeholder 1"/>
          <p:cNvSpPr>
            <a:spLocks noGrp="1"/>
          </p:cNvSpPr>
          <p:nvPr>
            <p:ph type="ftr" sz="quarter" idx="11"/>
          </p:nvPr>
        </p:nvSpPr>
        <p:spPr/>
        <p:txBody>
          <a:bodyPr/>
          <a:lstStyle/>
          <a:p>
            <a:pPr>
              <a:defRPr/>
            </a:pPr>
            <a:r>
              <a:rPr lang="de-DE"/>
              <a:t>Metacognitive Training 8 – Mood</a:t>
            </a:r>
          </a:p>
        </p:txBody>
      </p:sp>
      <p:sp>
        <p:nvSpPr>
          <p:cNvPr id="3" name="Slide Number Placeholder 2"/>
          <p:cNvSpPr>
            <a:spLocks noGrp="1"/>
          </p:cNvSpPr>
          <p:nvPr>
            <p:ph type="sldNum" sz="quarter" idx="12"/>
          </p:nvPr>
        </p:nvSpPr>
        <p:spPr/>
        <p:txBody>
          <a:bodyPr/>
          <a:lstStyle/>
          <a:p>
            <a:pPr>
              <a:defRPr/>
            </a:pPr>
            <a:fld id="{799F0357-4054-4BFA-A3EC-DDFEA29EC935}" type="slidenum">
              <a:rPr lang="de-DE" altLang="de-DE" smtClean="0"/>
              <a:pPr>
                <a:defRPr/>
              </a:pPr>
              <a:t>27</a:t>
            </a:fld>
            <a:endParaRPr lang="de-DE" altLang="de-DE"/>
          </a:p>
        </p:txBody>
      </p:sp>
      <p:graphicFrame>
        <p:nvGraphicFramePr>
          <p:cNvPr id="10" name="Group 33">
            <a:extLst>
              <a:ext uri="{FF2B5EF4-FFF2-40B4-BE49-F238E27FC236}">
                <a16:creationId xmlns:a16="http://schemas.microsoft.com/office/drawing/2014/main" id="{24E9BA93-ED9F-4E13-9B47-5F21DD81E0A9}"/>
              </a:ext>
            </a:extLst>
          </p:cNvPr>
          <p:cNvGraphicFramePr>
            <a:graphicFrameLocks noGrp="1"/>
          </p:cNvGraphicFramePr>
          <p:nvPr>
            <p:extLst>
              <p:ext uri="{D42A27DB-BD31-4B8C-83A1-F6EECF244321}">
                <p14:modId xmlns:p14="http://schemas.microsoft.com/office/powerpoint/2010/main" val="2533710492"/>
              </p:ext>
            </p:extLst>
          </p:nvPr>
        </p:nvGraphicFramePr>
        <p:xfrm>
          <a:off x="408955" y="2636912"/>
          <a:ext cx="11376000" cy="1859280"/>
        </p:xfrm>
        <a:graphic>
          <a:graphicData uri="http://schemas.openxmlformats.org/drawingml/2006/table">
            <a:tbl>
              <a:tblPr>
                <a:tableStyleId>{21E4AEA4-8DFA-4A89-87EB-49C32662AFE0}</a:tableStyleId>
              </a:tblPr>
              <a:tblGrid>
                <a:gridCol w="5366076">
                  <a:extLst>
                    <a:ext uri="{9D8B030D-6E8A-4147-A177-3AD203B41FA5}">
                      <a16:colId xmlns:a16="http://schemas.microsoft.com/office/drawing/2014/main" val="20000"/>
                    </a:ext>
                  </a:extLst>
                </a:gridCol>
                <a:gridCol w="6009924">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000000"/>
                          </a:solidFill>
                          <a:effectLst/>
                          <a:latin typeface="Calibri Light"/>
                        </a:rPr>
                        <a:t>Event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1" i="1" u="none" strike="noStrike" cap="none" normalizeH="0" baseline="0" dirty="0">
                          <a:ln>
                            <a:noFill/>
                          </a:ln>
                          <a:solidFill>
                            <a:srgbClr val="000000"/>
                          </a:solidFill>
                          <a:effectLst/>
                          <a:latin typeface="Calibri Light"/>
                        </a:rPr>
                        <a:t>Problematic evaluation</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000000"/>
                          </a:solidFill>
                          <a:effectLst/>
                          <a:latin typeface="Calibri Light"/>
                        </a:rPr>
                        <a:t>Positive/constructive evaluation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rPr>
                        <a:t>You have recurrent negative thoughts (e.g. “You are worthless”, “Loser”, “Wow, you are stupid”).</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1" i="1" u="none" strike="noStrike" cap="none" normalizeH="0" baseline="0" dirty="0">
                          <a:ln>
                            <a:noFill/>
                          </a:ln>
                          <a:solidFill>
                            <a:srgbClr val="333333"/>
                          </a:solidFill>
                          <a:effectLst/>
                          <a:latin typeface="Calibri Light"/>
                        </a:rPr>
                        <a:t>“I mustn’t think those negative thoughts” … but this does not work (</a:t>
                      </a:r>
                      <a:r>
                        <a:rPr kumimoji="0" lang="en-US" sz="2000" b="1" i="1" u="none" strike="noStrike" cap="none" normalizeH="0" baseline="0" dirty="0">
                          <a:ln>
                            <a:noFill/>
                          </a:ln>
                          <a:solidFill>
                            <a:srgbClr val="333333"/>
                          </a:solidFill>
                          <a:effectLst/>
                          <a:latin typeface="Times New Roman"/>
                          <a:sym typeface="Wingdings" panose="05000000000000000000" pitchFamily="2" charset="2"/>
                        </a:rPr>
                        <a:t>→</a:t>
                      </a:r>
                      <a:r>
                        <a:rPr kumimoji="0" lang="en-US" sz="2000" b="1" i="1" u="none" strike="noStrike" cap="none" normalizeH="0" baseline="0" dirty="0">
                          <a:ln>
                            <a:noFill/>
                          </a:ln>
                          <a:solidFill>
                            <a:srgbClr val="333333"/>
                          </a:solidFill>
                          <a:effectLst/>
                          <a:latin typeface="Calibri Light"/>
                        </a:rPr>
                        <a:t> see next exercise) </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1" name="Picture 42" descr="Coulrophobia - Tarnishedrose - flickr - cc_noncommercial">
            <a:extLst>
              <a:ext uri="{FF2B5EF4-FFF2-40B4-BE49-F238E27FC236}">
                <a16:creationId xmlns:a16="http://schemas.microsoft.com/office/drawing/2014/main" id="{FD87A611-EAA5-477D-A7DE-8E57DCC78ED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11652" y="4663440"/>
            <a:ext cx="1483523" cy="2194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a:extLst>
              <a:ext uri="{FF2B5EF4-FFF2-40B4-BE49-F238E27FC236}">
                <a16:creationId xmlns:a16="http://schemas.microsoft.com/office/drawing/2014/main" id="{E51A3DEA-89B6-49EF-B04A-8EC0DE3B409E}"/>
              </a:ext>
            </a:extLst>
          </p:cNvPr>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altLang="de-DE" sz="3600">
                <a:solidFill>
                  <a:srgbClr val="004992"/>
                </a:solidFill>
                <a:latin typeface="Calibri Light"/>
              </a:rPr>
              <a:t>6. Suppression of negative thoughts</a:t>
            </a:r>
            <a:br>
              <a:rPr lang="en-US" altLang="de-DE" sz="3600">
                <a:solidFill>
                  <a:srgbClr val="004992"/>
                </a:solidFill>
                <a:latin typeface="Calibri Light"/>
              </a:rPr>
            </a:br>
            <a:r>
              <a:rPr lang="en-US" altLang="de-DE">
                <a:solidFill>
                  <a:srgbClr val="004992"/>
                </a:solidFill>
                <a:latin typeface="Calibri Light"/>
              </a:rPr>
              <a:t>What would be a more realistic evaluation?</a:t>
            </a:r>
            <a:endParaRPr lang="de-DE" altLang="de-DE">
              <a:solidFill>
                <a:srgbClr val="004992"/>
              </a:solidFill>
              <a:latin typeface="Calibri Light"/>
            </a:endParaRPr>
          </a:p>
        </p:txBody>
      </p:sp>
      <p:sp>
        <p:nvSpPr>
          <p:cNvPr id="2" name="Footer Placeholder 1"/>
          <p:cNvSpPr>
            <a:spLocks noGrp="1"/>
          </p:cNvSpPr>
          <p:nvPr>
            <p:ph type="ftr" sz="quarter" idx="11"/>
          </p:nvPr>
        </p:nvSpPr>
        <p:spPr/>
        <p:txBody>
          <a:bodyPr/>
          <a:lstStyle/>
          <a:p>
            <a:pPr>
              <a:defRPr/>
            </a:pPr>
            <a:r>
              <a:rPr lang="de-DE"/>
              <a:t>Metacognitive Training 8 – Mood</a:t>
            </a:r>
          </a:p>
        </p:txBody>
      </p:sp>
      <p:sp>
        <p:nvSpPr>
          <p:cNvPr id="3" name="Slide Number Placeholder 2"/>
          <p:cNvSpPr>
            <a:spLocks noGrp="1"/>
          </p:cNvSpPr>
          <p:nvPr>
            <p:ph type="sldNum" sz="quarter" idx="12"/>
          </p:nvPr>
        </p:nvSpPr>
        <p:spPr/>
        <p:txBody>
          <a:bodyPr/>
          <a:lstStyle/>
          <a:p>
            <a:pPr>
              <a:defRPr/>
            </a:pPr>
            <a:fld id="{799F0357-4054-4BFA-A3EC-DDFEA29EC935}" type="slidenum">
              <a:rPr lang="de-DE" altLang="de-DE" smtClean="0"/>
              <a:pPr>
                <a:defRPr/>
              </a:pPr>
              <a:t>28</a:t>
            </a:fld>
            <a:endParaRPr lang="de-DE" altLang="de-DE"/>
          </a:p>
        </p:txBody>
      </p:sp>
      <p:graphicFrame>
        <p:nvGraphicFramePr>
          <p:cNvPr id="6" name="Group 33">
            <a:extLst>
              <a:ext uri="{FF2B5EF4-FFF2-40B4-BE49-F238E27FC236}">
                <a16:creationId xmlns:a16="http://schemas.microsoft.com/office/drawing/2014/main" id="{24E9BA93-ED9F-4E13-9B47-5F21DD81E0A9}"/>
              </a:ext>
            </a:extLst>
          </p:cNvPr>
          <p:cNvGraphicFramePr>
            <a:graphicFrameLocks noGrp="1"/>
          </p:cNvGraphicFramePr>
          <p:nvPr>
            <p:extLst>
              <p:ext uri="{D42A27DB-BD31-4B8C-83A1-F6EECF244321}">
                <p14:modId xmlns:p14="http://schemas.microsoft.com/office/powerpoint/2010/main" val="3058622322"/>
              </p:ext>
            </p:extLst>
          </p:nvPr>
        </p:nvGraphicFramePr>
        <p:xfrm>
          <a:off x="408955" y="2636912"/>
          <a:ext cx="11376000" cy="2590800"/>
        </p:xfrm>
        <a:graphic>
          <a:graphicData uri="http://schemas.openxmlformats.org/drawingml/2006/table">
            <a:tbl>
              <a:tblPr>
                <a:tableStyleId>{21E4AEA4-8DFA-4A89-87EB-49C32662AFE0}</a:tableStyleId>
              </a:tblPr>
              <a:tblGrid>
                <a:gridCol w="5366076">
                  <a:extLst>
                    <a:ext uri="{9D8B030D-6E8A-4147-A177-3AD203B41FA5}">
                      <a16:colId xmlns:a16="http://schemas.microsoft.com/office/drawing/2014/main" val="20000"/>
                    </a:ext>
                  </a:extLst>
                </a:gridCol>
                <a:gridCol w="6009924">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a:ln>
                            <a:noFill/>
                          </a:ln>
                          <a:solidFill>
                            <a:srgbClr val="000000"/>
                          </a:solidFill>
                          <a:effectLst/>
                          <a:latin typeface="Calibri Light"/>
                        </a:rPr>
                        <a:t>Event</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1" i="1" u="none" strike="noStrike" cap="none" normalizeH="0" baseline="0" dirty="0">
                          <a:ln>
                            <a:noFill/>
                          </a:ln>
                          <a:solidFill>
                            <a:srgbClr val="000000"/>
                          </a:solidFill>
                          <a:effectLst/>
                          <a:latin typeface="Calibri Light"/>
                        </a:rPr>
                        <a:t>Problematic evaluation</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000" b="0" i="0" u="none" strike="noStrike" cap="none" normalizeH="0" baseline="0" dirty="0">
                          <a:ln>
                            <a:noFill/>
                          </a:ln>
                          <a:solidFill>
                            <a:srgbClr val="000000"/>
                          </a:solidFill>
                          <a:effectLst/>
                          <a:latin typeface="Calibri Light"/>
                        </a:rPr>
                        <a:t>Positive/constructive evaluation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8288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a:ln>
                            <a:noFill/>
                          </a:ln>
                          <a:solidFill>
                            <a:srgbClr val="333333"/>
                          </a:solidFill>
                          <a:effectLst/>
                          <a:latin typeface="Calibri Light"/>
                        </a:rPr>
                        <a:t>You have recurrent negative thoughts (e.g. “You are worthless”, “Loser”, “Wow, you are stupid”).</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1" i="1" u="none" strike="noStrike" cap="none" normalizeH="0" baseline="0" dirty="0">
                          <a:ln>
                            <a:noFill/>
                          </a:ln>
                          <a:solidFill>
                            <a:srgbClr val="333333"/>
                          </a:solidFill>
                          <a:effectLst/>
                          <a:latin typeface="Calibri Light"/>
                        </a:rPr>
                        <a:t>“I mustn’t think those negative thoughts” … but this does not work (</a:t>
                      </a:r>
                      <a:r>
                        <a:rPr kumimoji="0" lang="en-US" sz="2000" b="1" i="1" u="none" strike="noStrike" cap="none" normalizeH="0" baseline="0" dirty="0">
                          <a:ln>
                            <a:noFill/>
                          </a:ln>
                          <a:solidFill>
                            <a:srgbClr val="333333"/>
                          </a:solidFill>
                          <a:effectLst/>
                          <a:latin typeface="Times New Roman"/>
                          <a:sym typeface="Wingdings" panose="05000000000000000000" pitchFamily="2" charset="2"/>
                        </a:rPr>
                        <a:t>→</a:t>
                      </a:r>
                      <a:r>
                        <a:rPr kumimoji="0" lang="en-US" sz="2000" b="1" i="1" u="none" strike="noStrike" cap="none" normalizeH="0" baseline="0" dirty="0">
                          <a:ln>
                            <a:noFill/>
                          </a:ln>
                          <a:solidFill>
                            <a:srgbClr val="333333"/>
                          </a:solidFill>
                          <a:effectLst/>
                          <a:latin typeface="Calibri Light"/>
                        </a:rPr>
                        <a:t> see next exercise)</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a:ln>
                            <a:noFill/>
                          </a:ln>
                          <a:solidFill>
                            <a:srgbClr val="333333"/>
                          </a:solidFill>
                          <a:effectLst/>
                          <a:latin typeface="Calibri Light"/>
                        </a:rPr>
                        <a:t>Ask yourself whether the thoughts are justified. What contradicts these thoughts? </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000" b="0" i="0" u="none" strike="noStrike" cap="none" normalizeH="0" baseline="0" dirty="0">
                          <a:ln>
                            <a:noFill/>
                          </a:ln>
                          <a:solidFill>
                            <a:srgbClr val="333333"/>
                          </a:solidFill>
                          <a:effectLst/>
                          <a:latin typeface="Calibri Light"/>
                        </a:rPr>
                        <a:t>Distract yourself by pursuing pleasant activities!</a:t>
                      </a:r>
                      <a:endParaRPr kumimoji="0" lang="es-E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a:extLst>
              <a:ext uri="{FF2B5EF4-FFF2-40B4-BE49-F238E27FC236}">
                <a16:creationId xmlns:a16="http://schemas.microsoft.com/office/drawing/2014/main" id="{2AF4B362-29F1-41A0-B657-891CE97032CC}"/>
              </a:ext>
            </a:extLst>
          </p:cNvPr>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altLang="de-DE" sz="3600" dirty="0">
                <a:solidFill>
                  <a:srgbClr val="004992"/>
                </a:solidFill>
                <a:latin typeface="Calibri Light"/>
              </a:rPr>
              <a:t>6. Suppression of negative thoughts</a:t>
            </a:r>
            <a:br>
              <a:rPr lang="en-US" altLang="de-DE" sz="3600" dirty="0">
                <a:solidFill>
                  <a:srgbClr val="004992"/>
                </a:solidFill>
                <a:latin typeface="Calibri Light"/>
              </a:rPr>
            </a:br>
            <a:r>
              <a:rPr lang="en-US" altLang="de-DE" dirty="0">
                <a:solidFill>
                  <a:srgbClr val="004992"/>
                </a:solidFill>
                <a:latin typeface="Calibri Light"/>
              </a:rPr>
              <a:t>Exercise</a:t>
            </a:r>
            <a:endParaRPr lang="de-DE" altLang="de-DE" dirty="0">
              <a:solidFill>
                <a:srgbClr val="004992"/>
              </a:solidFill>
              <a:latin typeface="Calibri Light"/>
            </a:endParaRPr>
          </a:p>
        </p:txBody>
      </p:sp>
      <p:sp>
        <p:nvSpPr>
          <p:cNvPr id="4" name="Content Placeholder 3"/>
          <p:cNvSpPr>
            <a:spLocks noGrp="1"/>
          </p:cNvSpPr>
          <p:nvPr>
            <p:ph idx="1"/>
          </p:nvPr>
        </p:nvSpPr>
        <p:spPr/>
        <p:txBody>
          <a:bodyPr/>
          <a:lstStyle/>
          <a:p>
            <a:r>
              <a:rPr lang="en-US" altLang="de-DE" sz="2400" dirty="0">
                <a:solidFill>
                  <a:srgbClr val="333333"/>
                </a:solidFill>
                <a:latin typeface="Calibri Light"/>
              </a:rPr>
              <a:t>It is not possible to deliberately suppress upsetting thoughts. Trying not to think of something leads to thinking about it more.</a:t>
            </a:r>
          </a:p>
          <a:p>
            <a:r>
              <a:rPr lang="en-US" altLang="de-DE" sz="2400" dirty="0">
                <a:solidFill>
                  <a:srgbClr val="333333"/>
                </a:solidFill>
                <a:latin typeface="Calibri Light"/>
              </a:rPr>
              <a:t>Try it!</a:t>
            </a:r>
            <a:br>
              <a:rPr lang="en-US" altLang="de-DE" sz="2400" dirty="0">
                <a:solidFill>
                  <a:srgbClr val="333333"/>
                </a:solidFill>
                <a:latin typeface="Calibri Light"/>
              </a:rPr>
            </a:br>
            <a:r>
              <a:rPr lang="en-US" altLang="de-DE" sz="2400" dirty="0">
                <a:solidFill>
                  <a:srgbClr val="004992"/>
                </a:solidFill>
                <a:latin typeface="Calibri Light"/>
              </a:rPr>
              <a:t>Do not think of an elephant in the next minute!</a:t>
            </a:r>
            <a:endParaRPr lang="en-US" sz="2400" dirty="0">
              <a:solidFill>
                <a:srgbClr val="004992"/>
              </a:solidFill>
              <a:latin typeface="Calibri Light"/>
            </a:endParaRPr>
          </a:p>
        </p:txBody>
      </p:sp>
      <p:sp>
        <p:nvSpPr>
          <p:cNvPr id="2" name="Footer Placeholder 1"/>
          <p:cNvSpPr>
            <a:spLocks noGrp="1"/>
          </p:cNvSpPr>
          <p:nvPr>
            <p:ph type="ftr" sz="quarter" idx="11"/>
          </p:nvPr>
        </p:nvSpPr>
        <p:spPr/>
        <p:txBody>
          <a:bodyPr/>
          <a:lstStyle/>
          <a:p>
            <a:pPr>
              <a:defRPr/>
            </a:pPr>
            <a:r>
              <a:rPr lang="de-DE"/>
              <a:t>Metacognitive Training 8 – Mood</a:t>
            </a:r>
          </a:p>
        </p:txBody>
      </p:sp>
      <p:sp>
        <p:nvSpPr>
          <p:cNvPr id="3" name="Slide Number Placeholder 2"/>
          <p:cNvSpPr>
            <a:spLocks noGrp="1"/>
          </p:cNvSpPr>
          <p:nvPr>
            <p:ph type="sldNum" sz="quarter" idx="12"/>
          </p:nvPr>
        </p:nvSpPr>
        <p:spPr/>
        <p:txBody>
          <a:bodyPr/>
          <a:lstStyle/>
          <a:p>
            <a:pPr>
              <a:defRPr/>
            </a:pPr>
            <a:fld id="{F0933BCB-9590-4121-9625-53757801C4A4}" type="slidenum">
              <a:rPr lang="de-DE" altLang="de-DE" smtClean="0"/>
              <a:pPr>
                <a:defRPr/>
              </a:pPr>
              <a:t>29</a:t>
            </a:fld>
            <a:endParaRPr lang="de-DE" altLang="de-DE"/>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a:extLst>
              <a:ext uri="{FF2B5EF4-FFF2-40B4-BE49-F238E27FC236}">
                <a16:creationId xmlns:a16="http://schemas.microsoft.com/office/drawing/2014/main" id="{54B9E73A-9D59-4632-816B-BFA4C906E66D}"/>
              </a:ext>
            </a:extLst>
          </p:cNvPr>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altLang="de-DE" sz="3600" dirty="0">
                <a:solidFill>
                  <a:srgbClr val="004992"/>
                </a:solidFill>
                <a:latin typeface="Calibri Light"/>
              </a:rPr>
              <a:t>6. Suppression of negative thoughts</a:t>
            </a:r>
            <a:br>
              <a:rPr lang="en-US" altLang="de-DE" sz="3600" dirty="0">
                <a:solidFill>
                  <a:srgbClr val="004992"/>
                </a:solidFill>
                <a:latin typeface="Calibri Light"/>
              </a:rPr>
            </a:br>
            <a:r>
              <a:rPr lang="en-US" altLang="de-DE" dirty="0">
                <a:solidFill>
                  <a:srgbClr val="004992"/>
                </a:solidFill>
                <a:latin typeface="Calibri Light"/>
              </a:rPr>
              <a:t>Does it work? No!</a:t>
            </a:r>
            <a:endParaRPr lang="de-DE" altLang="de-DE" dirty="0">
              <a:solidFill>
                <a:srgbClr val="004992"/>
              </a:solidFill>
              <a:latin typeface="Calibri Light"/>
            </a:endParaRPr>
          </a:p>
        </p:txBody>
      </p:sp>
      <p:sp>
        <p:nvSpPr>
          <p:cNvPr id="4" name="Content Placeholder 3"/>
          <p:cNvSpPr>
            <a:spLocks noGrp="1"/>
          </p:cNvSpPr>
          <p:nvPr>
            <p:ph idx="1"/>
          </p:nvPr>
        </p:nvSpPr>
        <p:spPr/>
        <p:txBody>
          <a:bodyPr/>
          <a:lstStyle/>
          <a:p>
            <a:r>
              <a:rPr lang="en-US" sz="2400" dirty="0">
                <a:solidFill>
                  <a:srgbClr val="333333"/>
                </a:solidFill>
                <a:latin typeface="Calibri Light"/>
              </a:rPr>
              <a:t>Most of you probably thought of an elephant and/or of something which has to do with an elephant (e.g. zoo, safari, Africa etc.).</a:t>
            </a:r>
            <a:br>
              <a:rPr lang="en-US" sz="2400" dirty="0">
                <a:solidFill>
                  <a:srgbClr val="333333"/>
                </a:solidFill>
                <a:latin typeface="Calibri Light"/>
              </a:rPr>
            </a:br>
            <a:br>
              <a:rPr lang="en-US" sz="2400" dirty="0">
                <a:solidFill>
                  <a:srgbClr val="333333"/>
                </a:solidFill>
                <a:latin typeface="Calibri Light"/>
              </a:rPr>
            </a:br>
            <a:r>
              <a:rPr lang="en-US" sz="2400" dirty="0">
                <a:solidFill>
                  <a:srgbClr val="333333"/>
                </a:solidFill>
                <a:latin typeface="Calibri Light"/>
              </a:rPr>
              <a:t>This effect grows even stronger if one tries to deliberately suppress upsetting </a:t>
            </a:r>
            <a:r>
              <a:rPr lang="en-US" sz="2400">
                <a:solidFill>
                  <a:srgbClr val="333333"/>
                </a:solidFill>
                <a:latin typeface="Calibri Light"/>
              </a:rPr>
              <a:t>thoughts (“I </a:t>
            </a:r>
            <a:r>
              <a:rPr lang="en-US" sz="2400" dirty="0">
                <a:solidFill>
                  <a:srgbClr val="333333"/>
                </a:solidFill>
                <a:latin typeface="Calibri Light"/>
              </a:rPr>
              <a:t>am </a:t>
            </a:r>
            <a:r>
              <a:rPr lang="en-US" sz="2400">
                <a:solidFill>
                  <a:srgbClr val="333333"/>
                </a:solidFill>
                <a:latin typeface="Calibri Light"/>
              </a:rPr>
              <a:t>a loser” </a:t>
            </a:r>
            <a:r>
              <a:rPr lang="en-US" sz="2400" dirty="0">
                <a:solidFill>
                  <a:srgbClr val="333333"/>
                </a:solidFill>
                <a:latin typeface="Calibri Light"/>
              </a:rPr>
              <a:t>etc.). These thoughts can then become so strong that they seem strange or out of one’s control!</a:t>
            </a:r>
          </a:p>
        </p:txBody>
      </p:sp>
      <p:sp>
        <p:nvSpPr>
          <p:cNvPr id="2" name="Footer Placeholder 1"/>
          <p:cNvSpPr>
            <a:spLocks noGrp="1"/>
          </p:cNvSpPr>
          <p:nvPr>
            <p:ph type="ftr" sz="quarter" idx="11"/>
          </p:nvPr>
        </p:nvSpPr>
        <p:spPr/>
        <p:txBody>
          <a:bodyPr/>
          <a:lstStyle/>
          <a:p>
            <a:pPr>
              <a:defRPr/>
            </a:pPr>
            <a:r>
              <a:rPr lang="de-DE"/>
              <a:t>Metacognitive Training 8 – Mood</a:t>
            </a:r>
          </a:p>
        </p:txBody>
      </p:sp>
      <p:sp>
        <p:nvSpPr>
          <p:cNvPr id="3" name="Slide Number Placeholder 2"/>
          <p:cNvSpPr>
            <a:spLocks noGrp="1"/>
          </p:cNvSpPr>
          <p:nvPr>
            <p:ph type="sldNum" sz="quarter" idx="12"/>
          </p:nvPr>
        </p:nvSpPr>
        <p:spPr/>
        <p:txBody>
          <a:bodyPr/>
          <a:lstStyle/>
          <a:p>
            <a:pPr>
              <a:defRPr/>
            </a:pPr>
            <a:fld id="{F0933BCB-9590-4121-9625-53757801C4A4}" type="slidenum">
              <a:rPr lang="de-DE" altLang="de-DE" smtClean="0"/>
              <a:pPr>
                <a:defRPr/>
              </a:pPr>
              <a:t>30</a:t>
            </a:fld>
            <a:endParaRPr lang="de-DE" altLang="de-DE"/>
          </a:p>
        </p:txBody>
      </p:sp>
      <p:pic>
        <p:nvPicPr>
          <p:cNvPr id="7" name="Picture 6">
            <a:extLst>
              <a:ext uri="{FF2B5EF4-FFF2-40B4-BE49-F238E27FC236}">
                <a16:creationId xmlns:a16="http://schemas.microsoft.com/office/drawing/2014/main" id="{BF3607A4-8041-422C-9E0F-2F545CE7E72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51975" y="4751222"/>
            <a:ext cx="2743200" cy="21067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a:extLst>
              <a:ext uri="{FF2B5EF4-FFF2-40B4-BE49-F238E27FC236}">
                <a16:creationId xmlns:a16="http://schemas.microsoft.com/office/drawing/2014/main" id="{EA57435D-0F40-4C82-848F-40101BE9F22D}"/>
              </a:ext>
            </a:extLst>
          </p:cNvPr>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Instead:</a:t>
            </a:r>
          </a:p>
        </p:txBody>
      </p:sp>
      <p:sp>
        <p:nvSpPr>
          <p:cNvPr id="78851" name="Rectangle 3">
            <a:extLst>
              <a:ext uri="{FF2B5EF4-FFF2-40B4-BE49-F238E27FC236}">
                <a16:creationId xmlns:a16="http://schemas.microsoft.com/office/drawing/2014/main" id="{7FC4D562-F03D-4227-9F28-2912F27BBABF}"/>
              </a:ext>
            </a:extLst>
          </p:cNvPr>
          <p:cNvSpPr>
            <a:spLocks noGrp="1" noChangeArrowheads="1"/>
          </p:cNvSpPr>
          <p:nvPr>
            <p:ph idx="1"/>
          </p:nvPr>
        </p:nvSpPr>
        <p:spPr/>
        <p:txBody>
          <a:bodyPr>
            <a:noAutofit/>
          </a:bodyPr>
          <a:lstStyle/>
          <a:p>
            <a:pPr marL="0" indent="0" eaLnBrk="1" hangingPunct="1">
              <a:buFont typeface="Wingdings" panose="05000000000000000000" pitchFamily="2" charset="2"/>
              <a:buNone/>
            </a:pPr>
            <a:r>
              <a:rPr lang="de-DE" altLang="de-DE" sz="2400" dirty="0">
                <a:solidFill>
                  <a:srgbClr val="333333"/>
                </a:solidFill>
                <a:latin typeface="Calibri Light"/>
              </a:rPr>
              <a:t>If you are bothered by strong negative thoughts, do not try to actively suppress them (this only increases them), but observe the inner events without intervening – like a visitor in a zoo who is observing a dangerous animal from a safe distance.</a:t>
            </a:r>
          </a:p>
          <a:p>
            <a:pPr marL="0" indent="0" eaLnBrk="1" hangingPunct="1">
              <a:buFont typeface="Wingdings" panose="05000000000000000000" pitchFamily="2" charset="2"/>
              <a:buNone/>
            </a:pPr>
            <a:r>
              <a:rPr lang="de-DE" altLang="de-DE" sz="2400" dirty="0">
                <a:solidFill>
                  <a:srgbClr val="004992"/>
                </a:solidFill>
                <a:latin typeface="Calibri Light"/>
              </a:rPr>
              <a:t>The thoughts will almost automatically calm down.</a:t>
            </a:r>
          </a:p>
        </p:txBody>
      </p:sp>
      <p:sp>
        <p:nvSpPr>
          <p:cNvPr id="2" name="Footer Placeholder 1"/>
          <p:cNvSpPr>
            <a:spLocks noGrp="1"/>
          </p:cNvSpPr>
          <p:nvPr>
            <p:ph type="ftr" sz="quarter" idx="11"/>
          </p:nvPr>
        </p:nvSpPr>
        <p:spPr/>
        <p:txBody>
          <a:bodyPr/>
          <a:lstStyle/>
          <a:p>
            <a:pPr>
              <a:defRPr/>
            </a:pPr>
            <a:r>
              <a:rPr lang="de-DE"/>
              <a:t>Metacognitive Training 8 – Mood</a:t>
            </a:r>
          </a:p>
        </p:txBody>
      </p:sp>
      <p:sp>
        <p:nvSpPr>
          <p:cNvPr id="3" name="Slide Number Placeholder 2"/>
          <p:cNvSpPr>
            <a:spLocks noGrp="1"/>
          </p:cNvSpPr>
          <p:nvPr>
            <p:ph type="sldNum" sz="quarter" idx="12"/>
          </p:nvPr>
        </p:nvSpPr>
        <p:spPr/>
        <p:txBody>
          <a:bodyPr/>
          <a:lstStyle/>
          <a:p>
            <a:pPr>
              <a:defRPr/>
            </a:pPr>
            <a:fld id="{F0933BCB-9590-4121-9625-53757801C4A4}" type="slidenum">
              <a:rPr lang="de-DE" altLang="de-DE" smtClean="0"/>
              <a:pPr>
                <a:defRPr/>
              </a:pPr>
              <a:t>31</a:t>
            </a:fld>
            <a:endParaRPr lang="de-DE" altLang="de-DE"/>
          </a:p>
        </p:txBody>
      </p:sp>
      <p:pic>
        <p:nvPicPr>
          <p:cNvPr id="8" name="Picture 4">
            <a:extLst>
              <a:ext uri="{FF2B5EF4-FFF2-40B4-BE49-F238E27FC236}">
                <a16:creationId xmlns:a16="http://schemas.microsoft.com/office/drawing/2014/main" id="{A49E8917-0F7C-4A22-97C7-E5E33578AF8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81061" y="4114799"/>
            <a:ext cx="2214114" cy="27432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7. Further distortions of thinking</a:t>
            </a:r>
          </a:p>
        </p:txBody>
      </p:sp>
      <p:sp>
        <p:nvSpPr>
          <p:cNvPr id="5" name="Content Placeholder 4"/>
          <p:cNvSpPr>
            <a:spLocks noGrp="1"/>
          </p:cNvSpPr>
          <p:nvPr>
            <p:ph idx="1"/>
          </p:nvPr>
        </p:nvSpPr>
        <p:spPr/>
        <p:txBody>
          <a:bodyPr/>
          <a:lstStyle/>
          <a:p>
            <a:pPr lvl="0" defTabSz="914400" eaLnBrk="0" hangingPunct="0">
              <a:lnSpc>
                <a:spcPct val="100000"/>
              </a:lnSpc>
              <a:spcBef>
                <a:spcPts val="1200"/>
              </a:spcBef>
            </a:pPr>
            <a:r>
              <a:rPr lang="en-US" altLang="de-DE" sz="2000" b="1" dirty="0">
                <a:solidFill>
                  <a:srgbClr val="004992"/>
                </a:solidFill>
                <a:latin typeface="Calibri Light"/>
              </a:rPr>
              <a:t>Comparison with other people:</a:t>
            </a:r>
            <a:endParaRPr lang="de-DE" altLang="de-DE" sz="2000" b="1" dirty="0">
              <a:solidFill>
                <a:srgbClr val="333333"/>
              </a:solidFill>
              <a:latin typeface="Calibri Light"/>
            </a:endParaRPr>
          </a:p>
          <a:p>
            <a:pPr marL="342900" lvl="1" indent="-342900" defTabSz="914400" eaLnBrk="0" hangingPunct="0">
              <a:lnSpc>
                <a:spcPct val="100000"/>
              </a:lnSpc>
              <a:spcBef>
                <a:spcPts val="1200"/>
              </a:spcBef>
              <a:spcAft>
                <a:spcPts val="0"/>
              </a:spcAft>
              <a:buClr>
                <a:srgbClr val="333333"/>
              </a:buClr>
              <a:buFont typeface="WingDings"/>
              <a:buChar char=""/>
            </a:pPr>
            <a:r>
              <a:rPr lang="en-US" altLang="de-DE" sz="2000" dirty="0">
                <a:solidFill>
                  <a:srgbClr val="333333"/>
                </a:solidFill>
                <a:latin typeface="Calibri Light"/>
              </a:rPr>
              <a:t>Do not compare yourself too much with others!</a:t>
            </a:r>
          </a:p>
          <a:p>
            <a:pPr marL="342900" lvl="1" indent="-342900" defTabSz="914400" eaLnBrk="0" hangingPunct="0">
              <a:lnSpc>
                <a:spcPct val="100000"/>
              </a:lnSpc>
              <a:spcBef>
                <a:spcPts val="1200"/>
              </a:spcBef>
              <a:spcAft>
                <a:spcPts val="0"/>
              </a:spcAft>
              <a:buClr>
                <a:srgbClr val="333333"/>
              </a:buClr>
              <a:buFont typeface="WingDings"/>
              <a:buChar char=""/>
            </a:pPr>
            <a:r>
              <a:rPr lang="en-US" altLang="de-DE" sz="2000" dirty="0">
                <a:solidFill>
                  <a:srgbClr val="333333"/>
                </a:solidFill>
                <a:latin typeface="Calibri Light"/>
              </a:rPr>
              <a:t>There will always be people who are more attractive, more successful, and </a:t>
            </a:r>
            <a:r>
              <a:rPr lang="de-DE" altLang="de-DE" sz="2000" dirty="0">
                <a:solidFill>
                  <a:srgbClr val="333333"/>
                </a:solidFill>
                <a:latin typeface="Calibri Light"/>
              </a:rPr>
              <a:t>m</a:t>
            </a:r>
            <a:r>
              <a:rPr lang="en-US" altLang="de-DE" sz="2000" dirty="0">
                <a:solidFill>
                  <a:srgbClr val="333333"/>
                </a:solidFill>
                <a:latin typeface="Calibri Light"/>
              </a:rPr>
              <a:t>ore popular. However, if you look at </a:t>
            </a:r>
            <a:r>
              <a:rPr lang="en-US" altLang="de-DE" sz="2000">
                <a:solidFill>
                  <a:srgbClr val="333333"/>
                </a:solidFill>
                <a:latin typeface="Calibri Light"/>
              </a:rPr>
              <a:t>these “lucky devils” </a:t>
            </a:r>
            <a:r>
              <a:rPr lang="en-US" altLang="de-DE" sz="2000" dirty="0">
                <a:solidFill>
                  <a:srgbClr val="333333"/>
                </a:solidFill>
                <a:latin typeface="Calibri Light"/>
              </a:rPr>
              <a:t>closely, you will </a:t>
            </a:r>
            <a:r>
              <a:rPr lang="en-US" altLang="de-DE" sz="2000" dirty="0" err="1">
                <a:solidFill>
                  <a:srgbClr val="333333"/>
                </a:solidFill>
                <a:latin typeface="Calibri Light"/>
              </a:rPr>
              <a:t>recognise</a:t>
            </a:r>
            <a:r>
              <a:rPr lang="en-US" altLang="de-DE" sz="2000" dirty="0">
                <a:solidFill>
                  <a:srgbClr val="333333"/>
                </a:solidFill>
                <a:latin typeface="Calibri Light"/>
              </a:rPr>
              <a:t> that even these people have their </a:t>
            </a:r>
            <a:r>
              <a:rPr lang="en-US" altLang="de-DE" sz="2000" dirty="0" err="1">
                <a:solidFill>
                  <a:srgbClr val="333333"/>
                </a:solidFill>
                <a:latin typeface="Calibri Light"/>
              </a:rPr>
              <a:t>weaknes</a:t>
            </a:r>
            <a:r>
              <a:rPr lang="de-DE" altLang="de-DE" sz="2000" dirty="0">
                <a:solidFill>
                  <a:srgbClr val="333333"/>
                </a:solidFill>
                <a:latin typeface="Calibri Light"/>
              </a:rPr>
              <a:t>s</a:t>
            </a:r>
            <a:r>
              <a:rPr lang="en-US" altLang="de-DE" sz="2000" dirty="0" err="1">
                <a:solidFill>
                  <a:srgbClr val="333333"/>
                </a:solidFill>
                <a:latin typeface="Calibri Light"/>
              </a:rPr>
              <a:t>es</a:t>
            </a:r>
            <a:r>
              <a:rPr lang="en-US" altLang="de-DE" sz="2000" dirty="0">
                <a:solidFill>
                  <a:srgbClr val="333333"/>
                </a:solidFill>
                <a:latin typeface="Calibri Light"/>
              </a:rPr>
              <a:t> and problems.</a:t>
            </a:r>
          </a:p>
        </p:txBody>
      </p:sp>
      <p:sp>
        <p:nvSpPr>
          <p:cNvPr id="3" name="Footer Placeholder 2"/>
          <p:cNvSpPr>
            <a:spLocks noGrp="1"/>
          </p:cNvSpPr>
          <p:nvPr>
            <p:ph type="ftr" sz="quarter" idx="11"/>
          </p:nvPr>
        </p:nvSpPr>
        <p:spPr/>
        <p:txBody>
          <a:bodyPr/>
          <a:lstStyle/>
          <a:p>
            <a:pPr>
              <a:defRPr/>
            </a:pPr>
            <a:r>
              <a:rPr lang="de-DE"/>
              <a:t>Metacognitive Training 8 – Mood</a:t>
            </a:r>
          </a:p>
        </p:txBody>
      </p:sp>
      <p:sp>
        <p:nvSpPr>
          <p:cNvPr id="4" name="Slide Number Placeholder 3"/>
          <p:cNvSpPr>
            <a:spLocks noGrp="1"/>
          </p:cNvSpPr>
          <p:nvPr>
            <p:ph type="sldNum" sz="quarter" idx="12"/>
          </p:nvPr>
        </p:nvSpPr>
        <p:spPr/>
        <p:txBody>
          <a:bodyPr/>
          <a:lstStyle/>
          <a:p>
            <a:pPr>
              <a:defRPr/>
            </a:pPr>
            <a:fld id="{F0933BCB-9590-4121-9625-53757801C4A4}" type="slidenum">
              <a:rPr lang="de-DE" altLang="de-DE" smtClean="0"/>
              <a:pPr>
                <a:defRPr/>
              </a:pPr>
              <a:t>32</a:t>
            </a:fld>
            <a:endParaRPr lang="de-DE" altLang="de-DE"/>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7. Further distortions of thinking</a:t>
            </a:r>
          </a:p>
        </p:txBody>
      </p:sp>
      <p:sp>
        <p:nvSpPr>
          <p:cNvPr id="5" name="Content Placeholder 4"/>
          <p:cNvSpPr>
            <a:spLocks noGrp="1"/>
          </p:cNvSpPr>
          <p:nvPr>
            <p:ph idx="1"/>
          </p:nvPr>
        </p:nvSpPr>
        <p:spPr/>
        <p:txBody>
          <a:bodyPr/>
          <a:lstStyle/>
          <a:p>
            <a:pPr lvl="0" defTabSz="914400" eaLnBrk="0" hangingPunct="0">
              <a:lnSpc>
                <a:spcPct val="100000"/>
              </a:lnSpc>
              <a:spcBef>
                <a:spcPts val="1200"/>
              </a:spcBef>
            </a:pPr>
            <a:r>
              <a:rPr lang="en-US" altLang="de-DE" sz="2000" b="1" dirty="0">
                <a:solidFill>
                  <a:srgbClr val="004992"/>
                </a:solidFill>
                <a:latin typeface="Calibri Light"/>
              </a:rPr>
              <a:t>Comparison with other people:</a:t>
            </a:r>
            <a:endParaRPr lang="de-DE" altLang="de-DE" sz="2000" b="1" dirty="0">
              <a:solidFill>
                <a:srgbClr val="333333"/>
              </a:solidFill>
              <a:latin typeface="Calibri Light"/>
            </a:endParaRPr>
          </a:p>
          <a:p>
            <a:pPr marL="342900" lvl="1" indent="-342900" defTabSz="914400" eaLnBrk="0" hangingPunct="0">
              <a:lnSpc>
                <a:spcPct val="100000"/>
              </a:lnSpc>
              <a:spcBef>
                <a:spcPts val="1200"/>
              </a:spcBef>
              <a:spcAft>
                <a:spcPts val="0"/>
              </a:spcAft>
              <a:buClr>
                <a:srgbClr val="333333"/>
              </a:buClr>
              <a:buFont typeface="WingDings"/>
              <a:buChar char=""/>
            </a:pPr>
            <a:r>
              <a:rPr lang="en-US" altLang="de-DE" sz="2000" dirty="0">
                <a:solidFill>
                  <a:srgbClr val="333333"/>
                </a:solidFill>
                <a:latin typeface="Calibri Light"/>
              </a:rPr>
              <a:t>Do not compare yourself too much with others!</a:t>
            </a:r>
          </a:p>
          <a:p>
            <a:pPr marL="342900" lvl="1" indent="-342900" defTabSz="914400" eaLnBrk="0" hangingPunct="0">
              <a:lnSpc>
                <a:spcPct val="100000"/>
              </a:lnSpc>
              <a:spcBef>
                <a:spcPts val="1200"/>
              </a:spcBef>
              <a:spcAft>
                <a:spcPts val="0"/>
              </a:spcAft>
              <a:buClr>
                <a:srgbClr val="333333"/>
              </a:buClr>
              <a:buFont typeface="WingDings"/>
              <a:buChar char=""/>
            </a:pPr>
            <a:r>
              <a:rPr lang="en-US" altLang="de-DE" sz="2000" dirty="0">
                <a:solidFill>
                  <a:srgbClr val="333333"/>
                </a:solidFill>
                <a:latin typeface="Calibri Light"/>
              </a:rPr>
              <a:t>There will always be people who are more attractive, more successful, and </a:t>
            </a:r>
            <a:r>
              <a:rPr lang="de-DE" altLang="de-DE" sz="2000" dirty="0">
                <a:solidFill>
                  <a:srgbClr val="333333"/>
                </a:solidFill>
                <a:latin typeface="Calibri Light"/>
              </a:rPr>
              <a:t>m</a:t>
            </a:r>
            <a:r>
              <a:rPr lang="en-US" altLang="de-DE" sz="2000" dirty="0">
                <a:solidFill>
                  <a:srgbClr val="333333"/>
                </a:solidFill>
                <a:latin typeface="Calibri Light"/>
              </a:rPr>
              <a:t>ore popular. However, if you look at </a:t>
            </a:r>
            <a:r>
              <a:rPr lang="en-US" altLang="de-DE" sz="2000">
                <a:solidFill>
                  <a:srgbClr val="333333"/>
                </a:solidFill>
                <a:latin typeface="Calibri Light"/>
              </a:rPr>
              <a:t>these “lucky devils” </a:t>
            </a:r>
            <a:r>
              <a:rPr lang="en-US" altLang="de-DE" sz="2000" dirty="0">
                <a:solidFill>
                  <a:srgbClr val="333333"/>
                </a:solidFill>
                <a:latin typeface="Calibri Light"/>
              </a:rPr>
              <a:t>closely, you will </a:t>
            </a:r>
            <a:r>
              <a:rPr lang="en-US" altLang="de-DE" sz="2000" dirty="0" err="1">
                <a:solidFill>
                  <a:srgbClr val="333333"/>
                </a:solidFill>
                <a:latin typeface="Calibri Light"/>
              </a:rPr>
              <a:t>recognise</a:t>
            </a:r>
            <a:r>
              <a:rPr lang="en-US" altLang="de-DE" sz="2000" dirty="0">
                <a:solidFill>
                  <a:srgbClr val="333333"/>
                </a:solidFill>
                <a:latin typeface="Calibri Light"/>
              </a:rPr>
              <a:t> that even these people have their </a:t>
            </a:r>
            <a:r>
              <a:rPr lang="en-US" altLang="de-DE" sz="2000" dirty="0" err="1">
                <a:solidFill>
                  <a:srgbClr val="333333"/>
                </a:solidFill>
                <a:latin typeface="Calibri Light"/>
              </a:rPr>
              <a:t>weaknes</a:t>
            </a:r>
            <a:r>
              <a:rPr lang="de-DE" altLang="de-DE" sz="2000" dirty="0">
                <a:solidFill>
                  <a:srgbClr val="333333"/>
                </a:solidFill>
                <a:latin typeface="Calibri Light"/>
              </a:rPr>
              <a:t>s</a:t>
            </a:r>
            <a:r>
              <a:rPr lang="en-US" altLang="de-DE" sz="2000" dirty="0" err="1">
                <a:solidFill>
                  <a:srgbClr val="333333"/>
                </a:solidFill>
                <a:latin typeface="Calibri Light"/>
              </a:rPr>
              <a:t>es</a:t>
            </a:r>
            <a:r>
              <a:rPr lang="en-US" altLang="de-DE" sz="2000" dirty="0">
                <a:solidFill>
                  <a:srgbClr val="333333"/>
                </a:solidFill>
                <a:latin typeface="Calibri Light"/>
              </a:rPr>
              <a:t> and problems.</a:t>
            </a:r>
          </a:p>
          <a:p>
            <a:pPr lvl="0" defTabSz="914400" eaLnBrk="0" hangingPunct="0"/>
            <a:r>
              <a:rPr lang="en-US" altLang="de-DE" sz="2000" b="1" dirty="0">
                <a:solidFill>
                  <a:srgbClr val="004992"/>
                </a:solidFill>
                <a:latin typeface="Calibri Light"/>
              </a:rPr>
              <a:t>Absolute demands:</a:t>
            </a:r>
          </a:p>
          <a:p>
            <a:pPr marL="342900" lvl="1" indent="-342900" defTabSz="914400" eaLnBrk="0" hangingPunct="0">
              <a:lnSpc>
                <a:spcPct val="100000"/>
              </a:lnSpc>
              <a:spcBef>
                <a:spcPts val="1200"/>
              </a:spcBef>
              <a:spcAft>
                <a:spcPts val="0"/>
              </a:spcAft>
              <a:buClr>
                <a:srgbClr val="333333"/>
              </a:buClr>
              <a:buFont typeface="WingDings"/>
              <a:buChar char=""/>
            </a:pPr>
            <a:r>
              <a:rPr lang="en-US" altLang="de-DE" sz="2000" b="1" dirty="0">
                <a:solidFill>
                  <a:srgbClr val="333333"/>
                </a:solidFill>
                <a:latin typeface="Calibri Light"/>
              </a:rPr>
              <a:t>Do not</a:t>
            </a:r>
            <a:r>
              <a:rPr lang="en-US" altLang="de-DE" sz="2000" dirty="0">
                <a:solidFill>
                  <a:srgbClr val="333333"/>
                </a:solidFill>
                <a:latin typeface="Calibri Light"/>
              </a:rPr>
              <a:t> </a:t>
            </a:r>
            <a:r>
              <a:rPr lang="de-DE" altLang="de-DE" sz="2000" dirty="0">
                <a:solidFill>
                  <a:srgbClr val="333333"/>
                </a:solidFill>
                <a:latin typeface="Calibri Light"/>
              </a:rPr>
              <a:t>place</a:t>
            </a:r>
            <a:r>
              <a:rPr lang="en-US" altLang="de-DE" sz="2000" dirty="0">
                <a:solidFill>
                  <a:srgbClr val="333333"/>
                </a:solidFill>
                <a:latin typeface="Calibri Light"/>
              </a:rPr>
              <a:t> too high demands on yourself such as:</a:t>
            </a:r>
          </a:p>
          <a:p>
            <a:pPr lvl="2" defTabSz="914400" eaLnBrk="0" hangingPunct="0">
              <a:lnSpc>
                <a:spcPct val="100000"/>
              </a:lnSpc>
              <a:spcBef>
                <a:spcPts val="1200"/>
              </a:spcBef>
              <a:spcAft>
                <a:spcPts val="0"/>
              </a:spcAft>
              <a:buClr>
                <a:schemeClr val="bg1"/>
              </a:buClr>
              <a:buFont typeface="WingDings"/>
              <a:buChar char=""/>
            </a:pPr>
            <a:r>
              <a:rPr lang="en-US" altLang="de-DE" sz="2000">
                <a:solidFill>
                  <a:srgbClr val="333333"/>
                </a:solidFill>
                <a:latin typeface="Calibri Light"/>
              </a:rPr>
              <a:t>“I </a:t>
            </a:r>
            <a:r>
              <a:rPr lang="en-US" altLang="de-DE" sz="2000" dirty="0">
                <a:solidFill>
                  <a:srgbClr val="333333"/>
                </a:solidFill>
                <a:latin typeface="Calibri Light"/>
              </a:rPr>
              <a:t>must always </a:t>
            </a:r>
            <a:r>
              <a:rPr lang="en-US" altLang="de-DE" sz="2000">
                <a:solidFill>
                  <a:srgbClr val="333333"/>
                </a:solidFill>
                <a:latin typeface="Calibri Light"/>
              </a:rPr>
              <a:t>look good”</a:t>
            </a:r>
            <a:endParaRPr lang="en-US" altLang="de-DE" sz="2000" dirty="0">
              <a:solidFill>
                <a:srgbClr val="333333"/>
              </a:solidFill>
              <a:latin typeface="Calibri Light"/>
            </a:endParaRPr>
          </a:p>
          <a:p>
            <a:pPr lvl="2" defTabSz="914400" eaLnBrk="0" hangingPunct="0">
              <a:lnSpc>
                <a:spcPct val="100000"/>
              </a:lnSpc>
              <a:spcBef>
                <a:spcPts val="1200"/>
              </a:spcBef>
              <a:spcAft>
                <a:spcPts val="0"/>
              </a:spcAft>
              <a:buClr>
                <a:schemeClr val="bg1"/>
              </a:buClr>
              <a:buFont typeface="WingDings"/>
              <a:buChar char=""/>
            </a:pPr>
            <a:r>
              <a:rPr lang="en-US" altLang="de-DE" sz="2000">
                <a:solidFill>
                  <a:srgbClr val="333333"/>
                </a:solidFill>
                <a:latin typeface="Calibri Light"/>
              </a:rPr>
              <a:t>“I </a:t>
            </a:r>
            <a:r>
              <a:rPr lang="en-US" altLang="de-DE" sz="2000" dirty="0">
                <a:solidFill>
                  <a:srgbClr val="333333"/>
                </a:solidFill>
                <a:latin typeface="Calibri Light"/>
              </a:rPr>
              <a:t>must always </a:t>
            </a:r>
            <a:r>
              <a:rPr lang="en-US" altLang="de-DE" sz="2000">
                <a:solidFill>
                  <a:srgbClr val="333333"/>
                </a:solidFill>
                <a:latin typeface="Calibri Light"/>
              </a:rPr>
              <a:t>appear smart”</a:t>
            </a:r>
            <a:endParaRPr lang="de-DE" altLang="de-DE" sz="2000" dirty="0">
              <a:solidFill>
                <a:srgbClr val="333333"/>
              </a:solidFill>
              <a:latin typeface="Calibri Light"/>
            </a:endParaRPr>
          </a:p>
          <a:p>
            <a:pPr lvl="2" defTabSz="914400" eaLnBrk="0" hangingPunct="0">
              <a:lnSpc>
                <a:spcPct val="100000"/>
              </a:lnSpc>
              <a:spcBef>
                <a:spcPts val="1200"/>
              </a:spcBef>
              <a:spcAft>
                <a:spcPts val="0"/>
              </a:spcAft>
              <a:buClr>
                <a:schemeClr val="bg1"/>
              </a:buClr>
              <a:buFont typeface="WingDings"/>
              <a:buChar char=""/>
            </a:pPr>
            <a:r>
              <a:rPr lang="en-US" altLang="de-DE" sz="2000">
                <a:solidFill>
                  <a:srgbClr val="333333"/>
                </a:solidFill>
                <a:latin typeface="Calibri Light"/>
              </a:rPr>
              <a:t>“I </a:t>
            </a:r>
            <a:r>
              <a:rPr lang="en-US" altLang="de-DE" sz="2000" dirty="0">
                <a:solidFill>
                  <a:srgbClr val="333333"/>
                </a:solidFill>
                <a:latin typeface="Calibri Light"/>
              </a:rPr>
              <a:t>must always be </a:t>
            </a:r>
            <a:r>
              <a:rPr lang="en-US" altLang="de-DE" sz="2000">
                <a:solidFill>
                  <a:srgbClr val="333333"/>
                </a:solidFill>
                <a:latin typeface="Calibri Light"/>
              </a:rPr>
              <a:t>most entertaining”</a:t>
            </a:r>
            <a:endParaRPr lang="en-US" sz="2000" dirty="0">
              <a:latin typeface="Calibri Light"/>
            </a:endParaRPr>
          </a:p>
        </p:txBody>
      </p:sp>
      <p:sp>
        <p:nvSpPr>
          <p:cNvPr id="3" name="Footer Placeholder 2"/>
          <p:cNvSpPr>
            <a:spLocks noGrp="1"/>
          </p:cNvSpPr>
          <p:nvPr>
            <p:ph type="ftr" sz="quarter" idx="11"/>
          </p:nvPr>
        </p:nvSpPr>
        <p:spPr/>
        <p:txBody>
          <a:bodyPr/>
          <a:lstStyle/>
          <a:p>
            <a:pPr>
              <a:defRPr/>
            </a:pPr>
            <a:r>
              <a:rPr lang="de-DE"/>
              <a:t>Metacognitive Training 8 – Mood</a:t>
            </a:r>
          </a:p>
        </p:txBody>
      </p:sp>
      <p:sp>
        <p:nvSpPr>
          <p:cNvPr id="4" name="Slide Number Placeholder 3"/>
          <p:cNvSpPr>
            <a:spLocks noGrp="1"/>
          </p:cNvSpPr>
          <p:nvPr>
            <p:ph type="sldNum" sz="quarter" idx="12"/>
          </p:nvPr>
        </p:nvSpPr>
        <p:spPr/>
        <p:txBody>
          <a:bodyPr/>
          <a:lstStyle/>
          <a:p>
            <a:pPr>
              <a:defRPr/>
            </a:pPr>
            <a:fld id="{F0933BCB-9590-4121-9625-53757801C4A4}" type="slidenum">
              <a:rPr lang="de-DE" altLang="de-DE" smtClean="0"/>
              <a:pPr>
                <a:defRPr/>
              </a:pPr>
              <a:t>33</a:t>
            </a:fld>
            <a:endParaRPr lang="de-DE" altLang="de-DE"/>
          </a:p>
        </p:txBody>
      </p:sp>
      <p:pic>
        <p:nvPicPr>
          <p:cNvPr id="8" name="Picture 18" descr="Barbie@2_bearbeitet_4 - treesee flickr">
            <a:extLst>
              <a:ext uri="{FF2B5EF4-FFF2-40B4-BE49-F238E27FC236}">
                <a16:creationId xmlns:a16="http://schemas.microsoft.com/office/drawing/2014/main" id="{499E280B-0996-47C0-9C96-1FDAA69609C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92509" y="4114799"/>
            <a:ext cx="2402666" cy="27432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3237456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de-DE" sz="3600" spc="-5" dirty="0"/>
              <a:t>optional: Video Clip</a:t>
            </a:r>
            <a:endParaRPr lang="de-DE" sz="3600" dirty="0"/>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en-US" sz="2400" dirty="0">
                <a:solidFill>
                  <a:srgbClr val="004992"/>
                </a:solidFill>
                <a:latin typeface="Calibri Light"/>
                <a:ea typeface="ＭＳ Ｐゴシック" panose="020B0600070205080204" pitchFamily="34" charset="-128"/>
              </a:rPr>
              <a:t>optional: Video clip presentations that address today‘s topic are available at the following web site:</a:t>
            </a:r>
            <a:r>
              <a:rPr lang="de-DE" sz="2400" dirty="0">
                <a:solidFill>
                  <a:srgbClr val="004992"/>
                </a:solidFill>
                <a:latin typeface="Calibri Light"/>
                <a:ea typeface="ＭＳ Ｐゴシック" panose="020B0600070205080204" pitchFamily="34" charset="-128"/>
              </a:rPr>
              <a:t> </a:t>
            </a:r>
            <a:br>
              <a:rPr lang="de-DE" sz="2400" dirty="0">
                <a:solidFill>
                  <a:srgbClr val="004992"/>
                </a:solidFill>
                <a:latin typeface="Calibri Light"/>
                <a:ea typeface="ＭＳ Ｐゴシック" panose="020B0600070205080204" pitchFamily="34" charset="-128"/>
              </a:rPr>
            </a:br>
            <a:r>
              <a:rPr lang="de-DE" dirty="0">
                <a:solidFill>
                  <a:srgbClr val="004992"/>
                </a:solidFill>
                <a:latin typeface="Calibri Light"/>
                <a:ea typeface="ＭＳ Ｐゴシック" panose="020B0600070205080204" pitchFamily="34" charset="-128"/>
                <a:hlinkClick r:id="rId3"/>
              </a:rPr>
              <a:t>http://www.uke.de/mct_videos</a:t>
            </a:r>
            <a:endParaRPr lang="de-DE" dirty="0">
              <a:solidFill>
                <a:srgbClr val="004992"/>
              </a:solidFill>
              <a:latin typeface="Calibri Light"/>
              <a:ea typeface="ＭＳ Ｐゴシック" panose="020B0600070205080204" pitchFamily="34" charset="-128"/>
            </a:endParaRPr>
          </a:p>
          <a:p>
            <a:pPr lvl="0" defTabSz="914400" eaLnBrk="0" fontAlgn="base" hangingPunct="0">
              <a:spcAft>
                <a:spcPct val="0"/>
              </a:spcAft>
            </a:pPr>
            <a:r>
              <a:rPr lang="en-US" sz="2400" dirty="0">
                <a:solidFill>
                  <a:srgbClr val="333333"/>
                </a:solidFill>
                <a:latin typeface="Calibri Light"/>
                <a:ea typeface="ＭＳ Ｐゴシック" panose="020B0600070205080204" pitchFamily="34" charset="-128"/>
              </a:rPr>
              <a:t>After the video, you may discuss how it is related to today’s topic.</a:t>
            </a:r>
            <a:endParaRPr lang="de-DE" sz="2400" dirty="0">
              <a:solidFill>
                <a:srgbClr val="333333"/>
              </a:solidFill>
              <a:latin typeface="Calibri Light"/>
              <a:ea typeface="ＭＳ Ｐゴシック" panose="020B0600070205080204" pitchFamily="34" charset="-128"/>
            </a:endParaRPr>
          </a:p>
        </p:txBody>
      </p:sp>
      <p:sp>
        <p:nvSpPr>
          <p:cNvPr id="3" name="Footer Placeholder 2"/>
          <p:cNvSpPr>
            <a:spLocks noGrp="1"/>
          </p:cNvSpPr>
          <p:nvPr>
            <p:ph type="ftr" sz="quarter" idx="11"/>
          </p:nvPr>
        </p:nvSpPr>
        <p:spPr/>
        <p:txBody>
          <a:bodyPr/>
          <a:lstStyle/>
          <a:p>
            <a:pPr>
              <a:defRPr/>
            </a:pPr>
            <a:r>
              <a:rPr lang="de-DE"/>
              <a:t>Metacognitive Training 8 – Mood</a:t>
            </a:r>
          </a:p>
        </p:txBody>
      </p:sp>
      <p:sp>
        <p:nvSpPr>
          <p:cNvPr id="4" name="Slide Number Placeholder 3"/>
          <p:cNvSpPr>
            <a:spLocks noGrp="1"/>
          </p:cNvSpPr>
          <p:nvPr>
            <p:ph type="sldNum" sz="quarter" idx="12"/>
          </p:nvPr>
        </p:nvSpPr>
        <p:spPr/>
        <p:txBody>
          <a:bodyPr/>
          <a:lstStyle/>
          <a:p>
            <a:pPr>
              <a:defRPr/>
            </a:pPr>
            <a:fld id="{799F0357-4054-4BFA-A3EC-DDFEA29EC935}" type="slidenum">
              <a:rPr lang="de-DE" altLang="de-DE" smtClean="0"/>
              <a:pPr>
                <a:defRPr/>
              </a:pPr>
              <a:t>34</a:t>
            </a:fld>
            <a:endParaRPr lang="de-DE" altLang="de-DE"/>
          </a:p>
        </p:txBody>
      </p:sp>
      <p:sp>
        <p:nvSpPr>
          <p:cNvPr id="12" name="object 3"/>
          <p:cNvSpPr txBox="1"/>
          <p:nvPr/>
        </p:nvSpPr>
        <p:spPr>
          <a:xfrm>
            <a:off x="455023" y="4658666"/>
            <a:ext cx="8128431" cy="1048363"/>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b="0" i="1" spc="-5" dirty="0">
                <a:solidFill>
                  <a:srgbClr val="333333"/>
                </a:solidFill>
                <a:latin typeface="Calibri Light"/>
                <a:ea typeface="ＭＳ Ｐゴシック" panose="020B0600070205080204" pitchFamily="34" charset="-128"/>
                <a:cs typeface="Verdana"/>
              </a:rPr>
              <a:t>[for Trainers:</a:t>
            </a:r>
            <a:endParaRPr b="0" dirty="0">
              <a:solidFill>
                <a:srgbClr val="333333"/>
              </a:solidFill>
              <a:latin typeface="Calibri Light"/>
              <a:ea typeface="ＭＳ Ｐゴシック" panose="020B0600070205080204" pitchFamily="34" charset="-128"/>
              <a:cs typeface="Verdana"/>
            </a:endParaRPr>
          </a:p>
          <a:p>
            <a:pPr marL="12700" marR="5080" defTabSz="914400" eaLnBrk="0" fontAlgn="base" hangingPunct="0">
              <a:spcBef>
                <a:spcPts val="800"/>
              </a:spcBef>
              <a:spcAft>
                <a:spcPct val="0"/>
              </a:spcAft>
            </a:pPr>
            <a:r>
              <a:rPr lang="en-US" b="0" dirty="0">
                <a:solidFill>
                  <a:srgbClr val="333333"/>
                </a:solidFill>
                <a:latin typeface="Calibri Light"/>
                <a:ea typeface="ＭＳ Ｐゴシック" panose="020B0600070205080204" pitchFamily="34" charset="-128"/>
              </a:rPr>
              <a:t>Some movie clips contain language that may not be appropriate for all audiences and across all cultures. Please carefully pre-screen videos before showing</a:t>
            </a:r>
            <a:r>
              <a:rPr lang="de-DE" b="0" dirty="0">
                <a:solidFill>
                  <a:srgbClr val="333333"/>
                </a:solidFill>
                <a:latin typeface="Calibri Light"/>
                <a:ea typeface="ＭＳ Ｐゴシック" panose="020B0600070205080204" pitchFamily="34" charset="-128"/>
              </a:rPr>
              <a:t>]</a:t>
            </a:r>
          </a:p>
        </p:txBody>
      </p:sp>
      <p:sp>
        <p:nvSpPr>
          <p:cNvPr id="15"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2"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3"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4"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5"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Tree>
    <p:extLst>
      <p:ext uri="{BB962C8B-B14F-4D97-AF65-F5344CB8AC3E}">
        <p14:creationId xmlns:p14="http://schemas.microsoft.com/office/powerpoint/2010/main" val="398598480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9" name="Rectangle 1033">
            <a:extLst>
              <a:ext uri="{FF2B5EF4-FFF2-40B4-BE49-F238E27FC236}">
                <a16:creationId xmlns:a16="http://schemas.microsoft.com/office/drawing/2014/main" id="{3BAA41E8-8245-47E6-A424-CE025550FEAC}"/>
              </a:ext>
            </a:extLst>
          </p:cNvPr>
          <p:cNvSpPr>
            <a:spLocks noGrp="1" noChangeArrowheads="1"/>
          </p:cNvSpPr>
          <p:nvPr>
            <p:ph type="title"/>
          </p:nvPr>
        </p:nvSpPr>
        <p:spPr/>
        <p:txBody>
          <a:bodyPr vert="horz" lIns="0" tIns="0" rIns="0" bIns="0" rtlCol="0" anchor="t">
            <a:spAutoFit/>
          </a:bodyPr>
          <a:lstStyle/>
          <a:p>
            <a:pPr defTabSz="914377">
              <a:spcBef>
                <a:spcPts val="0"/>
              </a:spcBef>
            </a:pPr>
            <a:r>
              <a:rPr lang="en-US" altLang="de-DE" sz="3600">
                <a:latin typeface="Calibri Light"/>
              </a:rPr>
              <a:t>Be aware of your strengths</a:t>
            </a:r>
          </a:p>
        </p:txBody>
      </p:sp>
      <p:sp>
        <p:nvSpPr>
          <p:cNvPr id="338947" name="Rectangle 1027">
            <a:extLst>
              <a:ext uri="{FF2B5EF4-FFF2-40B4-BE49-F238E27FC236}">
                <a16:creationId xmlns:a16="http://schemas.microsoft.com/office/drawing/2014/main" id="{B5A7FE8A-092B-432A-ACDE-2EF52AB62357}"/>
              </a:ext>
            </a:extLst>
          </p:cNvPr>
          <p:cNvSpPr>
            <a:spLocks noGrp="1" noChangeArrowheads="1"/>
          </p:cNvSpPr>
          <p:nvPr>
            <p:ph idx="1"/>
          </p:nvPr>
        </p:nvSpPr>
        <p:spPr/>
        <p:txBody>
          <a:bodyPr>
            <a:noAutofit/>
          </a:bodyPr>
          <a:lstStyle/>
          <a:p>
            <a:pPr marL="342900" indent="-342900" eaLnBrk="1" hangingPunct="1">
              <a:buClr>
                <a:srgbClr val="333333"/>
              </a:buClr>
              <a:buFont typeface="WingDings"/>
              <a:buChar char=""/>
              <a:defRPr/>
            </a:pPr>
            <a:r>
              <a:rPr lang="en-US" sz="2400" dirty="0">
                <a:solidFill>
                  <a:srgbClr val="333333"/>
                </a:solidFill>
                <a:latin typeface="Calibri Light"/>
              </a:rPr>
              <a:t>Instead of focusing on your </a:t>
            </a:r>
            <a:r>
              <a:rPr lang="de-DE" sz="2400" dirty="0" err="1">
                <a:solidFill>
                  <a:srgbClr val="333333"/>
                </a:solidFill>
                <a:latin typeface="Calibri Light"/>
              </a:rPr>
              <a:t>weaknesses</a:t>
            </a:r>
            <a:r>
              <a:rPr lang="en-US" sz="2400" dirty="0">
                <a:solidFill>
                  <a:srgbClr val="333333"/>
                </a:solidFill>
                <a:latin typeface="Calibri Light"/>
              </a:rPr>
              <a:t>, </a:t>
            </a:r>
            <a:r>
              <a:rPr lang="en-US" sz="2400" dirty="0" err="1">
                <a:solidFill>
                  <a:srgbClr val="333333"/>
                </a:solidFill>
                <a:latin typeface="Calibri Light"/>
              </a:rPr>
              <a:t>emphasise</a:t>
            </a:r>
            <a:r>
              <a:rPr lang="en-US" sz="2400" dirty="0">
                <a:solidFill>
                  <a:srgbClr val="333333"/>
                </a:solidFill>
                <a:latin typeface="Calibri Light"/>
              </a:rPr>
              <a:t> your strengths.</a:t>
            </a:r>
          </a:p>
          <a:p>
            <a:pPr marL="342900" indent="-342900" eaLnBrk="1" hangingPunct="1">
              <a:buClr>
                <a:srgbClr val="000000"/>
              </a:buClr>
              <a:buFont typeface="WingDings"/>
              <a:buChar char=""/>
              <a:defRPr/>
            </a:pPr>
            <a:r>
              <a:rPr lang="en-US" sz="2400" dirty="0">
                <a:solidFill>
                  <a:srgbClr val="333333"/>
                </a:solidFill>
                <a:latin typeface="Calibri Light"/>
              </a:rPr>
              <a:t>Every human being has strengths </a:t>
            </a:r>
            <a:r>
              <a:rPr lang="de-DE" sz="2400" dirty="0" err="1">
                <a:solidFill>
                  <a:srgbClr val="333333"/>
                </a:solidFill>
                <a:latin typeface="Calibri Light"/>
              </a:rPr>
              <a:t>that</a:t>
            </a:r>
            <a:r>
              <a:rPr lang="de-DE" sz="2400" dirty="0">
                <a:solidFill>
                  <a:srgbClr val="333333"/>
                </a:solidFill>
                <a:latin typeface="Calibri Light"/>
              </a:rPr>
              <a:t> </a:t>
            </a:r>
            <a:r>
              <a:rPr lang="en-US" sz="2400" dirty="0">
                <a:solidFill>
                  <a:srgbClr val="333333"/>
                </a:solidFill>
                <a:latin typeface="Calibri Light"/>
              </a:rPr>
              <a:t>he or she can take pride in</a:t>
            </a:r>
            <a:br>
              <a:rPr lang="en-US" sz="2400" dirty="0">
                <a:solidFill>
                  <a:srgbClr val="333333"/>
                </a:solidFill>
                <a:latin typeface="Calibri Light"/>
              </a:rPr>
            </a:br>
            <a:r>
              <a:rPr lang="en-US" sz="2400" dirty="0">
                <a:solidFill>
                  <a:srgbClr val="333333"/>
                </a:solidFill>
                <a:latin typeface="Calibri Light"/>
              </a:rPr>
              <a:t>and are not shared by everyone </a:t>
            </a:r>
            <a:br>
              <a:rPr lang="en-US" sz="2400" dirty="0">
                <a:solidFill>
                  <a:srgbClr val="333333"/>
                </a:solidFill>
                <a:latin typeface="Calibri Light"/>
              </a:rPr>
            </a:br>
            <a:r>
              <a:rPr lang="en-US" sz="2400" i="1" dirty="0">
                <a:solidFill>
                  <a:srgbClr val="333333"/>
                </a:solidFill>
                <a:latin typeface="Calibri Light"/>
              </a:rPr>
              <a:t>…</a:t>
            </a:r>
            <a:r>
              <a:rPr lang="en-US" sz="2400" i="1" dirty="0">
                <a:solidFill>
                  <a:srgbClr val="004992"/>
                </a:solidFill>
                <a:latin typeface="Calibri Light"/>
              </a:rPr>
              <a:t> these do not have to be world records or famous inventions</a:t>
            </a:r>
            <a:endParaRPr lang="en-US" sz="2400" dirty="0">
              <a:solidFill>
                <a:srgbClr val="004992"/>
              </a:solidFill>
              <a:latin typeface="Calibri Light"/>
            </a:endParaRPr>
          </a:p>
        </p:txBody>
      </p:sp>
      <p:sp>
        <p:nvSpPr>
          <p:cNvPr id="2" name="Footer Placeholder 1"/>
          <p:cNvSpPr>
            <a:spLocks noGrp="1"/>
          </p:cNvSpPr>
          <p:nvPr>
            <p:ph type="ftr" sz="quarter" idx="11"/>
          </p:nvPr>
        </p:nvSpPr>
        <p:spPr/>
        <p:txBody>
          <a:bodyPr/>
          <a:lstStyle/>
          <a:p>
            <a:pPr>
              <a:defRPr/>
            </a:pPr>
            <a:r>
              <a:rPr lang="de-DE"/>
              <a:t>Metacognitive Training 8 – Mood</a:t>
            </a:r>
          </a:p>
        </p:txBody>
      </p:sp>
      <p:sp>
        <p:nvSpPr>
          <p:cNvPr id="3" name="Slide Number Placeholder 2"/>
          <p:cNvSpPr>
            <a:spLocks noGrp="1"/>
          </p:cNvSpPr>
          <p:nvPr>
            <p:ph type="sldNum" sz="quarter" idx="12"/>
          </p:nvPr>
        </p:nvSpPr>
        <p:spPr/>
        <p:txBody>
          <a:bodyPr/>
          <a:lstStyle/>
          <a:p>
            <a:pPr>
              <a:defRPr/>
            </a:pPr>
            <a:fld id="{799F0357-4054-4BFA-A3EC-DDFEA29EC935}" type="slidenum">
              <a:rPr lang="de-DE" altLang="de-DE" smtClean="0"/>
              <a:pPr>
                <a:defRPr/>
              </a:pPr>
              <a:t>35</a:t>
            </a:fld>
            <a:endParaRPr lang="de-DE" altLang="de-DE"/>
          </a:p>
        </p:txBody>
      </p:sp>
      <p:pic>
        <p:nvPicPr>
          <p:cNvPr id="8" name="Picture 10" descr="JUMPING - c a muller - flickr - cc_noncommercial">
            <a:extLst>
              <a:ext uri="{FF2B5EF4-FFF2-40B4-BE49-F238E27FC236}">
                <a16:creationId xmlns:a16="http://schemas.microsoft.com/office/drawing/2014/main" id="{49805A46-E6B6-47DA-AEB9-B97179F06EF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28953" y="914400"/>
            <a:ext cx="2966222" cy="1975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4" name="Rectangle 1033">
            <a:extLst>
              <a:ext uri="{FF2B5EF4-FFF2-40B4-BE49-F238E27FC236}">
                <a16:creationId xmlns:a16="http://schemas.microsoft.com/office/drawing/2014/main" id="{F9FD8076-E34F-4695-A2CF-052CD98F9E0C}"/>
              </a:ext>
            </a:extLst>
          </p:cNvPr>
          <p:cNvSpPr>
            <a:spLocks noGrp="1" noChangeArrowheads="1"/>
          </p:cNvSpPr>
          <p:nvPr>
            <p:ph type="title"/>
          </p:nvPr>
        </p:nvSpPr>
        <p:spPr/>
        <p:txBody>
          <a:bodyPr vert="horz" lIns="0" tIns="0" rIns="0" bIns="0" rtlCol="0" anchor="t">
            <a:spAutoFit/>
          </a:bodyPr>
          <a:lstStyle/>
          <a:p>
            <a:pPr defTabSz="914377">
              <a:spcBef>
                <a:spcPts val="0"/>
              </a:spcBef>
            </a:pPr>
            <a:r>
              <a:rPr lang="en-US" altLang="de-DE" sz="3600">
                <a:latin typeface="Calibri Light"/>
              </a:rPr>
              <a:t>Be aware of your strengths</a:t>
            </a:r>
          </a:p>
        </p:txBody>
      </p:sp>
      <p:sp>
        <p:nvSpPr>
          <p:cNvPr id="92162" name="Rectangle 2">
            <a:extLst>
              <a:ext uri="{FF2B5EF4-FFF2-40B4-BE49-F238E27FC236}">
                <a16:creationId xmlns:a16="http://schemas.microsoft.com/office/drawing/2014/main" id="{F35B0292-FE46-41C5-9DF7-F1BE84AED4BF}"/>
              </a:ext>
            </a:extLst>
          </p:cNvPr>
          <p:cNvSpPr>
            <a:spLocks noGrp="1" noChangeArrowheads="1"/>
          </p:cNvSpPr>
          <p:nvPr>
            <p:ph idx="1"/>
          </p:nvPr>
        </p:nvSpPr>
        <p:spPr/>
        <p:txBody>
          <a:bodyPr>
            <a:noAutofit/>
          </a:bodyPr>
          <a:lstStyle/>
          <a:p>
            <a:pPr marL="609600" indent="-609600" eaLnBrk="1" hangingPunct="1">
              <a:lnSpc>
                <a:spcPct val="100000"/>
              </a:lnSpc>
              <a:spcBef>
                <a:spcPts val="1200"/>
              </a:spcBef>
              <a:buFont typeface="Wingdings" panose="05000000000000000000" pitchFamily="2" charset="2"/>
              <a:buAutoNum type="arabicPeriod"/>
            </a:pPr>
            <a:r>
              <a:rPr lang="de-DE" altLang="de-DE" sz="2400" dirty="0">
                <a:solidFill>
                  <a:srgbClr val="004992"/>
                </a:solidFill>
                <a:latin typeface="Calibri Light"/>
              </a:rPr>
              <a:t>Think </a:t>
            </a:r>
            <a:r>
              <a:rPr lang="de-DE" altLang="de-DE" sz="2400" dirty="0" err="1">
                <a:solidFill>
                  <a:srgbClr val="004992"/>
                </a:solidFill>
                <a:latin typeface="Calibri Light"/>
              </a:rPr>
              <a:t>about</a:t>
            </a:r>
            <a:r>
              <a:rPr lang="de-DE" altLang="de-DE" sz="2400" dirty="0">
                <a:solidFill>
                  <a:srgbClr val="004992"/>
                </a:solidFill>
                <a:latin typeface="Calibri Light"/>
              </a:rPr>
              <a:t> </a:t>
            </a:r>
            <a:r>
              <a:rPr lang="de-DE" altLang="de-DE" sz="2400" dirty="0" err="1">
                <a:solidFill>
                  <a:srgbClr val="004992"/>
                </a:solidFill>
                <a:latin typeface="Calibri Light"/>
              </a:rPr>
              <a:t>your</a:t>
            </a:r>
            <a:r>
              <a:rPr lang="en-US" altLang="de-DE" sz="2400" dirty="0">
                <a:solidFill>
                  <a:srgbClr val="004992"/>
                </a:solidFill>
                <a:latin typeface="Calibri Light"/>
              </a:rPr>
              <a:t> own strengths. </a:t>
            </a:r>
            <a:br>
              <a:rPr lang="en-US" altLang="de-DE" sz="2400" dirty="0">
                <a:solidFill>
                  <a:srgbClr val="004992"/>
                </a:solidFill>
                <a:latin typeface="Calibri Light"/>
              </a:rPr>
            </a:br>
            <a:r>
              <a:rPr lang="en-US" altLang="de-DE" sz="2400" i="1" dirty="0">
                <a:solidFill>
                  <a:srgbClr val="333333"/>
                </a:solidFill>
                <a:latin typeface="Calibri Light"/>
              </a:rPr>
              <a:t>What abilities do I have? What have I received compliments </a:t>
            </a:r>
            <a:r>
              <a:rPr lang="de-DE" altLang="de-DE" sz="2400" i="1" dirty="0">
                <a:solidFill>
                  <a:srgbClr val="333333"/>
                </a:solidFill>
                <a:latin typeface="Calibri Light"/>
              </a:rPr>
              <a:t>for</a:t>
            </a:r>
            <a:br>
              <a:rPr lang="de-DE" altLang="de-DE" sz="2400" i="1" dirty="0">
                <a:solidFill>
                  <a:srgbClr val="333333"/>
                </a:solidFill>
                <a:latin typeface="Calibri Light"/>
              </a:rPr>
            </a:br>
            <a:r>
              <a:rPr lang="en-US" altLang="de-DE" sz="2400" i="1" dirty="0">
                <a:solidFill>
                  <a:srgbClr val="333333"/>
                </a:solidFill>
                <a:latin typeface="Calibri Light"/>
              </a:rPr>
              <a:t>in the past?</a:t>
            </a:r>
            <a:br>
              <a:rPr lang="en-US" altLang="de-DE" sz="2400" i="1" dirty="0">
                <a:solidFill>
                  <a:srgbClr val="333333"/>
                </a:solidFill>
                <a:latin typeface="Calibri Light"/>
              </a:rPr>
            </a:br>
            <a:r>
              <a:rPr lang="de-DE" altLang="de-DE" sz="1600" i="1" dirty="0">
                <a:solidFill>
                  <a:srgbClr val="333333"/>
                </a:solidFill>
                <a:latin typeface="Calibri Light"/>
              </a:rPr>
              <a:t>e.g. I am technically talented ...</a:t>
            </a:r>
            <a:endParaRPr lang="en-US" altLang="de-DE" sz="2400" i="1" dirty="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de-DE"/>
              <a:t>Metacognitive Training 8 – Mood</a:t>
            </a:r>
          </a:p>
        </p:txBody>
      </p:sp>
      <p:sp>
        <p:nvSpPr>
          <p:cNvPr id="3" name="Slide Number Placeholder 2"/>
          <p:cNvSpPr>
            <a:spLocks noGrp="1"/>
          </p:cNvSpPr>
          <p:nvPr>
            <p:ph type="sldNum" sz="quarter" idx="12"/>
          </p:nvPr>
        </p:nvSpPr>
        <p:spPr/>
        <p:txBody>
          <a:bodyPr/>
          <a:lstStyle/>
          <a:p>
            <a:pPr>
              <a:defRPr/>
            </a:pPr>
            <a:fld id="{799F0357-4054-4BFA-A3EC-DDFEA29EC935}" type="slidenum">
              <a:rPr lang="de-DE" altLang="de-DE" smtClean="0"/>
              <a:pPr>
                <a:defRPr/>
              </a:pPr>
              <a:t>36</a:t>
            </a:fld>
            <a:endParaRPr lang="de-DE" altLang="de-DE"/>
          </a:p>
        </p:txBody>
      </p:sp>
      <p:pic>
        <p:nvPicPr>
          <p:cNvPr id="8" name="Picture 12" descr="JUMPING - c a muller - flickr - cc_noncommercial">
            <a:extLst>
              <a:ext uri="{FF2B5EF4-FFF2-40B4-BE49-F238E27FC236}">
                <a16:creationId xmlns:a16="http://schemas.microsoft.com/office/drawing/2014/main" id="{429E93DC-B416-49F7-9400-30765E3DF3D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28953" y="914400"/>
            <a:ext cx="2966222" cy="1975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4" name="Rectangle 1033">
            <a:extLst>
              <a:ext uri="{FF2B5EF4-FFF2-40B4-BE49-F238E27FC236}">
                <a16:creationId xmlns:a16="http://schemas.microsoft.com/office/drawing/2014/main" id="{F9FD8076-E34F-4695-A2CF-052CD98F9E0C}"/>
              </a:ext>
            </a:extLst>
          </p:cNvPr>
          <p:cNvSpPr>
            <a:spLocks noGrp="1" noChangeArrowheads="1"/>
          </p:cNvSpPr>
          <p:nvPr>
            <p:ph type="title"/>
          </p:nvPr>
        </p:nvSpPr>
        <p:spPr/>
        <p:txBody>
          <a:bodyPr vert="horz" lIns="0" tIns="0" rIns="0" bIns="0" rtlCol="0" anchor="t">
            <a:spAutoFit/>
          </a:bodyPr>
          <a:lstStyle/>
          <a:p>
            <a:pPr defTabSz="914377">
              <a:spcBef>
                <a:spcPts val="0"/>
              </a:spcBef>
            </a:pPr>
            <a:r>
              <a:rPr lang="en-US" altLang="de-DE" sz="3600">
                <a:latin typeface="Calibri Light"/>
              </a:rPr>
              <a:t>Be aware of your strengths</a:t>
            </a:r>
          </a:p>
        </p:txBody>
      </p:sp>
      <p:sp>
        <p:nvSpPr>
          <p:cNvPr id="92162" name="Rectangle 2">
            <a:extLst>
              <a:ext uri="{FF2B5EF4-FFF2-40B4-BE49-F238E27FC236}">
                <a16:creationId xmlns:a16="http://schemas.microsoft.com/office/drawing/2014/main" id="{F35B0292-FE46-41C5-9DF7-F1BE84AED4BF}"/>
              </a:ext>
            </a:extLst>
          </p:cNvPr>
          <p:cNvSpPr>
            <a:spLocks noGrp="1" noChangeArrowheads="1"/>
          </p:cNvSpPr>
          <p:nvPr>
            <p:ph idx="1"/>
          </p:nvPr>
        </p:nvSpPr>
        <p:spPr/>
        <p:txBody>
          <a:bodyPr>
            <a:noAutofit/>
          </a:bodyPr>
          <a:lstStyle/>
          <a:p>
            <a:pPr marL="609600" indent="-609600" eaLnBrk="1" hangingPunct="1">
              <a:lnSpc>
                <a:spcPct val="100000"/>
              </a:lnSpc>
              <a:spcBef>
                <a:spcPts val="1200"/>
              </a:spcBef>
              <a:buFont typeface="Wingdings" panose="05000000000000000000" pitchFamily="2" charset="2"/>
              <a:buAutoNum type="arabicPeriod"/>
            </a:pPr>
            <a:r>
              <a:rPr lang="de-DE" altLang="de-DE" sz="2400" dirty="0">
                <a:solidFill>
                  <a:srgbClr val="004992"/>
                </a:solidFill>
                <a:latin typeface="Calibri Light"/>
              </a:rPr>
              <a:t>Think </a:t>
            </a:r>
            <a:r>
              <a:rPr lang="de-DE" altLang="de-DE" sz="2400" dirty="0" err="1">
                <a:solidFill>
                  <a:srgbClr val="004992"/>
                </a:solidFill>
                <a:latin typeface="Calibri Light"/>
              </a:rPr>
              <a:t>about</a:t>
            </a:r>
            <a:r>
              <a:rPr lang="de-DE" altLang="de-DE" sz="2400" dirty="0">
                <a:solidFill>
                  <a:srgbClr val="004992"/>
                </a:solidFill>
                <a:latin typeface="Calibri Light"/>
              </a:rPr>
              <a:t> </a:t>
            </a:r>
            <a:r>
              <a:rPr lang="de-DE" altLang="de-DE" sz="2400" dirty="0" err="1">
                <a:solidFill>
                  <a:srgbClr val="004992"/>
                </a:solidFill>
                <a:latin typeface="Calibri Light"/>
              </a:rPr>
              <a:t>your</a:t>
            </a:r>
            <a:r>
              <a:rPr lang="en-US" altLang="de-DE" sz="2400" dirty="0">
                <a:solidFill>
                  <a:srgbClr val="004992"/>
                </a:solidFill>
                <a:latin typeface="Calibri Light"/>
              </a:rPr>
              <a:t> own strengths. </a:t>
            </a:r>
            <a:br>
              <a:rPr lang="en-US" altLang="de-DE" sz="2400" dirty="0">
                <a:solidFill>
                  <a:srgbClr val="004992"/>
                </a:solidFill>
                <a:latin typeface="Calibri Light"/>
              </a:rPr>
            </a:br>
            <a:r>
              <a:rPr lang="en-US" altLang="de-DE" sz="2400" i="1" dirty="0">
                <a:solidFill>
                  <a:srgbClr val="333333"/>
                </a:solidFill>
                <a:latin typeface="Calibri Light"/>
              </a:rPr>
              <a:t>What abilities do I have? What have I received compliments </a:t>
            </a:r>
            <a:r>
              <a:rPr lang="de-DE" altLang="de-DE" sz="2400" i="1" dirty="0">
                <a:solidFill>
                  <a:srgbClr val="333333"/>
                </a:solidFill>
                <a:latin typeface="Calibri Light"/>
              </a:rPr>
              <a:t>for</a:t>
            </a:r>
            <a:br>
              <a:rPr lang="de-DE" altLang="de-DE" sz="2400" i="1" dirty="0">
                <a:solidFill>
                  <a:srgbClr val="333333"/>
                </a:solidFill>
                <a:latin typeface="Calibri Light"/>
              </a:rPr>
            </a:br>
            <a:r>
              <a:rPr lang="en-US" altLang="de-DE" sz="2400" i="1" dirty="0">
                <a:solidFill>
                  <a:srgbClr val="333333"/>
                </a:solidFill>
                <a:latin typeface="Calibri Light"/>
              </a:rPr>
              <a:t>in the past?</a:t>
            </a:r>
            <a:br>
              <a:rPr lang="en-US" altLang="de-DE" sz="2400" i="1" dirty="0">
                <a:solidFill>
                  <a:srgbClr val="333333"/>
                </a:solidFill>
                <a:latin typeface="Calibri Light"/>
              </a:rPr>
            </a:br>
            <a:r>
              <a:rPr lang="de-DE" altLang="de-DE" sz="1600" i="1" dirty="0">
                <a:solidFill>
                  <a:srgbClr val="333333"/>
                </a:solidFill>
                <a:latin typeface="Calibri Light"/>
              </a:rPr>
              <a:t>e.g. I am </a:t>
            </a:r>
            <a:r>
              <a:rPr lang="de-DE" altLang="de-DE" sz="1600" i="1" dirty="0" err="1">
                <a:solidFill>
                  <a:srgbClr val="333333"/>
                </a:solidFill>
                <a:latin typeface="Calibri Light"/>
              </a:rPr>
              <a:t>technically</a:t>
            </a:r>
            <a:r>
              <a:rPr lang="de-DE" altLang="de-DE" sz="1600" i="1" dirty="0">
                <a:solidFill>
                  <a:srgbClr val="333333"/>
                </a:solidFill>
                <a:latin typeface="Calibri Light"/>
              </a:rPr>
              <a:t> </a:t>
            </a:r>
            <a:r>
              <a:rPr lang="de-DE" altLang="de-DE" sz="1600" i="1" dirty="0" err="1">
                <a:solidFill>
                  <a:srgbClr val="333333"/>
                </a:solidFill>
                <a:latin typeface="Calibri Light"/>
              </a:rPr>
              <a:t>talented</a:t>
            </a:r>
            <a:r>
              <a:rPr lang="de-DE" altLang="de-DE" sz="1600" i="1" dirty="0">
                <a:solidFill>
                  <a:srgbClr val="333333"/>
                </a:solidFill>
                <a:latin typeface="Calibri Light"/>
              </a:rPr>
              <a:t> ...</a:t>
            </a:r>
            <a:endParaRPr lang="en-US" altLang="de-DE" sz="2400" i="1" dirty="0">
              <a:solidFill>
                <a:srgbClr val="333333"/>
              </a:solidFill>
              <a:latin typeface="Calibri Light"/>
            </a:endParaRPr>
          </a:p>
          <a:p>
            <a:pPr marL="609600" indent="-609600" eaLnBrk="1" hangingPunct="1">
              <a:buFont typeface="Wingdings" panose="05000000000000000000" pitchFamily="2" charset="2"/>
              <a:buAutoNum type="arabicPeriod" startAt="2"/>
            </a:pPr>
            <a:r>
              <a:rPr lang="en-US" altLang="de-DE" sz="2400" dirty="0">
                <a:solidFill>
                  <a:srgbClr val="004992"/>
                </a:solidFill>
                <a:latin typeface="Calibri Light"/>
              </a:rPr>
              <a:t>Imagine </a:t>
            </a:r>
            <a:r>
              <a:rPr lang="de-DE" altLang="de-DE" sz="2400" dirty="0" err="1">
                <a:solidFill>
                  <a:srgbClr val="004992"/>
                </a:solidFill>
                <a:latin typeface="Calibri Light"/>
              </a:rPr>
              <a:t>specific</a:t>
            </a:r>
            <a:r>
              <a:rPr lang="en-US" altLang="de-DE" sz="2400" dirty="0">
                <a:solidFill>
                  <a:srgbClr val="004992"/>
                </a:solidFill>
                <a:latin typeface="Calibri Light"/>
              </a:rPr>
              <a:t> situations.</a:t>
            </a:r>
            <a:r>
              <a:rPr lang="en-US" altLang="de-DE" sz="2400" dirty="0">
                <a:solidFill>
                  <a:srgbClr val="333333"/>
                </a:solidFill>
                <a:latin typeface="Calibri Light"/>
              </a:rPr>
              <a:t> </a:t>
            </a:r>
            <a:br>
              <a:rPr lang="en-US" altLang="de-DE" sz="2400" dirty="0">
                <a:solidFill>
                  <a:srgbClr val="333333"/>
                </a:solidFill>
                <a:latin typeface="Calibri Light"/>
              </a:rPr>
            </a:br>
            <a:r>
              <a:rPr lang="en-US" altLang="de-DE" sz="2400" i="1" dirty="0">
                <a:solidFill>
                  <a:srgbClr val="333333"/>
                </a:solidFill>
                <a:latin typeface="Calibri Light"/>
              </a:rPr>
              <a:t>When and where? What have I done and who has provided feedback?</a:t>
            </a:r>
            <a:br>
              <a:rPr lang="de-DE" altLang="de-DE" sz="2400" i="1" dirty="0">
                <a:solidFill>
                  <a:srgbClr val="333333"/>
                </a:solidFill>
                <a:latin typeface="Calibri Light"/>
              </a:rPr>
            </a:br>
            <a:r>
              <a:rPr lang="de-DE" altLang="de-DE" sz="1600" i="1" dirty="0">
                <a:solidFill>
                  <a:srgbClr val="333333"/>
                </a:solidFill>
                <a:latin typeface="Calibri Light"/>
              </a:rPr>
              <a:t>e.g. Last </a:t>
            </a:r>
            <a:r>
              <a:rPr lang="de-DE" altLang="de-DE" sz="1600" i="1" dirty="0" err="1">
                <a:solidFill>
                  <a:srgbClr val="333333"/>
                </a:solidFill>
                <a:latin typeface="Calibri Light"/>
              </a:rPr>
              <a:t>week</a:t>
            </a:r>
            <a:r>
              <a:rPr lang="de-DE" altLang="de-DE" sz="1600" i="1" dirty="0">
                <a:solidFill>
                  <a:srgbClr val="333333"/>
                </a:solidFill>
                <a:latin typeface="Calibri Light"/>
              </a:rPr>
              <a:t>, I </a:t>
            </a:r>
            <a:r>
              <a:rPr lang="de-DE" altLang="de-DE" sz="1600" i="1" dirty="0" err="1">
                <a:solidFill>
                  <a:srgbClr val="333333"/>
                </a:solidFill>
                <a:latin typeface="Calibri Light"/>
              </a:rPr>
              <a:t>helped</a:t>
            </a:r>
            <a:r>
              <a:rPr lang="de-DE" altLang="de-DE" sz="1600" i="1" dirty="0">
                <a:solidFill>
                  <a:srgbClr val="333333"/>
                </a:solidFill>
                <a:latin typeface="Calibri Light"/>
              </a:rPr>
              <a:t> a </a:t>
            </a:r>
            <a:r>
              <a:rPr lang="de-DE" altLang="de-DE" sz="1600" i="1" dirty="0" err="1">
                <a:solidFill>
                  <a:srgbClr val="333333"/>
                </a:solidFill>
                <a:latin typeface="Calibri Light"/>
              </a:rPr>
              <a:t>friend</a:t>
            </a:r>
            <a:r>
              <a:rPr lang="de-DE" altLang="de-DE" sz="1600" i="1" dirty="0">
                <a:solidFill>
                  <a:srgbClr val="333333"/>
                </a:solidFill>
                <a:latin typeface="Calibri Light"/>
              </a:rPr>
              <a:t> </a:t>
            </a:r>
            <a:r>
              <a:rPr lang="de-DE" altLang="de-DE" sz="1600" i="1" dirty="0" err="1">
                <a:solidFill>
                  <a:srgbClr val="333333"/>
                </a:solidFill>
                <a:latin typeface="Calibri Light"/>
              </a:rPr>
              <a:t>decorating</a:t>
            </a:r>
            <a:r>
              <a:rPr lang="de-DE" altLang="de-DE" sz="1600" i="1" dirty="0">
                <a:solidFill>
                  <a:srgbClr val="333333"/>
                </a:solidFill>
                <a:latin typeface="Calibri Light"/>
              </a:rPr>
              <a:t> her </a:t>
            </a:r>
            <a:r>
              <a:rPr lang="de-DE" altLang="de-DE" sz="1600" i="1" dirty="0" err="1">
                <a:solidFill>
                  <a:srgbClr val="333333"/>
                </a:solidFill>
                <a:latin typeface="Calibri Light"/>
              </a:rPr>
              <a:t>apartment</a:t>
            </a:r>
            <a:r>
              <a:rPr lang="de-DE" altLang="de-DE" sz="1600" i="1" dirty="0">
                <a:solidFill>
                  <a:srgbClr val="333333"/>
                </a:solidFill>
                <a:latin typeface="Calibri Light"/>
              </a:rPr>
              <a:t>. I was a great help to her ...</a:t>
            </a:r>
            <a:endParaRPr lang="en-US" altLang="de-DE" sz="2400" i="1" dirty="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de-DE"/>
              <a:t>Metacognitive Training 8 – Mood</a:t>
            </a:r>
          </a:p>
        </p:txBody>
      </p:sp>
      <p:sp>
        <p:nvSpPr>
          <p:cNvPr id="3" name="Slide Number Placeholder 2"/>
          <p:cNvSpPr>
            <a:spLocks noGrp="1"/>
          </p:cNvSpPr>
          <p:nvPr>
            <p:ph type="sldNum" sz="quarter" idx="12"/>
          </p:nvPr>
        </p:nvSpPr>
        <p:spPr/>
        <p:txBody>
          <a:bodyPr/>
          <a:lstStyle/>
          <a:p>
            <a:pPr>
              <a:defRPr/>
            </a:pPr>
            <a:fld id="{799F0357-4054-4BFA-A3EC-DDFEA29EC935}" type="slidenum">
              <a:rPr lang="de-DE" altLang="de-DE" smtClean="0"/>
              <a:pPr>
                <a:defRPr/>
              </a:pPr>
              <a:t>37</a:t>
            </a:fld>
            <a:endParaRPr lang="de-DE" altLang="de-DE"/>
          </a:p>
        </p:txBody>
      </p:sp>
      <p:pic>
        <p:nvPicPr>
          <p:cNvPr id="8" name="Picture 12" descr="JUMPING - c a muller - flickr - cc_noncommercial">
            <a:extLst>
              <a:ext uri="{FF2B5EF4-FFF2-40B4-BE49-F238E27FC236}">
                <a16:creationId xmlns:a16="http://schemas.microsoft.com/office/drawing/2014/main" id="{429E93DC-B416-49F7-9400-30765E3DF3D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28953" y="914400"/>
            <a:ext cx="2966222" cy="1975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2306892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4" name="Rectangle 1033">
            <a:extLst>
              <a:ext uri="{FF2B5EF4-FFF2-40B4-BE49-F238E27FC236}">
                <a16:creationId xmlns:a16="http://schemas.microsoft.com/office/drawing/2014/main" id="{F9FD8076-E34F-4695-A2CF-052CD98F9E0C}"/>
              </a:ext>
            </a:extLst>
          </p:cNvPr>
          <p:cNvSpPr>
            <a:spLocks noGrp="1" noChangeArrowheads="1"/>
          </p:cNvSpPr>
          <p:nvPr>
            <p:ph type="title"/>
          </p:nvPr>
        </p:nvSpPr>
        <p:spPr/>
        <p:txBody>
          <a:bodyPr vert="horz" lIns="0" tIns="0" rIns="0" bIns="0" rtlCol="0" anchor="t">
            <a:spAutoFit/>
          </a:bodyPr>
          <a:lstStyle/>
          <a:p>
            <a:pPr defTabSz="914377">
              <a:spcBef>
                <a:spcPts val="0"/>
              </a:spcBef>
            </a:pPr>
            <a:r>
              <a:rPr lang="en-US" altLang="de-DE" sz="3600">
                <a:latin typeface="Calibri Light"/>
              </a:rPr>
              <a:t>Be aware of your strengths</a:t>
            </a:r>
          </a:p>
        </p:txBody>
      </p:sp>
      <p:sp>
        <p:nvSpPr>
          <p:cNvPr id="92162" name="Rectangle 2">
            <a:extLst>
              <a:ext uri="{FF2B5EF4-FFF2-40B4-BE49-F238E27FC236}">
                <a16:creationId xmlns:a16="http://schemas.microsoft.com/office/drawing/2014/main" id="{F35B0292-FE46-41C5-9DF7-F1BE84AED4BF}"/>
              </a:ext>
            </a:extLst>
          </p:cNvPr>
          <p:cNvSpPr>
            <a:spLocks noGrp="1" noChangeArrowheads="1"/>
          </p:cNvSpPr>
          <p:nvPr>
            <p:ph idx="1"/>
          </p:nvPr>
        </p:nvSpPr>
        <p:spPr/>
        <p:txBody>
          <a:bodyPr>
            <a:noAutofit/>
          </a:bodyPr>
          <a:lstStyle/>
          <a:p>
            <a:pPr marL="609600" indent="-609600" eaLnBrk="1" hangingPunct="1">
              <a:lnSpc>
                <a:spcPct val="100000"/>
              </a:lnSpc>
              <a:spcBef>
                <a:spcPts val="1200"/>
              </a:spcBef>
              <a:buFont typeface="Wingdings" panose="05000000000000000000" pitchFamily="2" charset="2"/>
              <a:buAutoNum type="arabicPeriod"/>
            </a:pPr>
            <a:r>
              <a:rPr lang="de-DE" altLang="de-DE" sz="2400" dirty="0">
                <a:solidFill>
                  <a:srgbClr val="004992"/>
                </a:solidFill>
                <a:latin typeface="Calibri Light"/>
              </a:rPr>
              <a:t>Think </a:t>
            </a:r>
            <a:r>
              <a:rPr lang="de-DE" altLang="de-DE" sz="2400" dirty="0" err="1">
                <a:solidFill>
                  <a:srgbClr val="004992"/>
                </a:solidFill>
                <a:latin typeface="Calibri Light"/>
              </a:rPr>
              <a:t>about</a:t>
            </a:r>
            <a:r>
              <a:rPr lang="de-DE" altLang="de-DE" sz="2400" dirty="0">
                <a:solidFill>
                  <a:srgbClr val="004992"/>
                </a:solidFill>
                <a:latin typeface="Calibri Light"/>
              </a:rPr>
              <a:t> </a:t>
            </a:r>
            <a:r>
              <a:rPr lang="de-DE" altLang="de-DE" sz="2400" dirty="0" err="1">
                <a:solidFill>
                  <a:srgbClr val="004992"/>
                </a:solidFill>
                <a:latin typeface="Calibri Light"/>
              </a:rPr>
              <a:t>your</a:t>
            </a:r>
            <a:r>
              <a:rPr lang="en-US" altLang="de-DE" sz="2400" dirty="0">
                <a:solidFill>
                  <a:srgbClr val="004992"/>
                </a:solidFill>
                <a:latin typeface="Calibri Light"/>
              </a:rPr>
              <a:t> own strengths. </a:t>
            </a:r>
            <a:br>
              <a:rPr lang="en-US" altLang="de-DE" sz="2400" dirty="0">
                <a:solidFill>
                  <a:srgbClr val="004992"/>
                </a:solidFill>
                <a:latin typeface="Calibri Light"/>
              </a:rPr>
            </a:br>
            <a:r>
              <a:rPr lang="en-US" altLang="de-DE" sz="2400" i="1" dirty="0">
                <a:solidFill>
                  <a:srgbClr val="333333"/>
                </a:solidFill>
                <a:latin typeface="Calibri Light"/>
              </a:rPr>
              <a:t>What abilities do I have? What have I received compliments </a:t>
            </a:r>
            <a:r>
              <a:rPr lang="de-DE" altLang="de-DE" sz="2400" i="1" dirty="0">
                <a:solidFill>
                  <a:srgbClr val="333333"/>
                </a:solidFill>
                <a:latin typeface="Calibri Light"/>
              </a:rPr>
              <a:t>for</a:t>
            </a:r>
            <a:br>
              <a:rPr lang="de-DE" altLang="de-DE" sz="2400" i="1" dirty="0">
                <a:solidFill>
                  <a:srgbClr val="333333"/>
                </a:solidFill>
                <a:latin typeface="Calibri Light"/>
              </a:rPr>
            </a:br>
            <a:r>
              <a:rPr lang="en-US" altLang="de-DE" sz="2400" i="1" dirty="0">
                <a:solidFill>
                  <a:srgbClr val="333333"/>
                </a:solidFill>
                <a:latin typeface="Calibri Light"/>
              </a:rPr>
              <a:t>in the past?</a:t>
            </a:r>
            <a:br>
              <a:rPr lang="en-US" altLang="de-DE" sz="2400" i="1" dirty="0">
                <a:solidFill>
                  <a:srgbClr val="333333"/>
                </a:solidFill>
                <a:latin typeface="Calibri Light"/>
              </a:rPr>
            </a:br>
            <a:r>
              <a:rPr lang="de-DE" altLang="de-DE" sz="1600" i="1" dirty="0">
                <a:solidFill>
                  <a:srgbClr val="333333"/>
                </a:solidFill>
                <a:latin typeface="Calibri Light"/>
              </a:rPr>
              <a:t>e.g. I am </a:t>
            </a:r>
            <a:r>
              <a:rPr lang="de-DE" altLang="de-DE" sz="1600" i="1" dirty="0" err="1">
                <a:solidFill>
                  <a:srgbClr val="333333"/>
                </a:solidFill>
                <a:latin typeface="Calibri Light"/>
              </a:rPr>
              <a:t>technically</a:t>
            </a:r>
            <a:r>
              <a:rPr lang="de-DE" altLang="de-DE" sz="1600" i="1" dirty="0">
                <a:solidFill>
                  <a:srgbClr val="333333"/>
                </a:solidFill>
                <a:latin typeface="Calibri Light"/>
              </a:rPr>
              <a:t> </a:t>
            </a:r>
            <a:r>
              <a:rPr lang="de-DE" altLang="de-DE" sz="1600" i="1" dirty="0" err="1">
                <a:solidFill>
                  <a:srgbClr val="333333"/>
                </a:solidFill>
                <a:latin typeface="Calibri Light"/>
              </a:rPr>
              <a:t>talented</a:t>
            </a:r>
            <a:r>
              <a:rPr lang="de-DE" altLang="de-DE" sz="1600" i="1" dirty="0">
                <a:solidFill>
                  <a:srgbClr val="333333"/>
                </a:solidFill>
                <a:latin typeface="Calibri Light"/>
              </a:rPr>
              <a:t> ...</a:t>
            </a:r>
            <a:endParaRPr lang="en-US" altLang="de-DE" sz="2400" i="1" dirty="0">
              <a:solidFill>
                <a:srgbClr val="333333"/>
              </a:solidFill>
              <a:latin typeface="Calibri Light"/>
            </a:endParaRPr>
          </a:p>
          <a:p>
            <a:pPr marL="609600" indent="-609600" eaLnBrk="1" hangingPunct="1">
              <a:buFont typeface="Wingdings" panose="05000000000000000000" pitchFamily="2" charset="2"/>
              <a:buAutoNum type="arabicPeriod" startAt="2"/>
            </a:pPr>
            <a:r>
              <a:rPr lang="en-US" altLang="de-DE" sz="2400" dirty="0">
                <a:solidFill>
                  <a:srgbClr val="004992"/>
                </a:solidFill>
                <a:latin typeface="Calibri Light"/>
              </a:rPr>
              <a:t>Imagine </a:t>
            </a:r>
            <a:r>
              <a:rPr lang="de-DE" altLang="de-DE" sz="2400" dirty="0" err="1">
                <a:solidFill>
                  <a:srgbClr val="004992"/>
                </a:solidFill>
                <a:latin typeface="Calibri Light"/>
              </a:rPr>
              <a:t>specific</a:t>
            </a:r>
            <a:r>
              <a:rPr lang="en-US" altLang="de-DE" sz="2400" dirty="0">
                <a:solidFill>
                  <a:srgbClr val="004992"/>
                </a:solidFill>
                <a:latin typeface="Calibri Light"/>
              </a:rPr>
              <a:t> situations.</a:t>
            </a:r>
            <a:r>
              <a:rPr lang="en-US" altLang="de-DE" sz="2400" dirty="0">
                <a:solidFill>
                  <a:srgbClr val="333333"/>
                </a:solidFill>
                <a:latin typeface="Calibri Light"/>
              </a:rPr>
              <a:t> </a:t>
            </a:r>
            <a:br>
              <a:rPr lang="en-US" altLang="de-DE" sz="2400" dirty="0">
                <a:solidFill>
                  <a:srgbClr val="333333"/>
                </a:solidFill>
                <a:latin typeface="Calibri Light"/>
              </a:rPr>
            </a:br>
            <a:r>
              <a:rPr lang="en-US" altLang="de-DE" sz="2400" i="1" dirty="0">
                <a:solidFill>
                  <a:srgbClr val="333333"/>
                </a:solidFill>
                <a:latin typeface="Calibri Light"/>
              </a:rPr>
              <a:t>When and where? What have I done and who has provided feedback?</a:t>
            </a:r>
            <a:br>
              <a:rPr lang="de-DE" altLang="de-DE" sz="2400" i="1" dirty="0">
                <a:solidFill>
                  <a:srgbClr val="333333"/>
                </a:solidFill>
                <a:latin typeface="Calibri Light"/>
              </a:rPr>
            </a:br>
            <a:r>
              <a:rPr lang="de-DE" altLang="de-DE" sz="1600" i="1" dirty="0">
                <a:solidFill>
                  <a:srgbClr val="333333"/>
                </a:solidFill>
                <a:latin typeface="Calibri Light"/>
              </a:rPr>
              <a:t>e.g. Last </a:t>
            </a:r>
            <a:r>
              <a:rPr lang="de-DE" altLang="de-DE" sz="1600" i="1" dirty="0" err="1">
                <a:solidFill>
                  <a:srgbClr val="333333"/>
                </a:solidFill>
                <a:latin typeface="Calibri Light"/>
              </a:rPr>
              <a:t>week</a:t>
            </a:r>
            <a:r>
              <a:rPr lang="de-DE" altLang="de-DE" sz="1600" i="1" dirty="0">
                <a:solidFill>
                  <a:srgbClr val="333333"/>
                </a:solidFill>
                <a:latin typeface="Calibri Light"/>
              </a:rPr>
              <a:t>, I </a:t>
            </a:r>
            <a:r>
              <a:rPr lang="de-DE" altLang="de-DE" sz="1600" i="1" dirty="0" err="1">
                <a:solidFill>
                  <a:srgbClr val="333333"/>
                </a:solidFill>
                <a:latin typeface="Calibri Light"/>
              </a:rPr>
              <a:t>helped</a:t>
            </a:r>
            <a:r>
              <a:rPr lang="de-DE" altLang="de-DE" sz="1600" i="1" dirty="0">
                <a:solidFill>
                  <a:srgbClr val="333333"/>
                </a:solidFill>
                <a:latin typeface="Calibri Light"/>
              </a:rPr>
              <a:t> a </a:t>
            </a:r>
            <a:r>
              <a:rPr lang="de-DE" altLang="de-DE" sz="1600" i="1" dirty="0" err="1">
                <a:solidFill>
                  <a:srgbClr val="333333"/>
                </a:solidFill>
                <a:latin typeface="Calibri Light"/>
              </a:rPr>
              <a:t>friend</a:t>
            </a:r>
            <a:r>
              <a:rPr lang="de-DE" altLang="de-DE" sz="1600" i="1" dirty="0">
                <a:solidFill>
                  <a:srgbClr val="333333"/>
                </a:solidFill>
                <a:latin typeface="Calibri Light"/>
              </a:rPr>
              <a:t> </a:t>
            </a:r>
            <a:r>
              <a:rPr lang="de-DE" altLang="de-DE" sz="1600" i="1" dirty="0" err="1">
                <a:solidFill>
                  <a:srgbClr val="333333"/>
                </a:solidFill>
                <a:latin typeface="Calibri Light"/>
              </a:rPr>
              <a:t>decorating</a:t>
            </a:r>
            <a:r>
              <a:rPr lang="de-DE" altLang="de-DE" sz="1600" i="1" dirty="0">
                <a:solidFill>
                  <a:srgbClr val="333333"/>
                </a:solidFill>
                <a:latin typeface="Calibri Light"/>
              </a:rPr>
              <a:t> her </a:t>
            </a:r>
            <a:r>
              <a:rPr lang="de-DE" altLang="de-DE" sz="1600" i="1" dirty="0" err="1">
                <a:solidFill>
                  <a:srgbClr val="333333"/>
                </a:solidFill>
                <a:latin typeface="Calibri Light"/>
              </a:rPr>
              <a:t>apartment</a:t>
            </a:r>
            <a:r>
              <a:rPr lang="de-DE" altLang="de-DE" sz="1600" i="1" dirty="0">
                <a:solidFill>
                  <a:srgbClr val="333333"/>
                </a:solidFill>
                <a:latin typeface="Calibri Light"/>
              </a:rPr>
              <a:t>. I was a </a:t>
            </a:r>
            <a:r>
              <a:rPr lang="de-DE" altLang="de-DE" sz="1600" i="1" dirty="0" err="1">
                <a:solidFill>
                  <a:srgbClr val="333333"/>
                </a:solidFill>
                <a:latin typeface="Calibri Light"/>
              </a:rPr>
              <a:t>great</a:t>
            </a:r>
            <a:r>
              <a:rPr lang="de-DE" altLang="de-DE" sz="1600" i="1" dirty="0">
                <a:solidFill>
                  <a:srgbClr val="333333"/>
                </a:solidFill>
                <a:latin typeface="Calibri Light"/>
              </a:rPr>
              <a:t> </a:t>
            </a:r>
            <a:r>
              <a:rPr lang="de-DE" altLang="de-DE" sz="1600" i="1" dirty="0" err="1">
                <a:solidFill>
                  <a:srgbClr val="333333"/>
                </a:solidFill>
                <a:latin typeface="Calibri Light"/>
              </a:rPr>
              <a:t>help</a:t>
            </a:r>
            <a:r>
              <a:rPr lang="de-DE" altLang="de-DE" sz="1600" i="1" dirty="0">
                <a:solidFill>
                  <a:srgbClr val="333333"/>
                </a:solidFill>
                <a:latin typeface="Calibri Light"/>
              </a:rPr>
              <a:t> </a:t>
            </a:r>
            <a:r>
              <a:rPr lang="de-DE" altLang="de-DE" sz="1600" i="1" dirty="0" err="1">
                <a:solidFill>
                  <a:srgbClr val="333333"/>
                </a:solidFill>
                <a:latin typeface="Calibri Light"/>
              </a:rPr>
              <a:t>to</a:t>
            </a:r>
            <a:r>
              <a:rPr lang="de-DE" altLang="de-DE" sz="1600" i="1" dirty="0">
                <a:solidFill>
                  <a:srgbClr val="333333"/>
                </a:solidFill>
                <a:latin typeface="Calibri Light"/>
              </a:rPr>
              <a:t> her ...</a:t>
            </a:r>
            <a:endParaRPr lang="en-US" altLang="de-DE" sz="2400" i="1" dirty="0">
              <a:solidFill>
                <a:srgbClr val="333333"/>
              </a:solidFill>
              <a:latin typeface="Calibri Light"/>
            </a:endParaRPr>
          </a:p>
          <a:p>
            <a:pPr marL="609600" indent="-609600" eaLnBrk="1" hangingPunct="1">
              <a:buFont typeface="Arial" panose="020B0604020202020204" pitchFamily="34" charset="0"/>
              <a:buAutoNum type="arabicPeriod" startAt="3"/>
            </a:pPr>
            <a:r>
              <a:rPr lang="en-US" altLang="de-DE" sz="2400" dirty="0">
                <a:solidFill>
                  <a:srgbClr val="004992"/>
                </a:solidFill>
                <a:latin typeface="Calibri Light"/>
              </a:rPr>
              <a:t>Write it down!</a:t>
            </a:r>
            <a:br>
              <a:rPr lang="en-US" altLang="de-DE" sz="2400" dirty="0">
                <a:solidFill>
                  <a:srgbClr val="333333"/>
                </a:solidFill>
                <a:latin typeface="Calibri Light"/>
              </a:rPr>
            </a:br>
            <a:r>
              <a:rPr lang="en-US" altLang="de-DE" sz="2400" i="1" dirty="0">
                <a:solidFill>
                  <a:srgbClr val="333333"/>
                </a:solidFill>
                <a:latin typeface="Calibri Light"/>
              </a:rPr>
              <a:t>Read </a:t>
            </a:r>
            <a:r>
              <a:rPr lang="de-DE" altLang="de-DE" sz="2400" i="1" dirty="0" err="1">
                <a:solidFill>
                  <a:srgbClr val="333333"/>
                </a:solidFill>
                <a:latin typeface="Calibri Light"/>
              </a:rPr>
              <a:t>this</a:t>
            </a:r>
            <a:r>
              <a:rPr lang="de-DE" altLang="de-DE" sz="2400" i="1" dirty="0">
                <a:solidFill>
                  <a:srgbClr val="333333"/>
                </a:solidFill>
                <a:latin typeface="Calibri Light"/>
              </a:rPr>
              <a:t> </a:t>
            </a:r>
            <a:r>
              <a:rPr lang="en-US" altLang="de-DE" sz="2400" i="1" dirty="0">
                <a:solidFill>
                  <a:srgbClr val="333333"/>
                </a:solidFill>
                <a:latin typeface="Calibri Light"/>
              </a:rPr>
              <a:t>regularly and expand. In case of </a:t>
            </a:r>
            <a:r>
              <a:rPr lang="de-DE" altLang="de-DE" sz="2400" i="1" dirty="0">
                <a:solidFill>
                  <a:srgbClr val="333333"/>
                </a:solidFill>
                <a:latin typeface="Calibri Light"/>
              </a:rPr>
              <a:t>a </a:t>
            </a:r>
            <a:r>
              <a:rPr lang="en-US" altLang="de-DE" sz="2400" i="1" dirty="0">
                <a:solidFill>
                  <a:srgbClr val="333333"/>
                </a:solidFill>
                <a:latin typeface="Calibri Light"/>
              </a:rPr>
              <a:t>crisis, go back to these memories (e.g. when you think you are worthless).</a:t>
            </a:r>
            <a:br>
              <a:rPr lang="en-US" altLang="de-DE" sz="2400" i="1" dirty="0">
                <a:solidFill>
                  <a:srgbClr val="333333"/>
                </a:solidFill>
                <a:latin typeface="Calibri Light"/>
              </a:rPr>
            </a:br>
            <a:r>
              <a:rPr lang="de-DE" altLang="de-DE" sz="1600" i="1" dirty="0">
                <a:solidFill>
                  <a:srgbClr val="333333"/>
                </a:solidFill>
                <a:latin typeface="Calibri Light"/>
              </a:rPr>
              <a:t>e.g. Write down things that went well, or compliments you received ...</a:t>
            </a:r>
            <a:endParaRPr lang="en-US" altLang="de-DE" sz="1600" i="1" dirty="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de-DE"/>
              <a:t>Metacognitive Training 8 – Mood</a:t>
            </a:r>
          </a:p>
        </p:txBody>
      </p:sp>
      <p:sp>
        <p:nvSpPr>
          <p:cNvPr id="3" name="Slide Number Placeholder 2"/>
          <p:cNvSpPr>
            <a:spLocks noGrp="1"/>
          </p:cNvSpPr>
          <p:nvPr>
            <p:ph type="sldNum" sz="quarter" idx="12"/>
          </p:nvPr>
        </p:nvSpPr>
        <p:spPr/>
        <p:txBody>
          <a:bodyPr/>
          <a:lstStyle/>
          <a:p>
            <a:pPr>
              <a:defRPr/>
            </a:pPr>
            <a:fld id="{799F0357-4054-4BFA-A3EC-DDFEA29EC935}" type="slidenum">
              <a:rPr lang="de-DE" altLang="de-DE" smtClean="0"/>
              <a:pPr>
                <a:defRPr/>
              </a:pPr>
              <a:t>38</a:t>
            </a:fld>
            <a:endParaRPr lang="de-DE" altLang="de-DE"/>
          </a:p>
        </p:txBody>
      </p:sp>
      <p:pic>
        <p:nvPicPr>
          <p:cNvPr id="8" name="Picture 12" descr="JUMPING - c a muller - flickr - cc_noncommercial">
            <a:extLst>
              <a:ext uri="{FF2B5EF4-FFF2-40B4-BE49-F238E27FC236}">
                <a16:creationId xmlns:a16="http://schemas.microsoft.com/office/drawing/2014/main" id="{429E93DC-B416-49F7-9400-30765E3DF3D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28953" y="914400"/>
            <a:ext cx="2966222" cy="1975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6398966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dirty="0">
                <a:latin typeface="Calibri Light"/>
              </a:rPr>
              <a:t>Tips to improve depressed mood/low self-esteem</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de-DE" altLang="de-DE" sz="2400" dirty="0">
                <a:solidFill>
                  <a:srgbClr val="333333"/>
                </a:solidFill>
                <a:latin typeface="Calibri Light"/>
              </a:rPr>
              <a:t>Every evening, write down</a:t>
            </a:r>
            <a:r>
              <a:rPr lang="en-US" altLang="de-DE" sz="2400" dirty="0">
                <a:solidFill>
                  <a:srgbClr val="333333"/>
                </a:solidFill>
                <a:latin typeface="Calibri Light"/>
              </a:rPr>
              <a:t> a few positive things (up to 5) </a:t>
            </a:r>
            <a:r>
              <a:rPr lang="de-DE" altLang="de-DE" sz="2400" dirty="0">
                <a:solidFill>
                  <a:srgbClr val="333333"/>
                </a:solidFill>
                <a:latin typeface="Calibri Light"/>
              </a:rPr>
              <a:t>of that</a:t>
            </a:r>
            <a:r>
              <a:rPr lang="en-US" altLang="de-DE" sz="2400" dirty="0">
                <a:solidFill>
                  <a:srgbClr val="333333"/>
                </a:solidFill>
                <a:latin typeface="Calibri Light"/>
              </a:rPr>
              <a:t> day. Then, go through these things in your mind.</a:t>
            </a:r>
          </a:p>
        </p:txBody>
      </p:sp>
      <p:sp>
        <p:nvSpPr>
          <p:cNvPr id="3" name="Footer Placeholder 2"/>
          <p:cNvSpPr>
            <a:spLocks noGrp="1"/>
          </p:cNvSpPr>
          <p:nvPr>
            <p:ph type="ftr" sz="quarter" idx="11"/>
          </p:nvPr>
        </p:nvSpPr>
        <p:spPr/>
        <p:txBody>
          <a:bodyPr/>
          <a:lstStyle/>
          <a:p>
            <a:pPr>
              <a:defRPr/>
            </a:pPr>
            <a:r>
              <a:rPr lang="de-DE"/>
              <a:t>Metacognitive Training 8 – Mood</a:t>
            </a:r>
          </a:p>
        </p:txBody>
      </p:sp>
      <p:sp>
        <p:nvSpPr>
          <p:cNvPr id="4" name="Slide Number Placeholder 3"/>
          <p:cNvSpPr>
            <a:spLocks noGrp="1"/>
          </p:cNvSpPr>
          <p:nvPr>
            <p:ph type="sldNum" sz="quarter" idx="12"/>
          </p:nvPr>
        </p:nvSpPr>
        <p:spPr/>
        <p:txBody>
          <a:bodyPr/>
          <a:lstStyle/>
          <a:p>
            <a:pPr>
              <a:defRPr/>
            </a:pPr>
            <a:fld id="{F0933BCB-9590-4121-9625-53757801C4A4}" type="slidenum">
              <a:rPr lang="de-DE" altLang="de-DE" smtClean="0"/>
              <a:pPr>
                <a:defRPr/>
              </a:pPr>
              <a:t>39</a:t>
            </a:fld>
            <a:endParaRPr lang="de-DE" altLang="de-DE"/>
          </a:p>
        </p:txBody>
      </p:sp>
      <p:pic>
        <p:nvPicPr>
          <p:cNvPr id="8"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dirty="0">
                <a:latin typeface="Calibri Light"/>
              </a:rPr>
              <a:t>Tips to improve depressed mood/low self-esteem</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de-DE" altLang="de-DE" sz="2400" dirty="0">
                <a:solidFill>
                  <a:srgbClr val="333333"/>
                </a:solidFill>
                <a:latin typeface="Calibri Light"/>
              </a:rPr>
              <a:t>Every evening, write down</a:t>
            </a:r>
            <a:r>
              <a:rPr lang="en-US" altLang="de-DE" sz="2400" dirty="0">
                <a:solidFill>
                  <a:srgbClr val="333333"/>
                </a:solidFill>
                <a:latin typeface="Calibri Light"/>
              </a:rPr>
              <a:t> a few positive things (up to 5) </a:t>
            </a:r>
            <a:r>
              <a:rPr lang="de-DE" altLang="de-DE" sz="2400" dirty="0">
                <a:solidFill>
                  <a:srgbClr val="333333"/>
                </a:solidFill>
                <a:latin typeface="Calibri Light"/>
              </a:rPr>
              <a:t>of that</a:t>
            </a:r>
            <a:r>
              <a:rPr lang="en-US" altLang="de-DE" sz="2400" dirty="0">
                <a:solidFill>
                  <a:srgbClr val="333333"/>
                </a:solidFill>
                <a:latin typeface="Calibri Light"/>
              </a:rPr>
              <a:t> day. Then, go through these things in your mind.</a:t>
            </a:r>
          </a:p>
          <a:p>
            <a:pPr marL="342900" lvl="0" indent="-342900" defTabSz="914400" fontAlgn="base">
              <a:buClr>
                <a:srgbClr val="333333"/>
              </a:buClr>
              <a:buFont typeface="WingDings"/>
              <a:buChar char=""/>
            </a:pPr>
            <a:r>
              <a:rPr lang="en-US" altLang="de-DE" sz="2400" dirty="0">
                <a:solidFill>
                  <a:srgbClr val="333333"/>
                </a:solidFill>
                <a:latin typeface="Calibri Light"/>
              </a:rPr>
              <a:t>Tell yourself in front of the mirror</a:t>
            </a:r>
            <a:r>
              <a:rPr lang="en-US" altLang="de-DE" sz="2400">
                <a:solidFill>
                  <a:srgbClr val="333333"/>
                </a:solidFill>
                <a:latin typeface="Calibri Light"/>
              </a:rPr>
              <a:t>: “I like myself” or “I like you”! </a:t>
            </a:r>
            <a:r>
              <a:rPr lang="en-US" altLang="de-DE" sz="2400" dirty="0">
                <a:solidFill>
                  <a:srgbClr val="333333"/>
                </a:solidFill>
                <a:latin typeface="Calibri Light"/>
              </a:rPr>
              <a:t>(note: At first, you might feel a bit silly when doing this …).</a:t>
            </a:r>
          </a:p>
        </p:txBody>
      </p:sp>
      <p:sp>
        <p:nvSpPr>
          <p:cNvPr id="3" name="Footer Placeholder 2"/>
          <p:cNvSpPr>
            <a:spLocks noGrp="1"/>
          </p:cNvSpPr>
          <p:nvPr>
            <p:ph type="ftr" sz="quarter" idx="11"/>
          </p:nvPr>
        </p:nvSpPr>
        <p:spPr/>
        <p:txBody>
          <a:bodyPr/>
          <a:lstStyle/>
          <a:p>
            <a:pPr>
              <a:defRPr/>
            </a:pPr>
            <a:r>
              <a:rPr lang="de-DE"/>
              <a:t>Metacognitive Training 8 – Mood</a:t>
            </a:r>
          </a:p>
        </p:txBody>
      </p:sp>
      <p:sp>
        <p:nvSpPr>
          <p:cNvPr id="4" name="Slide Number Placeholder 3"/>
          <p:cNvSpPr>
            <a:spLocks noGrp="1"/>
          </p:cNvSpPr>
          <p:nvPr>
            <p:ph type="sldNum" sz="quarter" idx="12"/>
          </p:nvPr>
        </p:nvSpPr>
        <p:spPr/>
        <p:txBody>
          <a:bodyPr/>
          <a:lstStyle/>
          <a:p>
            <a:pPr>
              <a:defRPr/>
            </a:pPr>
            <a:fld id="{F0933BCB-9590-4121-9625-53757801C4A4}" type="slidenum">
              <a:rPr lang="de-DE" altLang="de-DE" smtClean="0"/>
              <a:pPr>
                <a:defRPr/>
              </a:pPr>
              <a:t>40</a:t>
            </a:fld>
            <a:endParaRPr lang="de-DE" altLang="de-DE"/>
          </a:p>
        </p:txBody>
      </p:sp>
      <p:pic>
        <p:nvPicPr>
          <p:cNvPr id="8"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2865631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dirty="0">
                <a:latin typeface="Calibri Light"/>
              </a:rPr>
              <a:t>Tips to improve depressed mood/low self-esteem</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de-DE" altLang="de-DE" sz="2400">
                <a:solidFill>
                  <a:srgbClr val="333333"/>
                </a:solidFill>
                <a:latin typeface="Calibri Light"/>
              </a:rPr>
              <a:t>Every evening, write down</a:t>
            </a:r>
            <a:r>
              <a:rPr lang="en-US" altLang="de-DE" sz="2400" dirty="0">
                <a:solidFill>
                  <a:srgbClr val="333333"/>
                </a:solidFill>
                <a:latin typeface="Calibri Light"/>
              </a:rPr>
              <a:t> a few positive things (up to 5) </a:t>
            </a:r>
            <a:r>
              <a:rPr lang="de-DE" altLang="de-DE" sz="2400" dirty="0">
                <a:solidFill>
                  <a:srgbClr val="333333"/>
                </a:solidFill>
                <a:latin typeface="Calibri Light"/>
              </a:rPr>
              <a:t>of that</a:t>
            </a:r>
            <a:r>
              <a:rPr lang="en-US" altLang="de-DE" sz="2400" dirty="0">
                <a:solidFill>
                  <a:srgbClr val="333333"/>
                </a:solidFill>
                <a:latin typeface="Calibri Light"/>
              </a:rPr>
              <a:t> day. Then, go through these things in your mind.</a:t>
            </a:r>
          </a:p>
          <a:p>
            <a:pPr marL="342900" lvl="0" indent="-342900" defTabSz="914400" fontAlgn="base">
              <a:buClr>
                <a:srgbClr val="333333"/>
              </a:buClr>
              <a:buFont typeface="WingDings"/>
              <a:buChar char=""/>
            </a:pPr>
            <a:r>
              <a:rPr lang="en-US" altLang="de-DE" sz="2400" dirty="0">
                <a:solidFill>
                  <a:srgbClr val="333333"/>
                </a:solidFill>
                <a:latin typeface="Calibri Light"/>
              </a:rPr>
              <a:t>Tell yourself in front of the mirror</a:t>
            </a:r>
            <a:r>
              <a:rPr lang="en-US" altLang="de-DE" sz="2400">
                <a:solidFill>
                  <a:srgbClr val="333333"/>
                </a:solidFill>
                <a:latin typeface="Calibri Light"/>
              </a:rPr>
              <a:t>: “I like myself” or “I like you”! </a:t>
            </a:r>
            <a:r>
              <a:rPr lang="en-US" altLang="de-DE" sz="2400" dirty="0">
                <a:solidFill>
                  <a:srgbClr val="333333"/>
                </a:solidFill>
                <a:latin typeface="Calibri Light"/>
              </a:rPr>
              <a:t>(note: At first, you might feel a bit silly when doing this …).</a:t>
            </a:r>
          </a:p>
          <a:p>
            <a:pPr marL="342900" lvl="0" indent="-342900" defTabSz="914400" fontAlgn="base">
              <a:buClr>
                <a:srgbClr val="333333"/>
              </a:buClr>
              <a:buFont typeface="WingDings"/>
              <a:buChar char=""/>
            </a:pPr>
            <a:r>
              <a:rPr lang="en-US" altLang="de-DE" sz="2400" dirty="0">
                <a:solidFill>
                  <a:srgbClr val="333333"/>
                </a:solidFill>
                <a:latin typeface="Calibri Light"/>
              </a:rPr>
              <a:t>Accept compliments and write them down to use them as resources when times are tough.</a:t>
            </a:r>
            <a:endParaRPr lang="en-US" sz="2400" dirty="0">
              <a:latin typeface="Calibri Light"/>
            </a:endParaRPr>
          </a:p>
        </p:txBody>
      </p:sp>
      <p:sp>
        <p:nvSpPr>
          <p:cNvPr id="3" name="Footer Placeholder 2"/>
          <p:cNvSpPr>
            <a:spLocks noGrp="1"/>
          </p:cNvSpPr>
          <p:nvPr>
            <p:ph type="ftr" sz="quarter" idx="11"/>
          </p:nvPr>
        </p:nvSpPr>
        <p:spPr/>
        <p:txBody>
          <a:bodyPr/>
          <a:lstStyle/>
          <a:p>
            <a:pPr>
              <a:defRPr/>
            </a:pPr>
            <a:r>
              <a:rPr lang="de-DE"/>
              <a:t>Metacognitive Training 8 – Mood</a:t>
            </a:r>
          </a:p>
        </p:txBody>
      </p:sp>
      <p:sp>
        <p:nvSpPr>
          <p:cNvPr id="4" name="Slide Number Placeholder 3"/>
          <p:cNvSpPr>
            <a:spLocks noGrp="1"/>
          </p:cNvSpPr>
          <p:nvPr>
            <p:ph type="sldNum" sz="quarter" idx="12"/>
          </p:nvPr>
        </p:nvSpPr>
        <p:spPr/>
        <p:txBody>
          <a:bodyPr/>
          <a:lstStyle/>
          <a:p>
            <a:pPr>
              <a:defRPr/>
            </a:pPr>
            <a:fld id="{F0933BCB-9590-4121-9625-53757801C4A4}" type="slidenum">
              <a:rPr lang="de-DE" altLang="de-DE" smtClean="0"/>
              <a:pPr>
                <a:defRPr/>
              </a:pPr>
              <a:t>41</a:t>
            </a:fld>
            <a:endParaRPr lang="de-DE" altLang="de-DE"/>
          </a:p>
        </p:txBody>
      </p:sp>
      <p:pic>
        <p:nvPicPr>
          <p:cNvPr id="8"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2726387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Tips to improve depressed mood/low self-esteem</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en-US" altLang="de-DE" sz="2400" dirty="0">
                <a:solidFill>
                  <a:srgbClr val="333333"/>
                </a:solidFill>
                <a:latin typeface="Calibri Light"/>
              </a:rPr>
              <a:t>Try to remember situations, in which you felt really good – try to remember these with all your senses (visual, feeling, smelling ...), perhaps with the help of a photo album.</a:t>
            </a:r>
          </a:p>
        </p:txBody>
      </p:sp>
      <p:sp>
        <p:nvSpPr>
          <p:cNvPr id="3" name="Footer Placeholder 2"/>
          <p:cNvSpPr>
            <a:spLocks noGrp="1"/>
          </p:cNvSpPr>
          <p:nvPr>
            <p:ph type="ftr" sz="quarter" idx="11"/>
          </p:nvPr>
        </p:nvSpPr>
        <p:spPr/>
        <p:txBody>
          <a:bodyPr/>
          <a:lstStyle/>
          <a:p>
            <a:pPr>
              <a:defRPr/>
            </a:pPr>
            <a:r>
              <a:rPr lang="de-DE"/>
              <a:t>Metacognitive Training 8 – Mood</a:t>
            </a:r>
          </a:p>
        </p:txBody>
      </p:sp>
      <p:sp>
        <p:nvSpPr>
          <p:cNvPr id="4" name="Slide Number Placeholder 3"/>
          <p:cNvSpPr>
            <a:spLocks noGrp="1"/>
          </p:cNvSpPr>
          <p:nvPr>
            <p:ph type="sldNum" sz="quarter" idx="12"/>
          </p:nvPr>
        </p:nvSpPr>
        <p:spPr/>
        <p:txBody>
          <a:bodyPr/>
          <a:lstStyle/>
          <a:p>
            <a:pPr>
              <a:defRPr/>
            </a:pPr>
            <a:fld id="{F0933BCB-9590-4121-9625-53757801C4A4}" type="slidenum">
              <a:rPr lang="de-DE" altLang="de-DE" smtClean="0"/>
              <a:pPr>
                <a:defRPr/>
              </a:pPr>
              <a:t>42</a:t>
            </a:fld>
            <a:endParaRPr lang="de-DE" altLang="de-DE"/>
          </a:p>
        </p:txBody>
      </p:sp>
      <p:pic>
        <p:nvPicPr>
          <p:cNvPr id="8"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Tips to improve depressed mood/low self-esteem</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en-US" altLang="de-DE" sz="2400" dirty="0">
                <a:solidFill>
                  <a:srgbClr val="333333"/>
                </a:solidFill>
                <a:latin typeface="Calibri Light"/>
              </a:rPr>
              <a:t>Try to remember situations, in which you felt really good – try to remember these with all your senses (visual, feeling, smelling ...), perhaps with the help of a photo album.</a:t>
            </a:r>
          </a:p>
          <a:p>
            <a:pPr marL="342900" lvl="0" indent="-342900" defTabSz="914400" fontAlgn="base">
              <a:buClr>
                <a:srgbClr val="333333"/>
              </a:buClr>
              <a:buFont typeface="WingDings"/>
              <a:buChar char=""/>
            </a:pPr>
            <a:r>
              <a:rPr lang="en-US" altLang="de-DE" sz="2400" dirty="0">
                <a:solidFill>
                  <a:srgbClr val="333333"/>
                </a:solidFill>
                <a:latin typeface="Calibri Light"/>
              </a:rPr>
              <a:t>Do things you really enjoy – ideally with others (e.g. movies, go to a cafe).</a:t>
            </a:r>
          </a:p>
        </p:txBody>
      </p:sp>
      <p:sp>
        <p:nvSpPr>
          <p:cNvPr id="3" name="Footer Placeholder 2"/>
          <p:cNvSpPr>
            <a:spLocks noGrp="1"/>
          </p:cNvSpPr>
          <p:nvPr>
            <p:ph type="ftr" sz="quarter" idx="11"/>
          </p:nvPr>
        </p:nvSpPr>
        <p:spPr/>
        <p:txBody>
          <a:bodyPr/>
          <a:lstStyle/>
          <a:p>
            <a:pPr>
              <a:defRPr/>
            </a:pPr>
            <a:r>
              <a:rPr lang="de-DE"/>
              <a:t>Metacognitive Training 8 – Mood</a:t>
            </a:r>
          </a:p>
        </p:txBody>
      </p:sp>
      <p:sp>
        <p:nvSpPr>
          <p:cNvPr id="4" name="Slide Number Placeholder 3"/>
          <p:cNvSpPr>
            <a:spLocks noGrp="1"/>
          </p:cNvSpPr>
          <p:nvPr>
            <p:ph type="sldNum" sz="quarter" idx="12"/>
          </p:nvPr>
        </p:nvSpPr>
        <p:spPr/>
        <p:txBody>
          <a:bodyPr/>
          <a:lstStyle/>
          <a:p>
            <a:pPr>
              <a:defRPr/>
            </a:pPr>
            <a:fld id="{F0933BCB-9590-4121-9625-53757801C4A4}" type="slidenum">
              <a:rPr lang="de-DE" altLang="de-DE" smtClean="0"/>
              <a:pPr>
                <a:defRPr/>
              </a:pPr>
              <a:t>43</a:t>
            </a:fld>
            <a:endParaRPr lang="de-DE" altLang="de-DE"/>
          </a:p>
        </p:txBody>
      </p:sp>
      <p:pic>
        <p:nvPicPr>
          <p:cNvPr id="8"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5528654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Tips to improve depressed mood/low self-esteem</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en-US" altLang="de-DE" sz="2400" dirty="0">
                <a:solidFill>
                  <a:srgbClr val="333333"/>
                </a:solidFill>
                <a:latin typeface="Calibri Light"/>
              </a:rPr>
              <a:t>Try to remember situations, in which you felt really good – try to remember these with all your senses (visual, feeling, smelling ...), perhaps with the help of a photo album.</a:t>
            </a:r>
          </a:p>
          <a:p>
            <a:pPr marL="342900" lvl="0" indent="-342900" defTabSz="914400" fontAlgn="base">
              <a:buClr>
                <a:srgbClr val="333333"/>
              </a:buClr>
              <a:buFont typeface="WingDings"/>
              <a:buChar char=""/>
            </a:pPr>
            <a:r>
              <a:rPr lang="en-US" altLang="de-DE" sz="2400" dirty="0">
                <a:solidFill>
                  <a:srgbClr val="333333"/>
                </a:solidFill>
                <a:latin typeface="Calibri Light"/>
              </a:rPr>
              <a:t>Do things you really enjoy – ideally with others (e.g. movies, go to a cafe).</a:t>
            </a:r>
          </a:p>
          <a:p>
            <a:pPr marL="342900" lvl="0" indent="-342900" defTabSz="914400" fontAlgn="base">
              <a:buClr>
                <a:srgbClr val="333333"/>
              </a:buClr>
              <a:buFont typeface="WingDings"/>
              <a:buChar char=""/>
            </a:pPr>
            <a:r>
              <a:rPr lang="en-US" altLang="de-DE" sz="2400" dirty="0">
                <a:solidFill>
                  <a:srgbClr val="333333"/>
                </a:solidFill>
                <a:latin typeface="Calibri Light"/>
              </a:rPr>
              <a:t>Workout (at least 20 minutes) – but no </a:t>
            </a:r>
            <a:r>
              <a:rPr lang="en-US" altLang="de-DE" sz="2400" dirty="0" err="1">
                <a:solidFill>
                  <a:srgbClr val="333333"/>
                </a:solidFill>
                <a:latin typeface="Calibri Light"/>
              </a:rPr>
              <a:t>struggeling</a:t>
            </a:r>
            <a:r>
              <a:rPr lang="en-US" altLang="de-DE" sz="2400" dirty="0">
                <a:solidFill>
                  <a:srgbClr val="333333"/>
                </a:solidFill>
                <a:latin typeface="Calibri Light"/>
              </a:rPr>
              <a:t> – if possible</a:t>
            </a:r>
            <a:r>
              <a:rPr lang="de-DE" altLang="de-DE" sz="2400" dirty="0">
                <a:solidFill>
                  <a:srgbClr val="333333"/>
                </a:solidFill>
                <a:latin typeface="Calibri Light"/>
              </a:rPr>
              <a:t> </a:t>
            </a:r>
            <a:r>
              <a:rPr lang="en-US" altLang="de-DE" sz="2400" dirty="0">
                <a:solidFill>
                  <a:srgbClr val="333333"/>
                </a:solidFill>
                <a:latin typeface="Calibri Light"/>
              </a:rPr>
              <a:t>stamina training, for example, a long walk or jogging.</a:t>
            </a:r>
          </a:p>
        </p:txBody>
      </p:sp>
      <p:sp>
        <p:nvSpPr>
          <p:cNvPr id="3" name="Footer Placeholder 2"/>
          <p:cNvSpPr>
            <a:spLocks noGrp="1"/>
          </p:cNvSpPr>
          <p:nvPr>
            <p:ph type="ftr" sz="quarter" idx="11"/>
          </p:nvPr>
        </p:nvSpPr>
        <p:spPr/>
        <p:txBody>
          <a:bodyPr/>
          <a:lstStyle/>
          <a:p>
            <a:pPr>
              <a:defRPr/>
            </a:pPr>
            <a:r>
              <a:rPr lang="de-DE"/>
              <a:t>Metacognitive Training 8 – Mood</a:t>
            </a:r>
          </a:p>
        </p:txBody>
      </p:sp>
      <p:sp>
        <p:nvSpPr>
          <p:cNvPr id="4" name="Slide Number Placeholder 3"/>
          <p:cNvSpPr>
            <a:spLocks noGrp="1"/>
          </p:cNvSpPr>
          <p:nvPr>
            <p:ph type="sldNum" sz="quarter" idx="12"/>
          </p:nvPr>
        </p:nvSpPr>
        <p:spPr/>
        <p:txBody>
          <a:bodyPr/>
          <a:lstStyle/>
          <a:p>
            <a:pPr>
              <a:defRPr/>
            </a:pPr>
            <a:fld id="{F0933BCB-9590-4121-9625-53757801C4A4}" type="slidenum">
              <a:rPr lang="de-DE" altLang="de-DE" smtClean="0"/>
              <a:pPr>
                <a:defRPr/>
              </a:pPr>
              <a:t>44</a:t>
            </a:fld>
            <a:endParaRPr lang="de-DE" altLang="de-DE"/>
          </a:p>
        </p:txBody>
      </p:sp>
      <p:pic>
        <p:nvPicPr>
          <p:cNvPr id="8"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4423051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Tips to improve depressed mood/low self-esteem</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en-US" altLang="de-DE" sz="2400" dirty="0">
                <a:solidFill>
                  <a:srgbClr val="333333"/>
                </a:solidFill>
                <a:latin typeface="Calibri Light"/>
              </a:rPr>
              <a:t>Try to remember situations, in which you felt really good – try to remember these with all your senses (visual, feeling, smelling ...), perhaps with the help of a photo album.</a:t>
            </a:r>
          </a:p>
          <a:p>
            <a:pPr marL="342900" lvl="0" indent="-342900" defTabSz="914400" fontAlgn="base">
              <a:buClr>
                <a:srgbClr val="333333"/>
              </a:buClr>
              <a:buFont typeface="WingDings"/>
              <a:buChar char=""/>
            </a:pPr>
            <a:r>
              <a:rPr lang="en-US" altLang="de-DE" sz="2400" dirty="0">
                <a:solidFill>
                  <a:srgbClr val="333333"/>
                </a:solidFill>
                <a:latin typeface="Calibri Light"/>
              </a:rPr>
              <a:t>Do things you really enjoy – ideally with others (e.g. movies, go to a cafe).</a:t>
            </a:r>
          </a:p>
          <a:p>
            <a:pPr marL="342900" lvl="0" indent="-342900" defTabSz="914400" fontAlgn="base">
              <a:buClr>
                <a:srgbClr val="333333"/>
              </a:buClr>
              <a:buFont typeface="WingDings"/>
              <a:buChar char=""/>
            </a:pPr>
            <a:r>
              <a:rPr lang="en-US" altLang="de-DE" sz="2400" dirty="0">
                <a:solidFill>
                  <a:srgbClr val="333333"/>
                </a:solidFill>
                <a:latin typeface="Calibri Light"/>
              </a:rPr>
              <a:t>Workout (at least 20 minutes) – but no </a:t>
            </a:r>
            <a:r>
              <a:rPr lang="en-US" altLang="de-DE" sz="2400">
                <a:solidFill>
                  <a:srgbClr val="333333"/>
                </a:solidFill>
                <a:latin typeface="Calibri Light"/>
              </a:rPr>
              <a:t>struggeling</a:t>
            </a:r>
            <a:r>
              <a:rPr lang="en-US" altLang="de-DE" sz="2400" dirty="0">
                <a:solidFill>
                  <a:srgbClr val="333333"/>
                </a:solidFill>
                <a:latin typeface="Calibri Light"/>
              </a:rPr>
              <a:t> – if possible</a:t>
            </a:r>
            <a:r>
              <a:rPr lang="de-DE" altLang="de-DE" sz="2400" dirty="0">
                <a:solidFill>
                  <a:srgbClr val="333333"/>
                </a:solidFill>
                <a:latin typeface="Calibri Light"/>
              </a:rPr>
              <a:t> </a:t>
            </a:r>
            <a:r>
              <a:rPr lang="en-US" altLang="de-DE" sz="2400" dirty="0">
                <a:solidFill>
                  <a:srgbClr val="333333"/>
                </a:solidFill>
                <a:latin typeface="Calibri Light"/>
              </a:rPr>
              <a:t>stamina training, for example, a long walk or jogging.</a:t>
            </a:r>
          </a:p>
          <a:p>
            <a:pPr marL="342900" lvl="0" indent="-342900" defTabSz="914400" fontAlgn="base">
              <a:buClr>
                <a:srgbClr val="333333"/>
              </a:buClr>
              <a:buFont typeface="WingDings"/>
              <a:buChar char=""/>
            </a:pPr>
            <a:r>
              <a:rPr lang="en-US" altLang="de-DE" sz="2400" dirty="0">
                <a:solidFill>
                  <a:srgbClr val="333333"/>
                </a:solidFill>
                <a:latin typeface="Calibri Light"/>
              </a:rPr>
              <a:t>Listen to</a:t>
            </a:r>
            <a:r>
              <a:rPr lang="de-DE" altLang="de-DE" sz="2400" dirty="0">
                <a:solidFill>
                  <a:srgbClr val="333333"/>
                </a:solidFill>
                <a:latin typeface="Calibri Light"/>
              </a:rPr>
              <a:t> your favourite music.</a:t>
            </a:r>
            <a:endParaRPr lang="en-US" sz="2400" dirty="0">
              <a:latin typeface="Calibri Light"/>
            </a:endParaRPr>
          </a:p>
        </p:txBody>
      </p:sp>
      <p:sp>
        <p:nvSpPr>
          <p:cNvPr id="3" name="Footer Placeholder 2"/>
          <p:cNvSpPr>
            <a:spLocks noGrp="1"/>
          </p:cNvSpPr>
          <p:nvPr>
            <p:ph type="ftr" sz="quarter" idx="11"/>
          </p:nvPr>
        </p:nvSpPr>
        <p:spPr/>
        <p:txBody>
          <a:bodyPr/>
          <a:lstStyle/>
          <a:p>
            <a:pPr>
              <a:defRPr/>
            </a:pPr>
            <a:r>
              <a:rPr lang="de-DE"/>
              <a:t>Metacognitive Training 8 – Mood</a:t>
            </a:r>
          </a:p>
        </p:txBody>
      </p:sp>
      <p:sp>
        <p:nvSpPr>
          <p:cNvPr id="4" name="Slide Number Placeholder 3"/>
          <p:cNvSpPr>
            <a:spLocks noGrp="1"/>
          </p:cNvSpPr>
          <p:nvPr>
            <p:ph type="sldNum" sz="quarter" idx="12"/>
          </p:nvPr>
        </p:nvSpPr>
        <p:spPr/>
        <p:txBody>
          <a:bodyPr/>
          <a:lstStyle/>
          <a:p>
            <a:pPr>
              <a:defRPr/>
            </a:pPr>
            <a:fld id="{F0933BCB-9590-4121-9625-53757801C4A4}" type="slidenum">
              <a:rPr lang="de-DE" altLang="de-DE" smtClean="0"/>
              <a:pPr>
                <a:defRPr/>
              </a:pPr>
              <a:t>45</a:t>
            </a:fld>
            <a:endParaRPr lang="de-DE" altLang="de-DE"/>
          </a:p>
        </p:txBody>
      </p:sp>
      <p:pic>
        <p:nvPicPr>
          <p:cNvPr id="8"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9036729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Transfer to every-day life</a:t>
            </a:r>
          </a:p>
        </p:txBody>
      </p:sp>
      <p:sp>
        <p:nvSpPr>
          <p:cNvPr id="5" name="Content Placeholder 4"/>
          <p:cNvSpPr>
            <a:spLocks noGrp="1"/>
          </p:cNvSpPr>
          <p:nvPr>
            <p:ph idx="1"/>
          </p:nvPr>
        </p:nvSpPr>
        <p:spPr/>
        <p:txBody>
          <a:bodyPr/>
          <a:lstStyle/>
          <a:p>
            <a:pPr lvl="0" defTabSz="914400" fontAlgn="base"/>
            <a:r>
              <a:rPr lang="de-DE" altLang="de-DE" sz="2400" b="1" dirty="0">
                <a:solidFill>
                  <a:srgbClr val="333333"/>
                </a:solidFill>
                <a:latin typeface="Calibri Light"/>
              </a:rPr>
              <a:t>Learning objectives:</a:t>
            </a:r>
          </a:p>
          <a:p>
            <a:pPr marL="342900" lvl="0" indent="-342900" defTabSz="914400" fontAlgn="base">
              <a:buClr>
                <a:srgbClr val="333333"/>
              </a:buClr>
              <a:buFont typeface="WingDings"/>
              <a:buChar char=""/>
            </a:pPr>
            <a:r>
              <a:rPr lang="en-GB" altLang="de-DE" sz="2400" dirty="0">
                <a:solidFill>
                  <a:srgbClr val="333333"/>
                </a:solidFill>
                <a:latin typeface="Calibri Light"/>
                <a:cs typeface="Times New Roman" panose="02020603050405020304" pitchFamily="18" charset="0"/>
              </a:rPr>
              <a:t>Depression is no</a:t>
            </a:r>
            <a:r>
              <a:rPr lang="de-DE" altLang="de-DE" sz="2400" dirty="0">
                <a:solidFill>
                  <a:srgbClr val="333333"/>
                </a:solidFill>
                <a:latin typeface="Calibri Light"/>
                <a:cs typeface="Times New Roman" panose="02020603050405020304" pitchFamily="18" charset="0"/>
              </a:rPr>
              <a:t>t an</a:t>
            </a:r>
            <a:r>
              <a:rPr lang="en-GB" altLang="de-DE" sz="2400" dirty="0">
                <a:solidFill>
                  <a:srgbClr val="333333"/>
                </a:solidFill>
                <a:latin typeface="Calibri Light"/>
                <a:cs typeface="Times New Roman" panose="02020603050405020304" pitchFamily="18" charset="0"/>
              </a:rPr>
              <a:t> inevitable fate.</a:t>
            </a:r>
          </a:p>
        </p:txBody>
      </p:sp>
      <p:sp>
        <p:nvSpPr>
          <p:cNvPr id="3" name="Footer Placeholder 2"/>
          <p:cNvSpPr>
            <a:spLocks noGrp="1"/>
          </p:cNvSpPr>
          <p:nvPr>
            <p:ph type="ftr" sz="quarter" idx="11"/>
          </p:nvPr>
        </p:nvSpPr>
        <p:spPr/>
        <p:txBody>
          <a:bodyPr/>
          <a:lstStyle/>
          <a:p>
            <a:pPr>
              <a:defRPr/>
            </a:pPr>
            <a:r>
              <a:rPr lang="de-DE"/>
              <a:t>Metacognitive Training 8 – Mood</a:t>
            </a:r>
          </a:p>
        </p:txBody>
      </p:sp>
      <p:sp>
        <p:nvSpPr>
          <p:cNvPr id="4" name="Slide Number Placeholder 3"/>
          <p:cNvSpPr>
            <a:spLocks noGrp="1"/>
          </p:cNvSpPr>
          <p:nvPr>
            <p:ph type="sldNum" sz="quarter" idx="12"/>
          </p:nvPr>
        </p:nvSpPr>
        <p:spPr/>
        <p:txBody>
          <a:bodyPr/>
          <a:lstStyle/>
          <a:p>
            <a:pPr>
              <a:defRPr/>
            </a:pPr>
            <a:fld id="{F0933BCB-9590-4121-9625-53757801C4A4}" type="slidenum">
              <a:rPr lang="de-DE" altLang="de-DE" smtClean="0"/>
              <a:pPr>
                <a:defRPr/>
              </a:pPr>
              <a:t>46</a:t>
            </a:fld>
            <a:endParaRPr lang="de-DE" altLang="de-DE"/>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Transfer to every-day life</a:t>
            </a:r>
          </a:p>
        </p:txBody>
      </p:sp>
      <p:sp>
        <p:nvSpPr>
          <p:cNvPr id="5" name="Content Placeholder 4"/>
          <p:cNvSpPr>
            <a:spLocks noGrp="1"/>
          </p:cNvSpPr>
          <p:nvPr>
            <p:ph idx="1"/>
          </p:nvPr>
        </p:nvSpPr>
        <p:spPr/>
        <p:txBody>
          <a:bodyPr/>
          <a:lstStyle/>
          <a:p>
            <a:pPr lvl="0" defTabSz="914400" fontAlgn="base"/>
            <a:r>
              <a:rPr lang="de-DE" altLang="de-DE" sz="2400" b="1" dirty="0">
                <a:solidFill>
                  <a:srgbClr val="333333"/>
                </a:solidFill>
                <a:latin typeface="Calibri Light"/>
              </a:rPr>
              <a:t>Learning objectives:</a:t>
            </a:r>
          </a:p>
          <a:p>
            <a:pPr marL="342900" lvl="0" indent="-342900" defTabSz="914400" fontAlgn="base">
              <a:buClr>
                <a:srgbClr val="333333"/>
              </a:buClr>
              <a:buFont typeface="WingDings"/>
              <a:buChar char=""/>
            </a:pPr>
            <a:r>
              <a:rPr lang="en-GB" altLang="de-DE" sz="2400" dirty="0">
                <a:solidFill>
                  <a:srgbClr val="333333"/>
                </a:solidFill>
                <a:latin typeface="Calibri Light"/>
                <a:cs typeface="Times New Roman" panose="02020603050405020304" pitchFamily="18" charset="0"/>
              </a:rPr>
              <a:t>Depression is no</a:t>
            </a:r>
            <a:r>
              <a:rPr lang="de-DE" altLang="de-DE" sz="2400" dirty="0">
                <a:solidFill>
                  <a:srgbClr val="333333"/>
                </a:solidFill>
                <a:latin typeface="Calibri Light"/>
                <a:cs typeface="Times New Roman" panose="02020603050405020304" pitchFamily="18" charset="0"/>
              </a:rPr>
              <a:t>t an</a:t>
            </a:r>
            <a:r>
              <a:rPr lang="en-GB" altLang="de-DE" sz="2400" dirty="0">
                <a:solidFill>
                  <a:srgbClr val="333333"/>
                </a:solidFill>
                <a:latin typeface="Calibri Light"/>
                <a:cs typeface="Times New Roman" panose="02020603050405020304" pitchFamily="18" charset="0"/>
              </a:rPr>
              <a:t> inevitable fate.</a:t>
            </a:r>
          </a:p>
          <a:p>
            <a:pPr marL="342900" lvl="0" indent="-342900" defTabSz="914400" fontAlgn="base">
              <a:buClr>
                <a:srgbClr val="333333"/>
              </a:buClr>
              <a:buFont typeface="WingDings"/>
              <a:buChar char=""/>
            </a:pPr>
            <a:r>
              <a:rPr lang="de-DE" altLang="de-DE" sz="2400" dirty="0">
                <a:solidFill>
                  <a:srgbClr val="333333"/>
                </a:solidFill>
                <a:latin typeface="Calibri Light"/>
                <a:cs typeface="Times New Roman" panose="02020603050405020304" pitchFamily="18" charset="0"/>
              </a:rPr>
              <a:t>Be aware of the</a:t>
            </a:r>
            <a:r>
              <a:rPr lang="en-GB" altLang="de-DE" sz="2400" dirty="0">
                <a:solidFill>
                  <a:srgbClr val="333333"/>
                </a:solidFill>
                <a:latin typeface="Calibri Light"/>
                <a:cs typeface="Times New Roman" panose="02020603050405020304" pitchFamily="18" charset="0"/>
              </a:rPr>
              <a:t> typical depressive distortions just discussed and try to modify them (see leaflet).</a:t>
            </a:r>
            <a:endParaRPr lang="en-US" altLang="de-DE" sz="2400" dirty="0">
              <a:solidFill>
                <a:srgbClr val="333333"/>
              </a:solidFill>
              <a:latin typeface="Calibri Light"/>
              <a:cs typeface="Times New Roman" panose="02020603050405020304" pitchFamily="18" charset="0"/>
            </a:endParaRPr>
          </a:p>
        </p:txBody>
      </p:sp>
      <p:sp>
        <p:nvSpPr>
          <p:cNvPr id="3" name="Footer Placeholder 2"/>
          <p:cNvSpPr>
            <a:spLocks noGrp="1"/>
          </p:cNvSpPr>
          <p:nvPr>
            <p:ph type="ftr" sz="quarter" idx="11"/>
          </p:nvPr>
        </p:nvSpPr>
        <p:spPr/>
        <p:txBody>
          <a:bodyPr/>
          <a:lstStyle/>
          <a:p>
            <a:pPr>
              <a:defRPr/>
            </a:pPr>
            <a:r>
              <a:rPr lang="de-DE"/>
              <a:t>Metacognitive Training 8 – Mood</a:t>
            </a:r>
          </a:p>
        </p:txBody>
      </p:sp>
      <p:sp>
        <p:nvSpPr>
          <p:cNvPr id="4" name="Slide Number Placeholder 3"/>
          <p:cNvSpPr>
            <a:spLocks noGrp="1"/>
          </p:cNvSpPr>
          <p:nvPr>
            <p:ph type="sldNum" sz="quarter" idx="12"/>
          </p:nvPr>
        </p:nvSpPr>
        <p:spPr/>
        <p:txBody>
          <a:bodyPr/>
          <a:lstStyle/>
          <a:p>
            <a:pPr>
              <a:defRPr/>
            </a:pPr>
            <a:fld id="{F0933BCB-9590-4121-9625-53757801C4A4}" type="slidenum">
              <a:rPr lang="de-DE" altLang="de-DE" smtClean="0"/>
              <a:pPr>
                <a:defRPr/>
              </a:pPr>
              <a:t>47</a:t>
            </a:fld>
            <a:endParaRPr lang="de-DE" altLang="de-DE"/>
          </a:p>
        </p:txBody>
      </p:sp>
    </p:spTree>
    <p:extLst>
      <p:ext uri="{BB962C8B-B14F-4D97-AF65-F5344CB8AC3E}">
        <p14:creationId xmlns:p14="http://schemas.microsoft.com/office/powerpoint/2010/main" val="191961098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Transfer to every-day life</a:t>
            </a:r>
          </a:p>
        </p:txBody>
      </p:sp>
      <p:sp>
        <p:nvSpPr>
          <p:cNvPr id="5" name="Content Placeholder 4"/>
          <p:cNvSpPr>
            <a:spLocks noGrp="1"/>
          </p:cNvSpPr>
          <p:nvPr>
            <p:ph idx="1"/>
          </p:nvPr>
        </p:nvSpPr>
        <p:spPr/>
        <p:txBody>
          <a:bodyPr/>
          <a:lstStyle/>
          <a:p>
            <a:pPr lvl="0" defTabSz="914400" fontAlgn="base"/>
            <a:r>
              <a:rPr lang="de-DE" altLang="de-DE" sz="2400" b="1" dirty="0">
                <a:solidFill>
                  <a:srgbClr val="333333"/>
                </a:solidFill>
                <a:latin typeface="Calibri Light"/>
              </a:rPr>
              <a:t>Learning objectives:</a:t>
            </a:r>
          </a:p>
          <a:p>
            <a:pPr marL="342900" lvl="0" indent="-342900" defTabSz="914400" fontAlgn="base">
              <a:buClr>
                <a:srgbClr val="333333"/>
              </a:buClr>
              <a:buFont typeface="WingDings"/>
              <a:buChar char=""/>
            </a:pPr>
            <a:r>
              <a:rPr lang="en-GB" altLang="de-DE" sz="2400" dirty="0">
                <a:solidFill>
                  <a:srgbClr val="333333"/>
                </a:solidFill>
                <a:latin typeface="Calibri Light"/>
                <a:cs typeface="Times New Roman" panose="02020603050405020304" pitchFamily="18" charset="0"/>
              </a:rPr>
              <a:t>Depression is no</a:t>
            </a:r>
            <a:r>
              <a:rPr lang="de-DE" altLang="de-DE" sz="2400" dirty="0">
                <a:solidFill>
                  <a:srgbClr val="333333"/>
                </a:solidFill>
                <a:latin typeface="Calibri Light"/>
                <a:cs typeface="Times New Roman" panose="02020603050405020304" pitchFamily="18" charset="0"/>
              </a:rPr>
              <a:t>t an</a:t>
            </a:r>
            <a:r>
              <a:rPr lang="en-GB" altLang="de-DE" sz="2400" dirty="0">
                <a:solidFill>
                  <a:srgbClr val="333333"/>
                </a:solidFill>
                <a:latin typeface="Calibri Light"/>
                <a:cs typeface="Times New Roman" panose="02020603050405020304" pitchFamily="18" charset="0"/>
              </a:rPr>
              <a:t> inevitable fate.</a:t>
            </a:r>
          </a:p>
          <a:p>
            <a:pPr marL="342900" lvl="0" indent="-342900" defTabSz="914400" fontAlgn="base">
              <a:buClr>
                <a:srgbClr val="333333"/>
              </a:buClr>
              <a:buFont typeface="WingDings"/>
              <a:buChar char=""/>
            </a:pPr>
            <a:r>
              <a:rPr lang="de-DE" altLang="de-DE" sz="2400" dirty="0">
                <a:solidFill>
                  <a:srgbClr val="333333"/>
                </a:solidFill>
                <a:latin typeface="Calibri Light"/>
                <a:cs typeface="Times New Roman" panose="02020603050405020304" pitchFamily="18" charset="0"/>
              </a:rPr>
              <a:t>Be aware of the</a:t>
            </a:r>
            <a:r>
              <a:rPr lang="en-GB" altLang="de-DE" sz="2400" dirty="0">
                <a:solidFill>
                  <a:srgbClr val="333333"/>
                </a:solidFill>
                <a:latin typeface="Calibri Light"/>
                <a:cs typeface="Times New Roman" panose="02020603050405020304" pitchFamily="18" charset="0"/>
              </a:rPr>
              <a:t> typical depressive distortions just discussed and try to modify them (see leaflet).</a:t>
            </a:r>
            <a:endParaRPr lang="en-US" altLang="de-DE" sz="2400" dirty="0">
              <a:solidFill>
                <a:srgbClr val="333333"/>
              </a:solidFill>
              <a:latin typeface="Calibri Light"/>
              <a:cs typeface="Times New Roman" panose="02020603050405020304" pitchFamily="18" charset="0"/>
            </a:endParaRPr>
          </a:p>
          <a:p>
            <a:pPr marL="342900" lvl="0" indent="-342900" defTabSz="914400" fontAlgn="base">
              <a:buClr>
                <a:srgbClr val="333333"/>
              </a:buClr>
              <a:buFont typeface="WingDings"/>
              <a:buChar char=""/>
            </a:pPr>
            <a:r>
              <a:rPr lang="de-DE" altLang="de-DE" sz="2400" dirty="0">
                <a:solidFill>
                  <a:srgbClr val="333333"/>
                </a:solidFill>
                <a:latin typeface="Calibri Light"/>
                <a:cs typeface="Times New Roman" panose="02020603050405020304" pitchFamily="18" charset="0"/>
              </a:rPr>
              <a:t>U</a:t>
            </a:r>
            <a:r>
              <a:rPr lang="en-US" altLang="de-DE" sz="2400" dirty="0">
                <a:solidFill>
                  <a:srgbClr val="333333"/>
                </a:solidFill>
                <a:latin typeface="Calibri Light"/>
                <a:cs typeface="Times New Roman" panose="02020603050405020304" pitchFamily="18" charset="0"/>
              </a:rPr>
              <a:t>se at least some of the aforementioned tips </a:t>
            </a:r>
            <a:r>
              <a:rPr lang="de-DE" altLang="de-DE" sz="2400" dirty="0">
                <a:solidFill>
                  <a:srgbClr val="333333"/>
                </a:solidFill>
                <a:latin typeface="Calibri Light"/>
                <a:cs typeface="Times New Roman" panose="02020603050405020304" pitchFamily="18" charset="0"/>
              </a:rPr>
              <a:t>continuously </a:t>
            </a:r>
            <a:r>
              <a:rPr lang="en-US" altLang="de-DE" sz="2400" dirty="0">
                <a:solidFill>
                  <a:srgbClr val="333333"/>
                </a:solidFill>
                <a:latin typeface="Calibri Light"/>
                <a:cs typeface="Times New Roman" panose="02020603050405020304" pitchFamily="18" charset="0"/>
              </a:rPr>
              <a:t>to decrease depressed mood/ low self-esteem.</a:t>
            </a:r>
          </a:p>
        </p:txBody>
      </p:sp>
      <p:sp>
        <p:nvSpPr>
          <p:cNvPr id="3" name="Footer Placeholder 2"/>
          <p:cNvSpPr>
            <a:spLocks noGrp="1"/>
          </p:cNvSpPr>
          <p:nvPr>
            <p:ph type="ftr" sz="quarter" idx="11"/>
          </p:nvPr>
        </p:nvSpPr>
        <p:spPr/>
        <p:txBody>
          <a:bodyPr/>
          <a:lstStyle/>
          <a:p>
            <a:pPr>
              <a:defRPr/>
            </a:pPr>
            <a:r>
              <a:rPr lang="de-DE"/>
              <a:t>Metacognitive Training 8 – Mood</a:t>
            </a:r>
          </a:p>
        </p:txBody>
      </p:sp>
      <p:sp>
        <p:nvSpPr>
          <p:cNvPr id="4" name="Slide Number Placeholder 3"/>
          <p:cNvSpPr>
            <a:spLocks noGrp="1"/>
          </p:cNvSpPr>
          <p:nvPr>
            <p:ph type="sldNum" sz="quarter" idx="12"/>
          </p:nvPr>
        </p:nvSpPr>
        <p:spPr/>
        <p:txBody>
          <a:bodyPr/>
          <a:lstStyle/>
          <a:p>
            <a:pPr>
              <a:defRPr/>
            </a:pPr>
            <a:fld id="{F0933BCB-9590-4121-9625-53757801C4A4}" type="slidenum">
              <a:rPr lang="de-DE" altLang="de-DE" smtClean="0"/>
              <a:pPr>
                <a:defRPr/>
              </a:pPr>
              <a:t>48</a:t>
            </a:fld>
            <a:endParaRPr lang="de-DE" altLang="de-DE"/>
          </a:p>
        </p:txBody>
      </p:sp>
    </p:spTree>
    <p:extLst>
      <p:ext uri="{BB962C8B-B14F-4D97-AF65-F5344CB8AC3E}">
        <p14:creationId xmlns:p14="http://schemas.microsoft.com/office/powerpoint/2010/main" val="143204761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Transfer to every-day life</a:t>
            </a:r>
          </a:p>
        </p:txBody>
      </p:sp>
      <p:sp>
        <p:nvSpPr>
          <p:cNvPr id="5" name="Content Placeholder 4"/>
          <p:cNvSpPr>
            <a:spLocks noGrp="1"/>
          </p:cNvSpPr>
          <p:nvPr>
            <p:ph idx="1"/>
          </p:nvPr>
        </p:nvSpPr>
        <p:spPr/>
        <p:txBody>
          <a:bodyPr/>
          <a:lstStyle/>
          <a:p>
            <a:pPr lvl="0" defTabSz="914400" fontAlgn="base"/>
            <a:r>
              <a:rPr lang="de-DE" altLang="de-DE" sz="2400" b="1" dirty="0">
                <a:solidFill>
                  <a:srgbClr val="333333"/>
                </a:solidFill>
                <a:latin typeface="Calibri Light"/>
              </a:rPr>
              <a:t>Learning objectives:</a:t>
            </a:r>
          </a:p>
          <a:p>
            <a:pPr marL="342900" lvl="0" indent="-342900" defTabSz="914400" fontAlgn="base">
              <a:buClr>
                <a:srgbClr val="333333"/>
              </a:buClr>
              <a:buFont typeface="WingDings"/>
              <a:buChar char=""/>
            </a:pPr>
            <a:r>
              <a:rPr lang="en-GB" altLang="de-DE" sz="2400" dirty="0">
                <a:solidFill>
                  <a:srgbClr val="333333"/>
                </a:solidFill>
                <a:latin typeface="Calibri Light"/>
                <a:cs typeface="Times New Roman" panose="02020603050405020304" pitchFamily="18" charset="0"/>
              </a:rPr>
              <a:t>Depression is no</a:t>
            </a:r>
            <a:r>
              <a:rPr lang="de-DE" altLang="de-DE" sz="2400" dirty="0">
                <a:solidFill>
                  <a:srgbClr val="333333"/>
                </a:solidFill>
                <a:latin typeface="Calibri Light"/>
                <a:cs typeface="Times New Roman" panose="02020603050405020304" pitchFamily="18" charset="0"/>
              </a:rPr>
              <a:t>t an</a:t>
            </a:r>
            <a:r>
              <a:rPr lang="en-GB" altLang="de-DE" sz="2400" dirty="0">
                <a:solidFill>
                  <a:srgbClr val="333333"/>
                </a:solidFill>
                <a:latin typeface="Calibri Light"/>
                <a:cs typeface="Times New Roman" panose="02020603050405020304" pitchFamily="18" charset="0"/>
              </a:rPr>
              <a:t> inevitable fate.</a:t>
            </a:r>
          </a:p>
          <a:p>
            <a:pPr marL="342900" lvl="0" indent="-342900" defTabSz="914400" fontAlgn="base">
              <a:buClr>
                <a:srgbClr val="333333"/>
              </a:buClr>
              <a:buFont typeface="WingDings"/>
              <a:buChar char=""/>
            </a:pPr>
            <a:r>
              <a:rPr lang="de-DE" altLang="de-DE" sz="2400" dirty="0">
                <a:solidFill>
                  <a:srgbClr val="333333"/>
                </a:solidFill>
                <a:latin typeface="Calibri Light"/>
                <a:cs typeface="Times New Roman" panose="02020603050405020304" pitchFamily="18" charset="0"/>
              </a:rPr>
              <a:t>Be aware of the</a:t>
            </a:r>
            <a:r>
              <a:rPr lang="en-GB" altLang="de-DE" sz="2400" dirty="0">
                <a:solidFill>
                  <a:srgbClr val="333333"/>
                </a:solidFill>
                <a:latin typeface="Calibri Light"/>
                <a:cs typeface="Times New Roman" panose="02020603050405020304" pitchFamily="18" charset="0"/>
              </a:rPr>
              <a:t> typical depressive distortions just discussed and try to modify them (see leaflet).</a:t>
            </a:r>
            <a:endParaRPr lang="en-US" altLang="de-DE" sz="2400" dirty="0">
              <a:solidFill>
                <a:srgbClr val="333333"/>
              </a:solidFill>
              <a:latin typeface="Calibri Light"/>
              <a:cs typeface="Times New Roman" panose="02020603050405020304" pitchFamily="18" charset="0"/>
            </a:endParaRPr>
          </a:p>
          <a:p>
            <a:pPr marL="342900" lvl="0" indent="-342900" defTabSz="914400" fontAlgn="base">
              <a:buClr>
                <a:srgbClr val="333333"/>
              </a:buClr>
              <a:buFont typeface="WingDings"/>
              <a:buChar char=""/>
            </a:pPr>
            <a:r>
              <a:rPr lang="de-DE" altLang="de-DE" sz="2400" dirty="0">
                <a:solidFill>
                  <a:srgbClr val="333333"/>
                </a:solidFill>
                <a:latin typeface="Calibri Light"/>
                <a:cs typeface="Times New Roman" panose="02020603050405020304" pitchFamily="18" charset="0"/>
              </a:rPr>
              <a:t>U</a:t>
            </a:r>
            <a:r>
              <a:rPr lang="en-US" altLang="de-DE" sz="2400" dirty="0">
                <a:solidFill>
                  <a:srgbClr val="333333"/>
                </a:solidFill>
                <a:latin typeface="Calibri Light"/>
                <a:cs typeface="Times New Roman" panose="02020603050405020304" pitchFamily="18" charset="0"/>
              </a:rPr>
              <a:t>se at least some of the aforementioned tips </a:t>
            </a:r>
            <a:r>
              <a:rPr lang="de-DE" altLang="de-DE" sz="2400" dirty="0">
                <a:solidFill>
                  <a:srgbClr val="333333"/>
                </a:solidFill>
                <a:latin typeface="Calibri Light"/>
                <a:cs typeface="Times New Roman" panose="02020603050405020304" pitchFamily="18" charset="0"/>
              </a:rPr>
              <a:t>continuously </a:t>
            </a:r>
            <a:r>
              <a:rPr lang="en-US" altLang="de-DE" sz="2400" dirty="0">
                <a:solidFill>
                  <a:srgbClr val="333333"/>
                </a:solidFill>
                <a:latin typeface="Calibri Light"/>
                <a:cs typeface="Times New Roman" panose="02020603050405020304" pitchFamily="18" charset="0"/>
              </a:rPr>
              <a:t>to decrease depressed mood/ low self-esteem.</a:t>
            </a:r>
          </a:p>
          <a:p>
            <a:pPr marL="342900" lvl="0" indent="-342900" defTabSz="914400" fontAlgn="base">
              <a:buClr>
                <a:srgbClr val="333333"/>
              </a:buClr>
              <a:buFont typeface="WingDings"/>
              <a:buChar char=""/>
            </a:pPr>
            <a:r>
              <a:rPr lang="en-US" altLang="de-DE" sz="2400" dirty="0">
                <a:solidFill>
                  <a:srgbClr val="333333"/>
                </a:solidFill>
                <a:latin typeface="Calibri Light"/>
                <a:cs typeface="Times New Roman" panose="02020603050405020304" pitchFamily="18" charset="0"/>
              </a:rPr>
              <a:t>In case of severe depressive symptoms contact a </a:t>
            </a:r>
            <a:r>
              <a:rPr lang="de-DE" altLang="de-DE" sz="2400" dirty="0">
                <a:solidFill>
                  <a:srgbClr val="333333"/>
                </a:solidFill>
                <a:latin typeface="Calibri Light"/>
                <a:cs typeface="Times New Roman" panose="02020603050405020304" pitchFamily="18" charset="0"/>
              </a:rPr>
              <a:t>general practitioner, </a:t>
            </a:r>
            <a:r>
              <a:rPr lang="en-US" altLang="de-DE" sz="2400" dirty="0">
                <a:solidFill>
                  <a:srgbClr val="333333"/>
                </a:solidFill>
                <a:latin typeface="Calibri Light"/>
                <a:cs typeface="Times New Roman" panose="02020603050405020304" pitchFamily="18" charset="0"/>
              </a:rPr>
              <a:t>psychologist or psychiatrist.</a:t>
            </a:r>
            <a:endParaRPr lang="en-US" sz="2400" dirty="0">
              <a:latin typeface="Calibri Light"/>
            </a:endParaRPr>
          </a:p>
        </p:txBody>
      </p:sp>
      <p:sp>
        <p:nvSpPr>
          <p:cNvPr id="3" name="Footer Placeholder 2"/>
          <p:cNvSpPr>
            <a:spLocks noGrp="1"/>
          </p:cNvSpPr>
          <p:nvPr>
            <p:ph type="ftr" sz="quarter" idx="11"/>
          </p:nvPr>
        </p:nvSpPr>
        <p:spPr/>
        <p:txBody>
          <a:bodyPr/>
          <a:lstStyle/>
          <a:p>
            <a:pPr>
              <a:defRPr/>
            </a:pPr>
            <a:r>
              <a:rPr lang="de-DE"/>
              <a:t>Metacognitive Training 8 – Mood</a:t>
            </a:r>
          </a:p>
        </p:txBody>
      </p:sp>
      <p:sp>
        <p:nvSpPr>
          <p:cNvPr id="4" name="Slide Number Placeholder 3"/>
          <p:cNvSpPr>
            <a:spLocks noGrp="1"/>
          </p:cNvSpPr>
          <p:nvPr>
            <p:ph type="sldNum" sz="quarter" idx="12"/>
          </p:nvPr>
        </p:nvSpPr>
        <p:spPr/>
        <p:txBody>
          <a:bodyPr/>
          <a:lstStyle/>
          <a:p>
            <a:pPr>
              <a:defRPr/>
            </a:pPr>
            <a:fld id="{F0933BCB-9590-4121-9625-53757801C4A4}" type="slidenum">
              <a:rPr lang="de-DE" altLang="de-DE" smtClean="0"/>
              <a:pPr>
                <a:defRPr/>
              </a:pPr>
              <a:t>49</a:t>
            </a:fld>
            <a:endParaRPr lang="de-DE" altLang="de-DE"/>
          </a:p>
        </p:txBody>
      </p:sp>
    </p:spTree>
    <p:extLst>
      <p:ext uri="{BB962C8B-B14F-4D97-AF65-F5344CB8AC3E}">
        <p14:creationId xmlns:p14="http://schemas.microsoft.com/office/powerpoint/2010/main" val="358529408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What does this have to do with psychosis?</a:t>
            </a: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en-AU" altLang="de-DE" sz="2000" dirty="0">
                <a:solidFill>
                  <a:srgbClr val="333333"/>
                </a:solidFill>
                <a:latin typeface="Calibri Light"/>
                <a:ea typeface="Verdana" panose="020B0604030504040204" pitchFamily="34" charset="0"/>
                <a:cs typeface="Verdana" panose="020B0604030504040204" pitchFamily="34" charset="0"/>
              </a:rPr>
              <a:t>Many </a:t>
            </a:r>
            <a:r>
              <a:rPr lang="de-DE" altLang="de-DE" sz="2000" dirty="0">
                <a:solidFill>
                  <a:srgbClr val="333333"/>
                </a:solidFill>
                <a:latin typeface="Calibri Light"/>
                <a:ea typeface="Verdana" panose="020B0604030504040204" pitchFamily="34" charset="0"/>
                <a:cs typeface="Verdana" panose="020B0604030504040204" pitchFamily="34" charset="0"/>
              </a:rPr>
              <a:t>(but not all!)</a:t>
            </a:r>
            <a:r>
              <a:rPr lang="en-AU" altLang="de-DE" sz="2000" dirty="0">
                <a:solidFill>
                  <a:srgbClr val="333333"/>
                </a:solidFill>
                <a:latin typeface="Calibri Light"/>
                <a:ea typeface="Verdana" panose="020B0604030504040204" pitchFamily="34" charset="0"/>
                <a:cs typeface="Verdana" panose="020B0604030504040204" pitchFamily="34" charset="0"/>
              </a:rPr>
              <a:t> people </a:t>
            </a:r>
            <a:r>
              <a:rPr lang="en-AU" altLang="de-DE" sz="2000" dirty="0">
                <a:solidFill>
                  <a:srgbClr val="333333"/>
                </a:solidFill>
                <a:latin typeface="Calibri Light"/>
                <a:cs typeface="Times New Roman" panose="02020603050405020304" pitchFamily="18" charset="0"/>
              </a:rPr>
              <a:t>with psychosis have low self-esteem, particularly </a:t>
            </a:r>
            <a:r>
              <a:rPr lang="en-AU" altLang="de-DE" sz="2000" i="1" dirty="0">
                <a:solidFill>
                  <a:srgbClr val="333333"/>
                </a:solidFill>
                <a:latin typeface="Calibri Light"/>
                <a:cs typeface="Times New Roman" panose="02020603050405020304" pitchFamily="18" charset="0"/>
              </a:rPr>
              <a:t>after </a:t>
            </a:r>
            <a:r>
              <a:rPr lang="en-AU" altLang="de-DE" sz="2000" dirty="0">
                <a:solidFill>
                  <a:srgbClr val="333333"/>
                </a:solidFill>
                <a:latin typeface="Calibri Light"/>
                <a:cs typeface="Times New Roman" panose="02020603050405020304" pitchFamily="18" charset="0"/>
              </a:rPr>
              <a:t>a</a:t>
            </a:r>
            <a:r>
              <a:rPr lang="en-AU" altLang="de-DE" sz="2000" i="1" dirty="0">
                <a:solidFill>
                  <a:srgbClr val="333333"/>
                </a:solidFill>
                <a:latin typeface="Calibri Light"/>
                <a:cs typeface="Times New Roman" panose="02020603050405020304" pitchFamily="18" charset="0"/>
              </a:rPr>
              <a:t> </a:t>
            </a:r>
            <a:r>
              <a:rPr lang="en-AU" altLang="de-DE" sz="2000" dirty="0">
                <a:solidFill>
                  <a:srgbClr val="333333"/>
                </a:solidFill>
                <a:latin typeface="Calibri Light"/>
                <a:cs typeface="Times New Roman" panose="02020603050405020304" pitchFamily="18" charset="0"/>
              </a:rPr>
              <a:t>psychotic episode (feeling of shame; fear of friends turning away).</a:t>
            </a:r>
          </a:p>
        </p:txBody>
      </p:sp>
      <p:sp>
        <p:nvSpPr>
          <p:cNvPr id="3" name="Footer Placeholder 2"/>
          <p:cNvSpPr>
            <a:spLocks noGrp="1"/>
          </p:cNvSpPr>
          <p:nvPr>
            <p:ph type="ftr" sz="quarter" idx="11"/>
          </p:nvPr>
        </p:nvSpPr>
        <p:spPr/>
        <p:txBody>
          <a:bodyPr/>
          <a:lstStyle/>
          <a:p>
            <a:pPr>
              <a:defRPr/>
            </a:pPr>
            <a:r>
              <a:rPr lang="de-DE"/>
              <a:t>Metacognitive Training 8 – Mood</a:t>
            </a:r>
          </a:p>
        </p:txBody>
      </p:sp>
      <p:sp>
        <p:nvSpPr>
          <p:cNvPr id="4" name="Slide Number Placeholder 3"/>
          <p:cNvSpPr>
            <a:spLocks noGrp="1"/>
          </p:cNvSpPr>
          <p:nvPr>
            <p:ph type="sldNum" sz="quarter" idx="12"/>
          </p:nvPr>
        </p:nvSpPr>
        <p:spPr/>
        <p:txBody>
          <a:bodyPr/>
          <a:lstStyle/>
          <a:p>
            <a:pPr>
              <a:defRPr/>
            </a:pPr>
            <a:fld id="{F0933BCB-9590-4121-9625-53757801C4A4}" type="slidenum">
              <a:rPr lang="de-DE" altLang="de-DE" smtClean="0"/>
              <a:pPr>
                <a:defRPr/>
              </a:pPr>
              <a:t>50</a:t>
            </a:fld>
            <a:endParaRPr lang="de-DE" altLang="de-DE"/>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What does this have to do with psychosis?</a:t>
            </a: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en-AU" altLang="de-DE" sz="2000" dirty="0">
                <a:solidFill>
                  <a:srgbClr val="333333"/>
                </a:solidFill>
                <a:latin typeface="Calibri Light"/>
                <a:ea typeface="Verdana" panose="020B0604030504040204" pitchFamily="34" charset="0"/>
                <a:cs typeface="Verdana" panose="020B0604030504040204" pitchFamily="34" charset="0"/>
              </a:rPr>
              <a:t>Many </a:t>
            </a:r>
            <a:r>
              <a:rPr lang="de-DE" altLang="de-DE" sz="2000" dirty="0">
                <a:solidFill>
                  <a:srgbClr val="333333"/>
                </a:solidFill>
                <a:latin typeface="Calibri Light"/>
                <a:ea typeface="Verdana" panose="020B0604030504040204" pitchFamily="34" charset="0"/>
                <a:cs typeface="Verdana" panose="020B0604030504040204" pitchFamily="34" charset="0"/>
              </a:rPr>
              <a:t>(but not all!)</a:t>
            </a:r>
            <a:r>
              <a:rPr lang="en-AU" altLang="de-DE" sz="2000" dirty="0">
                <a:solidFill>
                  <a:srgbClr val="333333"/>
                </a:solidFill>
                <a:latin typeface="Calibri Light"/>
                <a:ea typeface="Verdana" panose="020B0604030504040204" pitchFamily="34" charset="0"/>
                <a:cs typeface="Verdana" panose="020B0604030504040204" pitchFamily="34" charset="0"/>
              </a:rPr>
              <a:t> people </a:t>
            </a:r>
            <a:r>
              <a:rPr lang="en-AU" altLang="de-DE" sz="2000" dirty="0">
                <a:solidFill>
                  <a:srgbClr val="333333"/>
                </a:solidFill>
                <a:latin typeface="Calibri Light"/>
                <a:cs typeface="Times New Roman" panose="02020603050405020304" pitchFamily="18" charset="0"/>
              </a:rPr>
              <a:t>with psychosis have low self-esteem, particularly </a:t>
            </a:r>
            <a:r>
              <a:rPr lang="en-AU" altLang="de-DE" sz="2000" i="1" dirty="0">
                <a:solidFill>
                  <a:srgbClr val="333333"/>
                </a:solidFill>
                <a:latin typeface="Calibri Light"/>
                <a:cs typeface="Times New Roman" panose="02020603050405020304" pitchFamily="18" charset="0"/>
              </a:rPr>
              <a:t>after </a:t>
            </a:r>
            <a:r>
              <a:rPr lang="en-AU" altLang="de-DE" sz="2000" dirty="0">
                <a:solidFill>
                  <a:srgbClr val="333333"/>
                </a:solidFill>
                <a:latin typeface="Calibri Light"/>
                <a:cs typeface="Times New Roman" panose="02020603050405020304" pitchFamily="18" charset="0"/>
              </a:rPr>
              <a:t>a</a:t>
            </a:r>
            <a:r>
              <a:rPr lang="en-AU" altLang="de-DE" sz="2000" i="1" dirty="0">
                <a:solidFill>
                  <a:srgbClr val="333333"/>
                </a:solidFill>
                <a:latin typeface="Calibri Light"/>
                <a:cs typeface="Times New Roman" panose="02020603050405020304" pitchFamily="18" charset="0"/>
              </a:rPr>
              <a:t> </a:t>
            </a:r>
            <a:r>
              <a:rPr lang="en-AU" altLang="de-DE" sz="2000" dirty="0">
                <a:solidFill>
                  <a:srgbClr val="333333"/>
                </a:solidFill>
                <a:latin typeface="Calibri Light"/>
                <a:cs typeface="Times New Roman" panose="02020603050405020304" pitchFamily="18" charset="0"/>
              </a:rPr>
              <a:t>psychotic episode (feeling of shame; fear of friends turning away).</a:t>
            </a:r>
          </a:p>
          <a:p>
            <a:pPr lvl="0" defTabSz="914400" fontAlgn="base">
              <a:lnSpc>
                <a:spcPct val="100000"/>
              </a:lnSpc>
              <a:spcBef>
                <a:spcPts val="1200"/>
              </a:spcBef>
            </a:pPr>
            <a:r>
              <a:rPr lang="en-AU" altLang="de-DE" sz="2000" dirty="0">
                <a:solidFill>
                  <a:srgbClr val="333333"/>
                </a:solidFill>
                <a:latin typeface="Calibri Light"/>
                <a:cs typeface="Times New Roman" panose="02020603050405020304" pitchFamily="18" charset="0"/>
              </a:rPr>
              <a:t>When in acute psychosis, some people report fear but also other emotions:</a:t>
            </a:r>
            <a:endParaRPr lang="en-AU" altLang="de-DE" sz="2000" dirty="0">
              <a:solidFill>
                <a:srgbClr val="004992"/>
              </a:solidFill>
              <a:latin typeface="Calibri Light"/>
              <a:cs typeface="Times New Roman" panose="02020603050405020304" pitchFamily="18" charset="0"/>
            </a:endParaRPr>
          </a:p>
          <a:p>
            <a:pPr marL="342900" lvl="0" indent="-342900" defTabSz="914400" fontAlgn="base">
              <a:lnSpc>
                <a:spcPct val="100000"/>
              </a:lnSpc>
              <a:spcBef>
                <a:spcPts val="1200"/>
              </a:spcBef>
              <a:buClr>
                <a:srgbClr val="333333"/>
              </a:buClr>
              <a:buFont typeface="WingDings"/>
              <a:buChar char=""/>
            </a:pPr>
            <a:r>
              <a:rPr lang="en-AU" altLang="de-DE" sz="2000">
                <a:solidFill>
                  <a:srgbClr val="004992"/>
                </a:solidFill>
                <a:latin typeface="Calibri Light"/>
                <a:cs typeface="Times New Roman" panose="02020603050405020304" pitchFamily="18" charset="0"/>
              </a:rPr>
              <a:t>Excitement (“something </a:t>
            </a:r>
            <a:r>
              <a:rPr lang="en-AU" altLang="de-DE" sz="2000" dirty="0">
                <a:solidFill>
                  <a:srgbClr val="004992"/>
                </a:solidFill>
                <a:latin typeface="Calibri Light"/>
                <a:cs typeface="Times New Roman" panose="02020603050405020304" pitchFamily="18" charset="0"/>
              </a:rPr>
              <a:t>is </a:t>
            </a:r>
            <a:r>
              <a:rPr lang="en-AU" altLang="de-DE" sz="2000">
                <a:solidFill>
                  <a:srgbClr val="004992"/>
                </a:solidFill>
                <a:latin typeface="Calibri Light"/>
                <a:cs typeface="Times New Roman" panose="02020603050405020304" pitchFamily="18" charset="0"/>
              </a:rPr>
              <a:t>finally happening”)</a:t>
            </a:r>
            <a:endParaRPr lang="en-AU" altLang="de-DE" sz="2000" dirty="0">
              <a:solidFill>
                <a:srgbClr val="004992"/>
              </a:solidFill>
              <a:latin typeface="Calibri Light"/>
              <a:cs typeface="Times New Roman" panose="02020603050405020304" pitchFamily="18" charset="0"/>
            </a:endParaRPr>
          </a:p>
          <a:p>
            <a:pPr marL="342900" lvl="0" indent="-342900" defTabSz="914400" fontAlgn="base">
              <a:lnSpc>
                <a:spcPct val="100000"/>
              </a:lnSpc>
              <a:spcBef>
                <a:spcPts val="1200"/>
              </a:spcBef>
              <a:buClr>
                <a:srgbClr val="333333"/>
              </a:buClr>
              <a:buFont typeface="WingDings"/>
              <a:buChar char=""/>
            </a:pPr>
            <a:r>
              <a:rPr lang="en-AU" altLang="de-DE" sz="2000" dirty="0">
                <a:solidFill>
                  <a:srgbClr val="004992"/>
                </a:solidFill>
                <a:latin typeface="Calibri Light"/>
                <a:cs typeface="Times New Roman" panose="02020603050405020304" pitchFamily="18" charset="0"/>
              </a:rPr>
              <a:t>Sense of destiny (to fulfil a mission, to be important)</a:t>
            </a:r>
          </a:p>
        </p:txBody>
      </p:sp>
      <p:sp>
        <p:nvSpPr>
          <p:cNvPr id="3" name="Footer Placeholder 2"/>
          <p:cNvSpPr>
            <a:spLocks noGrp="1"/>
          </p:cNvSpPr>
          <p:nvPr>
            <p:ph type="ftr" sz="quarter" idx="11"/>
          </p:nvPr>
        </p:nvSpPr>
        <p:spPr/>
        <p:txBody>
          <a:bodyPr/>
          <a:lstStyle/>
          <a:p>
            <a:pPr>
              <a:defRPr/>
            </a:pPr>
            <a:r>
              <a:rPr lang="de-DE"/>
              <a:t>Metacognitive Training 8 – Mood</a:t>
            </a:r>
          </a:p>
        </p:txBody>
      </p:sp>
      <p:sp>
        <p:nvSpPr>
          <p:cNvPr id="4" name="Slide Number Placeholder 3"/>
          <p:cNvSpPr>
            <a:spLocks noGrp="1"/>
          </p:cNvSpPr>
          <p:nvPr>
            <p:ph type="sldNum" sz="quarter" idx="12"/>
          </p:nvPr>
        </p:nvSpPr>
        <p:spPr/>
        <p:txBody>
          <a:bodyPr/>
          <a:lstStyle/>
          <a:p>
            <a:pPr>
              <a:defRPr/>
            </a:pPr>
            <a:fld id="{F0933BCB-9590-4121-9625-53757801C4A4}" type="slidenum">
              <a:rPr lang="de-DE" altLang="de-DE" smtClean="0"/>
              <a:pPr>
                <a:defRPr/>
              </a:pPr>
              <a:t>51</a:t>
            </a:fld>
            <a:endParaRPr lang="de-DE" altLang="de-DE"/>
          </a:p>
        </p:txBody>
      </p:sp>
    </p:spTree>
    <p:extLst>
      <p:ext uri="{BB962C8B-B14F-4D97-AF65-F5344CB8AC3E}">
        <p14:creationId xmlns:p14="http://schemas.microsoft.com/office/powerpoint/2010/main" val="350452285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What does this have to do with psychosis?</a:t>
            </a: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en-AU" altLang="de-DE" sz="2000" dirty="0">
                <a:solidFill>
                  <a:srgbClr val="333333"/>
                </a:solidFill>
                <a:latin typeface="Calibri Light"/>
                <a:ea typeface="Verdana" panose="020B0604030504040204" pitchFamily="34" charset="0"/>
                <a:cs typeface="Verdana" panose="020B0604030504040204" pitchFamily="34" charset="0"/>
              </a:rPr>
              <a:t>Many </a:t>
            </a:r>
            <a:r>
              <a:rPr lang="de-DE" altLang="de-DE" sz="2000" dirty="0">
                <a:solidFill>
                  <a:srgbClr val="333333"/>
                </a:solidFill>
                <a:latin typeface="Calibri Light"/>
                <a:ea typeface="Verdana" panose="020B0604030504040204" pitchFamily="34" charset="0"/>
                <a:cs typeface="Verdana" panose="020B0604030504040204" pitchFamily="34" charset="0"/>
              </a:rPr>
              <a:t>(but not all!)</a:t>
            </a:r>
            <a:r>
              <a:rPr lang="en-AU" altLang="de-DE" sz="2000" dirty="0">
                <a:solidFill>
                  <a:srgbClr val="333333"/>
                </a:solidFill>
                <a:latin typeface="Calibri Light"/>
                <a:ea typeface="Verdana" panose="020B0604030504040204" pitchFamily="34" charset="0"/>
                <a:cs typeface="Verdana" panose="020B0604030504040204" pitchFamily="34" charset="0"/>
              </a:rPr>
              <a:t> people </a:t>
            </a:r>
            <a:r>
              <a:rPr lang="en-AU" altLang="de-DE" sz="2000" dirty="0">
                <a:solidFill>
                  <a:srgbClr val="333333"/>
                </a:solidFill>
                <a:latin typeface="Calibri Light"/>
                <a:cs typeface="Times New Roman" panose="02020603050405020304" pitchFamily="18" charset="0"/>
              </a:rPr>
              <a:t>with psychosis have low self-esteem, particularly </a:t>
            </a:r>
            <a:r>
              <a:rPr lang="en-AU" altLang="de-DE" sz="2000" i="1" dirty="0">
                <a:solidFill>
                  <a:srgbClr val="333333"/>
                </a:solidFill>
                <a:latin typeface="Calibri Light"/>
                <a:cs typeface="Times New Roman" panose="02020603050405020304" pitchFamily="18" charset="0"/>
              </a:rPr>
              <a:t>after </a:t>
            </a:r>
            <a:r>
              <a:rPr lang="en-AU" altLang="de-DE" sz="2000" dirty="0">
                <a:solidFill>
                  <a:srgbClr val="333333"/>
                </a:solidFill>
                <a:latin typeface="Calibri Light"/>
                <a:cs typeface="Times New Roman" panose="02020603050405020304" pitchFamily="18" charset="0"/>
              </a:rPr>
              <a:t>a</a:t>
            </a:r>
            <a:r>
              <a:rPr lang="en-AU" altLang="de-DE" sz="2000" i="1" dirty="0">
                <a:solidFill>
                  <a:srgbClr val="333333"/>
                </a:solidFill>
                <a:latin typeface="Calibri Light"/>
                <a:cs typeface="Times New Roman" panose="02020603050405020304" pitchFamily="18" charset="0"/>
              </a:rPr>
              <a:t> </a:t>
            </a:r>
            <a:r>
              <a:rPr lang="en-AU" altLang="de-DE" sz="2000" dirty="0">
                <a:solidFill>
                  <a:srgbClr val="333333"/>
                </a:solidFill>
                <a:latin typeface="Calibri Light"/>
                <a:cs typeface="Times New Roman" panose="02020603050405020304" pitchFamily="18" charset="0"/>
              </a:rPr>
              <a:t>psychotic episode (feeling of shame; fear of friends turning away).</a:t>
            </a:r>
          </a:p>
          <a:p>
            <a:pPr lvl="0" defTabSz="914400" fontAlgn="base">
              <a:lnSpc>
                <a:spcPct val="100000"/>
              </a:lnSpc>
              <a:spcBef>
                <a:spcPts val="1200"/>
              </a:spcBef>
            </a:pPr>
            <a:r>
              <a:rPr lang="en-AU" altLang="de-DE" sz="2000" dirty="0">
                <a:solidFill>
                  <a:srgbClr val="333333"/>
                </a:solidFill>
                <a:latin typeface="Calibri Light"/>
                <a:cs typeface="Times New Roman" panose="02020603050405020304" pitchFamily="18" charset="0"/>
              </a:rPr>
              <a:t>When in acute psychosis, some people report fear but also other emotions:</a:t>
            </a:r>
            <a:endParaRPr lang="en-AU" altLang="de-DE" sz="2000" dirty="0">
              <a:solidFill>
                <a:srgbClr val="004992"/>
              </a:solidFill>
              <a:latin typeface="Calibri Light"/>
              <a:cs typeface="Times New Roman" panose="02020603050405020304" pitchFamily="18" charset="0"/>
            </a:endParaRPr>
          </a:p>
          <a:p>
            <a:pPr marL="342900" lvl="0" indent="-342900" defTabSz="914400" fontAlgn="base">
              <a:lnSpc>
                <a:spcPct val="100000"/>
              </a:lnSpc>
              <a:spcBef>
                <a:spcPts val="1200"/>
              </a:spcBef>
              <a:buClr>
                <a:srgbClr val="333333"/>
              </a:buClr>
              <a:buFont typeface="WingDings"/>
              <a:buChar char=""/>
            </a:pPr>
            <a:r>
              <a:rPr lang="en-AU" altLang="de-DE" sz="2000">
                <a:solidFill>
                  <a:srgbClr val="004992"/>
                </a:solidFill>
                <a:latin typeface="Calibri Light"/>
                <a:cs typeface="Times New Roman" panose="02020603050405020304" pitchFamily="18" charset="0"/>
              </a:rPr>
              <a:t>Excitement (“something </a:t>
            </a:r>
            <a:r>
              <a:rPr lang="en-AU" altLang="de-DE" sz="2000" dirty="0">
                <a:solidFill>
                  <a:srgbClr val="004992"/>
                </a:solidFill>
                <a:latin typeface="Calibri Light"/>
                <a:cs typeface="Times New Roman" panose="02020603050405020304" pitchFamily="18" charset="0"/>
              </a:rPr>
              <a:t>is </a:t>
            </a:r>
            <a:r>
              <a:rPr lang="en-AU" altLang="de-DE" sz="2000">
                <a:solidFill>
                  <a:srgbClr val="004992"/>
                </a:solidFill>
                <a:latin typeface="Calibri Light"/>
                <a:cs typeface="Times New Roman" panose="02020603050405020304" pitchFamily="18" charset="0"/>
              </a:rPr>
              <a:t>finally happening”)</a:t>
            </a:r>
            <a:endParaRPr lang="en-AU" altLang="de-DE" sz="2000" dirty="0">
              <a:solidFill>
                <a:srgbClr val="004992"/>
              </a:solidFill>
              <a:latin typeface="Calibri Light"/>
              <a:cs typeface="Times New Roman" panose="02020603050405020304" pitchFamily="18" charset="0"/>
            </a:endParaRPr>
          </a:p>
          <a:p>
            <a:pPr marL="342900" lvl="0" indent="-342900" defTabSz="914400" fontAlgn="base">
              <a:lnSpc>
                <a:spcPct val="100000"/>
              </a:lnSpc>
              <a:spcBef>
                <a:spcPts val="1200"/>
              </a:spcBef>
              <a:buClr>
                <a:srgbClr val="333333"/>
              </a:buClr>
              <a:buFont typeface="WingDings"/>
              <a:buChar char=""/>
            </a:pPr>
            <a:r>
              <a:rPr lang="en-AU" altLang="de-DE" sz="2000" dirty="0">
                <a:solidFill>
                  <a:srgbClr val="004992"/>
                </a:solidFill>
                <a:latin typeface="Calibri Light"/>
                <a:cs typeface="Times New Roman" panose="02020603050405020304" pitchFamily="18" charset="0"/>
              </a:rPr>
              <a:t>Sense of destiny (to fulfil a mission, to be important)</a:t>
            </a:r>
          </a:p>
          <a:p>
            <a:pPr lvl="0" defTabSz="914400" fontAlgn="base">
              <a:lnSpc>
                <a:spcPct val="100000"/>
              </a:lnSpc>
              <a:spcBef>
                <a:spcPts val="1200"/>
              </a:spcBef>
            </a:pPr>
            <a:r>
              <a:rPr lang="en-AU" altLang="de-DE" sz="2000" dirty="0">
                <a:solidFill>
                  <a:srgbClr val="004992"/>
                </a:solidFill>
                <a:latin typeface="Calibri Light"/>
                <a:cs typeface="Times New Roman" panose="02020603050405020304" pitchFamily="18" charset="0"/>
              </a:rPr>
              <a:t>Example: </a:t>
            </a:r>
            <a:r>
              <a:rPr lang="en-AU" altLang="de-DE" sz="2000" dirty="0">
                <a:solidFill>
                  <a:srgbClr val="333333"/>
                </a:solidFill>
                <a:latin typeface="Calibri Light"/>
                <a:cs typeface="Times New Roman" panose="02020603050405020304" pitchFamily="18" charset="0"/>
              </a:rPr>
              <a:t>Bill feels persecuted by the secret service. On his commute to work, the same man enters his train compartment three days in a row.</a:t>
            </a:r>
          </a:p>
          <a:p>
            <a:pPr lvl="0" defTabSz="914400" fontAlgn="base">
              <a:lnSpc>
                <a:spcPct val="100000"/>
              </a:lnSpc>
              <a:spcBef>
                <a:spcPts val="1200"/>
              </a:spcBef>
            </a:pPr>
            <a:r>
              <a:rPr lang="en-AU" altLang="de-DE" sz="2000" dirty="0">
                <a:solidFill>
                  <a:srgbClr val="004992"/>
                </a:solidFill>
                <a:latin typeface="Calibri Light"/>
                <a:cs typeface="Times New Roman" panose="02020603050405020304" pitchFamily="18" charset="0"/>
              </a:rPr>
              <a:t>Feelings: </a:t>
            </a:r>
            <a:r>
              <a:rPr lang="en-AU" altLang="de-DE" sz="2000" dirty="0">
                <a:solidFill>
                  <a:srgbClr val="333333"/>
                </a:solidFill>
                <a:latin typeface="Calibri Light"/>
                <a:cs typeface="Times New Roman" panose="02020603050405020304" pitchFamily="18" charset="0"/>
              </a:rPr>
              <a:t>Fear and threat. But also</a:t>
            </a:r>
            <a:r>
              <a:rPr lang="en-AU" altLang="de-DE" sz="2000">
                <a:solidFill>
                  <a:srgbClr val="333333"/>
                </a:solidFill>
                <a:latin typeface="Calibri Light"/>
                <a:cs typeface="Times New Roman" panose="02020603050405020304" pitchFamily="18" charset="0"/>
              </a:rPr>
              <a:t>: “If </a:t>
            </a:r>
            <a:r>
              <a:rPr lang="en-AU" altLang="de-DE" sz="2000" dirty="0">
                <a:solidFill>
                  <a:srgbClr val="333333"/>
                </a:solidFill>
                <a:latin typeface="Calibri Light"/>
                <a:cs typeface="Times New Roman" panose="02020603050405020304" pitchFamily="18" charset="0"/>
              </a:rPr>
              <a:t>they make such a big deal out of it, I am probably some kind of James Bond and the other side may want to hire </a:t>
            </a:r>
            <a:r>
              <a:rPr lang="en-AU" altLang="de-DE" sz="2000">
                <a:solidFill>
                  <a:srgbClr val="333333"/>
                </a:solidFill>
                <a:latin typeface="Calibri Light"/>
                <a:cs typeface="Times New Roman" panose="02020603050405020304" pitchFamily="18" charset="0"/>
              </a:rPr>
              <a:t>me.</a:t>
            </a:r>
            <a:r>
              <a:rPr lang="en-US" altLang="de-DE" sz="2000">
                <a:solidFill>
                  <a:srgbClr val="333333"/>
                </a:solidFill>
                <a:latin typeface="Calibri Light"/>
                <a:cs typeface="Times New Roman" panose="02020603050405020304" pitchFamily="18" charset="0"/>
              </a:rPr>
              <a:t>”</a:t>
            </a:r>
            <a:endParaRPr lang="en-AU" altLang="de-DE" sz="2000" dirty="0">
              <a:solidFill>
                <a:srgbClr val="333333"/>
              </a:solidFill>
              <a:latin typeface="Calibri Light"/>
              <a:cs typeface="Times New Roman" panose="02020603050405020304" pitchFamily="18" charset="0"/>
            </a:endParaRPr>
          </a:p>
          <a:p>
            <a:pPr lvl="0" defTabSz="914400" fontAlgn="base">
              <a:lnSpc>
                <a:spcPct val="100000"/>
              </a:lnSpc>
              <a:spcBef>
                <a:spcPts val="1200"/>
              </a:spcBef>
            </a:pPr>
            <a:r>
              <a:rPr lang="en-AU" altLang="de-DE" sz="2000" dirty="0">
                <a:solidFill>
                  <a:srgbClr val="004992"/>
                </a:solidFill>
                <a:latin typeface="Calibri Light"/>
                <a:cs typeface="Times New Roman" panose="02020603050405020304" pitchFamily="18" charset="0"/>
              </a:rPr>
              <a:t>But: </a:t>
            </a:r>
            <a:r>
              <a:rPr lang="en-AU" altLang="de-DE" sz="2000" dirty="0">
                <a:solidFill>
                  <a:srgbClr val="333333"/>
                </a:solidFill>
                <a:latin typeface="Calibri Light"/>
                <a:cs typeface="Times New Roman" panose="02020603050405020304" pitchFamily="18" charset="0"/>
              </a:rPr>
              <a:t>It is only coincidental! Probably, both men just happened to enter the same train compartment on their daily routine.</a:t>
            </a:r>
            <a:endParaRPr lang="en-US" sz="2000" dirty="0">
              <a:latin typeface="Calibri Light"/>
            </a:endParaRPr>
          </a:p>
        </p:txBody>
      </p:sp>
      <p:sp>
        <p:nvSpPr>
          <p:cNvPr id="3" name="Footer Placeholder 2"/>
          <p:cNvSpPr>
            <a:spLocks noGrp="1"/>
          </p:cNvSpPr>
          <p:nvPr>
            <p:ph type="ftr" sz="quarter" idx="11"/>
          </p:nvPr>
        </p:nvSpPr>
        <p:spPr/>
        <p:txBody>
          <a:bodyPr/>
          <a:lstStyle/>
          <a:p>
            <a:pPr>
              <a:defRPr/>
            </a:pPr>
            <a:r>
              <a:rPr lang="de-DE"/>
              <a:t>Metacognitive Training 8 – Mood</a:t>
            </a:r>
          </a:p>
        </p:txBody>
      </p:sp>
      <p:sp>
        <p:nvSpPr>
          <p:cNvPr id="4" name="Slide Number Placeholder 3"/>
          <p:cNvSpPr>
            <a:spLocks noGrp="1"/>
          </p:cNvSpPr>
          <p:nvPr>
            <p:ph type="sldNum" sz="quarter" idx="12"/>
          </p:nvPr>
        </p:nvSpPr>
        <p:spPr/>
        <p:txBody>
          <a:bodyPr/>
          <a:lstStyle/>
          <a:p>
            <a:pPr>
              <a:defRPr/>
            </a:pPr>
            <a:fld id="{F0933BCB-9590-4121-9625-53757801C4A4}" type="slidenum">
              <a:rPr lang="de-DE" altLang="de-DE" smtClean="0"/>
              <a:pPr>
                <a:defRPr/>
              </a:pPr>
              <a:t>52</a:t>
            </a:fld>
            <a:endParaRPr lang="de-DE" altLang="de-DE"/>
          </a:p>
        </p:txBody>
      </p:sp>
    </p:spTree>
    <p:extLst>
      <p:ext uri="{BB962C8B-B14F-4D97-AF65-F5344CB8AC3E}">
        <p14:creationId xmlns:p14="http://schemas.microsoft.com/office/powerpoint/2010/main" val="72247533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dirty="0"/>
              <a:t>Thank you </a:t>
            </a:r>
            <a:r>
              <a:rPr lang="en-US" sz="3600"/>
              <a:t>for your attention</a:t>
            </a:r>
            <a:r>
              <a:rPr lang="en-US" sz="3600" dirty="0"/>
              <a:t>!</a:t>
            </a: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nl-NL" i="1" dirty="0">
                <a:solidFill>
                  <a:srgbClr val="004992"/>
                </a:solidFill>
                <a:latin typeface="Calibri Light"/>
                <a:cs typeface="Verdana"/>
              </a:rPr>
              <a:t>for Trainers:</a:t>
            </a:r>
          </a:p>
          <a:p>
            <a:pPr marL="114935" marR="333375" lvl="0" defTabSz="914400">
              <a:lnSpc>
                <a:spcPct val="100000"/>
              </a:lnSpc>
              <a:spcBef>
                <a:spcPts val="800"/>
              </a:spcBef>
            </a:pPr>
            <a:r>
              <a:rPr lang="en-US" dirty="0">
                <a:solidFill>
                  <a:srgbClr val="004992"/>
                </a:solidFill>
                <a:latin typeface="Calibri Light"/>
                <a:cs typeface="Verdana"/>
              </a:rPr>
              <a:t>Please hand out worksheets. Introduce our app COGITO (download free of charge).</a:t>
            </a:r>
          </a:p>
        </p:txBody>
      </p:sp>
      <p:sp>
        <p:nvSpPr>
          <p:cNvPr id="2" name="Footer Placeholder 1"/>
          <p:cNvSpPr>
            <a:spLocks noGrp="1"/>
          </p:cNvSpPr>
          <p:nvPr>
            <p:ph type="ftr" sz="quarter" idx="11"/>
          </p:nvPr>
        </p:nvSpPr>
        <p:spPr/>
        <p:txBody>
          <a:bodyPr/>
          <a:lstStyle/>
          <a:p>
            <a:pPr>
              <a:defRPr/>
            </a:pPr>
            <a:r>
              <a:rPr lang="de-DE"/>
              <a:t>Metacognitive Training 8 – Mood</a:t>
            </a:r>
          </a:p>
        </p:txBody>
      </p:sp>
      <p:sp>
        <p:nvSpPr>
          <p:cNvPr id="4" name="Slide Number Placeholder 3"/>
          <p:cNvSpPr>
            <a:spLocks noGrp="1"/>
          </p:cNvSpPr>
          <p:nvPr>
            <p:ph type="sldNum" sz="quarter" idx="12"/>
          </p:nvPr>
        </p:nvSpPr>
        <p:spPr/>
        <p:txBody>
          <a:bodyPr/>
          <a:lstStyle/>
          <a:p>
            <a:pPr>
              <a:defRPr/>
            </a:pPr>
            <a:fld id="{799F0357-4054-4BFA-A3EC-DDFEA29EC935}" type="slidenum">
              <a:rPr lang="de-DE" altLang="de-DE" smtClean="0"/>
              <a:pPr>
                <a:defRPr/>
              </a:pPr>
              <a:t>53</a:t>
            </a:fld>
            <a:endParaRPr lang="de-DE" altLang="de-DE"/>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b="0" spc="-10" dirty="0">
                <a:solidFill>
                  <a:srgbClr val="333333"/>
                </a:solidFill>
                <a:latin typeface="Calibri Light"/>
                <a:ea typeface="ＭＳ Ｐゴシック" panose="020B0600070205080204" pitchFamily="34" charset="-128"/>
                <a:cs typeface="Verdana"/>
              </a:rPr>
              <a:t>www.uke.de/mct_app</a:t>
            </a:r>
            <a:endParaRPr lang="de-DE" b="0" dirty="0">
              <a:solidFill>
                <a:srgbClr val="333333"/>
              </a:solidFill>
              <a:latin typeface="Calibri Light"/>
              <a:ea typeface="ＭＳ Ｐゴシック" panose="020B0600070205080204" pitchFamily="34" charset="-128"/>
              <a:cs typeface="Verdana"/>
            </a:endParaRPr>
          </a:p>
        </p:txBody>
      </p:sp>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pic>
        <p:nvPicPr>
          <p:cNvPr id="14" name="Grafik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spTree>
    <p:extLst>
      <p:ext uri="{BB962C8B-B14F-4D97-AF65-F5344CB8AC3E}">
        <p14:creationId xmlns:p14="http://schemas.microsoft.com/office/powerpoint/2010/main" val="132538928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t>Metacognitive Training 8 – Mood</a:t>
            </a:r>
          </a:p>
        </p:txBody>
      </p:sp>
      <p:sp>
        <p:nvSpPr>
          <p:cNvPr id="4" name="Slide Number Placeholder 3"/>
          <p:cNvSpPr>
            <a:spLocks noGrp="1"/>
          </p:cNvSpPr>
          <p:nvPr>
            <p:ph type="sldNum" sz="quarter" idx="12"/>
          </p:nvPr>
        </p:nvSpPr>
        <p:spPr/>
        <p:txBody>
          <a:bodyPr/>
          <a:lstStyle/>
          <a:p>
            <a:pPr>
              <a:defRPr/>
            </a:pPr>
            <a:fld id="{F0933BCB-9590-4121-9625-53757801C4A4}" type="slidenum">
              <a:rPr lang="de-DE" altLang="de-DE" smtClean="0"/>
              <a:pPr>
                <a:defRPr/>
              </a:pPr>
              <a:t>54</a:t>
            </a:fld>
            <a:endParaRPr lang="de-DE" altLang="de-DE"/>
          </a:p>
        </p:txBody>
      </p:sp>
      <p:graphicFrame>
        <p:nvGraphicFramePr>
          <p:cNvPr id="6" name="Group 2"/>
          <p:cNvGraphicFramePr>
            <a:graphicFrameLocks noGrp="1"/>
          </p:cNvGraphicFramePr>
          <p:nvPr>
            <p:extLst>
              <p:ext uri="{D42A27DB-BD31-4B8C-83A1-F6EECF244321}">
                <p14:modId xmlns:p14="http://schemas.microsoft.com/office/powerpoint/2010/main" val="1609577120"/>
              </p:ext>
            </p:extLst>
          </p:nvPr>
        </p:nvGraphicFramePr>
        <p:xfrm>
          <a:off x="408954" y="2011680"/>
          <a:ext cx="11375999" cy="4450080"/>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Fotograf/Künstler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Calibri Light"/>
                          <a:ea typeface="MS PGothic" pitchFamily="34" charset="-128"/>
                        </a:rPr>
                        <a:t>lonesome:cycler</a:t>
                      </a:r>
                      <a:endParaRPr kumimoji="0" lang="de-DE" altLang="de-DE" sz="1000" b="0" i="0" u="none" strike="noStrike" cap="none" normalizeH="0" baseline="0" dirty="0">
                        <a:ln>
                          <a:noFill/>
                        </a:ln>
                        <a:solidFill>
                          <a:schemeClr val="tx1"/>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Calibri Light"/>
                          <a:ea typeface="MS PGothic" pitchFamily="34" charset="-128"/>
                        </a:rPr>
                        <a:t>flickr</a:t>
                      </a:r>
                      <a:endParaRPr kumimoji="0" lang="de-DE" altLang="de-DE" sz="1000" b="0" i="0" u="none" strike="noStrike" cap="none" normalizeH="0" baseline="0" dirty="0">
                        <a:ln>
                          <a:noFill/>
                        </a:ln>
                        <a:solidFill>
                          <a:schemeClr val="tx1"/>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Calibri Light"/>
                          <a:ea typeface="MS PGothic" pitchFamily="34" charset="-128"/>
                        </a:rPr>
                        <a:t>It rained for weeks</a:t>
                      </a:r>
                      <a:endParaRPr kumimoji="0" lang="de-DE" altLang="de-DE" sz="1000" b="0" i="0" u="none" strike="noStrike" cap="none" normalizeH="0" baseline="0" dirty="0">
                        <a:ln>
                          <a:noFill/>
                        </a:ln>
                        <a:solidFill>
                          <a:schemeClr val="tx1"/>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Calibri Light"/>
                          <a:ea typeface="MS PGothic" pitchFamily="34" charset="-128"/>
                        </a:rPr>
                        <a:t>CC</a:t>
                      </a:r>
                      <a:endParaRPr kumimoji="0" lang="de-DE" altLang="de-DE" sz="1000" b="0" i="0" u="none" strike="noStrike" cap="none" normalizeH="0" baseline="0" dirty="0">
                        <a:ln>
                          <a:noFill/>
                        </a:ln>
                        <a:solidFill>
                          <a:schemeClr val="tx1"/>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Calibri Light"/>
                          <a:ea typeface="MS PGothic" pitchFamily="34" charset="-128"/>
                        </a:rPr>
                        <a:t>Dark clouds/dunkle Wolken</a:t>
                      </a:r>
                      <a:endParaRPr kumimoji="0" lang="de-DE" altLang="de-DE" sz="1000" b="0" i="0" u="none" strike="noStrike" cap="none" normalizeH="0" baseline="0" dirty="0">
                        <a:ln>
                          <a:noFill/>
                        </a:ln>
                        <a:solidFill>
                          <a:schemeClr val="tx1"/>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de-DE" sz="1000" b="0" i="0" u="none" strike="noStrike" cap="none" normalizeH="0" baseline="0">
                          <a:ln>
                            <a:noFill/>
                          </a:ln>
                          <a:solidFill>
                            <a:schemeClr val="tx1"/>
                          </a:solidFill>
                          <a:effectLst/>
                          <a:latin typeface="Calibri Light"/>
                          <a:ea typeface="MS PGothic" pitchFamily="34" charset="-128"/>
                        </a:rPr>
                        <a:t>Littledan77</a:t>
                      </a:r>
                      <a:endParaRPr kumimoji="0" lang="de-DE" altLang="de-DE" sz="1000" b="0" i="0" u="none" strike="noStrike" cap="none" normalizeH="0" baseline="0" dirty="0">
                        <a:ln>
                          <a:noFill/>
                        </a:ln>
                        <a:solidFill>
                          <a:schemeClr val="tx1"/>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Calibri Light"/>
                          <a:ea typeface="MS PGothic" pitchFamily="34" charset="-128"/>
                        </a:rPr>
                        <a:t>flickr</a:t>
                      </a:r>
                      <a:endParaRPr kumimoji="0" lang="de-DE" altLang="de-DE" sz="1000" b="0" i="0" u="none" strike="noStrike" cap="none" normalizeH="0" baseline="0" dirty="0">
                        <a:ln>
                          <a:noFill/>
                        </a:ln>
                        <a:solidFill>
                          <a:schemeClr val="tx1"/>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de-DE" sz="1000" b="0" i="0" u="none" strike="noStrike" cap="none" normalizeH="0" baseline="0">
                          <a:ln>
                            <a:noFill/>
                          </a:ln>
                          <a:solidFill>
                            <a:schemeClr val="tx1"/>
                          </a:solidFill>
                          <a:effectLst/>
                          <a:latin typeface="Calibri Light"/>
                          <a:ea typeface="MS PGothic" pitchFamily="34" charset="-128"/>
                        </a:rPr>
                        <a:t>Dispair</a:t>
                      </a:r>
                      <a:endParaRPr kumimoji="0" lang="de-DE" altLang="de-DE" sz="1000" b="0" i="0" u="none" strike="noStrike" cap="none" normalizeH="0" baseline="0" dirty="0">
                        <a:ln>
                          <a:noFill/>
                        </a:ln>
                        <a:solidFill>
                          <a:schemeClr val="tx1"/>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Calibri Light"/>
                          <a:ea typeface="MS PGothic" pitchFamily="34" charset="-128"/>
                        </a:rPr>
                        <a:t>CC</a:t>
                      </a:r>
                      <a:endParaRPr kumimoji="0" lang="de-DE" altLang="de-DE" sz="1000" b="0" i="0" u="none" strike="noStrike" cap="none" normalizeH="0" baseline="0" dirty="0">
                        <a:ln>
                          <a:noFill/>
                        </a:ln>
                        <a:solidFill>
                          <a:schemeClr val="tx1"/>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chemeClr val="tx1"/>
                          </a:solidFill>
                          <a:effectLst/>
                          <a:latin typeface="Calibri Light"/>
                          <a:ea typeface="MS PGothic" pitchFamily="34" charset="-128"/>
                        </a:rPr>
                        <a:t>I was born that way…</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chemeClr val="tx1"/>
                          </a:solidFill>
                          <a:effectLst/>
                          <a:latin typeface="Calibri Light"/>
                          <a:ea typeface="MS PGothic" pitchFamily="34" charset="-128"/>
                        </a:rPr>
                        <a:t>/Ich bin halt so geboren....</a:t>
                      </a:r>
                      <a:endParaRPr kumimoji="0" lang="de-DE" altLang="de-DE" sz="1000" b="0" i="0" u="none" strike="noStrike" cap="none" normalizeH="0" baseline="0">
                        <a:ln>
                          <a:noFill/>
                        </a:ln>
                        <a:solidFill>
                          <a:schemeClr val="tx1"/>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Calibri Light"/>
                          <a:ea typeface="MS PGothic" pitchFamily="34" charset="-128"/>
                        </a:rPr>
                        <a:t>Viciarg</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Calibri Light"/>
                          <a:ea typeface="MS PGothic" pitchFamily="34" charset="-128"/>
                        </a:rPr>
                        <a:t>http://viciarg.deviantart.com/</a:t>
                      </a:r>
                      <a:endParaRPr kumimoji="0" lang="de-DE" altLang="de-DE" sz="1000" b="0" i="0" u="none" strike="noStrike" cap="none" normalizeH="0" baseline="0" dirty="0">
                        <a:ln>
                          <a:noFill/>
                        </a:ln>
                        <a:solidFill>
                          <a:schemeClr val="tx1"/>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de-DE" sz="1000" b="0" i="0" u="none" strike="noStrike" cap="none" normalizeH="0" baseline="0" dirty="0">
                        <a:ln>
                          <a:noFill/>
                        </a:ln>
                        <a:solidFill>
                          <a:schemeClr val="tx1"/>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Calibri Light"/>
                          <a:ea typeface="MS PGothic" pitchFamily="34" charset="-128"/>
                        </a:rPr>
                        <a:t>bare</a:t>
                      </a:r>
                      <a:endParaRPr kumimoji="0" lang="de-DE" altLang="de-DE" sz="1000" b="0" i="0" u="none" strike="noStrike" cap="none" normalizeH="0" baseline="0" dirty="0">
                        <a:ln>
                          <a:noFill/>
                        </a:ln>
                        <a:solidFill>
                          <a:schemeClr val="tx1"/>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Calibri Light"/>
                          <a:ea typeface="MS PGothic" pitchFamily="34" charset="-128"/>
                        </a:rPr>
                        <a:t>PP (only for use in MCT/ausschließlich für die Verwendung im MKT)</a:t>
                      </a:r>
                      <a:endParaRPr kumimoji="0" lang="de-DE" altLang="de-DE" sz="1000" b="0" i="0" u="none" strike="noStrike" cap="none" normalizeH="0" baseline="0" dirty="0">
                        <a:ln>
                          <a:noFill/>
                        </a:ln>
                        <a:solidFill>
                          <a:schemeClr val="tx1"/>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Calibri Light"/>
                          <a:ea typeface="MS PGothic" pitchFamily="34" charset="-128"/>
                        </a:rPr>
                        <a:t>Psychosis &amp; Depression/Psychose &amp; Depression</a:t>
                      </a:r>
                      <a:endParaRPr kumimoji="0" lang="de-DE" altLang="de-DE" sz="1000" b="0" i="0" u="none" strike="noStrike" cap="none" normalizeH="0" baseline="0" dirty="0">
                        <a:ln>
                          <a:noFill/>
                        </a:ln>
                        <a:solidFill>
                          <a:schemeClr val="tx1"/>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de-DE" sz="1000" b="0" i="0" u="none" strike="noStrike" cap="none" normalizeH="0" baseline="0">
                          <a:ln>
                            <a:noFill/>
                          </a:ln>
                          <a:solidFill>
                            <a:schemeClr val="tx1"/>
                          </a:solidFill>
                          <a:effectLst/>
                          <a:latin typeface="Calibri Light"/>
                          <a:ea typeface="MS PGothic" pitchFamily="34" charset="-128"/>
                        </a:rPr>
                        <a:t>C♥rm3n </a:t>
                      </a:r>
                      <a:endParaRPr kumimoji="0" lang="de-DE" altLang="de-DE" sz="1000" b="0" i="0" u="none" strike="noStrike" cap="none" normalizeH="0" baseline="0" dirty="0">
                        <a:ln>
                          <a:noFill/>
                        </a:ln>
                        <a:solidFill>
                          <a:schemeClr val="tx1"/>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Calibri Light"/>
                          <a:ea typeface="MS PGothic" pitchFamily="34" charset="-128"/>
                        </a:rPr>
                        <a:t>flickr</a:t>
                      </a:r>
                      <a:endParaRPr kumimoji="0" lang="de-DE" altLang="de-DE" sz="1000" b="0" i="0" u="none" strike="noStrike" cap="none" normalizeH="0" baseline="0" dirty="0">
                        <a:ln>
                          <a:noFill/>
                        </a:ln>
                        <a:solidFill>
                          <a:schemeClr val="tx1"/>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de-DE" sz="1000" b="0" i="0" u="none" strike="noStrike" cap="none" normalizeH="0" baseline="0">
                          <a:ln>
                            <a:noFill/>
                          </a:ln>
                          <a:solidFill>
                            <a:schemeClr val="tx1"/>
                          </a:solidFill>
                          <a:effectLst/>
                          <a:latin typeface="Calibri Light"/>
                          <a:ea typeface="MS PGothic" pitchFamily="34" charset="-128"/>
                        </a:rPr>
                        <a:t>yourewonderingandthinking</a:t>
                      </a:r>
                      <a:endParaRPr kumimoji="0" lang="de-DE" altLang="de-DE" sz="1000" b="0" i="0" u="none" strike="noStrike" cap="none" normalizeH="0" baseline="0" dirty="0">
                        <a:ln>
                          <a:noFill/>
                        </a:ln>
                        <a:solidFill>
                          <a:schemeClr val="tx1"/>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Calibri Light"/>
                          <a:ea typeface="MS PGothic" pitchFamily="34" charset="-128"/>
                        </a:rPr>
                        <a:t>CC</a:t>
                      </a:r>
                      <a:endParaRPr kumimoji="0" lang="de-DE" altLang="de-DE" sz="1000" b="0" i="0" u="none" strike="noStrike" cap="none" normalizeH="0" baseline="0" dirty="0">
                        <a:ln>
                          <a:noFill/>
                        </a:ln>
                        <a:solidFill>
                          <a:schemeClr val="tx1"/>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Calibri Light"/>
                          <a:ea typeface="MS PGothic" pitchFamily="34" charset="-128"/>
                        </a:rPr>
                        <a:t>Brooding/Grübeln</a:t>
                      </a:r>
                      <a:endParaRPr kumimoji="0" lang="de-DE" altLang="de-DE" sz="1000" b="0" i="0" u="none" strike="noStrike" cap="none" normalizeH="0" baseline="0" dirty="0">
                        <a:ln>
                          <a:noFill/>
                        </a:ln>
                        <a:solidFill>
                          <a:schemeClr val="tx1"/>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Calibri Light"/>
                          <a:ea typeface="MS PGothic" pitchFamily="34" charset="-128"/>
                        </a:rPr>
                        <a:t>Lady-bug</a:t>
                      </a:r>
                      <a:endParaRPr kumimoji="0" lang="de-DE" altLang="de-DE" sz="1000" b="0" i="0" u="none" strike="noStrike" cap="none" normalizeH="0" baseline="0" dirty="0">
                        <a:ln>
                          <a:noFill/>
                        </a:ln>
                        <a:solidFill>
                          <a:schemeClr val="tx1"/>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Calibri Light"/>
                          <a:ea typeface="MS PGothic" pitchFamily="34" charset="-128"/>
                        </a:rPr>
                        <a:t>flickr</a:t>
                      </a:r>
                      <a:endParaRPr kumimoji="0" lang="de-DE" altLang="de-DE" sz="1000" b="0" i="0" u="none" strike="noStrike" cap="none" normalizeH="0" baseline="0" dirty="0">
                        <a:ln>
                          <a:noFill/>
                        </a:ln>
                        <a:solidFill>
                          <a:schemeClr val="tx1"/>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Calibri Light"/>
                          <a:ea typeface="MS PGothic" pitchFamily="34" charset="-128"/>
                        </a:rPr>
                        <a:t>Kaleidoscope Mosaic</a:t>
                      </a:r>
                      <a:endParaRPr kumimoji="0" lang="de-DE" altLang="de-DE" sz="1000" b="0" i="0" u="none" strike="noStrike" cap="none" normalizeH="0" baseline="0" dirty="0">
                        <a:ln>
                          <a:noFill/>
                        </a:ln>
                        <a:solidFill>
                          <a:schemeClr val="tx1"/>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Calibri Light"/>
                          <a:ea typeface="MS PGothic" pitchFamily="34" charset="-128"/>
                        </a:rPr>
                        <a:t>CC</a:t>
                      </a:r>
                      <a:endParaRPr kumimoji="0" lang="de-DE" altLang="de-DE" sz="1000" b="0" i="0" u="none" strike="noStrike" cap="none" normalizeH="0" baseline="0" dirty="0">
                        <a:ln>
                          <a:noFill/>
                        </a:ln>
                        <a:solidFill>
                          <a:schemeClr val="tx1"/>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chemeClr val="tx1"/>
                          </a:solidFill>
                          <a:effectLst/>
                          <a:latin typeface="Calibri Light"/>
                          <a:ea typeface="MS PGothic" pitchFamily="34" charset="-128"/>
                        </a:rPr>
                        <a:t>Mosaic/</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chemeClr val="tx1"/>
                          </a:solidFill>
                          <a:effectLst/>
                          <a:latin typeface="Calibri Light"/>
                          <a:ea typeface="MS PGothic" pitchFamily="34" charset="-128"/>
                        </a:rPr>
                        <a:t>Mosaik</a:t>
                      </a:r>
                      <a:endParaRPr kumimoji="0" lang="de-DE" altLang="de-DE" sz="1000" b="0" i="0" u="none" strike="noStrike" cap="none" normalizeH="0" baseline="0" dirty="0">
                        <a:ln>
                          <a:noFill/>
                        </a:ln>
                        <a:solidFill>
                          <a:schemeClr val="tx1"/>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Calibri Light"/>
                          <a:ea typeface="MS PGothic" pitchFamily="34" charset="-128"/>
                        </a:rPr>
                        <a:t>Bold&amp;Blond </a:t>
                      </a:r>
                      <a:endParaRPr kumimoji="0" lang="de-DE" altLang="de-DE" sz="1000" b="0" i="0" u="none" strike="noStrike" cap="none" normalizeH="0" baseline="0" dirty="0">
                        <a:ln>
                          <a:noFill/>
                        </a:ln>
                        <a:solidFill>
                          <a:schemeClr val="tx1"/>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Calibri Light"/>
                          <a:ea typeface="MS PGothic" pitchFamily="34" charset="-128"/>
                        </a:rPr>
                        <a:t>flickr</a:t>
                      </a:r>
                      <a:endParaRPr kumimoji="0" lang="de-DE" altLang="de-DE" sz="1000" b="0" i="0" u="none" strike="noStrike" cap="none" normalizeH="0" baseline="0" dirty="0">
                        <a:ln>
                          <a:noFill/>
                        </a:ln>
                        <a:solidFill>
                          <a:schemeClr val="tx1"/>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Calibri Light"/>
                          <a:ea typeface="MS PGothic" pitchFamily="34" charset="-128"/>
                        </a:rPr>
                        <a:t>Ride on</a:t>
                      </a:r>
                      <a:endParaRPr kumimoji="0" lang="de-DE" altLang="de-DE" sz="1000" b="0" i="0" u="none" strike="noStrike" cap="none" normalizeH="0" baseline="0" dirty="0">
                        <a:ln>
                          <a:noFill/>
                        </a:ln>
                        <a:solidFill>
                          <a:schemeClr val="tx1"/>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Calibri Light"/>
                          <a:ea typeface="MS PGothic" pitchFamily="34" charset="-128"/>
                        </a:rPr>
                        <a:t>CC</a:t>
                      </a:r>
                      <a:endParaRPr kumimoji="0" lang="de-DE" altLang="de-DE" sz="1000" b="0" i="0" u="none" strike="noStrike" cap="none" normalizeH="0" baseline="0" dirty="0">
                        <a:ln>
                          <a:noFill/>
                        </a:ln>
                        <a:solidFill>
                          <a:schemeClr val="tx1"/>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Calibri Light"/>
                          <a:ea typeface="MS PGothic" pitchFamily="34" charset="-128"/>
                        </a:rPr>
                        <a:t>Tunnel/Tunnel</a:t>
                      </a:r>
                      <a:endParaRPr kumimoji="0" lang="de-DE" altLang="de-DE" sz="1000" b="0" i="0" u="none" strike="noStrike" cap="none" normalizeH="0" baseline="0" dirty="0">
                        <a:ln>
                          <a:noFill/>
                        </a:ln>
                        <a:solidFill>
                          <a:schemeClr val="tx1"/>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chemeClr val="tx1"/>
                          </a:solidFill>
                          <a:effectLst/>
                          <a:latin typeface="Calibri Light"/>
                          <a:ea typeface="MS PGothic" pitchFamily="34" charset="-128"/>
                        </a:rPr>
                        <a:t>Felipe Morin</a:t>
                      </a:r>
                      <a:endParaRPr kumimoji="0" lang="de-DE" altLang="de-DE" sz="1000" b="0" i="0" u="none" strike="noStrike" cap="none" normalizeH="0" baseline="0" dirty="0">
                        <a:ln>
                          <a:noFill/>
                        </a:ln>
                        <a:solidFill>
                          <a:schemeClr val="tx1"/>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Calibri Light"/>
                          <a:ea typeface="MS PGothic" pitchFamily="34" charset="-128"/>
                        </a:rPr>
                        <a:t>flickr</a:t>
                      </a:r>
                      <a:endParaRPr kumimoji="0" lang="de-DE" altLang="de-DE" sz="1000" b="0" i="0" u="none" strike="noStrike" cap="none" normalizeH="0" baseline="0" dirty="0">
                        <a:ln>
                          <a:noFill/>
                        </a:ln>
                        <a:solidFill>
                          <a:schemeClr val="tx1"/>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chemeClr val="tx1"/>
                          </a:solidFill>
                          <a:effectLst/>
                          <a:latin typeface="Calibri Light"/>
                          <a:ea typeface="MS PGothic" pitchFamily="34" charset="-128"/>
                        </a:rPr>
                        <a:t>The Prison •.</a:t>
                      </a:r>
                      <a:endParaRPr kumimoji="0" lang="de-DE" altLang="de-DE" sz="1000" b="0" i="0" u="none" strike="noStrike" cap="none" normalizeH="0" baseline="0" dirty="0">
                        <a:ln>
                          <a:noFill/>
                        </a:ln>
                        <a:solidFill>
                          <a:schemeClr val="tx1"/>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Calibri Light"/>
                          <a:ea typeface="MS PGothic" pitchFamily="34" charset="-128"/>
                        </a:rPr>
                        <a:t>CC</a:t>
                      </a:r>
                      <a:endParaRPr kumimoji="0" lang="de-DE" altLang="de-DE" sz="1000" b="0" i="0" u="none" strike="noStrike" cap="none" normalizeH="0" baseline="0" dirty="0">
                        <a:ln>
                          <a:noFill/>
                        </a:ln>
                        <a:solidFill>
                          <a:schemeClr val="tx1"/>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Calibri Light"/>
                          <a:ea typeface="MS PGothic" pitchFamily="34" charset="-128"/>
                        </a:rPr>
                        <a:t>Person in the eye/Person im Auge</a:t>
                      </a:r>
                      <a:endParaRPr kumimoji="0" lang="de-DE" altLang="de-DE" sz="1000" b="0" i="0" u="none" strike="noStrike" cap="none" normalizeH="0" baseline="0" dirty="0">
                        <a:ln>
                          <a:noFill/>
                        </a:ln>
                        <a:solidFill>
                          <a:schemeClr val="tx1"/>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Calibri Light"/>
                          <a:ea typeface="MS PGothic" pitchFamily="34" charset="-128"/>
                        </a:rPr>
                        <a:t>Oldmaison</a:t>
                      </a:r>
                      <a:endParaRPr kumimoji="0" lang="de-DE" altLang="de-DE" sz="1000" b="0" i="0" u="none" strike="noStrike" cap="none" normalizeH="0" baseline="0" dirty="0">
                        <a:ln>
                          <a:noFill/>
                        </a:ln>
                        <a:solidFill>
                          <a:schemeClr val="tx1"/>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Calibri Light"/>
                          <a:ea typeface="MS PGothic" pitchFamily="34" charset="-128"/>
                        </a:rPr>
                        <a:t>flickr</a:t>
                      </a:r>
                      <a:endParaRPr kumimoji="0" lang="de-DE" altLang="de-DE" sz="1000" b="0" i="0" u="none" strike="noStrike" cap="none" normalizeH="0" baseline="0" dirty="0">
                        <a:ln>
                          <a:noFill/>
                        </a:ln>
                        <a:solidFill>
                          <a:schemeClr val="tx1"/>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Calibri Light"/>
                          <a:ea typeface="MS PGothic" pitchFamily="34" charset="-128"/>
                        </a:rPr>
                        <a:t>Big thumbs Up </a:t>
                      </a:r>
                      <a:endParaRPr kumimoji="0" lang="de-DE" altLang="de-DE" sz="1000" b="0" i="0" u="none" strike="noStrike" cap="none" normalizeH="0" baseline="0" dirty="0">
                        <a:ln>
                          <a:noFill/>
                        </a:ln>
                        <a:solidFill>
                          <a:schemeClr val="tx1"/>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Calibri Light"/>
                          <a:ea typeface="MS PGothic" pitchFamily="34" charset="-128"/>
                        </a:rPr>
                        <a:t>CC</a:t>
                      </a:r>
                      <a:endParaRPr kumimoji="0" lang="de-DE" altLang="de-DE" sz="1000" b="0" i="0" u="none" strike="noStrike" cap="none" normalizeH="0" baseline="0" dirty="0">
                        <a:ln>
                          <a:noFill/>
                        </a:ln>
                        <a:solidFill>
                          <a:schemeClr val="tx1"/>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Calibri Light"/>
                          <a:ea typeface="MS PGothic" pitchFamily="34" charset="-128"/>
                        </a:rPr>
                        <a:t>Thumbs up/Daumen hoch</a:t>
                      </a:r>
                      <a:endParaRPr kumimoji="0" lang="de-DE" altLang="de-DE" sz="1000" b="0" i="0" u="none" strike="noStrike" cap="none" normalizeH="0" baseline="0" dirty="0">
                        <a:ln>
                          <a:noFill/>
                        </a:ln>
                        <a:solidFill>
                          <a:schemeClr val="tx1"/>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Calibri Light"/>
                          <a:ea typeface="MS PGothic" pitchFamily="34" charset="-128"/>
                        </a:rPr>
                        <a:t>Oldmaison</a:t>
                      </a:r>
                      <a:endParaRPr kumimoji="0" lang="de-DE" altLang="de-DE" sz="1000" b="0" i="0" u="none" strike="noStrike" cap="none" normalizeH="0" baseline="0" dirty="0">
                        <a:ln>
                          <a:noFill/>
                        </a:ln>
                        <a:solidFill>
                          <a:schemeClr val="tx1"/>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Calibri Light"/>
                          <a:ea typeface="MS PGothic" pitchFamily="34" charset="-128"/>
                        </a:rPr>
                        <a:t>flickr.</a:t>
                      </a:r>
                      <a:endParaRPr kumimoji="0" lang="de-DE" altLang="de-DE" sz="1000" b="0" i="0" u="none" strike="noStrike" cap="none" normalizeH="0" baseline="0" dirty="0">
                        <a:ln>
                          <a:noFill/>
                        </a:ln>
                        <a:solidFill>
                          <a:schemeClr val="tx1"/>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altLang="de-DE" sz="1000" b="0" i="0" u="none" strike="noStrike" cap="none" normalizeH="0" baseline="0">
                          <a:ln>
                            <a:noFill/>
                          </a:ln>
                          <a:solidFill>
                            <a:schemeClr val="tx1"/>
                          </a:solidFill>
                          <a:effectLst/>
                          <a:latin typeface="Calibri Light"/>
                          <a:ea typeface="MS PGothic" pitchFamily="34" charset="-128"/>
                        </a:rPr>
                        <a:t>Complaints thumbs down-784494</a:t>
                      </a:r>
                      <a:endParaRPr kumimoji="0" lang="de-DE" altLang="de-DE" sz="1000" b="0" i="0" u="none" strike="noStrike" cap="none" normalizeH="0" baseline="0" dirty="0">
                        <a:ln>
                          <a:noFill/>
                        </a:ln>
                        <a:solidFill>
                          <a:schemeClr val="tx1"/>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Calibri Light"/>
                          <a:ea typeface="MS PGothic" pitchFamily="34" charset="-128"/>
                        </a:rPr>
                        <a:t>CC</a:t>
                      </a:r>
                      <a:endParaRPr kumimoji="0" lang="de-DE" altLang="de-DE" sz="1000" b="0" i="0" u="none" strike="noStrike" cap="none" normalizeH="0" baseline="0" dirty="0">
                        <a:ln>
                          <a:noFill/>
                        </a:ln>
                        <a:solidFill>
                          <a:schemeClr val="tx1"/>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dirty="0">
                          <a:ln>
                            <a:noFill/>
                          </a:ln>
                          <a:solidFill>
                            <a:schemeClr val="tx1"/>
                          </a:solidFill>
                          <a:effectLst/>
                          <a:latin typeface="Calibri Light"/>
                          <a:ea typeface="MS PGothic" pitchFamily="34" charset="-128"/>
                        </a:rPr>
                        <a:t>Thumbs down/Daumen runter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b="0" dirty="0">
                <a:solidFill>
                  <a:srgbClr val="333333"/>
                </a:solidFill>
                <a:latin typeface="+mj-lt"/>
              </a:rPr>
              <a:t>Pictures used in this module are reproduced with indirect (creative commons license) or direct permission of the artists listed below, for which we would like to express our gratitude! </a:t>
            </a:r>
            <a:r>
              <a:rPr lang="de-DE" altLang="de-DE" sz="1200" b="0" dirty="0">
                <a:solidFill>
                  <a:srgbClr val="333333"/>
                </a:solidFill>
                <a:latin typeface="+mj-lt"/>
              </a:rPr>
              <a:t>A full list can be obtained via </a:t>
            </a:r>
            <a:r>
              <a:rPr lang="de-DE" altLang="de-DE" sz="1200" b="0" u="sng" dirty="0">
                <a:solidFill>
                  <a:srgbClr val="333333"/>
                </a:solidFill>
                <a:latin typeface="+mj-lt"/>
              </a:rPr>
              <a:t>www.uke.de/mct</a:t>
            </a:r>
            <a:r>
              <a:rPr lang="de-DE" altLang="de-DE" sz="1200" b="0" dirty="0">
                <a:solidFill>
                  <a:srgbClr val="333333"/>
                </a:solidFill>
                <a:latin typeface="+mj-lt"/>
              </a:rPr>
              <a:t>. </a:t>
            </a:r>
            <a:r>
              <a:rPr lang="en-GB" altLang="de-DE" sz="1200" b="0" dirty="0">
                <a:solidFill>
                  <a:srgbClr val="333333"/>
                </a:solidFill>
                <a:latin typeface="+mj-lt"/>
              </a:rPr>
              <a:t>If we have involuntarily breached copyright, please</a:t>
            </a:r>
            <a:r>
              <a:rPr lang="de-DE" altLang="de-DE" sz="1200" b="0" dirty="0">
                <a:solidFill>
                  <a:srgbClr val="333333"/>
                </a:solidFill>
                <a:latin typeface="+mj-lt"/>
              </a:rPr>
              <a:t> accept our apologies. In this case, we kindly ask creators for their</a:t>
            </a:r>
            <a:r>
              <a:rPr lang="en-GB" altLang="de-DE" sz="1200" b="0" dirty="0">
                <a:solidFill>
                  <a:srgbClr val="333333"/>
                </a:solidFill>
                <a:latin typeface="+mj-lt"/>
              </a:rPr>
              <a:t> permission to use their work under </a:t>
            </a:r>
            <a:r>
              <a:rPr lang="en-GB" altLang="de-DE" sz="1200" b="0">
                <a:solidFill>
                  <a:srgbClr val="333333"/>
                </a:solidFill>
                <a:latin typeface="+mj-lt"/>
              </a:rPr>
              <a:t>the “fair use” </a:t>
            </a:r>
            <a:r>
              <a:rPr lang="en-GB" altLang="de-DE" sz="1200" b="0" dirty="0">
                <a:solidFill>
                  <a:srgbClr val="333333"/>
                </a:solidFill>
                <a:latin typeface="+mj-lt"/>
              </a:rPr>
              <a:t>policy.</a:t>
            </a:r>
            <a:br>
              <a:rPr lang="de-DE" altLang="de-DE" sz="1200" b="0" dirty="0">
                <a:solidFill>
                  <a:srgbClr val="333333"/>
                </a:solidFill>
                <a:latin typeface="+mj-lt"/>
              </a:rPr>
            </a:br>
            <a:r>
              <a:rPr lang="de-DE" altLang="de-DE" sz="1200" b="0" dirty="0">
                <a:solidFill>
                  <a:srgbClr val="333333"/>
                </a:solidFill>
                <a:latin typeface="+mj-l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b="0" u="sng" dirty="0">
                <a:solidFill>
                  <a:srgbClr val="333333"/>
                </a:solidFill>
                <a:latin typeface="+mj-lt"/>
              </a:rPr>
              <a:t>www.uke.de/mkt</a:t>
            </a:r>
            <a:r>
              <a:rPr lang="de-DE" altLang="de-DE" sz="1200" b="0" dirty="0">
                <a:solidFill>
                  <a:srgbClr val="333333"/>
                </a:solidFill>
                <a:latin typeface="+mj-lt"/>
              </a:rPr>
              <a:t>. Sollten wir unbeabsichtigt gegen das Urheberrecht verstoßen haben, so bitten wir dies vielmals zu entschuldigen und bitten nachträglich um die Verwendungserlaubnis. </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t>Metacognitive Training 8 – Mood</a:t>
            </a:r>
          </a:p>
        </p:txBody>
      </p:sp>
      <p:sp>
        <p:nvSpPr>
          <p:cNvPr id="4" name="Slide Number Placeholder 3"/>
          <p:cNvSpPr>
            <a:spLocks noGrp="1"/>
          </p:cNvSpPr>
          <p:nvPr>
            <p:ph type="sldNum" sz="quarter" idx="12"/>
          </p:nvPr>
        </p:nvSpPr>
        <p:spPr/>
        <p:txBody>
          <a:bodyPr/>
          <a:lstStyle/>
          <a:p>
            <a:pPr>
              <a:defRPr/>
            </a:pPr>
            <a:fld id="{F0933BCB-9590-4121-9625-53757801C4A4}" type="slidenum">
              <a:rPr lang="de-DE" altLang="de-DE" smtClean="0"/>
              <a:pPr>
                <a:defRPr/>
              </a:pPr>
              <a:t>55</a:t>
            </a:fld>
            <a:endParaRPr lang="de-DE" altLang="de-DE"/>
          </a:p>
        </p:txBody>
      </p:sp>
      <p:graphicFrame>
        <p:nvGraphicFramePr>
          <p:cNvPr id="6" name="Group 2"/>
          <p:cNvGraphicFramePr>
            <a:graphicFrameLocks noGrp="1"/>
          </p:cNvGraphicFramePr>
          <p:nvPr>
            <p:extLst>
              <p:ext uri="{D42A27DB-BD31-4B8C-83A1-F6EECF244321}">
                <p14:modId xmlns:p14="http://schemas.microsoft.com/office/powerpoint/2010/main" val="2668729528"/>
              </p:ext>
            </p:extLst>
          </p:nvPr>
        </p:nvGraphicFramePr>
        <p:xfrm>
          <a:off x="408954" y="2011680"/>
          <a:ext cx="11375999" cy="3505200"/>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Fotograf/Künstler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Calibri Light"/>
                          <a:ea typeface="MS PGothic" pitchFamily="34" charset="-128"/>
                        </a:rPr>
                        <a:t>LunaDiRimmel</a:t>
                      </a:r>
                      <a:endParaRPr kumimoji="0" lang="de-DE" altLang="de-DE" sz="1000" b="0" i="0" u="none" strike="noStrike" cap="none" normalizeH="0" baseline="0" dirty="0">
                        <a:ln>
                          <a:noFill/>
                        </a:ln>
                        <a:solidFill>
                          <a:schemeClr val="tx1"/>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Calibri Light"/>
                          <a:ea typeface="MS PGothic" pitchFamily="34" charset="-128"/>
                        </a:rPr>
                        <a:t>flickr</a:t>
                      </a:r>
                      <a:endParaRPr kumimoji="0" lang="de-DE" altLang="de-DE" sz="1000" b="0" i="0" u="none" strike="noStrike" cap="none" normalizeH="0" baseline="0" dirty="0">
                        <a:ln>
                          <a:noFill/>
                        </a:ln>
                        <a:solidFill>
                          <a:schemeClr val="tx1"/>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Calibri Light"/>
                          <a:ea typeface="MS PGothic" pitchFamily="34" charset="-128"/>
                        </a:rPr>
                        <a:t>Panic room.</a:t>
                      </a:r>
                      <a:endParaRPr kumimoji="0" lang="de-DE" altLang="de-DE" sz="1000" b="0" i="0" u="none" strike="noStrike" cap="none" normalizeH="0" baseline="0" dirty="0">
                        <a:ln>
                          <a:noFill/>
                        </a:ln>
                        <a:solidFill>
                          <a:schemeClr val="tx1"/>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Calibri Light"/>
                          <a:ea typeface="MS PGothic" pitchFamily="34" charset="-128"/>
                        </a:rPr>
                        <a:t>CC</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Calibri Light"/>
                          <a:ea typeface="MS PGothic" pitchFamily="34" charset="-128"/>
                        </a:rPr>
                        <a:t>Panic/Panik</a:t>
                      </a:r>
                      <a:endParaRPr kumimoji="0" lang="de-DE" altLang="de-DE" sz="1000" b="0" i="0" u="none" strike="noStrike" cap="none" normalizeH="0" baseline="0" dirty="0">
                        <a:ln>
                          <a:noFill/>
                        </a:ln>
                        <a:solidFill>
                          <a:schemeClr val="tx1"/>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chemeClr val="tx1"/>
                          </a:solidFill>
                          <a:effectLst/>
                          <a:latin typeface="Calibri Light"/>
                          <a:ea typeface="MS PGothic" pitchFamily="34" charset="-128"/>
                        </a:rPr>
                        <a:t>Tarnishedrose</a:t>
                      </a:r>
                      <a:endParaRPr kumimoji="0" lang="en-GB" altLang="de-DE" sz="1000" b="0" i="0" u="none" strike="noStrike" cap="none" normalizeH="0" baseline="0" dirty="0">
                        <a:ln>
                          <a:noFill/>
                        </a:ln>
                        <a:solidFill>
                          <a:schemeClr val="tx1"/>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Calibri Light"/>
                          <a:ea typeface="MS PGothic" pitchFamily="34" charset="-128"/>
                        </a:rPr>
                        <a:t>flickr</a:t>
                      </a:r>
                      <a:endParaRPr kumimoji="0" lang="de-DE" altLang="de-DE" sz="1000" b="0" i="0" u="none" strike="noStrike" cap="none" normalizeH="0" baseline="0" dirty="0">
                        <a:ln>
                          <a:noFill/>
                        </a:ln>
                        <a:solidFill>
                          <a:schemeClr val="tx1"/>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Calibri Light"/>
                          <a:ea typeface="MS PGothic" pitchFamily="34" charset="-128"/>
                        </a:rPr>
                        <a:t>:: Coulrophobia VII ::</a:t>
                      </a:r>
                      <a:endParaRPr kumimoji="0" lang="de-DE" altLang="de-DE" sz="1000" b="0" i="0" u="none" strike="noStrike" cap="none" normalizeH="0" baseline="0" dirty="0">
                        <a:ln>
                          <a:noFill/>
                        </a:ln>
                        <a:solidFill>
                          <a:schemeClr val="tx1"/>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Calibri Light"/>
                          <a:ea typeface="MS PGothic" pitchFamily="34" charset="-128"/>
                        </a:rPr>
                        <a:t>CC</a:t>
                      </a:r>
                      <a:endParaRPr kumimoji="0" lang="de-DE" altLang="de-DE" sz="1000" b="0" i="0" u="none" strike="noStrike" cap="none" normalizeH="0" baseline="0" dirty="0">
                        <a:ln>
                          <a:noFill/>
                        </a:ln>
                        <a:solidFill>
                          <a:schemeClr val="tx1"/>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de-DE" sz="1000" b="0" i="0" u="none" strike="noStrike" cap="none" normalizeH="0" baseline="0">
                          <a:ln>
                            <a:noFill/>
                          </a:ln>
                          <a:solidFill>
                            <a:schemeClr val="tx1"/>
                          </a:solidFill>
                          <a:effectLst/>
                          <a:latin typeface="Calibri Light"/>
                          <a:ea typeface="MS PGothic" pitchFamily="34" charset="-128"/>
                        </a:rPr>
                        <a:t>Fear of clowns/Angst vor Clown</a:t>
                      </a:r>
                      <a:endParaRPr kumimoji="0" lang="de-DE" altLang="de-DE" sz="1000" b="0" i="0" u="none" strike="noStrike" cap="none" normalizeH="0" baseline="0" dirty="0">
                        <a:ln>
                          <a:noFill/>
                        </a:ln>
                        <a:solidFill>
                          <a:schemeClr val="tx1"/>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chemeClr val="tx1"/>
                          </a:solidFill>
                          <a:effectLst/>
                          <a:latin typeface="Calibri Light"/>
                          <a:ea typeface="ＭＳ Ｐゴシック" pitchFamily="34" charset="-128"/>
                        </a:rPr>
                        <a:t>exfordy</a:t>
                      </a:r>
                      <a:endParaRPr kumimoji="0" lang="de-DE" sz="1000" b="0" i="0" u="none" strike="noStrike" cap="none" normalizeH="0" baseline="0" dirty="0">
                        <a:ln>
                          <a:noFill/>
                        </a:ln>
                        <a:solidFill>
                          <a:schemeClr val="tx1"/>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chemeClr val="tx1"/>
                          </a:solidFill>
                          <a:effectLst/>
                          <a:latin typeface="Calibri Light"/>
                          <a:ea typeface="ＭＳ Ｐゴシック" pitchFamily="34" charset="-128"/>
                        </a:rPr>
                        <a:t>flickr</a:t>
                      </a:r>
                      <a:endParaRPr kumimoji="0" lang="de-DE" sz="1000" b="0" i="0" u="none" strike="noStrike" cap="none" normalizeH="0" baseline="0" dirty="0">
                        <a:ln>
                          <a:noFill/>
                        </a:ln>
                        <a:solidFill>
                          <a:schemeClr val="tx1"/>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chemeClr val="tx1"/>
                          </a:solidFill>
                          <a:effectLst/>
                          <a:latin typeface="Calibri Light"/>
                          <a:ea typeface="ＭＳ Ｐゴシック" pitchFamily="34" charset="-128"/>
                        </a:rPr>
                        <a:t>Addo Elephant National</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chemeClr val="tx1"/>
                          </a:solidFill>
                          <a:effectLst/>
                          <a:latin typeface="Calibri Light"/>
                          <a:ea typeface="ＭＳ Ｐゴシック" pitchFamily="34" charset="-128"/>
                        </a:rPr>
                        <a:t>Park</a:t>
                      </a:r>
                      <a:endParaRPr kumimoji="0" lang="de-DE" sz="1000" b="0" i="0" u="none" strike="noStrike" cap="none" normalizeH="0" baseline="0" dirty="0">
                        <a:ln>
                          <a:noFill/>
                        </a:ln>
                        <a:solidFill>
                          <a:schemeClr val="tx1"/>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chemeClr val="tx1"/>
                          </a:solidFill>
                          <a:effectLst/>
                          <a:latin typeface="Calibri Light"/>
                          <a:ea typeface="ＭＳ Ｐゴシック" pitchFamily="34" charset="-128"/>
                        </a:rPr>
                        <a:t>CC</a:t>
                      </a:r>
                      <a:endParaRPr kumimoji="0" lang="de-DE" sz="1000" b="0" i="0" u="none" strike="noStrike" cap="none" normalizeH="0" baseline="0" dirty="0">
                        <a:ln>
                          <a:noFill/>
                        </a:ln>
                        <a:solidFill>
                          <a:schemeClr val="tx1"/>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chemeClr val="tx1"/>
                          </a:solidFill>
                          <a:effectLst/>
                          <a:latin typeface="Calibri Light"/>
                          <a:ea typeface="ＭＳ Ｐゴシック" pitchFamily="34" charset="-128"/>
                        </a:rPr>
                        <a:t>Elephant/Elefant</a:t>
                      </a:r>
                      <a:endParaRPr kumimoji="0" lang="de-DE" sz="1000" b="0" i="0" u="none" strike="noStrike" cap="none" normalizeH="0" baseline="0" dirty="0">
                        <a:ln>
                          <a:noFill/>
                        </a:ln>
                        <a:solidFill>
                          <a:schemeClr val="tx1"/>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chemeClr val="tx1"/>
                          </a:solidFill>
                          <a:effectLst/>
                          <a:latin typeface="Calibri Light"/>
                          <a:ea typeface="ＭＳ Ｐゴシック" pitchFamily="34" charset="-128"/>
                        </a:rPr>
                        <a:t>furryscaly</a:t>
                      </a:r>
                      <a:endParaRPr kumimoji="0" lang="de-DE" sz="1000" b="0" i="0" u="none" strike="noStrike" cap="none" normalizeH="0" baseline="0" dirty="0">
                        <a:ln>
                          <a:noFill/>
                        </a:ln>
                        <a:solidFill>
                          <a:schemeClr val="tx1"/>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chemeClr val="tx1"/>
                          </a:solidFill>
                          <a:effectLst/>
                          <a:latin typeface="Calibri Light"/>
                          <a:ea typeface="ＭＳ Ｐゴシック" pitchFamily="34" charset="-128"/>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chemeClr val="tx1"/>
                          </a:solidFill>
                          <a:effectLst/>
                          <a:latin typeface="Calibri Light"/>
                          <a:ea typeface="ＭＳ Ｐゴシック" pitchFamily="34" charset="-128"/>
                        </a:rPr>
                        <a:t>Fierce</a:t>
                      </a:r>
                      <a:endParaRPr kumimoji="0" lang="de-DE" sz="1000" b="0" i="0" u="none" strike="noStrike" cap="none" normalizeH="0" baseline="0" dirty="0">
                        <a:ln>
                          <a:noFill/>
                        </a:ln>
                        <a:solidFill>
                          <a:schemeClr val="tx1"/>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chemeClr val="tx1"/>
                          </a:solidFill>
                          <a:effectLst/>
                          <a:latin typeface="Calibri Light"/>
                          <a:ea typeface="ＭＳ Ｐゴシック" pitchFamily="34" charset="-128"/>
                        </a:rPr>
                        <a:t>CC</a:t>
                      </a:r>
                      <a:endParaRPr kumimoji="0" lang="de-DE" sz="1000" b="0" i="0" u="none" strike="noStrike" cap="none" normalizeH="0" baseline="0" dirty="0">
                        <a:ln>
                          <a:noFill/>
                        </a:ln>
                        <a:solidFill>
                          <a:schemeClr val="tx1"/>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chemeClr val="tx1"/>
                          </a:solidFill>
                          <a:effectLst/>
                          <a:latin typeface="Calibri Light"/>
                          <a:ea typeface="ＭＳ Ｐゴシック" pitchFamily="34" charset="-128"/>
                        </a:rPr>
                        <a:t>Leopard behind fence/ Leopard hinter Zaun</a:t>
                      </a:r>
                      <a:endParaRPr kumimoji="0" lang="de-DE" sz="1000" b="0" i="0" u="none" strike="noStrike" cap="none" normalizeH="0" baseline="0" dirty="0">
                        <a:ln>
                          <a:noFill/>
                        </a:ln>
                        <a:solidFill>
                          <a:schemeClr val="tx1"/>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chemeClr val="tx1"/>
                          </a:solidFill>
                          <a:effectLst/>
                          <a:latin typeface="Calibri Light"/>
                          <a:ea typeface="ＭＳ Ｐゴシック" pitchFamily="34" charset="-128"/>
                        </a:rPr>
                        <a:t>Oldmaison</a:t>
                      </a:r>
                      <a:endParaRPr kumimoji="0" lang="de-DE" sz="1000" b="0" i="0" u="none" strike="noStrike" cap="none" normalizeH="0" baseline="0" dirty="0">
                        <a:ln>
                          <a:noFill/>
                        </a:ln>
                        <a:solidFill>
                          <a:schemeClr val="tx1"/>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chemeClr val="tx1"/>
                          </a:solidFill>
                          <a:effectLst/>
                          <a:latin typeface="Calibri Light"/>
                          <a:ea typeface="ＭＳ Ｐゴシック" pitchFamily="34" charset="-128"/>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chemeClr val="tx1"/>
                          </a:solidFill>
                          <a:effectLst/>
                          <a:latin typeface="Calibri Light"/>
                          <a:ea typeface="ＭＳ Ｐゴシック" pitchFamily="34" charset="-128"/>
                        </a:rPr>
                        <a:t>Barbie@2</a:t>
                      </a:r>
                      <a:endParaRPr kumimoji="0" lang="de-DE" sz="1000" b="0" i="0" u="none" strike="noStrike" cap="none" normalizeH="0" baseline="0" dirty="0">
                        <a:ln>
                          <a:noFill/>
                        </a:ln>
                        <a:solidFill>
                          <a:schemeClr val="tx1"/>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chemeClr val="tx1"/>
                          </a:solidFill>
                          <a:effectLst/>
                          <a:latin typeface="Calibri Light"/>
                          <a:ea typeface="ＭＳ Ｐゴシック" pitchFamily="34" charset="-128"/>
                        </a:rPr>
                        <a:t>CC</a:t>
                      </a:r>
                      <a:endParaRPr kumimoji="0" lang="de-DE" sz="1000" b="0" i="0" u="none" strike="noStrike" cap="none" normalizeH="0" baseline="0" dirty="0">
                        <a:ln>
                          <a:noFill/>
                        </a:ln>
                        <a:solidFill>
                          <a:schemeClr val="tx1"/>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chemeClr val="tx1"/>
                          </a:solidFill>
                          <a:effectLst/>
                          <a:latin typeface="Calibri Light"/>
                          <a:ea typeface="ＭＳ Ｐゴシック" pitchFamily="34" charset="-128"/>
                        </a:rPr>
                        <a:t>Barbie/Barbie</a:t>
                      </a:r>
                      <a:endParaRPr kumimoji="0" lang="de-DE" sz="1000" b="0" i="0" u="none" strike="noStrike" cap="none" normalizeH="0" baseline="0" dirty="0">
                        <a:ln>
                          <a:noFill/>
                        </a:ln>
                        <a:solidFill>
                          <a:schemeClr val="tx1"/>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chemeClr val="tx1"/>
                          </a:solidFill>
                          <a:effectLst/>
                          <a:latin typeface="Calibri Light"/>
                          <a:ea typeface="ＭＳ Ｐゴシック" pitchFamily="34" charset="-128"/>
                        </a:rPr>
                        <a:t>c.a.muller</a:t>
                      </a:r>
                      <a:endParaRPr kumimoji="0" lang="de-DE" sz="1000" b="0" i="0" u="none" strike="noStrike" cap="none" normalizeH="0" baseline="0" dirty="0">
                        <a:ln>
                          <a:noFill/>
                        </a:ln>
                        <a:solidFill>
                          <a:schemeClr val="tx1"/>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chemeClr val="tx1"/>
                          </a:solidFill>
                          <a:effectLst/>
                          <a:latin typeface="Calibri Light"/>
                          <a:ea typeface="ＭＳ Ｐゴシック" pitchFamily="34" charset="-128"/>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chemeClr val="tx1"/>
                          </a:solidFill>
                          <a:effectLst/>
                          <a:latin typeface="Calibri Light"/>
                          <a:ea typeface="ＭＳ Ｐゴシック" pitchFamily="34" charset="-128"/>
                        </a:rPr>
                        <a:t>JUMPING</a:t>
                      </a:r>
                      <a:endParaRPr kumimoji="0" lang="de-DE" sz="1000" b="0" i="0" u="none" strike="noStrike" cap="none" normalizeH="0" baseline="0" dirty="0">
                        <a:ln>
                          <a:noFill/>
                        </a:ln>
                        <a:solidFill>
                          <a:schemeClr val="tx1"/>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chemeClr val="tx1"/>
                          </a:solidFill>
                          <a:effectLst/>
                          <a:latin typeface="Calibri Light"/>
                          <a:ea typeface="ＭＳ Ｐゴシック" pitchFamily="34" charset="-128"/>
                        </a:rPr>
                        <a:t>CC</a:t>
                      </a:r>
                      <a:endParaRPr kumimoji="0" lang="de-DE" sz="1000" b="0" i="0" u="none" strike="noStrike" cap="none" normalizeH="0" baseline="0" dirty="0">
                        <a:ln>
                          <a:noFill/>
                        </a:ln>
                        <a:solidFill>
                          <a:schemeClr val="tx1"/>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chemeClr val="tx1"/>
                          </a:solidFill>
                          <a:effectLst/>
                          <a:latin typeface="Calibri Light"/>
                          <a:ea typeface="ＭＳ Ｐゴシック" pitchFamily="34" charset="-128"/>
                        </a:rPr>
                        <a:t>Jumping/Springen</a:t>
                      </a:r>
                      <a:endParaRPr kumimoji="0" lang="de-DE" sz="1000" b="0" i="0" u="none" strike="noStrike" cap="none" normalizeH="0" baseline="0" dirty="0">
                        <a:ln>
                          <a:noFill/>
                        </a:ln>
                        <a:solidFill>
                          <a:schemeClr val="tx1"/>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chemeClr val="tx1"/>
                          </a:solidFill>
                          <a:effectLst/>
                          <a:latin typeface="Calibri Light"/>
                          <a:ea typeface="ＭＳ Ｐゴシック" pitchFamily="34" charset="-128"/>
                        </a:rPr>
                        <a:t>GreyArea</a:t>
                      </a:r>
                      <a:endParaRPr kumimoji="0" lang="de-DE" sz="1000" b="0" i="0" u="none" strike="noStrike" cap="none" normalizeH="0" baseline="0" dirty="0">
                        <a:ln>
                          <a:noFill/>
                        </a:ln>
                        <a:solidFill>
                          <a:schemeClr val="tx1"/>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chemeClr val="tx1"/>
                          </a:solidFill>
                          <a:effectLst/>
                          <a:latin typeface="Calibri Light"/>
                          <a:ea typeface="ＭＳ Ｐゴシック" pitchFamily="34" charset="-128"/>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chemeClr val="tx1"/>
                          </a:solidFill>
                          <a:effectLst/>
                          <a:latin typeface="Calibri Light"/>
                          <a:ea typeface="ＭＳ Ｐゴシック" pitchFamily="34" charset="-128"/>
                        </a:rPr>
                        <a:t>Smiley Face</a:t>
                      </a:r>
                      <a:endParaRPr kumimoji="0" lang="de-DE" sz="1000" b="0" i="0" u="none" strike="noStrike" cap="none" normalizeH="0" baseline="0" dirty="0">
                        <a:ln>
                          <a:noFill/>
                        </a:ln>
                        <a:solidFill>
                          <a:schemeClr val="tx1"/>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chemeClr val="tx1"/>
                          </a:solidFill>
                          <a:effectLst/>
                          <a:latin typeface="Calibri Light"/>
                          <a:ea typeface="ＭＳ Ｐゴシック" pitchFamily="34" charset="-128"/>
                        </a:rPr>
                        <a:t>CC</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chemeClr val="tx1"/>
                          </a:solidFill>
                          <a:effectLst/>
                          <a:latin typeface="Calibri Light"/>
                          <a:ea typeface="ＭＳ Ｐゴシック" pitchFamily="34" charset="-128"/>
                        </a:rPr>
                        <a:t>Smiley</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bl>
          </a:graphicData>
        </a:graphic>
      </p:graphicFrame>
      <p:sp>
        <p:nvSpPr>
          <p:cNvPr id="9"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b="0" dirty="0">
                <a:solidFill>
                  <a:srgbClr val="333333"/>
                </a:solidFill>
                <a:latin typeface="+mj-lt"/>
              </a:rPr>
              <a:t>Pictures used in this module are reproduced with indirect (creative commons license) or direct permission of the artists listed below, for which we would like to express our gratitude! </a:t>
            </a:r>
            <a:r>
              <a:rPr lang="de-DE" altLang="de-DE" sz="1200" b="0" dirty="0">
                <a:solidFill>
                  <a:srgbClr val="333333"/>
                </a:solidFill>
                <a:latin typeface="+mj-lt"/>
              </a:rPr>
              <a:t>A full list can be obtained via </a:t>
            </a:r>
            <a:r>
              <a:rPr lang="de-DE" altLang="de-DE" sz="1200" b="0" u="sng" dirty="0">
                <a:solidFill>
                  <a:srgbClr val="333333"/>
                </a:solidFill>
                <a:latin typeface="+mj-lt"/>
              </a:rPr>
              <a:t>www.uke.de/mct</a:t>
            </a:r>
            <a:r>
              <a:rPr lang="de-DE" altLang="de-DE" sz="1200" b="0" dirty="0">
                <a:solidFill>
                  <a:srgbClr val="333333"/>
                </a:solidFill>
                <a:latin typeface="+mj-lt"/>
              </a:rPr>
              <a:t>. </a:t>
            </a:r>
            <a:r>
              <a:rPr lang="en-GB" altLang="de-DE" sz="1200" b="0" dirty="0">
                <a:solidFill>
                  <a:srgbClr val="333333"/>
                </a:solidFill>
                <a:latin typeface="+mj-lt"/>
              </a:rPr>
              <a:t>If we have involuntarily breached copyright, please</a:t>
            </a:r>
            <a:r>
              <a:rPr lang="de-DE" altLang="de-DE" sz="1200" b="0" dirty="0">
                <a:solidFill>
                  <a:srgbClr val="333333"/>
                </a:solidFill>
                <a:latin typeface="+mj-lt"/>
              </a:rPr>
              <a:t> accept our apologies. In this case, we kindly ask creators for their</a:t>
            </a:r>
            <a:r>
              <a:rPr lang="en-GB" altLang="de-DE" sz="1200" b="0" dirty="0">
                <a:solidFill>
                  <a:srgbClr val="333333"/>
                </a:solidFill>
                <a:latin typeface="+mj-lt"/>
              </a:rPr>
              <a:t> permission to use their work under </a:t>
            </a:r>
            <a:r>
              <a:rPr lang="en-GB" altLang="de-DE" sz="1200" b="0">
                <a:solidFill>
                  <a:srgbClr val="333333"/>
                </a:solidFill>
                <a:latin typeface="+mj-lt"/>
              </a:rPr>
              <a:t>the “fair use” </a:t>
            </a:r>
            <a:r>
              <a:rPr lang="en-GB" altLang="de-DE" sz="1200" b="0" dirty="0">
                <a:solidFill>
                  <a:srgbClr val="333333"/>
                </a:solidFill>
                <a:latin typeface="+mj-lt"/>
              </a:rPr>
              <a:t>policy.</a:t>
            </a:r>
            <a:br>
              <a:rPr lang="de-DE" altLang="de-DE" sz="1200" b="0" dirty="0">
                <a:solidFill>
                  <a:srgbClr val="333333"/>
                </a:solidFill>
                <a:latin typeface="+mj-lt"/>
              </a:rPr>
            </a:br>
            <a:r>
              <a:rPr lang="de-DE" altLang="de-DE" sz="1200" b="0" dirty="0">
                <a:solidFill>
                  <a:srgbClr val="333333"/>
                </a:solidFill>
                <a:latin typeface="+mj-l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b="0" u="sng" dirty="0">
                <a:solidFill>
                  <a:srgbClr val="333333"/>
                </a:solidFill>
                <a:latin typeface="+mj-lt"/>
              </a:rPr>
              <a:t>www.uke.de/mkt</a:t>
            </a:r>
            <a:r>
              <a:rPr lang="de-DE" altLang="de-DE" sz="1200" b="0" dirty="0">
                <a:solidFill>
                  <a:srgbClr val="333333"/>
                </a:solidFill>
                <a:latin typeface="+mj-lt"/>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4481</Words>
  <Application>Microsoft Office PowerPoint</Application>
  <PresentationFormat>Benutzerdefiniert</PresentationFormat>
  <Paragraphs>571</Paragraphs>
  <Slides>55</Slides>
  <Notes>55</Notes>
  <HiddenSlides>0</HiddenSlides>
  <MMClips>0</MMClips>
  <ScaleCrop>false</ScaleCrop>
  <HeadingPairs>
    <vt:vector size="6" baseType="variant">
      <vt:variant>
        <vt:lpstr>Verwendete Schriftarten</vt:lpstr>
      </vt:variant>
      <vt:variant>
        <vt:i4>8</vt:i4>
      </vt:variant>
      <vt:variant>
        <vt:lpstr>Design</vt:lpstr>
      </vt:variant>
      <vt:variant>
        <vt:i4>1</vt:i4>
      </vt:variant>
      <vt:variant>
        <vt:lpstr>Folientitel</vt:lpstr>
      </vt:variant>
      <vt:variant>
        <vt:i4>55</vt:i4>
      </vt:variant>
    </vt:vector>
  </HeadingPairs>
  <TitlesOfParts>
    <vt:vector size="64" baseType="lpstr">
      <vt:lpstr>Arial</vt:lpstr>
      <vt:lpstr>Calibri</vt:lpstr>
      <vt:lpstr>Calibri Light</vt:lpstr>
      <vt:lpstr>Symbol</vt:lpstr>
      <vt:lpstr>Times New Roman</vt:lpstr>
      <vt:lpstr>Verdana</vt:lpstr>
      <vt:lpstr>Wingdings</vt:lpstr>
      <vt:lpstr>Wingdings</vt:lpstr>
      <vt:lpstr>UKE_PPT-Vorlage_16zu9</vt:lpstr>
      <vt:lpstr>MCT 8 A – Mood</vt:lpstr>
      <vt:lpstr>Symptoms of depression?</vt:lpstr>
      <vt:lpstr>Symptoms of depression?</vt:lpstr>
      <vt:lpstr>Was I born like that ... Did I become like that?</vt:lpstr>
      <vt:lpstr>Was I born like that ... Did I become like that?</vt:lpstr>
      <vt:lpstr>Was I born like that ... Did I become like that?</vt:lpstr>
      <vt:lpstr>Was I born like that ... Did I become like that?</vt:lpstr>
      <vt:lpstr>Why are we doing this?</vt:lpstr>
      <vt:lpstr>Psychosis &amp; Depression Effects of psychosis on self-esteem</vt:lpstr>
      <vt:lpstr>Psychosis &amp; Depression Effects of psychosis on self-esteem</vt:lpstr>
      <vt:lpstr>Psychosis &amp; Depression Effects of psychosis on self-esteem</vt:lpstr>
      <vt:lpstr>Psychosis &amp; Depression Effects of psychosis on self-esteem</vt:lpstr>
      <vt:lpstr>PowerPoint-Präsentation</vt:lpstr>
      <vt:lpstr>1. Exaggerated generalisation What would be a more realistic and helpful evaluation?</vt:lpstr>
      <vt:lpstr>1. Exaggerated generalisation What would be a more realistic and helpful evaluation?</vt:lpstr>
      <vt:lpstr>1. Exaggerated generalisation What would be a more realistic and helpful evaluation?</vt:lpstr>
      <vt:lpstr>Instead: do not generalise from one imperfection to everything!</vt:lpstr>
      <vt:lpstr>2. Selective perception What would be a more realistic and helpful evaluation?</vt:lpstr>
      <vt:lpstr>2. Selective perception What would be a more realistic and helpful evaluation?</vt:lpstr>
      <vt:lpstr>2. Selective perception What would be a more realistic and helpful evaluation?</vt:lpstr>
      <vt:lpstr>3. Applying your own standards as the ultimate measurement</vt:lpstr>
      <vt:lpstr>4. Denial of positive feedback, but uncritical acceptance of negative feedback! What would be a more realistic and helpful evaluation?</vt:lpstr>
      <vt:lpstr>4. Denial of positive feedback, but uncritical acceptance of negative feedback! What would be a more realistic and helpful evaluation?</vt:lpstr>
      <vt:lpstr>4. Denial of positive feedback, but uncritical acceptance of negative feedback! What would be a more realistic and helpful evaluation?</vt:lpstr>
      <vt:lpstr>5. “All-or-Nothing-Thinking”/ Catastrophic thinking What could be a more realistic and helpful evaluation?</vt:lpstr>
      <vt:lpstr>5. “All-or-Nothing-Thinking”/ Catastrophic thinking What could be a more realistic and helpful evaluation?</vt:lpstr>
      <vt:lpstr>6. Suppression of negative thoughts What would be a more realistic evaluation?</vt:lpstr>
      <vt:lpstr>6. Suppression of negative thoughts What would be a more realistic evaluation?</vt:lpstr>
      <vt:lpstr>6. Suppression of negative thoughts Exercise</vt:lpstr>
      <vt:lpstr>6. Suppression of negative thoughts Does it work? No!</vt:lpstr>
      <vt:lpstr>Instead:</vt:lpstr>
      <vt:lpstr>7. Further distortions of thinking</vt:lpstr>
      <vt:lpstr>7. Further distortions of thinking</vt:lpstr>
      <vt:lpstr>optional: Video Clip</vt:lpstr>
      <vt:lpstr>Be aware of your strengths</vt:lpstr>
      <vt:lpstr>Be aware of your strengths</vt:lpstr>
      <vt:lpstr>Be aware of your strengths</vt:lpstr>
      <vt:lpstr>Be aware of your strengths</vt:lpstr>
      <vt:lpstr>Tips to improve depressed mood/low self-esteem</vt:lpstr>
      <vt:lpstr>Tips to improve depressed mood/low self-esteem</vt:lpstr>
      <vt:lpstr>Tips to improve depressed mood/low self-esteem</vt:lpstr>
      <vt:lpstr>Tips to improve depressed mood/low self-esteem</vt:lpstr>
      <vt:lpstr>Tips to improve depressed mood/low self-esteem</vt:lpstr>
      <vt:lpstr>Tips to improve depressed mood/low self-esteem</vt:lpstr>
      <vt:lpstr>Tips to improve depressed mood/low self-esteem</vt:lpstr>
      <vt:lpstr>Transfer to every-day life</vt:lpstr>
      <vt:lpstr>Transfer to every-day life</vt:lpstr>
      <vt:lpstr>Transfer to every-day life</vt:lpstr>
      <vt:lpstr>Transfer to every-day life</vt:lpstr>
      <vt:lpstr>What does this have to do with psychosis?</vt:lpstr>
      <vt:lpstr>What does this have to do with psychosis?</vt:lpstr>
      <vt:lpstr>What does this have to do with psychosis?</vt:lpstr>
      <vt:lpstr>Thank you for your attention!</vt:lpstr>
      <vt:lpstr>PowerPoint-Präsentation</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 ...</cp:lastModifiedBy>
  <cp:revision>271</cp:revision>
  <dcterms:created xsi:type="dcterms:W3CDTF">2004-06-30T16:15:23Z</dcterms:created>
  <dcterms:modified xsi:type="dcterms:W3CDTF">2022-06-08T11:22:39Z</dcterms:modified>
</cp:coreProperties>
</file>