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2" r:id="rId1"/>
  </p:sldMasterIdLst>
  <p:notesMasterIdLst>
    <p:notesMasterId r:id="rId71"/>
  </p:notesMasterIdLst>
  <p:sldIdLst>
    <p:sldId id="410" r:id="rId2"/>
    <p:sldId id="261" r:id="rId3"/>
    <p:sldId id="396" r:id="rId4"/>
    <p:sldId id="397" r:id="rId5"/>
    <p:sldId id="398" r:id="rId6"/>
    <p:sldId id="349" r:id="rId7"/>
    <p:sldId id="399" r:id="rId8"/>
    <p:sldId id="348" r:id="rId9"/>
    <p:sldId id="400" r:id="rId10"/>
    <p:sldId id="401" r:id="rId11"/>
    <p:sldId id="402" r:id="rId12"/>
    <p:sldId id="266" r:id="rId13"/>
    <p:sldId id="267" r:id="rId14"/>
    <p:sldId id="268" r:id="rId15"/>
    <p:sldId id="269" r:id="rId16"/>
    <p:sldId id="335" r:id="rId17"/>
    <p:sldId id="403" r:id="rId18"/>
    <p:sldId id="404" r:id="rId19"/>
    <p:sldId id="405" r:id="rId20"/>
    <p:sldId id="354" r:id="rId21"/>
    <p:sldId id="350" r:id="rId22"/>
    <p:sldId id="351" r:id="rId23"/>
    <p:sldId id="352" r:id="rId24"/>
    <p:sldId id="353" r:id="rId25"/>
    <p:sldId id="355" r:id="rId26"/>
    <p:sldId id="356" r:id="rId27"/>
    <p:sldId id="357" r:id="rId28"/>
    <p:sldId id="358" r:id="rId29"/>
    <p:sldId id="359" r:id="rId30"/>
    <p:sldId id="360" r:id="rId31"/>
    <p:sldId id="361" r:id="rId32"/>
    <p:sldId id="362" r:id="rId33"/>
    <p:sldId id="363" r:id="rId34"/>
    <p:sldId id="364" r:id="rId35"/>
    <p:sldId id="365" r:id="rId36"/>
    <p:sldId id="366" r:id="rId37"/>
    <p:sldId id="367" r:id="rId38"/>
    <p:sldId id="368" r:id="rId39"/>
    <p:sldId id="369" r:id="rId40"/>
    <p:sldId id="370" r:id="rId41"/>
    <p:sldId id="394" r:id="rId42"/>
    <p:sldId id="371" r:id="rId43"/>
    <p:sldId id="372" r:id="rId44"/>
    <p:sldId id="373" r:id="rId45"/>
    <p:sldId id="374" r:id="rId46"/>
    <p:sldId id="375" r:id="rId47"/>
    <p:sldId id="376" r:id="rId48"/>
    <p:sldId id="377" r:id="rId49"/>
    <p:sldId id="378" r:id="rId50"/>
    <p:sldId id="379" r:id="rId51"/>
    <p:sldId id="380" r:id="rId52"/>
    <p:sldId id="381" r:id="rId53"/>
    <p:sldId id="382" r:id="rId54"/>
    <p:sldId id="383" r:id="rId55"/>
    <p:sldId id="384" r:id="rId56"/>
    <p:sldId id="385" r:id="rId57"/>
    <p:sldId id="386" r:id="rId58"/>
    <p:sldId id="387" r:id="rId59"/>
    <p:sldId id="388" r:id="rId60"/>
    <p:sldId id="389" r:id="rId61"/>
    <p:sldId id="390" r:id="rId62"/>
    <p:sldId id="329" r:id="rId63"/>
    <p:sldId id="406" r:id="rId64"/>
    <p:sldId id="407" r:id="rId65"/>
    <p:sldId id="319" r:id="rId66"/>
    <p:sldId id="408" r:id="rId67"/>
    <p:sldId id="409" r:id="rId68"/>
    <p:sldId id="395" r:id="rId69"/>
    <p:sldId id="321" r:id="rId70"/>
  </p:sldIdLst>
  <p:sldSz cx="12195175" cy="6858000"/>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70" autoAdjust="0"/>
    <p:restoredTop sz="94665" autoAdjust="0"/>
  </p:normalViewPr>
  <p:slideViewPr>
    <p:cSldViewPr>
      <p:cViewPr varScale="1">
        <p:scale>
          <a:sx n="62" d="100"/>
          <a:sy n="62" d="100"/>
        </p:scale>
        <p:origin x="1064" y="76"/>
      </p:cViewPr>
      <p:guideLst>
        <p:guide orient="horz" pos="2160"/>
        <p:guide pos="2880"/>
        <p:guide pos="3841"/>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GB"/>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GB"/>
          </a:p>
        </p:txBody>
      </p:sp>
      <p:sp>
        <p:nvSpPr>
          <p:cNvPr id="1229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GB"/>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2C5C042-82DD-4AA7-A4E7-F66840C81381}" type="slidenum">
              <a:rPr lang="en-GB" altLang="de-DE"/>
              <a:pPr>
                <a:defRPr/>
              </a:pPr>
              <a:t>‹Nr.›</a:t>
            </a:fld>
            <a:endParaRPr lang="en-GB" altLang="de-DE"/>
          </a:p>
        </p:txBody>
      </p:sp>
    </p:spTree>
    <p:extLst>
      <p:ext uri="{BB962C8B-B14F-4D97-AF65-F5344CB8AC3E}">
        <p14:creationId xmlns:p14="http://schemas.microsoft.com/office/powerpoint/2010/main" val="40251336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1F7C42-053C-4AAA-83A7-57BFCBD3E459}" type="slidenum">
              <a:rPr lang="en-GB" altLang="de-DE" smtClean="0"/>
              <a:pPr>
                <a:spcBef>
                  <a:spcPct val="0"/>
                </a:spcBef>
              </a:pPr>
              <a:t>2</a:t>
            </a:fld>
            <a:endParaRPr lang="en-GB" altLang="de-DE"/>
          </a:p>
        </p:txBody>
      </p:sp>
      <p:sp>
        <p:nvSpPr>
          <p:cNvPr id="22531" name="Rectangle 2"/>
          <p:cNvSpPr>
            <a:spLocks noGrp="1" noRot="1" noChangeAspect="1" noChangeArrowheads="1" noTextEdit="1"/>
          </p:cNvSpPr>
          <p:nvPr>
            <p:ph type="sldImg"/>
          </p:nvPr>
        </p:nvSpPr>
        <p:spPr>
          <a:xfrm>
            <a:off x="381000" y="685800"/>
            <a:ext cx="6096000" cy="3429000"/>
          </a:xfrm>
          <a:ln/>
        </p:spPr>
      </p:sp>
      <p:sp>
        <p:nvSpPr>
          <p:cNvPr id="225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8869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1F7C42-053C-4AAA-83A7-57BFCBD3E459}" type="slidenum">
              <a:rPr lang="en-GB" altLang="de-DE" smtClean="0"/>
              <a:pPr>
                <a:spcBef>
                  <a:spcPct val="0"/>
                </a:spcBef>
              </a:pPr>
              <a:t>3</a:t>
            </a:fld>
            <a:endParaRPr lang="en-GB" altLang="de-DE"/>
          </a:p>
        </p:txBody>
      </p:sp>
      <p:sp>
        <p:nvSpPr>
          <p:cNvPr id="22531" name="Rectangle 2"/>
          <p:cNvSpPr>
            <a:spLocks noGrp="1" noRot="1" noChangeAspect="1" noChangeArrowheads="1" noTextEdit="1"/>
          </p:cNvSpPr>
          <p:nvPr>
            <p:ph type="sldImg"/>
          </p:nvPr>
        </p:nvSpPr>
        <p:spPr>
          <a:xfrm>
            <a:off x="381000" y="685800"/>
            <a:ext cx="6096000" cy="3429000"/>
          </a:xfrm>
          <a:ln/>
        </p:spPr>
      </p:sp>
      <p:sp>
        <p:nvSpPr>
          <p:cNvPr id="225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886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1F7C42-053C-4AAA-83A7-57BFCBD3E459}" type="slidenum">
              <a:rPr lang="en-GB" altLang="de-DE" smtClean="0"/>
              <a:pPr>
                <a:spcBef>
                  <a:spcPct val="0"/>
                </a:spcBef>
              </a:pPr>
              <a:t>4</a:t>
            </a:fld>
            <a:endParaRPr lang="en-GB" altLang="de-DE"/>
          </a:p>
        </p:txBody>
      </p:sp>
      <p:sp>
        <p:nvSpPr>
          <p:cNvPr id="22531" name="Rectangle 2"/>
          <p:cNvSpPr>
            <a:spLocks noGrp="1" noRot="1" noChangeAspect="1" noChangeArrowheads="1" noTextEdit="1"/>
          </p:cNvSpPr>
          <p:nvPr>
            <p:ph type="sldImg"/>
          </p:nvPr>
        </p:nvSpPr>
        <p:spPr>
          <a:xfrm>
            <a:off x="381000" y="685800"/>
            <a:ext cx="6096000" cy="3429000"/>
          </a:xfrm>
          <a:ln/>
        </p:spPr>
      </p:sp>
      <p:sp>
        <p:nvSpPr>
          <p:cNvPr id="225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8869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1F7C42-053C-4AAA-83A7-57BFCBD3E459}" type="slidenum">
              <a:rPr lang="en-GB" altLang="de-DE" smtClean="0"/>
              <a:pPr>
                <a:spcBef>
                  <a:spcPct val="0"/>
                </a:spcBef>
              </a:pPr>
              <a:t>5</a:t>
            </a:fld>
            <a:endParaRPr lang="en-GB" altLang="de-DE"/>
          </a:p>
        </p:txBody>
      </p:sp>
      <p:sp>
        <p:nvSpPr>
          <p:cNvPr id="22531" name="Rectangle 2"/>
          <p:cNvSpPr>
            <a:spLocks noGrp="1" noRot="1" noChangeAspect="1" noChangeArrowheads="1" noTextEdit="1"/>
          </p:cNvSpPr>
          <p:nvPr>
            <p:ph type="sldImg"/>
          </p:nvPr>
        </p:nvSpPr>
        <p:spPr>
          <a:xfrm>
            <a:off x="381000" y="685800"/>
            <a:ext cx="6096000" cy="3429000"/>
          </a:xfrm>
          <a:ln/>
        </p:spPr>
      </p:sp>
      <p:sp>
        <p:nvSpPr>
          <p:cNvPr id="225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8869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2C5C042-82DD-4AA7-A4E7-F66840C81381}" type="slidenum">
              <a:rPr lang="en-GB" altLang="de-DE" smtClean="0"/>
              <a:pPr>
                <a:defRPr/>
              </a:pPr>
              <a:t>6</a:t>
            </a:fld>
            <a:endParaRPr lang="en-GB" altLang="de-DE"/>
          </a:p>
        </p:txBody>
      </p:sp>
    </p:spTree>
    <p:extLst>
      <p:ext uri="{BB962C8B-B14F-4D97-AF65-F5344CB8AC3E}">
        <p14:creationId xmlns:p14="http://schemas.microsoft.com/office/powerpoint/2010/main" val="1114172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2C5C042-82DD-4AA7-A4E7-F66840C81381}" type="slidenum">
              <a:rPr lang="en-GB" altLang="de-DE" smtClean="0"/>
              <a:pPr>
                <a:defRPr/>
              </a:pPr>
              <a:t>7</a:t>
            </a:fld>
            <a:endParaRPr lang="en-GB" altLang="de-DE"/>
          </a:p>
        </p:txBody>
      </p:sp>
    </p:spTree>
    <p:extLst>
      <p:ext uri="{BB962C8B-B14F-4D97-AF65-F5344CB8AC3E}">
        <p14:creationId xmlns:p14="http://schemas.microsoft.com/office/powerpoint/2010/main" val="3960456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381000" y="685800"/>
            <a:ext cx="6096000" cy="3429000"/>
          </a:xfrm>
          <a:ln/>
        </p:spPr>
      </p:sp>
      <p:sp>
        <p:nvSpPr>
          <p:cNvPr id="3277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53579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381000" y="685800"/>
            <a:ext cx="6096000" cy="3429000"/>
          </a:xfrm>
          <a:ln/>
        </p:spPr>
      </p:sp>
      <p:sp>
        <p:nvSpPr>
          <p:cNvPr id="3277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53579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381000" y="685800"/>
            <a:ext cx="6096000" cy="3429000"/>
          </a:xfrm>
          <a:ln/>
        </p:spPr>
      </p:sp>
      <p:sp>
        <p:nvSpPr>
          <p:cNvPr id="3277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53579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381000" y="685800"/>
            <a:ext cx="6096000" cy="3429000"/>
          </a:xfrm>
          <a:ln/>
        </p:spPr>
      </p:sp>
      <p:sp>
        <p:nvSpPr>
          <p:cNvPr id="3277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53579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14602-71AF-4DAB-B480-BA3F26AF3837}" type="slidenum">
              <a:rPr lang="en-GB" altLang="de-DE" smtClean="0"/>
              <a:pPr>
                <a:spcBef>
                  <a:spcPct val="0"/>
                </a:spcBef>
              </a:pPr>
              <a:t>12</a:t>
            </a:fld>
            <a:endParaRPr lang="en-GB" altLang="de-DE"/>
          </a:p>
        </p:txBody>
      </p:sp>
      <p:sp>
        <p:nvSpPr>
          <p:cNvPr id="34819" name="Rectangle 2"/>
          <p:cNvSpPr>
            <a:spLocks noGrp="1" noRot="1" noChangeAspect="1" noChangeArrowheads="1" noTextEdit="1"/>
          </p:cNvSpPr>
          <p:nvPr>
            <p:ph type="sldImg"/>
          </p:nvPr>
        </p:nvSpPr>
        <p:spPr>
          <a:xfrm>
            <a:off x="381000" y="685800"/>
            <a:ext cx="6096000" cy="3429000"/>
          </a:xfrm>
          <a:ln/>
        </p:spPr>
      </p:sp>
      <p:sp>
        <p:nvSpPr>
          <p:cNvPr id="3482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4865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E1C73C-F9AF-4EF0-BCA1-2727E6A0FF43}" type="slidenum">
              <a:rPr lang="en-GB" altLang="de-DE" smtClean="0"/>
              <a:pPr>
                <a:spcBef>
                  <a:spcPct val="0"/>
                </a:spcBef>
              </a:pPr>
              <a:t>13</a:t>
            </a:fld>
            <a:endParaRPr lang="en-GB" altLang="de-DE"/>
          </a:p>
        </p:txBody>
      </p:sp>
      <p:sp>
        <p:nvSpPr>
          <p:cNvPr id="36867" name="Rectangle 2"/>
          <p:cNvSpPr>
            <a:spLocks noGrp="1" noRot="1" noChangeAspect="1" noChangeArrowheads="1" noTextEdit="1"/>
          </p:cNvSpPr>
          <p:nvPr>
            <p:ph type="sldImg"/>
          </p:nvPr>
        </p:nvSpPr>
        <p:spPr>
          <a:xfrm>
            <a:off x="381000" y="685800"/>
            <a:ext cx="6096000" cy="3429000"/>
          </a:xfrm>
          <a:ln/>
        </p:spPr>
      </p:sp>
      <p:sp>
        <p:nvSpPr>
          <p:cNvPr id="3686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2984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30FB86-4F78-40AF-AD25-4B54DB2871B3}" type="slidenum">
              <a:rPr lang="en-GB" altLang="de-DE" smtClean="0"/>
              <a:pPr>
                <a:spcBef>
                  <a:spcPct val="0"/>
                </a:spcBef>
              </a:pPr>
              <a:t>14</a:t>
            </a:fld>
            <a:endParaRPr lang="en-GB" altLang="de-DE"/>
          </a:p>
        </p:txBody>
      </p:sp>
      <p:sp>
        <p:nvSpPr>
          <p:cNvPr id="38915" name="Rectangle 2"/>
          <p:cNvSpPr>
            <a:spLocks noGrp="1" noRot="1" noChangeAspect="1" noChangeArrowheads="1" noTextEdit="1"/>
          </p:cNvSpPr>
          <p:nvPr>
            <p:ph type="sldImg"/>
          </p:nvPr>
        </p:nvSpPr>
        <p:spPr>
          <a:xfrm>
            <a:off x="381000" y="685800"/>
            <a:ext cx="6096000" cy="3429000"/>
          </a:xfrm>
          <a:ln/>
        </p:spPr>
      </p:sp>
      <p:sp>
        <p:nvSpPr>
          <p:cNvPr id="3891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552053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D3B816-93D2-4C33-AAA3-05B67A89C07C}" type="slidenum">
              <a:rPr lang="en-GB" altLang="de-DE" smtClean="0"/>
              <a:pPr>
                <a:spcBef>
                  <a:spcPct val="0"/>
                </a:spcBef>
              </a:pPr>
              <a:t>15</a:t>
            </a:fld>
            <a:endParaRPr lang="en-GB" altLang="de-DE"/>
          </a:p>
        </p:txBody>
      </p:sp>
      <p:sp>
        <p:nvSpPr>
          <p:cNvPr id="40963" name="Rectangle 2"/>
          <p:cNvSpPr>
            <a:spLocks noGrp="1" noRot="1" noChangeAspect="1" noChangeArrowheads="1" noTextEdit="1"/>
          </p:cNvSpPr>
          <p:nvPr>
            <p:ph type="sldImg"/>
          </p:nvPr>
        </p:nvSpPr>
        <p:spPr>
          <a:xfrm>
            <a:off x="381000" y="685800"/>
            <a:ext cx="6096000" cy="3429000"/>
          </a:xfrm>
          <a:ln/>
        </p:spPr>
      </p:sp>
      <p:sp>
        <p:nvSpPr>
          <p:cNvPr id="4096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764992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381000" y="685800"/>
            <a:ext cx="6096000" cy="3429000"/>
          </a:xfrm>
          <a:ln/>
        </p:spPr>
      </p:sp>
      <p:sp>
        <p:nvSpPr>
          <p:cNvPr id="4915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69673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381000" y="685800"/>
            <a:ext cx="6096000" cy="3429000"/>
          </a:xfrm>
          <a:ln/>
        </p:spPr>
      </p:sp>
      <p:sp>
        <p:nvSpPr>
          <p:cNvPr id="4915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69673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381000" y="685800"/>
            <a:ext cx="6096000" cy="3429000"/>
          </a:xfrm>
          <a:ln/>
        </p:spPr>
      </p:sp>
      <p:sp>
        <p:nvSpPr>
          <p:cNvPr id="4915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69673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381000" y="685800"/>
            <a:ext cx="6096000" cy="3429000"/>
          </a:xfrm>
          <a:ln/>
        </p:spPr>
      </p:sp>
      <p:sp>
        <p:nvSpPr>
          <p:cNvPr id="4915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69673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711112-C1AF-4AD9-B767-7590043C56E7}" type="slidenum">
              <a:rPr lang="en-US" altLang="de-DE" b="1" smtClean="0">
                <a:solidFill>
                  <a:srgbClr val="000000"/>
                </a:solidFill>
                <a:ea typeface="ＭＳ Ｐゴシック" panose="020B0600070205080204" pitchFamily="34" charset="-128"/>
              </a:rPr>
              <a:pPr>
                <a:spcBef>
                  <a:spcPct val="0"/>
                </a:spcBef>
              </a:pPr>
              <a:t>20</a:t>
            </a:fld>
            <a:endParaRPr lang="en-US" altLang="de-DE" b="1">
              <a:solidFill>
                <a:srgbClr val="000000"/>
              </a:solidFill>
              <a:ea typeface="ＭＳ Ｐゴシック" panose="020B0600070205080204" pitchFamily="34" charset="-128"/>
            </a:endParaRPr>
          </a:p>
        </p:txBody>
      </p:sp>
      <p:sp>
        <p:nvSpPr>
          <p:cNvPr id="51203" name="Rectangle 2"/>
          <p:cNvSpPr>
            <a:spLocks noGrp="1" noRot="1" noChangeAspect="1" noChangeArrowheads="1" noTextEdit="1"/>
          </p:cNvSpPr>
          <p:nvPr>
            <p:ph type="sldImg"/>
          </p:nvPr>
        </p:nvSpPr>
        <p:spPr>
          <a:xfrm>
            <a:off x="381000" y="685800"/>
            <a:ext cx="6096000" cy="342900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8841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424408-B8D2-49C9-B885-50E25CB7623B}" type="slidenum">
              <a:rPr lang="en-US" altLang="de-DE" b="1" smtClean="0">
                <a:solidFill>
                  <a:srgbClr val="000000"/>
                </a:solidFill>
                <a:ea typeface="ＭＳ Ｐゴシック" panose="020B0600070205080204" pitchFamily="34" charset="-128"/>
              </a:rPr>
              <a:pPr>
                <a:spcBef>
                  <a:spcPct val="0"/>
                </a:spcBef>
              </a:pPr>
              <a:t>21</a:t>
            </a:fld>
            <a:endParaRPr lang="en-US" altLang="de-DE" b="1">
              <a:solidFill>
                <a:srgbClr val="000000"/>
              </a:solidFill>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a:xfrm>
            <a:off x="381000" y="685800"/>
            <a:ext cx="6096000" cy="342900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2872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C68392-D81B-44E3-BE40-101F3AFB1671}" type="slidenum">
              <a:rPr lang="en-US" altLang="de-DE" b="1" smtClean="0">
                <a:solidFill>
                  <a:srgbClr val="000000"/>
                </a:solidFill>
                <a:ea typeface="ＭＳ Ｐゴシック" panose="020B0600070205080204" pitchFamily="34" charset="-128"/>
              </a:rPr>
              <a:pPr>
                <a:spcBef>
                  <a:spcPct val="0"/>
                </a:spcBef>
              </a:pPr>
              <a:t>22</a:t>
            </a:fld>
            <a:endParaRPr lang="en-US" altLang="de-DE" b="1">
              <a:solidFill>
                <a:srgbClr val="000000"/>
              </a:solidFill>
              <a:ea typeface="ＭＳ Ｐゴシック" panose="020B0600070205080204" pitchFamily="34" charset="-128"/>
            </a:endParaRPr>
          </a:p>
        </p:txBody>
      </p:sp>
      <p:sp>
        <p:nvSpPr>
          <p:cNvPr id="55299" name="Rectangle 2"/>
          <p:cNvSpPr>
            <a:spLocks noGrp="1" noRot="1" noChangeAspect="1" noChangeArrowheads="1" noTextEdit="1"/>
          </p:cNvSpPr>
          <p:nvPr>
            <p:ph type="sldImg"/>
          </p:nvPr>
        </p:nvSpPr>
        <p:spPr>
          <a:xfrm>
            <a:off x="381000" y="685800"/>
            <a:ext cx="6096000" cy="342900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765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90C5D3-1CCD-4700-9439-31E6D2F58CCE}" type="slidenum">
              <a:rPr lang="en-US" altLang="de-DE" b="1" smtClean="0">
                <a:solidFill>
                  <a:srgbClr val="000000"/>
                </a:solidFill>
                <a:ea typeface="ＭＳ Ｐゴシック" panose="020B0600070205080204" pitchFamily="34" charset="-128"/>
              </a:rPr>
              <a:pPr>
                <a:spcBef>
                  <a:spcPct val="0"/>
                </a:spcBef>
              </a:pPr>
              <a:t>23</a:t>
            </a:fld>
            <a:endParaRPr lang="en-US" altLang="de-DE" b="1">
              <a:solidFill>
                <a:srgbClr val="000000"/>
              </a:solidFill>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xfrm>
            <a:off x="381000" y="685800"/>
            <a:ext cx="6096000" cy="342900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915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019BDB-8E48-457A-8CD0-500D3E2DF646}" type="slidenum">
              <a:rPr lang="en-US" altLang="de-DE" b="1" smtClean="0">
                <a:solidFill>
                  <a:srgbClr val="000000"/>
                </a:solidFill>
                <a:ea typeface="ＭＳ Ｐゴシック" panose="020B0600070205080204" pitchFamily="34" charset="-128"/>
              </a:rPr>
              <a:pPr>
                <a:spcBef>
                  <a:spcPct val="0"/>
                </a:spcBef>
              </a:pPr>
              <a:t>24</a:t>
            </a:fld>
            <a:endParaRPr lang="en-US" altLang="de-DE" b="1">
              <a:solidFill>
                <a:srgbClr val="000000"/>
              </a:solidFill>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a:xfrm>
            <a:off x="381000" y="685800"/>
            <a:ext cx="6096000" cy="342900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31974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8A1E73-453D-40D8-AEC3-C3DF7F3BCCA2}" type="slidenum">
              <a:rPr lang="en-US" altLang="de-DE" b="1" smtClean="0">
                <a:solidFill>
                  <a:srgbClr val="000000"/>
                </a:solidFill>
                <a:ea typeface="ＭＳ Ｐゴシック" panose="020B0600070205080204" pitchFamily="34" charset="-128"/>
              </a:rPr>
              <a:pPr>
                <a:spcBef>
                  <a:spcPct val="0"/>
                </a:spcBef>
              </a:pPr>
              <a:t>25</a:t>
            </a:fld>
            <a:endParaRPr lang="en-US" altLang="de-DE" b="1">
              <a:solidFill>
                <a:srgbClr val="000000"/>
              </a:solidFill>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a:xfrm>
            <a:off x="381000" y="685800"/>
            <a:ext cx="6096000" cy="3429000"/>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1477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72FA65-457E-42F6-8C14-E63EC4CC8E47}" type="slidenum">
              <a:rPr lang="en-US" altLang="de-DE" b="1" smtClean="0">
                <a:solidFill>
                  <a:srgbClr val="000000"/>
                </a:solidFill>
                <a:ea typeface="ＭＳ Ｐゴシック" panose="020B0600070205080204" pitchFamily="34" charset="-128"/>
              </a:rPr>
              <a:pPr>
                <a:spcBef>
                  <a:spcPct val="0"/>
                </a:spcBef>
              </a:pPr>
              <a:t>26</a:t>
            </a:fld>
            <a:endParaRPr lang="en-US" altLang="de-DE" b="1">
              <a:solidFill>
                <a:srgbClr val="000000"/>
              </a:solidFill>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a:xfrm>
            <a:off x="381000" y="685800"/>
            <a:ext cx="6096000" cy="3429000"/>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8454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5259A6-EC65-441E-B471-9EF5EE5534D0}" type="slidenum">
              <a:rPr lang="en-US" altLang="de-DE" b="1" smtClean="0">
                <a:solidFill>
                  <a:srgbClr val="000000"/>
                </a:solidFill>
                <a:ea typeface="ＭＳ Ｐゴシック" panose="020B0600070205080204" pitchFamily="34" charset="-128"/>
              </a:rPr>
              <a:pPr>
                <a:spcBef>
                  <a:spcPct val="0"/>
                </a:spcBef>
              </a:pPr>
              <a:t>27</a:t>
            </a:fld>
            <a:endParaRPr lang="en-US" altLang="de-DE" b="1">
              <a:solidFill>
                <a:srgbClr val="000000"/>
              </a:solidFill>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a:xfrm>
            <a:off x="381000" y="685800"/>
            <a:ext cx="6096000" cy="3429000"/>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0876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868242-0A71-404D-88CE-CC91891E287D}" type="slidenum">
              <a:rPr lang="en-US" altLang="de-DE" b="1" smtClean="0">
                <a:solidFill>
                  <a:srgbClr val="000000"/>
                </a:solidFill>
                <a:ea typeface="ＭＳ Ｐゴシック" panose="020B0600070205080204" pitchFamily="34" charset="-128"/>
              </a:rPr>
              <a:pPr>
                <a:spcBef>
                  <a:spcPct val="0"/>
                </a:spcBef>
              </a:pPr>
              <a:t>28</a:t>
            </a:fld>
            <a:endParaRPr lang="en-US" altLang="de-DE" b="1">
              <a:solidFill>
                <a:srgbClr val="000000"/>
              </a:solidFill>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a:xfrm>
            <a:off x="381000" y="685800"/>
            <a:ext cx="6096000" cy="34290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2122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0E955F-A877-4E6F-B15E-B1181AD0DD7C}" type="slidenum">
              <a:rPr lang="en-US" altLang="de-DE" b="1" smtClean="0">
                <a:solidFill>
                  <a:srgbClr val="000000"/>
                </a:solidFill>
                <a:ea typeface="ＭＳ Ｐゴシック" panose="020B0600070205080204" pitchFamily="34" charset="-128"/>
              </a:rPr>
              <a:pPr>
                <a:spcBef>
                  <a:spcPct val="0"/>
                </a:spcBef>
              </a:pPr>
              <a:t>29</a:t>
            </a:fld>
            <a:endParaRPr lang="en-US" altLang="de-DE" b="1">
              <a:solidFill>
                <a:srgbClr val="000000"/>
              </a:solidFill>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a:xfrm>
            <a:off x="381000" y="685800"/>
            <a:ext cx="6096000" cy="3429000"/>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14455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087548-F55B-4D18-8DDE-C5F0820793AC}" type="slidenum">
              <a:rPr lang="en-US" altLang="de-DE" b="1" smtClean="0">
                <a:solidFill>
                  <a:srgbClr val="000000"/>
                </a:solidFill>
                <a:ea typeface="ＭＳ Ｐゴシック" panose="020B0600070205080204" pitchFamily="34" charset="-128"/>
              </a:rPr>
              <a:pPr>
                <a:spcBef>
                  <a:spcPct val="0"/>
                </a:spcBef>
              </a:pPr>
              <a:t>30</a:t>
            </a:fld>
            <a:endParaRPr lang="en-US" altLang="de-DE" b="1">
              <a:solidFill>
                <a:srgbClr val="000000"/>
              </a:solidFill>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a:xfrm>
            <a:off x="381000" y="685800"/>
            <a:ext cx="6096000" cy="3429000"/>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1348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C2F013-D502-4DE5-B3BE-BE230DC74802}" type="slidenum">
              <a:rPr lang="en-US" altLang="de-DE" b="1" smtClean="0">
                <a:solidFill>
                  <a:srgbClr val="000000"/>
                </a:solidFill>
                <a:ea typeface="ＭＳ Ｐゴシック" panose="020B0600070205080204" pitchFamily="34" charset="-128"/>
              </a:rPr>
              <a:pPr>
                <a:spcBef>
                  <a:spcPct val="0"/>
                </a:spcBef>
              </a:pPr>
              <a:t>31</a:t>
            </a:fld>
            <a:endParaRPr lang="en-US" altLang="de-DE" b="1">
              <a:solidFill>
                <a:srgbClr val="000000"/>
              </a:solidFill>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a:xfrm>
            <a:off x="381000" y="685800"/>
            <a:ext cx="6096000" cy="3429000"/>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6258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AC1CF0-34B1-434A-BB43-E167FECE4BE8}" type="slidenum">
              <a:rPr lang="en-US" altLang="de-DE" b="1" smtClean="0">
                <a:solidFill>
                  <a:srgbClr val="000000"/>
                </a:solidFill>
                <a:ea typeface="ＭＳ Ｐゴシック" panose="020B0600070205080204" pitchFamily="34" charset="-128"/>
              </a:rPr>
              <a:pPr>
                <a:spcBef>
                  <a:spcPct val="0"/>
                </a:spcBef>
              </a:pPr>
              <a:t>32</a:t>
            </a:fld>
            <a:endParaRPr lang="en-US" altLang="de-DE" b="1">
              <a:solidFill>
                <a:srgbClr val="000000"/>
              </a:solidFill>
              <a:ea typeface="ＭＳ Ｐゴシック" panose="020B0600070205080204" pitchFamily="34" charset="-128"/>
            </a:endParaRPr>
          </a:p>
        </p:txBody>
      </p:sp>
      <p:sp>
        <p:nvSpPr>
          <p:cNvPr id="75779" name="Rectangle 2"/>
          <p:cNvSpPr>
            <a:spLocks noGrp="1" noRot="1" noChangeAspect="1" noChangeArrowheads="1" noTextEdit="1"/>
          </p:cNvSpPr>
          <p:nvPr>
            <p:ph type="sldImg"/>
          </p:nvPr>
        </p:nvSpPr>
        <p:spPr>
          <a:xfrm>
            <a:off x="381000" y="685800"/>
            <a:ext cx="6096000" cy="342900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79617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0D86A0-8E78-4FCE-BC85-41B6B3C2F66A}" type="slidenum">
              <a:rPr lang="en-US" altLang="de-DE" b="1" smtClean="0">
                <a:solidFill>
                  <a:srgbClr val="000000"/>
                </a:solidFill>
                <a:ea typeface="ＭＳ Ｐゴシック" panose="020B0600070205080204" pitchFamily="34" charset="-128"/>
              </a:rPr>
              <a:pPr>
                <a:spcBef>
                  <a:spcPct val="0"/>
                </a:spcBef>
              </a:pPr>
              <a:t>33</a:t>
            </a:fld>
            <a:endParaRPr lang="en-US" altLang="de-DE" b="1">
              <a:solidFill>
                <a:srgbClr val="000000"/>
              </a:solidFill>
              <a:ea typeface="ＭＳ Ｐゴシック" panose="020B0600070205080204" pitchFamily="34" charset="-128"/>
            </a:endParaRPr>
          </a:p>
        </p:txBody>
      </p:sp>
      <p:sp>
        <p:nvSpPr>
          <p:cNvPr id="77827" name="Rectangle 2"/>
          <p:cNvSpPr>
            <a:spLocks noGrp="1" noRot="1" noChangeAspect="1" noChangeArrowheads="1" noTextEdit="1"/>
          </p:cNvSpPr>
          <p:nvPr>
            <p:ph type="sldImg"/>
          </p:nvPr>
        </p:nvSpPr>
        <p:spPr>
          <a:xfrm>
            <a:off x="381000" y="685800"/>
            <a:ext cx="6096000" cy="3429000"/>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16381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1C4F1C-5042-4901-BB19-7DCC9AEF9B04}" type="slidenum">
              <a:rPr lang="en-US" altLang="de-DE" b="1" smtClean="0">
                <a:solidFill>
                  <a:srgbClr val="000000"/>
                </a:solidFill>
                <a:ea typeface="ＭＳ Ｐゴシック" panose="020B0600070205080204" pitchFamily="34" charset="-128"/>
              </a:rPr>
              <a:pPr>
                <a:spcBef>
                  <a:spcPct val="0"/>
                </a:spcBef>
              </a:pPr>
              <a:t>34</a:t>
            </a:fld>
            <a:endParaRPr lang="en-US" altLang="de-DE" b="1">
              <a:solidFill>
                <a:srgbClr val="000000"/>
              </a:solidFill>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a:xfrm>
            <a:off x="381000" y="685800"/>
            <a:ext cx="6096000" cy="3429000"/>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3368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00E687-F499-4D29-BAE9-67768474073B}" type="slidenum">
              <a:rPr lang="en-US" altLang="de-DE" b="1" smtClean="0">
                <a:solidFill>
                  <a:srgbClr val="000000"/>
                </a:solidFill>
                <a:ea typeface="ＭＳ Ｐゴシック" panose="020B0600070205080204" pitchFamily="34" charset="-128"/>
              </a:rPr>
              <a:pPr>
                <a:spcBef>
                  <a:spcPct val="0"/>
                </a:spcBef>
              </a:pPr>
              <a:t>35</a:t>
            </a:fld>
            <a:endParaRPr lang="en-US" altLang="de-DE" b="1">
              <a:solidFill>
                <a:srgbClr val="000000"/>
              </a:solidFill>
              <a:ea typeface="ＭＳ Ｐゴシック" panose="020B0600070205080204" pitchFamily="34" charset="-128"/>
            </a:endParaRPr>
          </a:p>
        </p:txBody>
      </p:sp>
      <p:sp>
        <p:nvSpPr>
          <p:cNvPr id="81923" name="Rectangle 2"/>
          <p:cNvSpPr>
            <a:spLocks noGrp="1" noRot="1" noChangeAspect="1" noChangeArrowheads="1" noTextEdit="1"/>
          </p:cNvSpPr>
          <p:nvPr>
            <p:ph type="sldImg"/>
          </p:nvPr>
        </p:nvSpPr>
        <p:spPr>
          <a:xfrm>
            <a:off x="381000" y="685800"/>
            <a:ext cx="6096000" cy="3429000"/>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8898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062E1B-959B-46E4-A718-DFA124D1A730}" type="slidenum">
              <a:rPr lang="en-US" altLang="de-DE" b="1" smtClean="0">
                <a:solidFill>
                  <a:srgbClr val="000000"/>
                </a:solidFill>
                <a:ea typeface="ＭＳ Ｐゴシック" panose="020B0600070205080204" pitchFamily="34" charset="-128"/>
              </a:rPr>
              <a:pPr>
                <a:spcBef>
                  <a:spcPct val="0"/>
                </a:spcBef>
              </a:pPr>
              <a:t>36</a:t>
            </a:fld>
            <a:endParaRPr lang="en-US" altLang="de-DE" b="1">
              <a:solidFill>
                <a:srgbClr val="000000"/>
              </a:solidFill>
              <a:ea typeface="ＭＳ Ｐゴシック" panose="020B0600070205080204" pitchFamily="34" charset="-128"/>
            </a:endParaRPr>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98147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0896D-B25C-4867-B422-35A7439A25F6}" type="slidenum">
              <a:rPr lang="en-US" altLang="de-DE" b="1" smtClean="0">
                <a:solidFill>
                  <a:srgbClr val="000000"/>
                </a:solidFill>
                <a:ea typeface="ＭＳ Ｐゴシック" panose="020B0600070205080204" pitchFamily="34" charset="-128"/>
              </a:rPr>
              <a:pPr>
                <a:spcBef>
                  <a:spcPct val="0"/>
                </a:spcBef>
              </a:pPr>
              <a:t>37</a:t>
            </a:fld>
            <a:endParaRPr lang="en-US" altLang="de-DE" b="1">
              <a:solidFill>
                <a:srgbClr val="000000"/>
              </a:solidFill>
              <a:ea typeface="ＭＳ Ｐゴシック" panose="020B0600070205080204" pitchFamily="34" charset="-128"/>
            </a:endParaRPr>
          </a:p>
        </p:txBody>
      </p:sp>
      <p:sp>
        <p:nvSpPr>
          <p:cNvPr id="86019" name="Rectangle 2"/>
          <p:cNvSpPr>
            <a:spLocks noGrp="1" noRot="1" noChangeAspect="1" noChangeArrowheads="1" noTextEdit="1"/>
          </p:cNvSpPr>
          <p:nvPr>
            <p:ph type="sldImg"/>
          </p:nvPr>
        </p:nvSpPr>
        <p:spPr>
          <a:xfrm>
            <a:off x="381000" y="685800"/>
            <a:ext cx="6096000" cy="3429000"/>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58257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490C4E-BD43-4733-AA14-490940AC99A4}" type="slidenum">
              <a:rPr lang="en-US" altLang="de-DE" b="1" smtClean="0">
                <a:solidFill>
                  <a:srgbClr val="000000"/>
                </a:solidFill>
                <a:ea typeface="ＭＳ Ｐゴシック" panose="020B0600070205080204" pitchFamily="34" charset="-128"/>
              </a:rPr>
              <a:pPr>
                <a:spcBef>
                  <a:spcPct val="0"/>
                </a:spcBef>
              </a:pPr>
              <a:t>38</a:t>
            </a:fld>
            <a:endParaRPr lang="en-US" altLang="de-DE" b="1">
              <a:solidFill>
                <a:srgbClr val="000000"/>
              </a:solidFill>
              <a:ea typeface="ＭＳ Ｐゴシック" panose="020B0600070205080204" pitchFamily="34" charset="-128"/>
            </a:endParaRPr>
          </a:p>
        </p:txBody>
      </p:sp>
      <p:sp>
        <p:nvSpPr>
          <p:cNvPr id="88067" name="Rectangle 2"/>
          <p:cNvSpPr>
            <a:spLocks noGrp="1" noRot="1" noChangeAspect="1" noChangeArrowheads="1" noTextEdit="1"/>
          </p:cNvSpPr>
          <p:nvPr>
            <p:ph type="sldImg"/>
          </p:nvPr>
        </p:nvSpPr>
        <p:spPr>
          <a:xfrm>
            <a:off x="381000" y="685800"/>
            <a:ext cx="6096000" cy="3429000"/>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46648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3A4D17-60B1-4743-8313-896DBBA4F5CC}" type="slidenum">
              <a:rPr lang="en-US" altLang="de-DE" b="1" smtClean="0">
                <a:solidFill>
                  <a:srgbClr val="000000"/>
                </a:solidFill>
                <a:ea typeface="ＭＳ Ｐゴシック" panose="020B0600070205080204" pitchFamily="34" charset="-128"/>
              </a:rPr>
              <a:pPr>
                <a:spcBef>
                  <a:spcPct val="0"/>
                </a:spcBef>
              </a:pPr>
              <a:t>39</a:t>
            </a:fld>
            <a:endParaRPr lang="en-US" altLang="de-DE" b="1">
              <a:solidFill>
                <a:srgbClr val="000000"/>
              </a:solidFill>
              <a:ea typeface="ＭＳ Ｐゴシック" panose="020B0600070205080204" pitchFamily="34" charset="-128"/>
            </a:endParaRPr>
          </a:p>
        </p:txBody>
      </p:sp>
      <p:sp>
        <p:nvSpPr>
          <p:cNvPr id="90115" name="Rectangle 2"/>
          <p:cNvSpPr>
            <a:spLocks noGrp="1" noRot="1" noChangeAspect="1" noChangeArrowheads="1" noTextEdit="1"/>
          </p:cNvSpPr>
          <p:nvPr>
            <p:ph type="sldImg"/>
          </p:nvPr>
        </p:nvSpPr>
        <p:spPr>
          <a:xfrm>
            <a:off x="381000" y="685800"/>
            <a:ext cx="6096000" cy="3429000"/>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41259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079D89-4210-405F-B59E-7C5BA581F505}" type="slidenum">
              <a:rPr lang="en-US" altLang="de-DE" b="1" smtClean="0">
                <a:solidFill>
                  <a:srgbClr val="000000"/>
                </a:solidFill>
                <a:ea typeface="ＭＳ Ｐゴシック" panose="020B0600070205080204" pitchFamily="34" charset="-128"/>
              </a:rPr>
              <a:pPr>
                <a:spcBef>
                  <a:spcPct val="0"/>
                </a:spcBef>
              </a:pPr>
              <a:t>40</a:t>
            </a:fld>
            <a:endParaRPr lang="en-US" altLang="de-DE" b="1">
              <a:solidFill>
                <a:srgbClr val="000000"/>
              </a:solidFill>
              <a:ea typeface="ＭＳ Ｐゴシック" panose="020B0600070205080204" pitchFamily="34" charset="-128"/>
            </a:endParaRPr>
          </a:p>
        </p:txBody>
      </p:sp>
      <p:sp>
        <p:nvSpPr>
          <p:cNvPr id="92163" name="Rectangle 2"/>
          <p:cNvSpPr>
            <a:spLocks noGrp="1" noRot="1" noChangeAspect="1" noChangeArrowheads="1" noTextEdit="1"/>
          </p:cNvSpPr>
          <p:nvPr>
            <p:ph type="sldImg"/>
          </p:nvPr>
        </p:nvSpPr>
        <p:spPr>
          <a:xfrm>
            <a:off x="381000" y="685800"/>
            <a:ext cx="6096000" cy="3429000"/>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93951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4AB637-505C-42FD-9A30-5BB1F51A391F}" type="slidenum">
              <a:rPr lang="en-US" altLang="de-DE" b="1" smtClean="0">
                <a:solidFill>
                  <a:srgbClr val="000000"/>
                </a:solidFill>
                <a:ea typeface="ＭＳ Ｐゴシック" panose="020B0600070205080204" pitchFamily="34" charset="-128"/>
              </a:rPr>
              <a:pPr>
                <a:spcBef>
                  <a:spcPct val="0"/>
                </a:spcBef>
              </a:pPr>
              <a:t>42</a:t>
            </a:fld>
            <a:endParaRPr lang="en-US" altLang="de-DE" b="1">
              <a:solidFill>
                <a:srgbClr val="000000"/>
              </a:solidFill>
              <a:ea typeface="ＭＳ Ｐゴシック" panose="020B0600070205080204" pitchFamily="34" charset="-128"/>
            </a:endParaRPr>
          </a:p>
        </p:txBody>
      </p:sp>
      <p:sp>
        <p:nvSpPr>
          <p:cNvPr id="95235" name="Rectangle 2"/>
          <p:cNvSpPr>
            <a:spLocks noGrp="1" noRot="1" noChangeAspect="1" noChangeArrowheads="1" noTextEdit="1"/>
          </p:cNvSpPr>
          <p:nvPr>
            <p:ph type="sldImg"/>
          </p:nvPr>
        </p:nvSpPr>
        <p:spPr>
          <a:xfrm>
            <a:off x="381000" y="685800"/>
            <a:ext cx="6096000" cy="342900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15963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C1E9A1-8381-44AC-9324-A2E03DBE6E1D}" type="slidenum">
              <a:rPr lang="en-US" altLang="de-DE" b="1" smtClean="0">
                <a:solidFill>
                  <a:srgbClr val="000000"/>
                </a:solidFill>
                <a:ea typeface="ＭＳ Ｐゴシック" panose="020B0600070205080204" pitchFamily="34" charset="-128"/>
              </a:rPr>
              <a:pPr>
                <a:spcBef>
                  <a:spcPct val="0"/>
                </a:spcBef>
              </a:pPr>
              <a:t>43</a:t>
            </a:fld>
            <a:endParaRPr lang="en-US" altLang="de-DE" b="1">
              <a:solidFill>
                <a:srgbClr val="000000"/>
              </a:solidFill>
              <a:ea typeface="ＭＳ Ｐゴシック" panose="020B0600070205080204" pitchFamily="34" charset="-128"/>
            </a:endParaRPr>
          </a:p>
        </p:txBody>
      </p:sp>
      <p:sp>
        <p:nvSpPr>
          <p:cNvPr id="97283" name="Rectangle 2"/>
          <p:cNvSpPr>
            <a:spLocks noGrp="1" noRot="1" noChangeAspect="1" noChangeArrowheads="1" noTextEdit="1"/>
          </p:cNvSpPr>
          <p:nvPr>
            <p:ph type="sldImg"/>
          </p:nvPr>
        </p:nvSpPr>
        <p:spPr>
          <a:xfrm>
            <a:off x="381000" y="685800"/>
            <a:ext cx="6096000" cy="3429000"/>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12184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CF3A47-A546-4C30-BCED-BC5855712B16}" type="slidenum">
              <a:rPr lang="en-US" altLang="de-DE" b="1" smtClean="0">
                <a:solidFill>
                  <a:srgbClr val="000000"/>
                </a:solidFill>
                <a:ea typeface="ＭＳ Ｐゴシック" panose="020B0600070205080204" pitchFamily="34" charset="-128"/>
              </a:rPr>
              <a:pPr>
                <a:spcBef>
                  <a:spcPct val="0"/>
                </a:spcBef>
              </a:pPr>
              <a:t>44</a:t>
            </a:fld>
            <a:endParaRPr lang="en-US" altLang="de-DE" b="1">
              <a:solidFill>
                <a:srgbClr val="000000"/>
              </a:solidFill>
              <a:ea typeface="ＭＳ Ｐゴシック" panose="020B0600070205080204" pitchFamily="34" charset="-128"/>
            </a:endParaRPr>
          </a:p>
        </p:txBody>
      </p:sp>
      <p:sp>
        <p:nvSpPr>
          <p:cNvPr id="99331" name="Rectangle 2"/>
          <p:cNvSpPr>
            <a:spLocks noGrp="1" noRot="1" noChangeAspect="1" noChangeArrowheads="1" noTextEdit="1"/>
          </p:cNvSpPr>
          <p:nvPr>
            <p:ph type="sldImg"/>
          </p:nvPr>
        </p:nvSpPr>
        <p:spPr>
          <a:xfrm>
            <a:off x="381000" y="685800"/>
            <a:ext cx="6096000" cy="3429000"/>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62825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A17F76-BCBC-46D4-8599-DED759A3EEB1}" type="slidenum">
              <a:rPr lang="en-US" altLang="de-DE" b="1" smtClean="0">
                <a:solidFill>
                  <a:srgbClr val="000000"/>
                </a:solidFill>
                <a:ea typeface="ＭＳ Ｐゴシック" panose="020B0600070205080204" pitchFamily="34" charset="-128"/>
              </a:rPr>
              <a:pPr>
                <a:spcBef>
                  <a:spcPct val="0"/>
                </a:spcBef>
              </a:pPr>
              <a:t>45</a:t>
            </a:fld>
            <a:endParaRPr lang="en-US" altLang="de-DE" b="1">
              <a:solidFill>
                <a:srgbClr val="000000"/>
              </a:solidFill>
              <a:ea typeface="ＭＳ Ｐゴシック" panose="020B0600070205080204" pitchFamily="34" charset="-128"/>
            </a:endParaRPr>
          </a:p>
        </p:txBody>
      </p:sp>
      <p:sp>
        <p:nvSpPr>
          <p:cNvPr id="101379" name="Rectangle 2"/>
          <p:cNvSpPr>
            <a:spLocks noGrp="1" noRot="1" noChangeAspect="1" noChangeArrowheads="1" noTextEdit="1"/>
          </p:cNvSpPr>
          <p:nvPr>
            <p:ph type="sldImg"/>
          </p:nvPr>
        </p:nvSpPr>
        <p:spPr>
          <a:xfrm>
            <a:off x="381000" y="685800"/>
            <a:ext cx="6096000" cy="3429000"/>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35490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EBFC06-C7CA-4D0C-AE2F-53A43D5E1031}" type="slidenum">
              <a:rPr lang="en-US" altLang="de-DE" b="1" smtClean="0">
                <a:solidFill>
                  <a:srgbClr val="000000"/>
                </a:solidFill>
                <a:ea typeface="ＭＳ Ｐゴシック" panose="020B0600070205080204" pitchFamily="34" charset="-128"/>
              </a:rPr>
              <a:pPr>
                <a:spcBef>
                  <a:spcPct val="0"/>
                </a:spcBef>
              </a:pPr>
              <a:t>46</a:t>
            </a:fld>
            <a:endParaRPr lang="en-US" altLang="de-DE" b="1">
              <a:solidFill>
                <a:srgbClr val="000000"/>
              </a:solidFill>
              <a:ea typeface="ＭＳ Ｐゴシック" panose="020B0600070205080204" pitchFamily="34" charset="-128"/>
            </a:endParaRPr>
          </a:p>
        </p:txBody>
      </p:sp>
      <p:sp>
        <p:nvSpPr>
          <p:cNvPr id="103427" name="Rectangle 2"/>
          <p:cNvSpPr>
            <a:spLocks noGrp="1" noRot="1" noChangeAspect="1" noChangeArrowheads="1" noTextEdit="1"/>
          </p:cNvSpPr>
          <p:nvPr>
            <p:ph type="sldImg"/>
          </p:nvPr>
        </p:nvSpPr>
        <p:spPr>
          <a:xfrm>
            <a:off x="381000" y="685800"/>
            <a:ext cx="6096000" cy="3429000"/>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71806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26245B-DE0E-48A3-9DF9-CE2A193C0382}" type="slidenum">
              <a:rPr lang="en-US" altLang="de-DE" b="1" smtClean="0">
                <a:solidFill>
                  <a:srgbClr val="000000"/>
                </a:solidFill>
                <a:ea typeface="ＭＳ Ｐゴシック" panose="020B0600070205080204" pitchFamily="34" charset="-128"/>
              </a:rPr>
              <a:pPr>
                <a:spcBef>
                  <a:spcPct val="0"/>
                </a:spcBef>
              </a:pPr>
              <a:t>47</a:t>
            </a:fld>
            <a:endParaRPr lang="en-US" altLang="de-DE" b="1">
              <a:solidFill>
                <a:srgbClr val="000000"/>
              </a:solidFill>
              <a:ea typeface="ＭＳ Ｐゴシック" panose="020B0600070205080204" pitchFamily="34" charset="-128"/>
            </a:endParaRPr>
          </a:p>
        </p:txBody>
      </p:sp>
      <p:sp>
        <p:nvSpPr>
          <p:cNvPr id="105475" name="Rectangle 2"/>
          <p:cNvSpPr>
            <a:spLocks noGrp="1" noRot="1" noChangeAspect="1" noChangeArrowheads="1" noTextEdit="1"/>
          </p:cNvSpPr>
          <p:nvPr>
            <p:ph type="sldImg"/>
          </p:nvPr>
        </p:nvSpPr>
        <p:spPr>
          <a:xfrm>
            <a:off x="381000" y="685800"/>
            <a:ext cx="6096000" cy="3429000"/>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926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92521A-356C-4707-9137-8F9880D34BB2}" type="slidenum">
              <a:rPr lang="en-US" altLang="de-DE" b="1" smtClean="0">
                <a:solidFill>
                  <a:srgbClr val="000000"/>
                </a:solidFill>
                <a:ea typeface="ＭＳ Ｐゴシック" panose="020B0600070205080204" pitchFamily="34" charset="-128"/>
              </a:rPr>
              <a:pPr>
                <a:spcBef>
                  <a:spcPct val="0"/>
                </a:spcBef>
              </a:pPr>
              <a:t>48</a:t>
            </a:fld>
            <a:endParaRPr lang="en-US" altLang="de-DE" b="1">
              <a:solidFill>
                <a:srgbClr val="000000"/>
              </a:solidFill>
              <a:ea typeface="ＭＳ Ｐゴシック" panose="020B0600070205080204" pitchFamily="34" charset="-128"/>
            </a:endParaRPr>
          </a:p>
        </p:txBody>
      </p:sp>
      <p:sp>
        <p:nvSpPr>
          <p:cNvPr id="107523" name="Rectangle 2"/>
          <p:cNvSpPr>
            <a:spLocks noGrp="1" noRot="1" noChangeAspect="1" noChangeArrowheads="1" noTextEdit="1"/>
          </p:cNvSpPr>
          <p:nvPr>
            <p:ph type="sldImg"/>
          </p:nvPr>
        </p:nvSpPr>
        <p:spPr>
          <a:xfrm>
            <a:off x="381000" y="685800"/>
            <a:ext cx="6096000" cy="3429000"/>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15731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FC001D-7BFB-473F-9C6A-208CEC142CB8}" type="slidenum">
              <a:rPr lang="en-US" altLang="de-DE" b="1" smtClean="0">
                <a:solidFill>
                  <a:srgbClr val="000000"/>
                </a:solidFill>
                <a:ea typeface="ＭＳ Ｐゴシック" panose="020B0600070205080204" pitchFamily="34" charset="-128"/>
              </a:rPr>
              <a:pPr>
                <a:spcBef>
                  <a:spcPct val="0"/>
                </a:spcBef>
              </a:pPr>
              <a:t>49</a:t>
            </a:fld>
            <a:endParaRPr lang="en-US" altLang="de-DE" b="1">
              <a:solidFill>
                <a:srgbClr val="000000"/>
              </a:solidFill>
              <a:ea typeface="ＭＳ Ｐゴシック" panose="020B0600070205080204" pitchFamily="34" charset="-128"/>
            </a:endParaRPr>
          </a:p>
        </p:txBody>
      </p:sp>
      <p:sp>
        <p:nvSpPr>
          <p:cNvPr id="109571" name="Rectangle 2"/>
          <p:cNvSpPr>
            <a:spLocks noGrp="1" noRot="1" noChangeAspect="1" noChangeArrowheads="1" noTextEdit="1"/>
          </p:cNvSpPr>
          <p:nvPr>
            <p:ph type="sldImg"/>
          </p:nvPr>
        </p:nvSpPr>
        <p:spPr>
          <a:xfrm>
            <a:off x="381000" y="685800"/>
            <a:ext cx="6096000" cy="3429000"/>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2176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DA347D-44B1-4EF7-BDFE-6EF298D49F6C}" type="slidenum">
              <a:rPr lang="en-US" altLang="de-DE" b="1" smtClean="0">
                <a:solidFill>
                  <a:srgbClr val="000000"/>
                </a:solidFill>
                <a:ea typeface="ＭＳ Ｐゴシック" panose="020B0600070205080204" pitchFamily="34" charset="-128"/>
              </a:rPr>
              <a:pPr>
                <a:spcBef>
                  <a:spcPct val="0"/>
                </a:spcBef>
              </a:pPr>
              <a:t>50</a:t>
            </a:fld>
            <a:endParaRPr lang="en-US" altLang="de-DE" b="1">
              <a:solidFill>
                <a:srgbClr val="000000"/>
              </a:solidFill>
              <a:ea typeface="ＭＳ Ｐゴシック" panose="020B0600070205080204" pitchFamily="34" charset="-128"/>
            </a:endParaRPr>
          </a:p>
        </p:txBody>
      </p:sp>
      <p:sp>
        <p:nvSpPr>
          <p:cNvPr id="111619" name="Rectangle 2"/>
          <p:cNvSpPr>
            <a:spLocks noGrp="1" noRot="1" noChangeAspect="1" noChangeArrowheads="1" noTextEdit="1"/>
          </p:cNvSpPr>
          <p:nvPr>
            <p:ph type="sldImg"/>
          </p:nvPr>
        </p:nvSpPr>
        <p:spPr>
          <a:xfrm>
            <a:off x="381000" y="685800"/>
            <a:ext cx="6096000" cy="342900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39616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D83BC9-661F-4605-90E4-84793EA6F98E}" type="slidenum">
              <a:rPr lang="en-US" altLang="de-DE" b="1" smtClean="0">
                <a:solidFill>
                  <a:srgbClr val="000000"/>
                </a:solidFill>
                <a:ea typeface="ＭＳ Ｐゴシック" panose="020B0600070205080204" pitchFamily="34" charset="-128"/>
              </a:rPr>
              <a:pPr>
                <a:spcBef>
                  <a:spcPct val="0"/>
                </a:spcBef>
              </a:pPr>
              <a:t>51</a:t>
            </a:fld>
            <a:endParaRPr lang="en-US" altLang="de-DE" b="1">
              <a:solidFill>
                <a:srgbClr val="000000"/>
              </a:solidFill>
              <a:ea typeface="ＭＳ Ｐゴシック" panose="020B0600070205080204" pitchFamily="34" charset="-128"/>
            </a:endParaRPr>
          </a:p>
        </p:txBody>
      </p:sp>
      <p:sp>
        <p:nvSpPr>
          <p:cNvPr id="113667" name="Rectangle 2"/>
          <p:cNvSpPr>
            <a:spLocks noGrp="1" noRot="1" noChangeAspect="1" noChangeArrowheads="1" noTextEdit="1"/>
          </p:cNvSpPr>
          <p:nvPr>
            <p:ph type="sldImg"/>
          </p:nvPr>
        </p:nvSpPr>
        <p:spPr>
          <a:xfrm>
            <a:off x="381000" y="685800"/>
            <a:ext cx="6096000" cy="3429000"/>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57508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0D50DA-3B44-476F-A9EF-5B212197288D}" type="slidenum">
              <a:rPr lang="en-US" altLang="de-DE" b="1" smtClean="0">
                <a:solidFill>
                  <a:srgbClr val="000000"/>
                </a:solidFill>
                <a:ea typeface="ＭＳ Ｐゴシック" panose="020B0600070205080204" pitchFamily="34" charset="-128"/>
              </a:rPr>
              <a:pPr>
                <a:spcBef>
                  <a:spcPct val="0"/>
                </a:spcBef>
              </a:pPr>
              <a:t>52</a:t>
            </a:fld>
            <a:endParaRPr lang="en-US" altLang="de-DE" b="1">
              <a:solidFill>
                <a:srgbClr val="000000"/>
              </a:solidFill>
              <a:ea typeface="ＭＳ Ｐゴシック" panose="020B0600070205080204" pitchFamily="34" charset="-128"/>
            </a:endParaRPr>
          </a:p>
        </p:txBody>
      </p:sp>
      <p:sp>
        <p:nvSpPr>
          <p:cNvPr id="115715" name="Rectangle 2"/>
          <p:cNvSpPr>
            <a:spLocks noGrp="1" noRot="1" noChangeAspect="1" noChangeArrowheads="1" noTextEdit="1"/>
          </p:cNvSpPr>
          <p:nvPr>
            <p:ph type="sldImg"/>
          </p:nvPr>
        </p:nvSpPr>
        <p:spPr>
          <a:xfrm>
            <a:off x="381000" y="685800"/>
            <a:ext cx="6096000" cy="3429000"/>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44292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0A9FB1-510B-43C5-9DE3-50EAC98BA272}" type="slidenum">
              <a:rPr lang="en-US" altLang="de-DE" b="1" smtClean="0">
                <a:solidFill>
                  <a:srgbClr val="000000"/>
                </a:solidFill>
                <a:ea typeface="ＭＳ Ｐゴシック" panose="020B0600070205080204" pitchFamily="34" charset="-128"/>
              </a:rPr>
              <a:pPr>
                <a:spcBef>
                  <a:spcPct val="0"/>
                </a:spcBef>
              </a:pPr>
              <a:t>53</a:t>
            </a:fld>
            <a:endParaRPr lang="en-US" altLang="de-DE" b="1">
              <a:solidFill>
                <a:srgbClr val="000000"/>
              </a:solidFill>
              <a:ea typeface="ＭＳ Ｐゴシック" panose="020B0600070205080204" pitchFamily="34" charset="-128"/>
            </a:endParaRPr>
          </a:p>
        </p:txBody>
      </p:sp>
      <p:sp>
        <p:nvSpPr>
          <p:cNvPr id="117763" name="Rectangle 2"/>
          <p:cNvSpPr>
            <a:spLocks noGrp="1" noRot="1" noChangeAspect="1" noChangeArrowheads="1" noTextEdit="1"/>
          </p:cNvSpPr>
          <p:nvPr>
            <p:ph type="sldImg"/>
          </p:nvPr>
        </p:nvSpPr>
        <p:spPr>
          <a:xfrm>
            <a:off x="381000" y="685800"/>
            <a:ext cx="6096000" cy="3429000"/>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1404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F15431-F2C4-4357-89EA-00A8C4AFD3E4}" type="slidenum">
              <a:rPr lang="en-US" altLang="de-DE" b="1" smtClean="0">
                <a:solidFill>
                  <a:srgbClr val="000000"/>
                </a:solidFill>
                <a:ea typeface="ＭＳ Ｐゴシック" panose="020B0600070205080204" pitchFamily="34" charset="-128"/>
              </a:rPr>
              <a:pPr>
                <a:spcBef>
                  <a:spcPct val="0"/>
                </a:spcBef>
              </a:pPr>
              <a:t>54</a:t>
            </a:fld>
            <a:endParaRPr lang="en-US" altLang="de-DE" b="1">
              <a:solidFill>
                <a:srgbClr val="000000"/>
              </a:solidFill>
              <a:ea typeface="ＭＳ Ｐゴシック" panose="020B0600070205080204" pitchFamily="34" charset="-128"/>
            </a:endParaRPr>
          </a:p>
        </p:txBody>
      </p:sp>
      <p:sp>
        <p:nvSpPr>
          <p:cNvPr id="119811" name="Rectangle 2"/>
          <p:cNvSpPr>
            <a:spLocks noGrp="1" noRot="1" noChangeAspect="1" noChangeArrowheads="1" noTextEdit="1"/>
          </p:cNvSpPr>
          <p:nvPr>
            <p:ph type="sldImg"/>
          </p:nvPr>
        </p:nvSpPr>
        <p:spPr>
          <a:xfrm>
            <a:off x="381000" y="685800"/>
            <a:ext cx="6096000" cy="3429000"/>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59394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183969-76F5-4450-A96A-34EBEEB0356D}" type="slidenum">
              <a:rPr lang="en-US" altLang="de-DE" b="1" smtClean="0">
                <a:solidFill>
                  <a:srgbClr val="000000"/>
                </a:solidFill>
                <a:ea typeface="ＭＳ Ｐゴシック" panose="020B0600070205080204" pitchFamily="34" charset="-128"/>
              </a:rPr>
              <a:pPr>
                <a:spcBef>
                  <a:spcPct val="0"/>
                </a:spcBef>
              </a:pPr>
              <a:t>55</a:t>
            </a:fld>
            <a:endParaRPr lang="en-US" altLang="de-DE" b="1">
              <a:solidFill>
                <a:srgbClr val="000000"/>
              </a:solidFill>
              <a:ea typeface="ＭＳ Ｐゴシック" panose="020B0600070205080204" pitchFamily="34" charset="-128"/>
            </a:endParaRPr>
          </a:p>
        </p:txBody>
      </p:sp>
      <p:sp>
        <p:nvSpPr>
          <p:cNvPr id="121859" name="Rectangle 2"/>
          <p:cNvSpPr>
            <a:spLocks noGrp="1" noRot="1" noChangeAspect="1" noChangeArrowheads="1" noTextEdit="1"/>
          </p:cNvSpPr>
          <p:nvPr>
            <p:ph type="sldImg"/>
          </p:nvPr>
        </p:nvSpPr>
        <p:spPr>
          <a:xfrm>
            <a:off x="381000" y="685800"/>
            <a:ext cx="6096000" cy="3429000"/>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1977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4CFB89-56FF-40BF-801D-D350DD0CA485}" type="slidenum">
              <a:rPr lang="en-US" altLang="de-DE" b="1" smtClean="0">
                <a:solidFill>
                  <a:srgbClr val="000000"/>
                </a:solidFill>
                <a:ea typeface="ＭＳ Ｐゴシック" panose="020B0600070205080204" pitchFamily="34" charset="-128"/>
              </a:rPr>
              <a:pPr>
                <a:spcBef>
                  <a:spcPct val="0"/>
                </a:spcBef>
              </a:pPr>
              <a:t>56</a:t>
            </a:fld>
            <a:endParaRPr lang="en-US" altLang="de-DE" b="1">
              <a:solidFill>
                <a:srgbClr val="000000"/>
              </a:solidFill>
              <a:ea typeface="ＭＳ Ｐゴシック" panose="020B0600070205080204" pitchFamily="34" charset="-128"/>
            </a:endParaRPr>
          </a:p>
        </p:txBody>
      </p:sp>
      <p:sp>
        <p:nvSpPr>
          <p:cNvPr id="123907" name="Rectangle 2"/>
          <p:cNvSpPr>
            <a:spLocks noGrp="1" noRot="1" noChangeAspect="1" noChangeArrowheads="1" noTextEdit="1"/>
          </p:cNvSpPr>
          <p:nvPr>
            <p:ph type="sldImg"/>
          </p:nvPr>
        </p:nvSpPr>
        <p:spPr>
          <a:xfrm>
            <a:off x="381000" y="685800"/>
            <a:ext cx="6096000" cy="3429000"/>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55611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BA447A-0D52-4E6E-8C32-40BFCAA9EAA1}" type="slidenum">
              <a:rPr lang="en-US" altLang="de-DE" b="1" smtClean="0">
                <a:solidFill>
                  <a:srgbClr val="000000"/>
                </a:solidFill>
                <a:ea typeface="ＭＳ Ｐゴシック" panose="020B0600070205080204" pitchFamily="34" charset="-128"/>
              </a:rPr>
              <a:pPr>
                <a:spcBef>
                  <a:spcPct val="0"/>
                </a:spcBef>
              </a:pPr>
              <a:t>57</a:t>
            </a:fld>
            <a:endParaRPr lang="en-US" altLang="de-DE" b="1">
              <a:solidFill>
                <a:srgbClr val="000000"/>
              </a:solidFill>
              <a:ea typeface="ＭＳ Ｐゴシック" panose="020B0600070205080204" pitchFamily="34" charset="-128"/>
            </a:endParaRPr>
          </a:p>
        </p:txBody>
      </p:sp>
      <p:sp>
        <p:nvSpPr>
          <p:cNvPr id="125955" name="Rectangle 2"/>
          <p:cNvSpPr>
            <a:spLocks noGrp="1" noRot="1" noChangeAspect="1" noChangeArrowheads="1" noTextEdit="1"/>
          </p:cNvSpPr>
          <p:nvPr>
            <p:ph type="sldImg"/>
          </p:nvPr>
        </p:nvSpPr>
        <p:spPr>
          <a:xfrm>
            <a:off x="381000" y="685800"/>
            <a:ext cx="6096000" cy="3429000"/>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53164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0989B9-8EE3-4B0A-B4DA-A35E34FEDD91}" type="slidenum">
              <a:rPr lang="en-US" altLang="de-DE" b="1" smtClean="0">
                <a:solidFill>
                  <a:srgbClr val="000000"/>
                </a:solidFill>
                <a:ea typeface="ＭＳ Ｐゴシック" panose="020B0600070205080204" pitchFamily="34" charset="-128"/>
              </a:rPr>
              <a:pPr>
                <a:spcBef>
                  <a:spcPct val="0"/>
                </a:spcBef>
              </a:pPr>
              <a:t>58</a:t>
            </a:fld>
            <a:endParaRPr lang="en-US" altLang="de-DE" b="1">
              <a:solidFill>
                <a:srgbClr val="000000"/>
              </a:solidFill>
              <a:ea typeface="ＭＳ Ｐゴシック" panose="020B0600070205080204" pitchFamily="34" charset="-128"/>
            </a:endParaRPr>
          </a:p>
        </p:txBody>
      </p:sp>
      <p:sp>
        <p:nvSpPr>
          <p:cNvPr id="128003" name="Rectangle 2"/>
          <p:cNvSpPr>
            <a:spLocks noGrp="1" noRot="1" noChangeAspect="1" noChangeArrowheads="1" noTextEdit="1"/>
          </p:cNvSpPr>
          <p:nvPr>
            <p:ph type="sldImg"/>
          </p:nvPr>
        </p:nvSpPr>
        <p:spPr>
          <a:xfrm>
            <a:off x="381000" y="685800"/>
            <a:ext cx="6096000" cy="3429000"/>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28414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EB69B7-93C2-4ECD-BF47-2A7891BC44BC}" type="slidenum">
              <a:rPr lang="en-US" altLang="de-DE" b="1" smtClean="0">
                <a:solidFill>
                  <a:srgbClr val="000000"/>
                </a:solidFill>
                <a:ea typeface="ＭＳ Ｐゴシック" panose="020B0600070205080204" pitchFamily="34" charset="-128"/>
              </a:rPr>
              <a:pPr>
                <a:spcBef>
                  <a:spcPct val="0"/>
                </a:spcBef>
              </a:pPr>
              <a:t>59</a:t>
            </a:fld>
            <a:endParaRPr lang="en-US" altLang="de-DE" b="1">
              <a:solidFill>
                <a:srgbClr val="000000"/>
              </a:solidFill>
              <a:ea typeface="ＭＳ Ｐゴシック" panose="020B0600070205080204" pitchFamily="34" charset="-128"/>
            </a:endParaRPr>
          </a:p>
        </p:txBody>
      </p:sp>
      <p:sp>
        <p:nvSpPr>
          <p:cNvPr id="130051" name="Rectangle 2"/>
          <p:cNvSpPr>
            <a:spLocks noGrp="1" noRot="1" noChangeAspect="1" noChangeArrowheads="1" noTextEdit="1"/>
          </p:cNvSpPr>
          <p:nvPr>
            <p:ph type="sldImg"/>
          </p:nvPr>
        </p:nvSpPr>
        <p:spPr>
          <a:xfrm>
            <a:off x="381000" y="685800"/>
            <a:ext cx="6096000" cy="3429000"/>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73553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AB97C4-E091-4CA0-9CC1-4FD2AC216A26}" type="slidenum">
              <a:rPr lang="en-US" altLang="de-DE" b="1" smtClean="0">
                <a:solidFill>
                  <a:srgbClr val="000000"/>
                </a:solidFill>
                <a:ea typeface="ＭＳ Ｐゴシック" panose="020B0600070205080204" pitchFamily="34" charset="-128"/>
              </a:rPr>
              <a:pPr>
                <a:spcBef>
                  <a:spcPct val="0"/>
                </a:spcBef>
              </a:pPr>
              <a:t>60</a:t>
            </a:fld>
            <a:endParaRPr lang="en-US" altLang="de-DE" b="1">
              <a:solidFill>
                <a:srgbClr val="000000"/>
              </a:solidFill>
              <a:ea typeface="ＭＳ Ｐゴシック" panose="020B0600070205080204" pitchFamily="34" charset="-128"/>
            </a:endParaRPr>
          </a:p>
        </p:txBody>
      </p:sp>
      <p:sp>
        <p:nvSpPr>
          <p:cNvPr id="132099" name="Rectangle 2"/>
          <p:cNvSpPr>
            <a:spLocks noGrp="1" noRot="1" noChangeAspect="1" noChangeArrowheads="1" noTextEdit="1"/>
          </p:cNvSpPr>
          <p:nvPr>
            <p:ph type="sldImg"/>
          </p:nvPr>
        </p:nvSpPr>
        <p:spPr>
          <a:xfrm>
            <a:off x="381000" y="685800"/>
            <a:ext cx="6096000" cy="3429000"/>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1885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F062DA-86E7-4E0B-97E9-353AAFD56A63}" type="slidenum">
              <a:rPr lang="en-US" altLang="de-DE" b="1" smtClean="0">
                <a:solidFill>
                  <a:srgbClr val="000000"/>
                </a:solidFill>
                <a:ea typeface="ＭＳ Ｐゴシック" panose="020B0600070205080204" pitchFamily="34" charset="-128"/>
              </a:rPr>
              <a:pPr>
                <a:spcBef>
                  <a:spcPct val="0"/>
                </a:spcBef>
              </a:pPr>
              <a:t>61</a:t>
            </a:fld>
            <a:endParaRPr lang="en-US" altLang="de-DE" b="1">
              <a:solidFill>
                <a:srgbClr val="000000"/>
              </a:solidFill>
              <a:ea typeface="ＭＳ Ｐゴシック" panose="020B0600070205080204" pitchFamily="34" charset="-128"/>
            </a:endParaRPr>
          </a:p>
        </p:txBody>
      </p:sp>
      <p:sp>
        <p:nvSpPr>
          <p:cNvPr id="134147" name="Rectangle 2"/>
          <p:cNvSpPr>
            <a:spLocks noGrp="1" noRot="1" noChangeAspect="1" noChangeArrowheads="1" noTextEdit="1"/>
          </p:cNvSpPr>
          <p:nvPr>
            <p:ph type="sldImg"/>
          </p:nvPr>
        </p:nvSpPr>
        <p:spPr>
          <a:xfrm>
            <a:off x="381000" y="685800"/>
            <a:ext cx="6096000" cy="3429000"/>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36636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D4DA4F-C1EA-4E9D-8D6D-6772896C1C3B}" type="slidenum">
              <a:rPr lang="en-US" altLang="de-DE" smtClean="0"/>
              <a:pPr>
                <a:spcBef>
                  <a:spcPct val="0"/>
                </a:spcBef>
              </a:pPr>
              <a:t>62</a:t>
            </a:fld>
            <a:endParaRPr lang="en-US" altLang="de-DE"/>
          </a:p>
        </p:txBody>
      </p:sp>
      <p:sp>
        <p:nvSpPr>
          <p:cNvPr id="140291" name="Rectangle 2"/>
          <p:cNvSpPr>
            <a:spLocks noGrp="1" noRot="1" noChangeAspect="1" noChangeArrowheads="1" noTextEdit="1"/>
          </p:cNvSpPr>
          <p:nvPr>
            <p:ph type="sldImg"/>
          </p:nvPr>
        </p:nvSpPr>
        <p:spPr>
          <a:xfrm>
            <a:off x="381000" y="685800"/>
            <a:ext cx="6096000" cy="3429000"/>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210159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D4DA4F-C1EA-4E9D-8D6D-6772896C1C3B}" type="slidenum">
              <a:rPr lang="en-US" altLang="de-DE" smtClean="0"/>
              <a:pPr>
                <a:spcBef>
                  <a:spcPct val="0"/>
                </a:spcBef>
              </a:pPr>
              <a:t>63</a:t>
            </a:fld>
            <a:endParaRPr lang="en-US" altLang="de-DE"/>
          </a:p>
        </p:txBody>
      </p:sp>
      <p:sp>
        <p:nvSpPr>
          <p:cNvPr id="140291" name="Rectangle 2"/>
          <p:cNvSpPr>
            <a:spLocks noGrp="1" noRot="1" noChangeAspect="1" noChangeArrowheads="1" noTextEdit="1"/>
          </p:cNvSpPr>
          <p:nvPr>
            <p:ph type="sldImg"/>
          </p:nvPr>
        </p:nvSpPr>
        <p:spPr>
          <a:xfrm>
            <a:off x="381000" y="685800"/>
            <a:ext cx="6096000" cy="3429000"/>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210159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D4DA4F-C1EA-4E9D-8D6D-6772896C1C3B}" type="slidenum">
              <a:rPr lang="en-US" altLang="de-DE" smtClean="0"/>
              <a:pPr>
                <a:spcBef>
                  <a:spcPct val="0"/>
                </a:spcBef>
              </a:pPr>
              <a:t>64</a:t>
            </a:fld>
            <a:endParaRPr lang="en-US" altLang="de-DE"/>
          </a:p>
        </p:txBody>
      </p:sp>
      <p:sp>
        <p:nvSpPr>
          <p:cNvPr id="140291" name="Rectangle 2"/>
          <p:cNvSpPr>
            <a:spLocks noGrp="1" noRot="1" noChangeAspect="1" noChangeArrowheads="1" noTextEdit="1"/>
          </p:cNvSpPr>
          <p:nvPr>
            <p:ph type="sldImg"/>
          </p:nvPr>
        </p:nvSpPr>
        <p:spPr>
          <a:xfrm>
            <a:off x="381000" y="685800"/>
            <a:ext cx="6096000" cy="3429000"/>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210159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EA378B-A370-4D42-9E1E-9EFE17FC7153}" type="slidenum">
              <a:rPr lang="en-US" altLang="de-DE" smtClean="0"/>
              <a:pPr>
                <a:spcBef>
                  <a:spcPct val="0"/>
                </a:spcBef>
              </a:pPr>
              <a:t>65</a:t>
            </a:fld>
            <a:endParaRPr lang="en-US" altLang="de-DE"/>
          </a:p>
        </p:txBody>
      </p:sp>
      <p:sp>
        <p:nvSpPr>
          <p:cNvPr id="146435" name="Rectangle 2"/>
          <p:cNvSpPr>
            <a:spLocks noGrp="1" noRot="1" noChangeAspect="1" noChangeArrowheads="1" noTextEdit="1"/>
          </p:cNvSpPr>
          <p:nvPr>
            <p:ph type="sldImg"/>
          </p:nvPr>
        </p:nvSpPr>
        <p:spPr>
          <a:xfrm>
            <a:off x="381000" y="685800"/>
            <a:ext cx="6096000" cy="3429000"/>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24694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EA378B-A370-4D42-9E1E-9EFE17FC7153}" type="slidenum">
              <a:rPr lang="en-US" altLang="de-DE" smtClean="0"/>
              <a:pPr>
                <a:spcBef>
                  <a:spcPct val="0"/>
                </a:spcBef>
              </a:pPr>
              <a:t>66</a:t>
            </a:fld>
            <a:endParaRPr lang="en-US" altLang="de-DE"/>
          </a:p>
        </p:txBody>
      </p:sp>
      <p:sp>
        <p:nvSpPr>
          <p:cNvPr id="146435" name="Rectangle 2"/>
          <p:cNvSpPr>
            <a:spLocks noGrp="1" noRot="1" noChangeAspect="1" noChangeArrowheads="1" noTextEdit="1"/>
          </p:cNvSpPr>
          <p:nvPr>
            <p:ph type="sldImg"/>
          </p:nvPr>
        </p:nvSpPr>
        <p:spPr>
          <a:xfrm>
            <a:off x="381000" y="685800"/>
            <a:ext cx="6096000" cy="3429000"/>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24694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EA378B-A370-4D42-9E1E-9EFE17FC7153}" type="slidenum">
              <a:rPr lang="en-US" altLang="de-DE" smtClean="0"/>
              <a:pPr>
                <a:spcBef>
                  <a:spcPct val="0"/>
                </a:spcBef>
              </a:pPr>
              <a:t>67</a:t>
            </a:fld>
            <a:endParaRPr lang="en-US" altLang="de-DE"/>
          </a:p>
        </p:txBody>
      </p:sp>
      <p:sp>
        <p:nvSpPr>
          <p:cNvPr id="146435" name="Rectangle 2"/>
          <p:cNvSpPr>
            <a:spLocks noGrp="1" noRot="1" noChangeAspect="1" noChangeArrowheads="1" noTextEdit="1"/>
          </p:cNvSpPr>
          <p:nvPr>
            <p:ph type="sldImg"/>
          </p:nvPr>
        </p:nvSpPr>
        <p:spPr>
          <a:xfrm>
            <a:off x="381000" y="685800"/>
            <a:ext cx="6096000" cy="3429000"/>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24694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7C2D5-B089-4FC0-8785-8844DCF47AC6}" type="slidenum">
              <a:rPr lang="en-US" altLang="de-DE" smtClean="0"/>
              <a:pPr>
                <a:spcBef>
                  <a:spcPct val="0"/>
                </a:spcBef>
              </a:pPr>
              <a:t>69</a:t>
            </a:fld>
            <a:endParaRPr lang="en-US" altLang="de-DE"/>
          </a:p>
        </p:txBody>
      </p:sp>
      <p:sp>
        <p:nvSpPr>
          <p:cNvPr id="150531" name="Rectangle 2"/>
          <p:cNvSpPr>
            <a:spLocks noGrp="1" noRot="1" noChangeAspect="1" noChangeArrowheads="1" noTextEdit="1"/>
          </p:cNvSpPr>
          <p:nvPr>
            <p:ph type="sldImg"/>
          </p:nvPr>
        </p:nvSpPr>
        <p:spPr>
          <a:xfrm>
            <a:off x="381000" y="685800"/>
            <a:ext cx="6097588" cy="3429000"/>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524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746070B-6F1B-4797-AC3C-CA469DA2944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1428AF0-D5C0-4EE4-9CC9-004F704D5AB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337B4FA-31CD-40B8-8803-512E1AE60AF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746070B-6F1B-4797-AC3C-CA469DA2944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746070B-6F1B-4797-AC3C-CA469DA2944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908D7D77-6999-4DB7-8CFF-E4CDC8C364DA}"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D726D05-3669-47BD-91F7-1D5E23E9DE4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3 – Changing Beliefs</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A746070B-6F1B-4797-AC3C-CA469DA2944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31.jpeg"/><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33.jpe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34.jpeg"/><Relationship Id="rId4" Type="http://schemas.openxmlformats.org/officeDocument/2006/relationships/image" Target="../media/image33.jpe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8.png"/><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7.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4.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4.png"/><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50.pn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56.png"/><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59.jpeg"/></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59.jpe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59.jpeg"/><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3 B – </a:t>
            </a:r>
            <a:r>
              <a:rPr lang="en-US" dirty="0"/>
              <a:t>Changing Beliefs</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734890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Calibri Light"/>
              </a:rPr>
              <a:t>Changing Beliefs</a:t>
            </a:r>
          </a:p>
        </p:txBody>
      </p:sp>
      <p:sp>
        <p:nvSpPr>
          <p:cNvPr id="9" name="Content Placeholder 8"/>
          <p:cNvSpPr>
            <a:spLocks noGrp="1"/>
          </p:cNvSpPr>
          <p:nvPr>
            <p:ph idx="1"/>
          </p:nvPr>
        </p:nvSpPr>
        <p:spPr>
          <a:xfrm>
            <a:off x="408955" y="2204864"/>
            <a:ext cx="11340000" cy="4248000"/>
          </a:xfrm>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a:t>
            </a:r>
            <a:r>
              <a:rPr lang="en-US" altLang="de-DE" sz="2400">
                <a:solidFill>
                  <a:srgbClr val="333333"/>
                </a:solidFill>
                <a:latin typeface="Calibri Light"/>
              </a:rPr>
              <a:t>, “the </a:t>
            </a:r>
            <a:r>
              <a:rPr lang="en-US" altLang="de-DE" sz="2400" dirty="0">
                <a:solidFill>
                  <a:srgbClr val="333333"/>
                </a:solidFill>
                <a:latin typeface="Calibri Light"/>
              </a:rPr>
              <a:t>first impression is the </a:t>
            </a:r>
            <a:r>
              <a:rPr lang="en-US" altLang="de-DE" sz="2400">
                <a:solidFill>
                  <a:srgbClr val="333333"/>
                </a:solidFill>
                <a:latin typeface="Calibri Light"/>
              </a:rPr>
              <a:t>only impression” </a:t>
            </a:r>
            <a:r>
              <a:rPr lang="en-US" altLang="de-DE" sz="2400" dirty="0">
                <a:solidFill>
                  <a:srgbClr val="333333"/>
                </a:solidFill>
                <a:latin typeface="Calibri Light"/>
              </a:rPr>
              <a:t>attitude).</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Calibri Light"/>
              </a:rPr>
              <a:t>Changing Beliefs</a:t>
            </a:r>
          </a:p>
        </p:txBody>
      </p:sp>
      <p:sp>
        <p:nvSpPr>
          <p:cNvPr id="9" name="Content Placeholder 8"/>
          <p:cNvSpPr>
            <a:spLocks noGrp="1"/>
          </p:cNvSpPr>
          <p:nvPr>
            <p:ph idx="1"/>
          </p:nvPr>
        </p:nvSpPr>
        <p:spPr>
          <a:xfrm>
            <a:off x="408955" y="2204864"/>
            <a:ext cx="11340000" cy="4248000"/>
          </a:xfrm>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333333"/>
              </a:buClr>
              <a:buFont typeface="WingDings"/>
              <a:buChar char=""/>
            </a:pPr>
            <a:r>
              <a:rPr lang="en-US" altLang="de-DE" sz="2400" dirty="0">
                <a:solidFill>
                  <a:srgbClr val="004992"/>
                </a:solidFill>
                <a:latin typeface="Calibri Light"/>
              </a:rPr>
              <a:t>Reasons:</a:t>
            </a:r>
            <a:r>
              <a:rPr lang="en-US" altLang="de-DE" sz="2400" dirty="0">
                <a:solidFill>
                  <a:srgbClr val="333333"/>
                </a:solidFill>
                <a:latin typeface="Calibri Light"/>
              </a:rPr>
              <a:t> ???</a:t>
            </a:r>
            <a:br>
              <a:rPr lang="en-US" altLang="de-DE" sz="2400" dirty="0">
                <a:solidFill>
                  <a:srgbClr val="333333"/>
                </a:solidFill>
                <a:latin typeface="Calibri Light"/>
              </a:rPr>
            </a:br>
            <a:endParaRPr lang="en-US"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a:solidFill>
                  <a:srgbClr val="004992"/>
                </a:solidFill>
                <a:latin typeface="Calibri Light"/>
              </a:rPr>
              <a:t>Problems:</a:t>
            </a:r>
            <a:r>
              <a:rPr lang="en-US" altLang="de-DE" sz="2400" dirty="0">
                <a:solidFill>
                  <a:srgbClr val="333333"/>
                </a:solidFill>
                <a:latin typeface="Calibri Light"/>
              </a:rPr>
              <a:t> ???</a:t>
            </a:r>
            <a:endParaRPr lang="en-US" sz="2400" dirty="0">
              <a:latin typeface="Calibri Light"/>
            </a:endParaRPr>
          </a:p>
          <a:p>
            <a:pPr marL="342900" lvl="0" indent="-342900" defTabSz="914400" fontAlgn="base">
              <a:buClr>
                <a:srgbClr val="333333"/>
              </a:buClr>
              <a:buFont typeface="WingDings"/>
              <a:buChar char=""/>
            </a:pP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3</a:t>
            </a:fld>
            <a:endParaRPr lang="de-DE" altLang="de-DE"/>
          </a:p>
        </p:txBody>
      </p:sp>
    </p:spTree>
    <p:extLst>
      <p:ext uri="{BB962C8B-B14F-4D97-AF65-F5344CB8AC3E}">
        <p14:creationId xmlns:p14="http://schemas.microsoft.com/office/powerpoint/2010/main" val="4149601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4"/>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dirty="0">
                <a:solidFill>
                  <a:srgbClr val="333333"/>
                </a:solidFill>
                <a:latin typeface="+mj-lt"/>
              </a:rPr>
              <a:t>* You only see what you want to see</a:t>
            </a:r>
          </a:p>
        </p:txBody>
      </p:sp>
      <p:sp>
        <p:nvSpPr>
          <p:cNvPr id="8" name="Title 7"/>
          <p:cNvSpPr>
            <a:spLocks noGrp="1"/>
          </p:cNvSpPr>
          <p:nvPr>
            <p:ph type="title"/>
          </p:nvPr>
        </p:nvSpPr>
        <p:spPr/>
        <p:txBody>
          <a:bodyPr/>
          <a:lstStyle/>
          <a:p>
            <a:r>
              <a:rPr lang="en-US" sz="3600">
                <a:solidFill>
                  <a:srgbClr val="004992"/>
                </a:solidFill>
                <a:latin typeface="Calibri Light"/>
              </a:rPr>
              <a:t>Changing Beliefs</a:t>
            </a:r>
          </a:p>
        </p:txBody>
      </p:sp>
      <p:sp>
        <p:nvSpPr>
          <p:cNvPr id="9" name="Content Placeholder 8"/>
          <p:cNvSpPr>
            <a:spLocks noGrp="1"/>
          </p:cNvSpPr>
          <p:nvPr>
            <p:ph idx="1"/>
          </p:nvPr>
        </p:nvSpPr>
        <p:spPr>
          <a:xfrm>
            <a:off x="408955" y="2204864"/>
            <a:ext cx="11340000" cy="4248000"/>
          </a:xfrm>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000000"/>
              </a:buClr>
              <a:buFont typeface="WingDings"/>
              <a:buChar char=""/>
            </a:pPr>
            <a:r>
              <a:rPr lang="en-US" altLang="de-DE" sz="2400" dirty="0">
                <a:solidFill>
                  <a:srgbClr val="004992"/>
                </a:solidFill>
                <a:latin typeface="Calibri Light"/>
              </a:rPr>
              <a:t>Reasons:</a:t>
            </a:r>
            <a:r>
              <a:rPr lang="en-US" altLang="de-DE" sz="2400" dirty="0">
                <a:solidFill>
                  <a:srgbClr val="333333"/>
                </a:solidFill>
                <a:latin typeface="Calibri Light"/>
              </a:rPr>
              <a:t> Laziness, “confirmation bias”*, thoughtlessness, helps to orient in a complex world, pride</a:t>
            </a:r>
          </a:p>
          <a:p>
            <a:pPr marL="342900" lvl="0" indent="-342900" defTabSz="914400" fontAlgn="base">
              <a:buClr>
                <a:srgbClr val="000000"/>
              </a:buClr>
              <a:buFont typeface="WingDings"/>
              <a:buChar char=""/>
            </a:pPr>
            <a:r>
              <a:rPr lang="en-US" altLang="de-DE" sz="2400" dirty="0">
                <a:solidFill>
                  <a:srgbClr val="004992"/>
                </a:solidFill>
                <a:latin typeface="Calibri Light"/>
              </a:rPr>
              <a:t>Problems:</a:t>
            </a:r>
            <a:r>
              <a:rPr lang="en-US" altLang="de-DE" sz="2400" dirty="0">
                <a:solidFill>
                  <a:srgbClr val="333333"/>
                </a:solidFill>
                <a:latin typeface="Calibri Light"/>
              </a:rPr>
              <a:t> ???</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4</a:t>
            </a:fld>
            <a:endParaRPr lang="de-DE" altLang="de-DE"/>
          </a:p>
        </p:txBody>
      </p:sp>
    </p:spTree>
    <p:extLst>
      <p:ext uri="{BB962C8B-B14F-4D97-AF65-F5344CB8AC3E}">
        <p14:creationId xmlns:p14="http://schemas.microsoft.com/office/powerpoint/2010/main" val="610482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4"/>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dirty="0">
                <a:solidFill>
                  <a:srgbClr val="333333"/>
                </a:solidFill>
                <a:latin typeface="+mj-lt"/>
              </a:rPr>
              <a:t>* You only see what you want to see</a:t>
            </a:r>
          </a:p>
        </p:txBody>
      </p:sp>
      <p:sp>
        <p:nvSpPr>
          <p:cNvPr id="8" name="Title 7"/>
          <p:cNvSpPr>
            <a:spLocks noGrp="1"/>
          </p:cNvSpPr>
          <p:nvPr>
            <p:ph type="title"/>
          </p:nvPr>
        </p:nvSpPr>
        <p:spPr/>
        <p:txBody>
          <a:bodyPr/>
          <a:lstStyle/>
          <a:p>
            <a:r>
              <a:rPr lang="en-US" sz="3600">
                <a:solidFill>
                  <a:srgbClr val="004992"/>
                </a:solidFill>
                <a:latin typeface="Calibri Light"/>
              </a:rPr>
              <a:t>Changing Beliefs</a:t>
            </a:r>
          </a:p>
        </p:txBody>
      </p:sp>
      <p:sp>
        <p:nvSpPr>
          <p:cNvPr id="9" name="Content Placeholder 8"/>
          <p:cNvSpPr>
            <a:spLocks noGrp="1"/>
          </p:cNvSpPr>
          <p:nvPr>
            <p:ph idx="1"/>
          </p:nvPr>
        </p:nvSpPr>
        <p:spPr>
          <a:xfrm>
            <a:off x="408955" y="2204864"/>
            <a:ext cx="11340000" cy="4248000"/>
          </a:xfrm>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000000"/>
              </a:buClr>
              <a:buFont typeface="WingDings"/>
              <a:buChar char=""/>
            </a:pPr>
            <a:r>
              <a:rPr lang="en-US" altLang="de-DE" sz="2400" dirty="0">
                <a:solidFill>
                  <a:srgbClr val="004992"/>
                </a:solidFill>
                <a:latin typeface="Calibri Light"/>
              </a:rPr>
              <a:t>Reasons:</a:t>
            </a:r>
            <a:r>
              <a:rPr lang="en-US" altLang="de-DE" sz="2400" dirty="0">
                <a:solidFill>
                  <a:srgbClr val="333333"/>
                </a:solidFill>
                <a:latin typeface="Calibri Light"/>
              </a:rPr>
              <a:t> Laziness, “confirmation bias”*, thoughtlessness, helps to orient in a complex world, pride</a:t>
            </a:r>
          </a:p>
          <a:p>
            <a:pPr marL="342900" lvl="0" indent="-342900" defTabSz="914400" fontAlgn="base">
              <a:buClr>
                <a:srgbClr val="000000"/>
              </a:buClr>
              <a:buFont typeface="WingDings"/>
              <a:buChar char=""/>
            </a:pPr>
            <a:r>
              <a:rPr lang="en-US" altLang="de-DE" sz="2400" dirty="0">
                <a:solidFill>
                  <a:srgbClr val="004992"/>
                </a:solidFill>
                <a:latin typeface="Calibri Light"/>
              </a:rPr>
              <a:t>Problems:</a:t>
            </a:r>
            <a:r>
              <a:rPr lang="en-US" altLang="de-DE" sz="2400" dirty="0">
                <a:solidFill>
                  <a:srgbClr val="333333"/>
                </a:solidFill>
                <a:latin typeface="Calibri Light"/>
              </a:rPr>
              <a:t> </a:t>
            </a:r>
            <a:r>
              <a:rPr lang="de-DE" altLang="de-DE" sz="2400" dirty="0">
                <a:solidFill>
                  <a:srgbClr val="333333"/>
                </a:solidFill>
                <a:latin typeface="Calibri Light"/>
              </a:rPr>
              <a:t>False</a:t>
            </a:r>
            <a:r>
              <a:rPr lang="en-US" altLang="de-DE" sz="2400" dirty="0">
                <a:solidFill>
                  <a:srgbClr val="333333"/>
                </a:solidFill>
                <a:latin typeface="Calibri Light"/>
              </a:rPr>
              <a:t> judgements (e.g. racial prejudices) are maintained, false over-</a:t>
            </a:r>
            <a:r>
              <a:rPr lang="en-US" altLang="de-DE" sz="2400" dirty="0" err="1">
                <a:solidFill>
                  <a:srgbClr val="333333"/>
                </a:solidFill>
                <a:latin typeface="Calibri Light"/>
              </a:rPr>
              <a:t>generalisation</a:t>
            </a:r>
            <a:r>
              <a:rPr lang="en-US" altLang="de-DE" sz="2400" dirty="0">
                <a:solidFill>
                  <a:srgbClr val="333333"/>
                </a:solidFill>
                <a:latin typeface="Calibri Light"/>
              </a:rPr>
              <a:t> (“seen one –</a:t>
            </a:r>
            <a:r>
              <a:rPr lang="de-DE" altLang="de-DE" sz="2400" dirty="0">
                <a:solidFill>
                  <a:srgbClr val="333333"/>
                </a:solidFill>
                <a:latin typeface="Calibri Light"/>
              </a:rPr>
              <a:t> </a:t>
            </a:r>
            <a:r>
              <a:rPr lang="en-US" altLang="de-DE" sz="2400" dirty="0">
                <a:solidFill>
                  <a:srgbClr val="333333"/>
                </a:solidFill>
                <a:latin typeface="Calibri Light"/>
              </a:rPr>
              <a:t>seen them all”), someone is not given a second chance who might have deserved one</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a:t>
            </a:fld>
            <a:endParaRPr lang="de-DE" altLang="de-DE"/>
          </a:p>
        </p:txBody>
      </p:sp>
    </p:spTree>
    <p:extLst>
      <p:ext uri="{BB962C8B-B14F-4D97-AF65-F5344CB8AC3E}">
        <p14:creationId xmlns:p14="http://schemas.microsoft.com/office/powerpoint/2010/main" val="2322735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08955" y="2204864"/>
            <a:ext cx="11340000" cy="4248000"/>
          </a:xfrm>
        </p:spPr>
        <p:txBody>
          <a:bodyPr/>
          <a:lstStyle/>
          <a:p>
            <a:pPr lvl="0" defTabSz="914400" fontAlgn="base">
              <a:lnSpc>
                <a:spcPct val="100000"/>
              </a:lnSpc>
              <a:spcBef>
                <a:spcPts val="1200"/>
              </a:spcBef>
            </a:pPr>
            <a:r>
              <a:rPr lang="en-US" altLang="de-DE" sz="1600">
                <a:solidFill>
                  <a:srgbClr val="004992"/>
                </a:solidFill>
                <a:latin typeface="Calibri Light"/>
              </a:rPr>
              <a:t>“Sensible </a:t>
            </a:r>
            <a:r>
              <a:rPr lang="en-US" altLang="de-DE" sz="1600" dirty="0">
                <a:solidFill>
                  <a:srgbClr val="004992"/>
                </a:solidFill>
                <a:latin typeface="Calibri Light"/>
              </a:rPr>
              <a:t>and responsible women do not want to </a:t>
            </a:r>
            <a:r>
              <a:rPr lang="en-US" altLang="de-DE" sz="1600">
                <a:solidFill>
                  <a:srgbClr val="004992"/>
                </a:solidFill>
                <a:latin typeface="Calibri Light"/>
              </a:rPr>
              <a:t>vote.”</a:t>
            </a:r>
            <a:br>
              <a:rPr lang="en-US" altLang="de-DE" sz="1600" dirty="0">
                <a:solidFill>
                  <a:srgbClr val="333333"/>
                </a:solidFill>
                <a:latin typeface="Calibri Light"/>
              </a:rPr>
            </a:br>
            <a:r>
              <a:rPr lang="en-US" altLang="de-DE" sz="1600" dirty="0">
                <a:solidFill>
                  <a:srgbClr val="333333"/>
                </a:solidFill>
                <a:latin typeface="Calibri Light"/>
              </a:rPr>
              <a:t>Grover Cleveland, </a:t>
            </a:r>
            <a:r>
              <a:rPr lang="de-DE" altLang="de-DE" sz="1600" dirty="0">
                <a:solidFill>
                  <a:srgbClr val="333333"/>
                </a:solidFill>
                <a:latin typeface="Calibri Light"/>
              </a:rPr>
              <a:t>former President of the United States of America, </a:t>
            </a:r>
            <a:r>
              <a:rPr lang="en-US" altLang="de-DE" sz="1600" dirty="0">
                <a:solidFill>
                  <a:srgbClr val="333333"/>
                </a:solidFill>
                <a:latin typeface="Calibri Light"/>
              </a:rPr>
              <a:t>1905</a:t>
            </a:r>
          </a:p>
          <a:p>
            <a:pPr lvl="0" defTabSz="914400" eaLnBrk="0" fontAlgn="base" hangingPunct="0">
              <a:lnSpc>
                <a:spcPct val="100000"/>
              </a:lnSpc>
              <a:spcBef>
                <a:spcPts val="1200"/>
              </a:spcBef>
            </a:pPr>
            <a:r>
              <a:rPr lang="en-US" altLang="de-DE" sz="1600">
                <a:solidFill>
                  <a:srgbClr val="004992"/>
                </a:solidFill>
                <a:latin typeface="Calibri Light"/>
              </a:rPr>
              <a:t>“</a:t>
            </a:r>
            <a:r>
              <a:rPr lang="en-US" altLang="ko-KR" sz="1600">
                <a:solidFill>
                  <a:srgbClr val="004992"/>
                </a:solidFill>
                <a:latin typeface="Calibri Light"/>
                <a:ea typeface="굴림" pitchFamily="34" charset="-127"/>
              </a:rPr>
              <a:t>This </a:t>
            </a:r>
            <a:r>
              <a:rPr lang="en-US" altLang="ko-KR" sz="1600" dirty="0">
                <a:solidFill>
                  <a:srgbClr val="004992"/>
                </a:solidFill>
                <a:latin typeface="Calibri Light"/>
                <a:ea typeface="굴림" pitchFamily="34" charset="-127"/>
              </a:rPr>
              <a:t>'telephone' has too many shortcomings to be seriously considered as a means of communication.</a:t>
            </a:r>
            <a:br>
              <a:rPr lang="en-US" altLang="ko-KR" sz="1600" dirty="0">
                <a:solidFill>
                  <a:srgbClr val="004992"/>
                </a:solidFill>
                <a:latin typeface="Calibri Light"/>
                <a:ea typeface="굴림" pitchFamily="34" charset="-127"/>
              </a:rPr>
            </a:br>
            <a:r>
              <a:rPr lang="en-US" altLang="ko-KR" sz="1600" dirty="0">
                <a:solidFill>
                  <a:srgbClr val="004992"/>
                </a:solidFill>
                <a:latin typeface="Calibri Light"/>
                <a:ea typeface="굴림" pitchFamily="34" charset="-127"/>
              </a:rPr>
              <a:t>The device is inherently of no value to </a:t>
            </a:r>
            <a:r>
              <a:rPr lang="en-US" altLang="ko-KR" sz="1600">
                <a:solidFill>
                  <a:srgbClr val="004992"/>
                </a:solidFill>
                <a:latin typeface="Calibri Light"/>
                <a:ea typeface="굴림" pitchFamily="34" charset="-127"/>
              </a:rPr>
              <a:t>us</a:t>
            </a:r>
            <a:r>
              <a:rPr lang="de-DE" altLang="ko-KR" sz="1600">
                <a:solidFill>
                  <a:srgbClr val="004992"/>
                </a:solidFill>
                <a:latin typeface="Calibri Light"/>
                <a:ea typeface="굴림" pitchFamily="34" charset="-127"/>
              </a:rPr>
              <a:t>.</a:t>
            </a:r>
            <a:r>
              <a:rPr lang="en-US" altLang="de-DE" sz="1600">
                <a:solidFill>
                  <a:srgbClr val="004992"/>
                </a:solidFill>
                <a:latin typeface="Calibri Light"/>
              </a:rPr>
              <a:t>”</a:t>
            </a:r>
            <a:br>
              <a:rPr lang="en-US" altLang="de-DE" sz="1600" dirty="0">
                <a:solidFill>
                  <a:srgbClr val="333333"/>
                </a:solidFill>
                <a:latin typeface="Calibri Light"/>
              </a:rPr>
            </a:br>
            <a:r>
              <a:rPr lang="de-DE" altLang="ko-KR" sz="1600" dirty="0">
                <a:solidFill>
                  <a:srgbClr val="333333"/>
                </a:solidFill>
                <a:latin typeface="Calibri Light"/>
                <a:ea typeface="굴림" pitchFamily="34" charset="-127"/>
              </a:rPr>
              <a:t>Western Union, leading company for financial services and communications, 1876</a:t>
            </a:r>
          </a:p>
          <a:p>
            <a:pPr lvl="0" defTabSz="914400" eaLnBrk="0" fontAlgn="base" hangingPunct="0">
              <a:lnSpc>
                <a:spcPct val="100000"/>
              </a:lnSpc>
              <a:spcBef>
                <a:spcPts val="1200"/>
              </a:spcBef>
            </a:pPr>
            <a:r>
              <a:rPr lang="en-US" altLang="de-DE" sz="1600">
                <a:solidFill>
                  <a:srgbClr val="004992"/>
                </a:solidFill>
                <a:latin typeface="Calibri Light"/>
              </a:rPr>
              <a:t>“</a:t>
            </a:r>
            <a:r>
              <a:rPr lang="de-DE" altLang="ko-KR" sz="1600">
                <a:solidFill>
                  <a:srgbClr val="004992"/>
                </a:solidFill>
                <a:latin typeface="Calibri Light"/>
                <a:ea typeface="굴림" pitchFamily="34" charset="-127"/>
              </a:rPr>
              <a:t>It </a:t>
            </a:r>
            <a:r>
              <a:rPr lang="de-DE" altLang="ko-KR" sz="1600" dirty="0">
                <a:solidFill>
                  <a:srgbClr val="004992"/>
                </a:solidFill>
                <a:latin typeface="Calibri Light"/>
                <a:ea typeface="굴림" pitchFamily="34" charset="-127"/>
              </a:rPr>
              <a:t>will take more than one generation until the first manned mission lands on the </a:t>
            </a:r>
            <a:r>
              <a:rPr lang="de-DE" altLang="ko-KR" sz="1600">
                <a:solidFill>
                  <a:srgbClr val="004992"/>
                </a:solidFill>
                <a:latin typeface="Calibri Light"/>
                <a:ea typeface="굴림" pitchFamily="34" charset="-127"/>
              </a:rPr>
              <a:t>moon.</a:t>
            </a:r>
            <a:r>
              <a:rPr lang="en-US" altLang="de-DE" sz="1600">
                <a:solidFill>
                  <a:srgbClr val="004992"/>
                </a:solidFill>
                <a:latin typeface="Calibri Light"/>
              </a:rPr>
              <a:t>”</a:t>
            </a:r>
            <a:br>
              <a:rPr lang="en-US" altLang="de-DE" sz="1600" dirty="0">
                <a:solidFill>
                  <a:srgbClr val="333333"/>
                </a:solidFill>
                <a:latin typeface="Calibri Light"/>
              </a:rPr>
            </a:br>
            <a:r>
              <a:rPr lang="de-DE" altLang="ko-KR" sz="1600" dirty="0">
                <a:solidFill>
                  <a:srgbClr val="333333"/>
                </a:solidFill>
                <a:latin typeface="Calibri Light"/>
                <a:ea typeface="굴림" pitchFamily="34" charset="-127"/>
              </a:rPr>
              <a:t>Harold Spencer, Astronom, 1957 (the landing on the moon happened 12 years later)</a:t>
            </a:r>
            <a:endParaRPr lang="de-DE" altLang="de-DE" sz="1600" dirty="0">
              <a:solidFill>
                <a:srgbClr val="333333"/>
              </a:solidFill>
              <a:latin typeface="Calibri Light"/>
              <a:ea typeface="굴림" pitchFamily="34" charset="-127"/>
            </a:endParaRPr>
          </a:p>
          <a:p>
            <a:pPr lvl="0" defTabSz="914400" eaLnBrk="0" fontAlgn="base" hangingPunct="0">
              <a:lnSpc>
                <a:spcPct val="100000"/>
              </a:lnSpc>
              <a:spcBef>
                <a:spcPts val="1200"/>
              </a:spcBef>
            </a:pPr>
            <a:r>
              <a:rPr lang="en-US" altLang="de-DE" sz="1600">
                <a:solidFill>
                  <a:srgbClr val="004992"/>
                </a:solidFill>
                <a:latin typeface="Calibri Light"/>
              </a:rPr>
              <a:t>“</a:t>
            </a:r>
            <a:r>
              <a:rPr lang="en-US" altLang="ko-KR" sz="1600">
                <a:solidFill>
                  <a:srgbClr val="004992"/>
                </a:solidFill>
                <a:latin typeface="Calibri Light"/>
                <a:ea typeface="굴림" pitchFamily="34" charset="-127"/>
              </a:rPr>
              <a:t>The </a:t>
            </a:r>
            <a:r>
              <a:rPr lang="en-US" altLang="ko-KR" sz="1600" dirty="0">
                <a:solidFill>
                  <a:srgbClr val="004992"/>
                </a:solidFill>
                <a:latin typeface="Calibri Light"/>
                <a:ea typeface="굴림" pitchFamily="34" charset="-127"/>
              </a:rPr>
              <a:t>horse is here to stay but the automobile is only a novelty — a </a:t>
            </a:r>
            <a:r>
              <a:rPr lang="en-US" altLang="ko-KR" sz="1600">
                <a:solidFill>
                  <a:srgbClr val="004992"/>
                </a:solidFill>
                <a:latin typeface="Calibri Light"/>
                <a:ea typeface="굴림" pitchFamily="34" charset="-127"/>
              </a:rPr>
              <a:t>fad</a:t>
            </a:r>
            <a:r>
              <a:rPr lang="de-DE" altLang="ko-KR" sz="1600">
                <a:solidFill>
                  <a:srgbClr val="004992"/>
                </a:solidFill>
                <a:latin typeface="Calibri Light"/>
                <a:ea typeface="굴림" pitchFamily="34" charset="-127"/>
              </a:rPr>
              <a:t>.</a:t>
            </a:r>
            <a:r>
              <a:rPr lang="en-US" altLang="de-DE" sz="1600">
                <a:solidFill>
                  <a:srgbClr val="004992"/>
                </a:solidFill>
                <a:latin typeface="Calibri Light"/>
              </a:rPr>
              <a:t>”</a:t>
            </a:r>
            <a:br>
              <a:rPr lang="en-US" altLang="de-DE" sz="1600" dirty="0">
                <a:solidFill>
                  <a:srgbClr val="333333"/>
                </a:solidFill>
                <a:latin typeface="Calibri Light"/>
              </a:rPr>
            </a:br>
            <a:r>
              <a:rPr lang="en-US" altLang="ko-KR" sz="1600" dirty="0">
                <a:solidFill>
                  <a:srgbClr val="333333"/>
                </a:solidFill>
                <a:latin typeface="Calibri Light"/>
                <a:ea typeface="굴림" pitchFamily="34" charset="-127"/>
              </a:rPr>
              <a:t>The president of the Michigan Savings Bank about investing in Ford Motor Co.</a:t>
            </a:r>
            <a:r>
              <a:rPr lang="de-DE" altLang="ko-KR" sz="1600" dirty="0">
                <a:solidFill>
                  <a:srgbClr val="333333"/>
                </a:solidFill>
                <a:latin typeface="Calibri Light"/>
                <a:ea typeface="굴림" pitchFamily="34" charset="-127"/>
              </a:rPr>
              <a:t>, 1903</a:t>
            </a:r>
          </a:p>
          <a:p>
            <a:pPr lvl="0" defTabSz="914400" eaLnBrk="0" fontAlgn="base" hangingPunct="0">
              <a:lnSpc>
                <a:spcPct val="100000"/>
              </a:lnSpc>
              <a:spcBef>
                <a:spcPts val="1200"/>
              </a:spcBef>
            </a:pPr>
            <a:r>
              <a:rPr lang="en-US" altLang="de-DE" sz="1600">
                <a:solidFill>
                  <a:srgbClr val="004992"/>
                </a:solidFill>
                <a:latin typeface="Calibri Light"/>
              </a:rPr>
              <a:t>“</a:t>
            </a:r>
            <a:r>
              <a:rPr lang="en-US" altLang="ko-KR" sz="1600">
                <a:solidFill>
                  <a:srgbClr val="004992"/>
                </a:solidFill>
                <a:latin typeface="Calibri Light"/>
                <a:ea typeface="굴림" pitchFamily="34" charset="-127"/>
              </a:rPr>
              <a:t>X-rays </a:t>
            </a:r>
            <a:r>
              <a:rPr lang="en-US" altLang="ko-KR" sz="1600" dirty="0">
                <a:solidFill>
                  <a:srgbClr val="004992"/>
                </a:solidFill>
                <a:latin typeface="Calibri Light"/>
                <a:ea typeface="굴림" pitchFamily="34" charset="-127"/>
              </a:rPr>
              <a:t>will prove to be a </a:t>
            </a:r>
            <a:r>
              <a:rPr lang="en-US" altLang="ko-KR" sz="1600">
                <a:solidFill>
                  <a:srgbClr val="004992"/>
                </a:solidFill>
                <a:latin typeface="Calibri Light"/>
                <a:ea typeface="굴림" pitchFamily="34" charset="-127"/>
              </a:rPr>
              <a:t>hoax.</a:t>
            </a:r>
            <a:r>
              <a:rPr lang="en-US" altLang="de-DE" sz="1600">
                <a:solidFill>
                  <a:srgbClr val="004992"/>
                </a:solidFill>
                <a:latin typeface="Calibri Light"/>
              </a:rPr>
              <a:t>”</a:t>
            </a:r>
            <a:br>
              <a:rPr lang="en-US" altLang="de-DE" sz="1600" dirty="0">
                <a:solidFill>
                  <a:srgbClr val="333333"/>
                </a:solidFill>
                <a:latin typeface="Calibri Light"/>
              </a:rPr>
            </a:br>
            <a:r>
              <a:rPr lang="en-US" altLang="de-DE" sz="1600" dirty="0">
                <a:solidFill>
                  <a:srgbClr val="333333"/>
                </a:solidFill>
                <a:latin typeface="Calibri Light"/>
                <a:ea typeface="굴림" pitchFamily="34" charset="-127"/>
              </a:rPr>
              <a:t>Lord Kelvin, President of the Royal Society, 1883</a:t>
            </a:r>
          </a:p>
          <a:p>
            <a:pPr lvl="0" defTabSz="914400" fontAlgn="base">
              <a:lnSpc>
                <a:spcPct val="100000"/>
              </a:lnSpc>
              <a:spcBef>
                <a:spcPts val="1200"/>
              </a:spcBef>
            </a:pPr>
            <a:r>
              <a:rPr lang="en-US" altLang="de-DE" sz="1600">
                <a:solidFill>
                  <a:srgbClr val="004992"/>
                </a:solidFill>
                <a:latin typeface="Calibri Light"/>
              </a:rPr>
              <a:t>“The </a:t>
            </a:r>
            <a:r>
              <a:rPr lang="en-US" altLang="de-DE" sz="1600" dirty="0">
                <a:solidFill>
                  <a:srgbClr val="004992"/>
                </a:solidFill>
                <a:latin typeface="Calibri Light"/>
              </a:rPr>
              <a:t>phonograph has no commercial value at </a:t>
            </a:r>
            <a:r>
              <a:rPr lang="en-US" altLang="de-DE" sz="1600">
                <a:solidFill>
                  <a:srgbClr val="004992"/>
                </a:solidFill>
                <a:latin typeface="Calibri Light"/>
              </a:rPr>
              <a:t>all.”</a:t>
            </a:r>
            <a:br>
              <a:rPr lang="en-US" altLang="de-DE" sz="1600" dirty="0">
                <a:solidFill>
                  <a:srgbClr val="333333"/>
                </a:solidFill>
                <a:latin typeface="Calibri Light"/>
              </a:rPr>
            </a:br>
            <a:r>
              <a:rPr lang="en-US" altLang="de-DE" sz="1600" dirty="0">
                <a:solidFill>
                  <a:srgbClr val="333333"/>
                </a:solidFill>
                <a:latin typeface="Calibri Light"/>
              </a:rPr>
              <a:t>Thomas Edison, famous American inventor, 1880s (phonograph = first device to record voices)</a:t>
            </a:r>
            <a:endParaRPr lang="en-US" sz="1600" dirty="0">
              <a:latin typeface="Calibri Light"/>
            </a:endParaRPr>
          </a:p>
        </p:txBody>
      </p:sp>
      <p:sp>
        <p:nvSpPr>
          <p:cNvPr id="7" name="Title 6"/>
          <p:cNvSpPr>
            <a:spLocks noGrp="1"/>
          </p:cNvSpPr>
          <p:nvPr>
            <p:ph type="title"/>
          </p:nvPr>
        </p:nvSpPr>
        <p:spPr/>
        <p:txBody>
          <a:bodyPr/>
          <a:lstStyle/>
          <a:p>
            <a:r>
              <a:rPr lang="en-US" sz="3600">
                <a:solidFill>
                  <a:srgbClr val="004992"/>
                </a:solidFill>
                <a:latin typeface="Calibri Light"/>
              </a:rPr>
              <a:t>Quotes by people who made incorrect predictions</a:t>
            </a:r>
          </a:p>
        </p:txBody>
      </p:sp>
      <p:sp>
        <p:nvSpPr>
          <p:cNvPr id="5" name="Footer Placeholder 4"/>
          <p:cNvSpPr>
            <a:spLocks noGrp="1"/>
          </p:cNvSpPr>
          <p:nvPr>
            <p:ph type="ftr" sz="quarter" idx="11"/>
          </p:nvPr>
        </p:nvSpPr>
        <p:spPr/>
        <p:txBody>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p:txBody>
          <a:bodyPr/>
          <a:lstStyle/>
          <a:p>
            <a:pPr>
              <a:defRPr/>
            </a:pPr>
            <a:fld id="{908D7D77-6999-4DB7-8CFF-E4CDC8C364DA}"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Calibri Light"/>
              </a:rPr>
              <a:t>Quotes by people who made incorrect predictions</a:t>
            </a:r>
          </a:p>
        </p:txBody>
      </p:sp>
      <p:sp>
        <p:nvSpPr>
          <p:cNvPr id="8" name="Content Placeholder 7"/>
          <p:cNvSpPr>
            <a:spLocks noGrp="1"/>
          </p:cNvSpPr>
          <p:nvPr>
            <p:ph idx="1"/>
          </p:nvPr>
        </p:nvSpPr>
        <p:spPr/>
        <p:txBody>
          <a:bodyPr/>
          <a:lstStyle/>
          <a:p>
            <a:pPr lvl="0" defTabSz="914400" fontAlgn="base">
              <a:lnSpc>
                <a:spcPct val="100000"/>
              </a:lnSpc>
              <a:spcBef>
                <a:spcPts val="1200"/>
              </a:spcBef>
            </a:pPr>
            <a:r>
              <a:rPr lang="en-US" altLang="de-DE" sz="1600">
                <a:solidFill>
                  <a:srgbClr val="004992"/>
                </a:solidFill>
                <a:latin typeface="Calibri Light"/>
              </a:rPr>
              <a:t>“Sensible </a:t>
            </a:r>
            <a:r>
              <a:rPr lang="en-US" altLang="de-DE" sz="1600" dirty="0">
                <a:solidFill>
                  <a:srgbClr val="004992"/>
                </a:solidFill>
                <a:latin typeface="Calibri Light"/>
              </a:rPr>
              <a:t>and responsible women do not want to </a:t>
            </a:r>
            <a:r>
              <a:rPr lang="en-US" altLang="de-DE" sz="1600">
                <a:solidFill>
                  <a:srgbClr val="004992"/>
                </a:solidFill>
                <a:latin typeface="Calibri Light"/>
              </a:rPr>
              <a:t>vote.”</a:t>
            </a:r>
            <a:br>
              <a:rPr lang="en-US" altLang="de-DE" sz="1600" dirty="0">
                <a:solidFill>
                  <a:srgbClr val="333333"/>
                </a:solidFill>
                <a:latin typeface="Calibri Light"/>
              </a:rPr>
            </a:br>
            <a:r>
              <a:rPr lang="en-US" altLang="de-DE" sz="1600" dirty="0">
                <a:solidFill>
                  <a:srgbClr val="333333"/>
                </a:solidFill>
                <a:latin typeface="Calibri Light"/>
              </a:rPr>
              <a:t>Grover Cleveland, </a:t>
            </a:r>
            <a:r>
              <a:rPr lang="de-DE" altLang="de-DE" sz="1600" dirty="0">
                <a:solidFill>
                  <a:srgbClr val="333333"/>
                </a:solidFill>
                <a:latin typeface="Calibri Light"/>
              </a:rPr>
              <a:t>former President of the United States of America, </a:t>
            </a:r>
            <a:r>
              <a:rPr lang="en-US" altLang="de-DE" sz="1600" dirty="0">
                <a:solidFill>
                  <a:srgbClr val="333333"/>
                </a:solidFill>
                <a:latin typeface="Calibri Light"/>
              </a:rPr>
              <a:t>1905</a:t>
            </a:r>
          </a:p>
          <a:p>
            <a:pPr lvl="0" defTabSz="914400" eaLnBrk="0" fontAlgn="base" hangingPunct="0">
              <a:lnSpc>
                <a:spcPct val="100000"/>
              </a:lnSpc>
              <a:spcBef>
                <a:spcPts val="1200"/>
              </a:spcBef>
            </a:pPr>
            <a:r>
              <a:rPr lang="en-US" altLang="de-DE" sz="1600">
                <a:solidFill>
                  <a:srgbClr val="004992"/>
                </a:solidFill>
                <a:latin typeface="Calibri Light"/>
              </a:rPr>
              <a:t>“</a:t>
            </a:r>
            <a:r>
              <a:rPr lang="en-US" altLang="ko-KR" sz="1600">
                <a:solidFill>
                  <a:srgbClr val="004992"/>
                </a:solidFill>
                <a:latin typeface="Calibri Light"/>
                <a:ea typeface="굴림" pitchFamily="34" charset="-127"/>
              </a:rPr>
              <a:t>This </a:t>
            </a:r>
            <a:r>
              <a:rPr lang="en-US" altLang="ko-KR" sz="1600" dirty="0">
                <a:solidFill>
                  <a:srgbClr val="004992"/>
                </a:solidFill>
                <a:latin typeface="Calibri Light"/>
                <a:ea typeface="굴림" pitchFamily="34" charset="-127"/>
              </a:rPr>
              <a:t>'telephone' has too many shortcomings to be seriously considered as a means of communication.</a:t>
            </a:r>
            <a:br>
              <a:rPr lang="en-US" altLang="ko-KR" sz="1600" dirty="0">
                <a:solidFill>
                  <a:srgbClr val="004992"/>
                </a:solidFill>
                <a:latin typeface="Calibri Light"/>
                <a:ea typeface="굴림" pitchFamily="34" charset="-127"/>
              </a:rPr>
            </a:br>
            <a:r>
              <a:rPr lang="en-US" altLang="ko-KR" sz="1600" dirty="0">
                <a:solidFill>
                  <a:srgbClr val="004992"/>
                </a:solidFill>
                <a:latin typeface="Calibri Light"/>
                <a:ea typeface="굴림" pitchFamily="34" charset="-127"/>
              </a:rPr>
              <a:t>The device is inherently of no value to </a:t>
            </a:r>
            <a:r>
              <a:rPr lang="en-US" altLang="ko-KR" sz="1600">
                <a:solidFill>
                  <a:srgbClr val="004992"/>
                </a:solidFill>
                <a:latin typeface="Calibri Light"/>
                <a:ea typeface="굴림" pitchFamily="34" charset="-127"/>
              </a:rPr>
              <a:t>us</a:t>
            </a:r>
            <a:r>
              <a:rPr lang="de-DE" altLang="ko-KR" sz="1600">
                <a:solidFill>
                  <a:srgbClr val="004992"/>
                </a:solidFill>
                <a:latin typeface="Calibri Light"/>
                <a:ea typeface="굴림" pitchFamily="34" charset="-127"/>
              </a:rPr>
              <a:t>.</a:t>
            </a:r>
            <a:r>
              <a:rPr lang="en-US" altLang="de-DE" sz="1600">
                <a:solidFill>
                  <a:srgbClr val="004992"/>
                </a:solidFill>
                <a:latin typeface="Calibri Light"/>
              </a:rPr>
              <a:t>”</a:t>
            </a:r>
            <a:br>
              <a:rPr lang="en-US" altLang="de-DE" sz="1600" dirty="0">
                <a:solidFill>
                  <a:srgbClr val="333333"/>
                </a:solidFill>
                <a:latin typeface="Calibri Light"/>
              </a:rPr>
            </a:br>
            <a:r>
              <a:rPr lang="de-DE" altLang="ko-KR" sz="1600" dirty="0">
                <a:solidFill>
                  <a:srgbClr val="333333"/>
                </a:solidFill>
                <a:latin typeface="Calibri Light"/>
                <a:ea typeface="굴림" pitchFamily="34" charset="-127"/>
              </a:rPr>
              <a:t>Western Union, leading company for financial services and communications, 1876</a:t>
            </a:r>
          </a:p>
          <a:p>
            <a:pPr lvl="0" defTabSz="914400" eaLnBrk="0" fontAlgn="base" hangingPunct="0">
              <a:lnSpc>
                <a:spcPct val="100000"/>
              </a:lnSpc>
              <a:spcBef>
                <a:spcPts val="1200"/>
              </a:spcBef>
            </a:pPr>
            <a:r>
              <a:rPr lang="en-US" altLang="de-DE" sz="1600">
                <a:solidFill>
                  <a:srgbClr val="004992"/>
                </a:solidFill>
                <a:latin typeface="Calibri Light"/>
              </a:rPr>
              <a:t>“</a:t>
            </a:r>
            <a:r>
              <a:rPr lang="de-DE" altLang="ko-KR" sz="1600">
                <a:solidFill>
                  <a:srgbClr val="004992"/>
                </a:solidFill>
                <a:latin typeface="Calibri Light"/>
                <a:ea typeface="굴림" pitchFamily="34" charset="-127"/>
              </a:rPr>
              <a:t>It </a:t>
            </a:r>
            <a:r>
              <a:rPr lang="de-DE" altLang="ko-KR" sz="1600" dirty="0">
                <a:solidFill>
                  <a:srgbClr val="004992"/>
                </a:solidFill>
                <a:latin typeface="Calibri Light"/>
                <a:ea typeface="굴림" pitchFamily="34" charset="-127"/>
              </a:rPr>
              <a:t>will take more than one generation until the first manned mission lands on the </a:t>
            </a:r>
            <a:r>
              <a:rPr lang="de-DE" altLang="ko-KR" sz="1600">
                <a:solidFill>
                  <a:srgbClr val="004992"/>
                </a:solidFill>
                <a:latin typeface="Calibri Light"/>
                <a:ea typeface="굴림" pitchFamily="34" charset="-127"/>
              </a:rPr>
              <a:t>moon.</a:t>
            </a:r>
            <a:r>
              <a:rPr lang="en-US" altLang="de-DE" sz="1600">
                <a:solidFill>
                  <a:srgbClr val="004992"/>
                </a:solidFill>
                <a:latin typeface="Calibri Light"/>
              </a:rPr>
              <a:t>”</a:t>
            </a:r>
            <a:br>
              <a:rPr lang="en-US" altLang="de-DE" sz="1600" dirty="0">
                <a:solidFill>
                  <a:srgbClr val="333333"/>
                </a:solidFill>
                <a:latin typeface="Calibri Light"/>
              </a:rPr>
            </a:br>
            <a:r>
              <a:rPr lang="de-DE" altLang="ko-KR" sz="1600" dirty="0">
                <a:solidFill>
                  <a:srgbClr val="333333"/>
                </a:solidFill>
                <a:latin typeface="Calibri Light"/>
                <a:ea typeface="굴림" pitchFamily="34" charset="-127"/>
              </a:rPr>
              <a:t>Harold Spencer, Astronom, 1957 (the landing on the moon happened 12 years later)</a:t>
            </a:r>
            <a:endParaRPr lang="de-DE" altLang="de-DE" sz="1600" dirty="0">
              <a:solidFill>
                <a:srgbClr val="333333"/>
              </a:solidFill>
              <a:latin typeface="Calibri Light"/>
              <a:ea typeface="굴림" pitchFamily="34" charset="-127"/>
            </a:endParaRPr>
          </a:p>
          <a:p>
            <a:pPr lvl="0" defTabSz="914400" eaLnBrk="0" fontAlgn="base" hangingPunct="0">
              <a:lnSpc>
                <a:spcPct val="100000"/>
              </a:lnSpc>
              <a:spcBef>
                <a:spcPts val="1200"/>
              </a:spcBef>
            </a:pPr>
            <a:r>
              <a:rPr lang="en-US" altLang="de-DE" sz="1600">
                <a:solidFill>
                  <a:srgbClr val="004992"/>
                </a:solidFill>
                <a:latin typeface="Calibri Light"/>
              </a:rPr>
              <a:t>“</a:t>
            </a:r>
            <a:r>
              <a:rPr lang="en-US" altLang="ko-KR" sz="1600">
                <a:solidFill>
                  <a:srgbClr val="004992"/>
                </a:solidFill>
                <a:latin typeface="Calibri Light"/>
                <a:ea typeface="굴림" pitchFamily="34" charset="-127"/>
              </a:rPr>
              <a:t>The </a:t>
            </a:r>
            <a:r>
              <a:rPr lang="en-US" altLang="ko-KR" sz="1600" dirty="0">
                <a:solidFill>
                  <a:srgbClr val="004992"/>
                </a:solidFill>
                <a:latin typeface="Calibri Light"/>
                <a:ea typeface="굴림" pitchFamily="34" charset="-127"/>
              </a:rPr>
              <a:t>horse is here to stay but the automobile is only a novelty — a </a:t>
            </a:r>
            <a:r>
              <a:rPr lang="en-US" altLang="ko-KR" sz="1600">
                <a:solidFill>
                  <a:srgbClr val="004992"/>
                </a:solidFill>
                <a:latin typeface="Calibri Light"/>
                <a:ea typeface="굴림" pitchFamily="34" charset="-127"/>
              </a:rPr>
              <a:t>fad</a:t>
            </a:r>
            <a:r>
              <a:rPr lang="de-DE" altLang="ko-KR" sz="1600">
                <a:solidFill>
                  <a:srgbClr val="004992"/>
                </a:solidFill>
                <a:latin typeface="Calibri Light"/>
                <a:ea typeface="굴림" pitchFamily="34" charset="-127"/>
              </a:rPr>
              <a:t>.</a:t>
            </a:r>
            <a:r>
              <a:rPr lang="en-US" altLang="de-DE" sz="1600">
                <a:solidFill>
                  <a:srgbClr val="004992"/>
                </a:solidFill>
                <a:latin typeface="Calibri Light"/>
              </a:rPr>
              <a:t>”</a:t>
            </a:r>
            <a:br>
              <a:rPr lang="en-US" altLang="de-DE" sz="1600" dirty="0">
                <a:solidFill>
                  <a:srgbClr val="333333"/>
                </a:solidFill>
                <a:latin typeface="Calibri Light"/>
              </a:rPr>
            </a:br>
            <a:r>
              <a:rPr lang="en-US" altLang="ko-KR" sz="1600" dirty="0">
                <a:solidFill>
                  <a:srgbClr val="333333"/>
                </a:solidFill>
                <a:latin typeface="Calibri Light"/>
                <a:ea typeface="굴림" pitchFamily="34" charset="-127"/>
              </a:rPr>
              <a:t>The president of the Michigan Savings Bank about investing in Ford Motor Co.</a:t>
            </a:r>
            <a:r>
              <a:rPr lang="de-DE" altLang="ko-KR" sz="1600" dirty="0">
                <a:solidFill>
                  <a:srgbClr val="333333"/>
                </a:solidFill>
                <a:latin typeface="Calibri Light"/>
                <a:ea typeface="굴림" pitchFamily="34" charset="-127"/>
              </a:rPr>
              <a:t>, 1903</a:t>
            </a:r>
          </a:p>
          <a:p>
            <a:pPr lvl="0" defTabSz="914400" eaLnBrk="0" fontAlgn="base" hangingPunct="0">
              <a:lnSpc>
                <a:spcPct val="100000"/>
              </a:lnSpc>
              <a:spcBef>
                <a:spcPts val="1200"/>
              </a:spcBef>
            </a:pPr>
            <a:r>
              <a:rPr lang="en-US" altLang="de-DE" sz="1600">
                <a:solidFill>
                  <a:srgbClr val="004992"/>
                </a:solidFill>
                <a:latin typeface="Calibri Light"/>
              </a:rPr>
              <a:t>“</a:t>
            </a:r>
            <a:r>
              <a:rPr lang="en-US" altLang="ko-KR" sz="1600">
                <a:solidFill>
                  <a:srgbClr val="004992"/>
                </a:solidFill>
                <a:latin typeface="Calibri Light"/>
                <a:ea typeface="굴림" pitchFamily="34" charset="-127"/>
              </a:rPr>
              <a:t>X-rays </a:t>
            </a:r>
            <a:r>
              <a:rPr lang="en-US" altLang="ko-KR" sz="1600" dirty="0">
                <a:solidFill>
                  <a:srgbClr val="004992"/>
                </a:solidFill>
                <a:latin typeface="Calibri Light"/>
                <a:ea typeface="굴림" pitchFamily="34" charset="-127"/>
              </a:rPr>
              <a:t>will prove to be a </a:t>
            </a:r>
            <a:r>
              <a:rPr lang="en-US" altLang="ko-KR" sz="1600">
                <a:solidFill>
                  <a:srgbClr val="004992"/>
                </a:solidFill>
                <a:latin typeface="Calibri Light"/>
                <a:ea typeface="굴림" pitchFamily="34" charset="-127"/>
              </a:rPr>
              <a:t>hoax.</a:t>
            </a:r>
            <a:r>
              <a:rPr lang="en-US" altLang="de-DE" sz="1600">
                <a:solidFill>
                  <a:srgbClr val="004992"/>
                </a:solidFill>
                <a:latin typeface="Calibri Light"/>
              </a:rPr>
              <a:t>”</a:t>
            </a:r>
            <a:br>
              <a:rPr lang="en-US" altLang="de-DE" sz="1600" dirty="0">
                <a:solidFill>
                  <a:srgbClr val="333333"/>
                </a:solidFill>
                <a:latin typeface="Calibri Light"/>
              </a:rPr>
            </a:br>
            <a:r>
              <a:rPr lang="en-US" altLang="de-DE" sz="1600" dirty="0">
                <a:solidFill>
                  <a:srgbClr val="333333"/>
                </a:solidFill>
                <a:latin typeface="Calibri Light"/>
                <a:ea typeface="굴림" pitchFamily="34" charset="-127"/>
              </a:rPr>
              <a:t>Lord Kelvin, President of the Royal Society, 1883</a:t>
            </a:r>
          </a:p>
          <a:p>
            <a:pPr lvl="0" defTabSz="914400" fontAlgn="base">
              <a:lnSpc>
                <a:spcPct val="100000"/>
              </a:lnSpc>
              <a:spcBef>
                <a:spcPts val="1200"/>
              </a:spcBef>
            </a:pPr>
            <a:r>
              <a:rPr lang="en-US" altLang="de-DE" sz="1600">
                <a:solidFill>
                  <a:srgbClr val="004992"/>
                </a:solidFill>
                <a:latin typeface="Calibri Light"/>
              </a:rPr>
              <a:t>“The </a:t>
            </a:r>
            <a:r>
              <a:rPr lang="en-US" altLang="de-DE" sz="1600" dirty="0">
                <a:solidFill>
                  <a:srgbClr val="004992"/>
                </a:solidFill>
                <a:latin typeface="Calibri Light"/>
              </a:rPr>
              <a:t>phonograph has no commercial value at </a:t>
            </a:r>
            <a:r>
              <a:rPr lang="en-US" altLang="de-DE" sz="1600">
                <a:solidFill>
                  <a:srgbClr val="004992"/>
                </a:solidFill>
                <a:latin typeface="Calibri Light"/>
              </a:rPr>
              <a:t>all.”</a:t>
            </a:r>
            <a:br>
              <a:rPr lang="en-US" altLang="de-DE" sz="1600" dirty="0">
                <a:solidFill>
                  <a:srgbClr val="333333"/>
                </a:solidFill>
                <a:latin typeface="Calibri Light"/>
              </a:rPr>
            </a:br>
            <a:r>
              <a:rPr lang="en-US" altLang="de-DE" sz="1600" dirty="0">
                <a:solidFill>
                  <a:srgbClr val="333333"/>
                </a:solidFill>
                <a:latin typeface="Calibri Light"/>
              </a:rPr>
              <a:t>Thomas Edison, famous American inventor, 1880s (phonograph = first device to record voices)</a:t>
            </a:r>
            <a:endParaRPr lang="en-US" sz="1600" dirty="0">
              <a:latin typeface="Calibri Light"/>
            </a:endParaRPr>
          </a:p>
        </p:txBody>
      </p:sp>
      <p:sp>
        <p:nvSpPr>
          <p:cNvPr id="5" name="Footer Placeholder 4"/>
          <p:cNvSpPr>
            <a:spLocks noGrp="1"/>
          </p:cNvSpPr>
          <p:nvPr>
            <p:ph type="ftr" sz="quarter" idx="11"/>
          </p:nvPr>
        </p:nvSpPr>
        <p:spPr/>
        <p:txBody>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p:txBody>
          <a:bodyPr/>
          <a:lstStyle/>
          <a:p>
            <a:pPr>
              <a:defRPr/>
            </a:pPr>
            <a:fld id="{908D7D77-6999-4DB7-8CFF-E4CDC8C364DA}" type="slidenum">
              <a:rPr lang="de-DE" altLang="de-DE" smtClean="0"/>
              <a:pPr>
                <a:defRPr/>
              </a:pPr>
              <a:t>7</a:t>
            </a:fld>
            <a:endParaRPr lang="de-DE" altLang="de-DE"/>
          </a:p>
        </p:txBody>
      </p:sp>
      <p:sp>
        <p:nvSpPr>
          <p:cNvPr id="24580" name="Text Box 5"/>
          <p:cNvSpPr txBox="1">
            <a:spLocks noChangeArrowheads="1"/>
          </p:cNvSpPr>
          <p:nvPr/>
        </p:nvSpPr>
        <p:spPr bwMode="auto">
          <a:xfrm>
            <a:off x="408955" y="6231592"/>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spcAft>
                <a:spcPts val="0"/>
              </a:spcAft>
              <a:buClrTx/>
              <a:buNone/>
            </a:pPr>
            <a:r>
              <a:rPr lang="de-DE" altLang="de-DE" sz="1600" dirty="0" err="1">
                <a:solidFill>
                  <a:srgbClr val="004992"/>
                </a:solidFill>
                <a:latin typeface="Calibri Light"/>
              </a:rPr>
              <a:t>We</a:t>
            </a:r>
            <a:r>
              <a:rPr lang="de-DE" altLang="de-DE" sz="1600" dirty="0">
                <a:solidFill>
                  <a:srgbClr val="004992"/>
                </a:solidFill>
                <a:latin typeface="Calibri Light"/>
              </a:rPr>
              <a:t> </a:t>
            </a:r>
            <a:r>
              <a:rPr lang="de-DE" altLang="de-DE" sz="1600" dirty="0" err="1">
                <a:solidFill>
                  <a:srgbClr val="004992"/>
                </a:solidFill>
                <a:latin typeface="Calibri Light"/>
              </a:rPr>
              <a:t>should</a:t>
            </a:r>
            <a:r>
              <a:rPr lang="de-DE" altLang="de-DE" sz="1600" dirty="0">
                <a:solidFill>
                  <a:srgbClr val="004992"/>
                </a:solidFill>
                <a:latin typeface="Calibri Light"/>
              </a:rPr>
              <a:t> </a:t>
            </a:r>
            <a:r>
              <a:rPr lang="de-DE" altLang="de-DE" sz="1600" dirty="0" err="1">
                <a:solidFill>
                  <a:srgbClr val="004992"/>
                </a:solidFill>
                <a:latin typeface="Calibri Light"/>
              </a:rPr>
              <a:t>be</a:t>
            </a:r>
            <a:r>
              <a:rPr lang="de-DE" altLang="de-DE" sz="1600" dirty="0">
                <a:solidFill>
                  <a:srgbClr val="004992"/>
                </a:solidFill>
                <a:latin typeface="Calibri Light"/>
              </a:rPr>
              <a:t> open-</a:t>
            </a:r>
            <a:r>
              <a:rPr lang="de-DE" altLang="de-DE" sz="1600" dirty="0" err="1">
                <a:solidFill>
                  <a:srgbClr val="004992"/>
                </a:solidFill>
                <a:latin typeface="Calibri Light"/>
              </a:rPr>
              <a:t>minded</a:t>
            </a:r>
            <a:r>
              <a:rPr lang="de-DE" altLang="de-DE" sz="1600" dirty="0">
                <a:solidFill>
                  <a:srgbClr val="004992"/>
                </a:solidFill>
                <a:latin typeface="Calibri Light"/>
              </a:rPr>
              <a:t> </a:t>
            </a:r>
            <a:r>
              <a:rPr lang="de-DE" altLang="de-DE" sz="1600" dirty="0" err="1">
                <a:solidFill>
                  <a:srgbClr val="004992"/>
                </a:solidFill>
                <a:latin typeface="Calibri Light"/>
              </a:rPr>
              <a:t>about</a:t>
            </a:r>
            <a:r>
              <a:rPr lang="de-DE" altLang="de-DE" sz="1600" dirty="0">
                <a:solidFill>
                  <a:srgbClr val="004992"/>
                </a:solidFill>
                <a:latin typeface="Calibri Light"/>
              </a:rPr>
              <a:t> </a:t>
            </a:r>
            <a:r>
              <a:rPr lang="de-DE" altLang="de-DE" sz="1600" dirty="0" err="1">
                <a:solidFill>
                  <a:srgbClr val="004992"/>
                </a:solidFill>
                <a:latin typeface="Calibri Light"/>
              </a:rPr>
              <a:t>new</a:t>
            </a:r>
            <a:r>
              <a:rPr lang="de-DE" altLang="de-DE" sz="1600" dirty="0">
                <a:solidFill>
                  <a:srgbClr val="004992"/>
                </a:solidFill>
                <a:latin typeface="Calibri Light"/>
              </a:rPr>
              <a:t> </a:t>
            </a:r>
            <a:r>
              <a:rPr lang="de-DE" altLang="de-DE" sz="1600" dirty="0" err="1">
                <a:solidFill>
                  <a:srgbClr val="004992"/>
                </a:solidFill>
                <a:latin typeface="Calibri Light"/>
              </a:rPr>
              <a:t>experiences</a:t>
            </a:r>
            <a:r>
              <a:rPr lang="de-DE" altLang="de-DE" sz="1600" dirty="0">
                <a:solidFill>
                  <a:srgbClr val="004992"/>
                </a:solidFill>
                <a:latin typeface="Calibri Light"/>
              </a:rPr>
              <a:t> — time </a:t>
            </a:r>
            <a:r>
              <a:rPr lang="de-DE" altLang="de-DE" sz="1600" dirty="0" err="1">
                <a:solidFill>
                  <a:srgbClr val="004992"/>
                </a:solidFill>
                <a:latin typeface="Calibri Light"/>
              </a:rPr>
              <a:t>changes</a:t>
            </a:r>
            <a:r>
              <a:rPr lang="de-DE" altLang="de-DE" sz="1600" dirty="0">
                <a:solidFill>
                  <a:srgbClr val="004992"/>
                </a:solidFill>
                <a:latin typeface="Calibri Light"/>
              </a:rPr>
              <a:t> </a:t>
            </a:r>
            <a:r>
              <a:rPr lang="de-DE" altLang="de-DE" sz="1600" dirty="0" err="1">
                <a:solidFill>
                  <a:srgbClr val="004992"/>
                </a:solidFill>
                <a:latin typeface="Calibri Light"/>
              </a:rPr>
              <a:t>and</a:t>
            </a:r>
            <a:r>
              <a:rPr lang="de-DE" altLang="de-DE" sz="1600" dirty="0">
                <a:solidFill>
                  <a:srgbClr val="004992"/>
                </a:solidFill>
                <a:latin typeface="Calibri Light"/>
              </a:rPr>
              <a:t> </a:t>
            </a:r>
            <a:r>
              <a:rPr lang="de-DE" altLang="de-DE" sz="1600" dirty="0" err="1">
                <a:solidFill>
                  <a:srgbClr val="004992"/>
                </a:solidFill>
                <a:latin typeface="Calibri Light"/>
              </a:rPr>
              <a:t>no</a:t>
            </a:r>
            <a:r>
              <a:rPr lang="de-DE" altLang="de-DE" sz="1600" dirty="0">
                <a:solidFill>
                  <a:srgbClr val="004992"/>
                </a:solidFill>
                <a:latin typeface="Calibri Light"/>
              </a:rPr>
              <a:t> </a:t>
            </a:r>
            <a:r>
              <a:rPr lang="de-DE" altLang="de-DE" sz="1600" dirty="0" err="1">
                <a:solidFill>
                  <a:srgbClr val="004992"/>
                </a:solidFill>
                <a:latin typeface="Calibri Light"/>
              </a:rPr>
              <a:t>one</a:t>
            </a:r>
            <a:r>
              <a:rPr lang="de-DE" altLang="de-DE" sz="1600" dirty="0">
                <a:solidFill>
                  <a:srgbClr val="004992"/>
                </a:solidFill>
                <a:latin typeface="Calibri Light"/>
              </a:rPr>
              <a:t> </a:t>
            </a:r>
            <a:r>
              <a:rPr lang="de-DE" altLang="de-DE" sz="1600" dirty="0" err="1">
                <a:solidFill>
                  <a:srgbClr val="004992"/>
                </a:solidFill>
                <a:latin typeface="Calibri Light"/>
              </a:rPr>
              <a:t>can</a:t>
            </a:r>
            <a:r>
              <a:rPr lang="de-DE" altLang="de-DE" sz="1600" dirty="0">
                <a:solidFill>
                  <a:srgbClr val="004992"/>
                </a:solidFill>
                <a:latin typeface="Calibri Light"/>
              </a:rPr>
              <a:t> </a:t>
            </a:r>
            <a:r>
              <a:rPr lang="de-DE" altLang="de-DE" sz="1600" dirty="0" err="1">
                <a:solidFill>
                  <a:srgbClr val="004992"/>
                </a:solidFill>
                <a:latin typeface="Calibri Light"/>
              </a:rPr>
              <a:t>foresee</a:t>
            </a:r>
            <a:r>
              <a:rPr lang="de-DE" altLang="de-DE" sz="1600" dirty="0">
                <a:solidFill>
                  <a:srgbClr val="004992"/>
                </a:solidFill>
                <a:latin typeface="Calibri Light"/>
              </a:rPr>
              <a:t> </a:t>
            </a:r>
            <a:r>
              <a:rPr lang="de-DE" altLang="de-DE" sz="1600" dirty="0" err="1">
                <a:solidFill>
                  <a:srgbClr val="004992"/>
                </a:solidFill>
                <a:latin typeface="Calibri Light"/>
              </a:rPr>
              <a:t>what</a:t>
            </a:r>
            <a:r>
              <a:rPr lang="de-DE" altLang="de-DE" sz="1600" dirty="0">
                <a:solidFill>
                  <a:srgbClr val="004992"/>
                </a:solidFill>
                <a:latin typeface="Calibri Light"/>
              </a:rPr>
              <a:t> </a:t>
            </a:r>
            <a:r>
              <a:rPr lang="de-DE" altLang="de-DE" sz="1600" dirty="0" err="1">
                <a:solidFill>
                  <a:srgbClr val="004992"/>
                </a:solidFill>
                <a:latin typeface="Calibri Light"/>
              </a:rPr>
              <a:t>the</a:t>
            </a:r>
            <a:r>
              <a:rPr lang="de-DE" altLang="de-DE" sz="1600" dirty="0">
                <a:solidFill>
                  <a:srgbClr val="004992"/>
                </a:solidFill>
                <a:latin typeface="Calibri Light"/>
              </a:rPr>
              <a:t> </a:t>
            </a:r>
            <a:r>
              <a:rPr lang="de-DE" altLang="de-DE" sz="1600" dirty="0" err="1">
                <a:solidFill>
                  <a:srgbClr val="004992"/>
                </a:solidFill>
                <a:latin typeface="Calibri Light"/>
              </a:rPr>
              <a:t>future</a:t>
            </a:r>
            <a:r>
              <a:rPr lang="de-DE" altLang="de-DE" sz="1600" dirty="0">
                <a:solidFill>
                  <a:srgbClr val="004992"/>
                </a:solidFill>
                <a:latin typeface="Calibri Light"/>
              </a:rPr>
              <a:t> </a:t>
            </a:r>
            <a:r>
              <a:rPr lang="de-DE" altLang="de-DE" sz="1600" dirty="0" err="1">
                <a:solidFill>
                  <a:srgbClr val="004992"/>
                </a:solidFill>
                <a:latin typeface="Calibri Light"/>
              </a:rPr>
              <a:t>brings</a:t>
            </a:r>
            <a:r>
              <a:rPr lang="de-DE" altLang="de-DE" sz="1600" dirty="0">
                <a:solidFill>
                  <a:srgbClr val="004992"/>
                </a:solidFill>
                <a:latin typeface="Calibri Light"/>
              </a:rPr>
              <a:t>.</a:t>
            </a:r>
          </a:p>
        </p:txBody>
      </p:sp>
    </p:spTree>
    <p:extLst>
      <p:ext uri="{BB962C8B-B14F-4D97-AF65-F5344CB8AC3E}">
        <p14:creationId xmlns:p14="http://schemas.microsoft.com/office/powerpoint/2010/main" val="1076458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Calibri Light"/>
              </a:rPr>
              <a:t>Inflexibility “in action” (“tunnel vision”)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8</a:t>
            </a:fld>
            <a:endParaRPr lang="de-DE" altLang="de-DE"/>
          </a:p>
        </p:txBody>
      </p:sp>
      <p:graphicFrame>
        <p:nvGraphicFramePr>
          <p:cNvPr id="11" name="Group 36"/>
          <p:cNvGraphicFramePr>
            <a:graphicFrameLocks noGrp="1"/>
          </p:cNvGraphicFramePr>
          <p:nvPr>
            <p:extLst>
              <p:ext uri="{D42A27DB-BD31-4B8C-83A1-F6EECF244321}">
                <p14:modId xmlns:p14="http://schemas.microsoft.com/office/powerpoint/2010/main" val="2528289932"/>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examples</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geography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medicine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Calibri Light"/>
              </a:rPr>
              <a:t>Inflexibility “in action” (“tunnel vision”)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9</a:t>
            </a:fld>
            <a:endParaRPr lang="de-DE" altLang="de-DE"/>
          </a:p>
        </p:txBody>
      </p:sp>
      <p:graphicFrame>
        <p:nvGraphicFramePr>
          <p:cNvPr id="11" name="Group 36"/>
          <p:cNvGraphicFramePr>
            <a:graphicFrameLocks noGrp="1"/>
          </p:cNvGraphicFramePr>
          <p:nvPr>
            <p:extLst>
              <p:ext uri="{D42A27DB-BD31-4B8C-83A1-F6EECF244321}">
                <p14:modId xmlns:p14="http://schemas.microsoft.com/office/powerpoint/2010/main" val="2128650192"/>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examples</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geography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Calibri Light"/>
                          <a:ea typeface="MS Mincho" pitchFamily="49" charset="-128"/>
                        </a:rPr>
                        <a:t>The sun revolves around a stationary earth! This view was considered absolute truth by the Catholic church in medieval times, although reputable scientists like Galileo Galilei were able to provide proof for the opposite. The truth, that the earth revolves around the sun, was even considered blasphemy at that time.</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medicine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67936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Calibri Light"/>
              </a:rPr>
              <a:t>Inflexibility “in action” (“tunnel vision”)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10</a:t>
            </a:fld>
            <a:endParaRPr lang="de-DE" altLang="de-DE"/>
          </a:p>
        </p:txBody>
      </p:sp>
      <p:graphicFrame>
        <p:nvGraphicFramePr>
          <p:cNvPr id="11" name="Group 36"/>
          <p:cNvGraphicFramePr>
            <a:graphicFrameLocks noGrp="1"/>
          </p:cNvGraphicFramePr>
          <p:nvPr>
            <p:extLst>
              <p:ext uri="{D42A27DB-BD31-4B8C-83A1-F6EECF244321}">
                <p14:modId xmlns:p14="http://schemas.microsoft.com/office/powerpoint/2010/main" val="1901673498"/>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examples</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geography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Calibri Light"/>
                          <a:ea typeface="MS Mincho" pitchFamily="49" charset="-128"/>
                        </a:rPr>
                        <a:t>The sun revolves around a stationary earth! This view was considered absolute truth by the Catholic church in medieval times, although reputable scientists like Galileo Galilei were able to provide proof for the opposite. The truth, that the earth revolves around the sun, was even considered blasphemy at that time.</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medicine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Calibri Light"/>
                          <a:ea typeface="ＭＳ Ｐゴシック" pitchFamily="34" charset="-128"/>
                        </a:rPr>
                        <a:t>Dangerous medication has remained on the market too long in the past despite early warnings (examples: Contergan scandal in Europe; Vioxx scandal in North America).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27692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Calibri Light"/>
              </a:rPr>
              <a:t>Inflexibility “in action” (“tunnel vision”)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11</a:t>
            </a:fld>
            <a:endParaRPr lang="de-DE" altLang="de-DE"/>
          </a:p>
        </p:txBody>
      </p:sp>
      <p:graphicFrame>
        <p:nvGraphicFramePr>
          <p:cNvPr id="11" name="Group 36"/>
          <p:cNvGraphicFramePr>
            <a:graphicFrameLocks noGrp="1"/>
          </p:cNvGraphicFramePr>
          <p:nvPr>
            <p:extLst>
              <p:ext uri="{D42A27DB-BD31-4B8C-83A1-F6EECF244321}">
                <p14:modId xmlns:p14="http://schemas.microsoft.com/office/powerpoint/2010/main" val="1343045851"/>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domain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examples</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geography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Calibri Light"/>
                          <a:ea typeface="MS Mincho" pitchFamily="49" charset="-128"/>
                        </a:rPr>
                        <a:t>The sun revolves around a stationary earth! This view was considered absolute truth by the Catholic church in medieval times, although reputable scientists like Galileo Galilei were able to provide proof for the opposite. The truth, that the earth revolves around the sun, was even considered blasphemy at that time.</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medicine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Calibri Light"/>
                          <a:ea typeface="ＭＳ Ｐゴシック" pitchFamily="34" charset="-128"/>
                        </a:rPr>
                        <a:t>Dangerous medication has remained on the market too long in the past despite early warnings (examples: Contergan scandal in Europe; Vioxx scandal in North America).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Missing out new developments; sticking to outdated business strategies, selling outdated products (e.g. camera films, typewriters); ignoring new technologies (e.g. a company that has no webpage on the internet).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09789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8" name="Content Placeholder 7"/>
          <p:cNvSpPr>
            <a:spLocks noGrp="1"/>
          </p:cNvSpPr>
          <p:nvPr>
            <p:ph idx="1"/>
          </p:nvPr>
        </p:nvSpPr>
        <p:spPr/>
        <p:txBody>
          <a:bodyPr/>
          <a:lstStyle/>
          <a:p>
            <a:pPr lvl="0" defTabSz="914400" fontAlgn="base">
              <a:buClr>
                <a:srgbClr val="000000"/>
              </a:buClr>
            </a:pPr>
            <a:r>
              <a:rPr lang="en-US" altLang="de-DE" sz="2400" dirty="0">
                <a:solidFill>
                  <a:srgbClr val="333333"/>
                </a:solidFill>
                <a:latin typeface="Calibri Light"/>
                <a:cs typeface="Times New Roman" panose="02020603050405020304" pitchFamily="18" charset="0"/>
              </a:rPr>
              <a:t>Studies show that many (but not all!) people with psychosis continue to cling to their opinion or belief about an event, even when confronted with </a:t>
            </a:r>
            <a:r>
              <a:rPr lang="de-DE" altLang="de-DE" sz="2400" dirty="0">
                <a:solidFill>
                  <a:srgbClr val="333333"/>
                </a:solidFill>
                <a:latin typeface="Calibri Light"/>
                <a:cs typeface="Times New Roman" panose="02020603050405020304" pitchFamily="18" charset="0"/>
              </a:rPr>
              <a:t>information that challenges this belief</a:t>
            </a:r>
            <a:r>
              <a:rPr lang="en-US" altLang="de-DE" sz="2400" dirty="0">
                <a:solidFill>
                  <a:srgbClr val="333333"/>
                </a:solidFill>
                <a:latin typeface="Calibri Light"/>
                <a:cs typeface="Times New Roman" panose="02020603050405020304" pitchFamily="18" charset="0"/>
              </a:rPr>
              <a:t>.</a:t>
            </a:r>
          </a:p>
          <a:p>
            <a:pPr lvl="0" defTabSz="914400" fontAlgn="base">
              <a:buClr>
                <a:srgbClr val="000000"/>
              </a:buClr>
            </a:pPr>
            <a:r>
              <a:rPr lang="en-US" altLang="de-DE" sz="2400" dirty="0">
                <a:solidFill>
                  <a:srgbClr val="004992"/>
                </a:solidFill>
                <a:latin typeface="Calibri Light"/>
              </a:rPr>
              <a:t>This may lead to interpersonal problems and may obstruct a healthy, realistic view of the environment.</a:t>
            </a:r>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A1428AF0-D5C0-4EE4-9CC9-004F704D5AB6}"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latin typeface="Calibri Light"/>
              </a:rPr>
              <a:t>How rigidly held beliefs promote misinterpretation during psychosis – examples</a:t>
            </a:r>
          </a:p>
        </p:txBody>
      </p:sp>
      <p:sp>
        <p:nvSpPr>
          <p:cNvPr id="8" name="Content Placeholder 7"/>
          <p:cNvSpPr>
            <a:spLocks noGrp="1"/>
          </p:cNvSpPr>
          <p:nvPr>
            <p:ph idx="1"/>
          </p:nvPr>
        </p:nvSpPr>
        <p:spPr/>
        <p:txBody>
          <a:bodyPr/>
          <a:lstStyle/>
          <a:p>
            <a:pPr marL="342900" lvl="0" indent="-342900" defTabSz="914377">
              <a:buClr>
                <a:srgbClr val="333333"/>
              </a:buClr>
              <a:buFont typeface="WingDings"/>
              <a:buChar char=""/>
            </a:pPr>
            <a:r>
              <a:rPr lang="en-US" altLang="de-DE" sz="2400" dirty="0">
                <a:solidFill>
                  <a:srgbClr val="333333"/>
                </a:solidFill>
                <a:latin typeface="Calibri Light"/>
                <a:ea typeface="+mj-ea"/>
                <a:cs typeface="+mj-cs"/>
              </a:rPr>
              <a:t>You do not exchange ideas with others because you expect/fear conflict or do not trust other people anymore.</a:t>
            </a:r>
          </a:p>
          <a:p>
            <a:pPr marL="342900" lvl="0" indent="-342900" defTabSz="914377">
              <a:buClr>
                <a:srgbClr val="333333"/>
              </a:buClr>
              <a:buFont typeface="WingDings"/>
              <a:buChar char=""/>
            </a:pPr>
            <a:r>
              <a:rPr lang="en-US" altLang="de-DE" sz="2400" dirty="0">
                <a:solidFill>
                  <a:srgbClr val="333333"/>
                </a:solidFill>
                <a:latin typeface="Calibri Light"/>
                <a:ea typeface="+mj-ea"/>
                <a:cs typeface="+mj-cs"/>
              </a:rPr>
              <a:t>Disagreement or questioning is perceived as a hostile challenge.</a:t>
            </a:r>
          </a:p>
          <a:p>
            <a:pPr marL="342900" lvl="0" indent="-342900" defTabSz="914377">
              <a:buClr>
                <a:srgbClr val="333333"/>
              </a:buClr>
              <a:buFont typeface="WingDings"/>
              <a:buChar char=""/>
            </a:pPr>
            <a:r>
              <a:rPr lang="en-US" altLang="de-DE" sz="2400" dirty="0">
                <a:solidFill>
                  <a:srgbClr val="333333"/>
                </a:solidFill>
                <a:latin typeface="Calibri Light"/>
                <a:ea typeface="+mj-ea"/>
                <a:cs typeface="+mj-cs"/>
              </a:rPr>
              <a:t>Information is derived from one source only (e.g. internet forums about conspiracy theories) with other more serious media (e.g. press agencies) not being considered.</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A1428AF0-D5C0-4EE4-9CC9-004F704D5AB6}" type="slidenum">
              <a:rPr lang="de-DE" altLang="de-DE" smtClean="0"/>
              <a:pPr>
                <a:defRPr/>
              </a:pPr>
              <a:t>13</a:t>
            </a:fld>
            <a:endParaRPr lang="de-DE" altLang="de-DE"/>
          </a:p>
        </p:txBody>
      </p:sp>
      <p:sp>
        <p:nvSpPr>
          <p:cNvPr id="35844" name="Rechteck 1"/>
          <p:cNvSpPr>
            <a:spLocks noChangeArrowheads="1"/>
          </p:cNvSpPr>
          <p:nvPr/>
        </p:nvSpPr>
        <p:spPr bwMode="auto">
          <a:xfrm>
            <a:off x="408954" y="511718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400" dirty="0">
                <a:solidFill>
                  <a:srgbClr val="004992"/>
                </a:solidFill>
                <a:latin typeface="Calibri Light"/>
                <a:cs typeface="Times New Roman" panose="02020603050405020304" pitchFamily="18" charset="0"/>
              </a:rPr>
              <a:t>Can anyone contribute a short personal experience? </a:t>
            </a:r>
            <a:endParaRPr lang="de-DE" altLang="de-DE" sz="2400" dirty="0">
              <a:solidFill>
                <a:srgbClr val="004992"/>
              </a:solidFill>
              <a:latin typeface="Calibri Light"/>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4"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The three pictures below belong to a certain category. What is the category?</a:t>
            </a:r>
            <a:endParaRPr lang="de-DE" altLang="de-DE" sz="3600" dirty="0">
              <a:latin typeface="Calibri Light"/>
            </a:endParaRPr>
          </a:p>
        </p:txBody>
      </p:sp>
      <p:sp>
        <p:nvSpPr>
          <p:cNvPr id="8" name="Content Placeholder 7"/>
          <p:cNvSpPr>
            <a:spLocks noGrp="1"/>
          </p:cNvSpPr>
          <p:nvPr>
            <p:ph idx="1"/>
          </p:nvPr>
        </p:nvSpPr>
        <p:spPr/>
        <p:txBody>
          <a:bodyPr/>
          <a:lstStyle/>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r>
              <a:rPr lang="de-DE" altLang="de-DE" sz="2400" dirty="0">
                <a:solidFill>
                  <a:srgbClr val="333333"/>
                </a:solidFill>
                <a:latin typeface="Calibri Light"/>
              </a:rPr>
              <a:t>If you are confident about the underlying category, give your answer.</a:t>
            </a:r>
          </a:p>
          <a:p>
            <a:pPr lvl="0" algn="ctr" defTabSz="914400" fontAlgn="base"/>
            <a:r>
              <a:rPr lang="de-DE" altLang="de-DE" sz="2400" dirty="0">
                <a:solidFill>
                  <a:srgbClr val="333333"/>
                </a:solidFill>
                <a:latin typeface="Calibri Light"/>
              </a:rPr>
              <a:t>You will get </a:t>
            </a:r>
            <a:r>
              <a:rPr lang="de-DE" altLang="de-DE" sz="2400">
                <a:solidFill>
                  <a:srgbClr val="333333"/>
                </a:solidFill>
                <a:latin typeface="Calibri Light"/>
              </a:rPr>
              <a:t>feedback (“yes</a:t>
            </a:r>
            <a:r>
              <a:rPr lang="en-US" altLang="de-DE" sz="2400">
                <a:solidFill>
                  <a:srgbClr val="333333"/>
                </a:solidFill>
                <a:latin typeface="Calibri Light"/>
              </a:rPr>
              <a:t>”</a:t>
            </a:r>
            <a:r>
              <a:rPr lang="de-DE" altLang="de-DE" sz="2400">
                <a:solidFill>
                  <a:srgbClr val="333333"/>
                </a:solidFill>
                <a:latin typeface="Calibri Light"/>
              </a:rPr>
              <a:t> </a:t>
            </a:r>
            <a:r>
              <a:rPr lang="de-DE" altLang="de-DE" sz="2400" dirty="0">
                <a:solidFill>
                  <a:srgbClr val="333333"/>
                </a:solidFill>
                <a:latin typeface="Calibri Light"/>
              </a:rPr>
              <a:t>vs</a:t>
            </a:r>
            <a:r>
              <a:rPr lang="de-DE" altLang="de-DE" sz="2400">
                <a:solidFill>
                  <a:srgbClr val="333333"/>
                </a:solidFill>
                <a:latin typeface="Calibri Light"/>
              </a:rPr>
              <a:t>. “no</a:t>
            </a:r>
            <a:r>
              <a:rPr lang="en-US" altLang="de-DE" sz="2400">
                <a:solidFill>
                  <a:srgbClr val="333333"/>
                </a:solidFill>
                <a:latin typeface="Calibri Light"/>
              </a:rPr>
              <a:t>”</a:t>
            </a:r>
            <a:r>
              <a:rPr lang="en-CA" altLang="de-DE" sz="2400">
                <a:solidFill>
                  <a:srgbClr val="333333"/>
                </a:solidFill>
                <a:latin typeface="Calibri Light"/>
              </a:rPr>
              <a:t> </a:t>
            </a:r>
            <a:r>
              <a:rPr lang="de-DE" altLang="de-DE" sz="2400" dirty="0">
                <a:solidFill>
                  <a:srgbClr val="333333"/>
                </a:solidFill>
                <a:latin typeface="Calibri Light"/>
              </a:rPr>
              <a:t>).</a:t>
            </a:r>
          </a:p>
          <a:p>
            <a:pPr lvl="0" algn="ctr" defTabSz="914400" fontAlgn="base"/>
            <a:r>
              <a:rPr lang="de-DE" altLang="de-DE" sz="2400" dirty="0">
                <a:solidFill>
                  <a:srgbClr val="333333"/>
                </a:solidFill>
                <a:latin typeface="Calibri Light"/>
              </a:rPr>
              <a:t>Please suggest other items in the sequence to test your assumption.</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A1428AF0-D5C0-4EE4-9CC9-004F704D5AB6}" type="slidenum">
              <a:rPr lang="de-DE" altLang="de-DE" smtClean="0"/>
              <a:pPr>
                <a:defRPr/>
              </a:pPr>
              <a:t>14</a:t>
            </a:fld>
            <a:endParaRPr lang="de-DE" altLang="de-DE"/>
          </a:p>
        </p:txBody>
      </p:sp>
      <p:pic>
        <p:nvPicPr>
          <p:cNvPr id="1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Category: Food!</a:t>
            </a:r>
          </a:p>
        </p:txBody>
      </p:sp>
      <p:sp>
        <p:nvSpPr>
          <p:cNvPr id="8" name="Content Placeholder 7"/>
          <p:cNvSpPr>
            <a:spLocks noGrp="1"/>
          </p:cNvSpPr>
          <p:nvPr>
            <p:ph idx="1"/>
          </p:nvPr>
        </p:nvSpPr>
        <p:spPr/>
        <p:txBody>
          <a:bodyPr/>
          <a:lstStyle/>
          <a:p>
            <a:pPr>
              <a:lnSpc>
                <a:spcPct val="100000"/>
              </a:lnSpc>
              <a:spcBef>
                <a:spcPts val="1200"/>
              </a:spcBef>
            </a:pPr>
            <a:endParaRPr lang="en-US"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a:p>
            <a:pPr>
              <a:lnSpc>
                <a:spcPct val="100000"/>
              </a:lnSpc>
              <a:spcBef>
                <a:spcPts val="1200"/>
              </a:spcBef>
            </a:pPr>
            <a:r>
              <a:rPr lang="en-US" b="1" dirty="0">
                <a:solidFill>
                  <a:srgbClr val="333333"/>
                </a:solidFill>
                <a:latin typeface="Calibri Light"/>
              </a:rPr>
              <a:t>Common error: </a:t>
            </a:r>
            <a:r>
              <a:rPr lang="en-US" dirty="0">
                <a:solidFill>
                  <a:srgbClr val="333333"/>
                </a:solidFill>
                <a:latin typeface="Calibri Light"/>
              </a:rPr>
              <a:t>Most people only search for information that supports their assumption but do not look for contradictory information (due to the confirmation bias). In this case, the seemingly correct category is fruits. Often, no alternative considerations/thoughts are taken into account. </a:t>
            </a:r>
          </a:p>
          <a:p>
            <a:pPr>
              <a:lnSpc>
                <a:spcPct val="100000"/>
              </a:lnSpc>
              <a:spcBef>
                <a:spcPts val="1200"/>
              </a:spcBef>
            </a:pPr>
            <a:r>
              <a:rPr lang="en-US" dirty="0">
                <a:solidFill>
                  <a:srgbClr val="333333"/>
                </a:solidFill>
                <a:latin typeface="Calibri Light"/>
              </a:rPr>
              <a:t>Examples from everyday life: </a:t>
            </a:r>
          </a:p>
          <a:p>
            <a:pPr marL="285750" indent="-285750">
              <a:lnSpc>
                <a:spcPct val="100000"/>
              </a:lnSpc>
              <a:spcBef>
                <a:spcPts val="1200"/>
              </a:spcBef>
              <a:buClr>
                <a:srgbClr val="333333"/>
              </a:buClr>
              <a:buFont typeface="WingDings"/>
              <a:buChar char=""/>
            </a:pPr>
            <a:r>
              <a:rPr lang="en-US" dirty="0">
                <a:solidFill>
                  <a:srgbClr val="333333"/>
                </a:solidFill>
                <a:latin typeface="Calibri Light"/>
              </a:rPr>
              <a:t>one only reads newspapers consistent with one´s own opinion. </a:t>
            </a:r>
          </a:p>
          <a:p>
            <a:pPr marL="285750" indent="-285750">
              <a:lnSpc>
                <a:spcPct val="100000"/>
              </a:lnSpc>
              <a:spcBef>
                <a:spcPts val="1200"/>
              </a:spcBef>
              <a:buClr>
                <a:srgbClr val="333333"/>
              </a:buClr>
              <a:buFont typeface="WingDings"/>
              <a:buChar char=""/>
            </a:pPr>
            <a:r>
              <a:rPr lang="en-US" dirty="0">
                <a:solidFill>
                  <a:srgbClr val="333333"/>
                </a:solidFill>
                <a:latin typeface="Calibri Light"/>
              </a:rPr>
              <a:t>one avoids contact with people who think differently instead of discussing opposing views with them.</a:t>
            </a:r>
          </a:p>
          <a:p>
            <a:pPr>
              <a:lnSpc>
                <a:spcPct val="100000"/>
              </a:lnSpc>
              <a:spcBef>
                <a:spcPts val="1200"/>
              </a:spcBef>
            </a:pPr>
            <a:r>
              <a:rPr lang="en-US" dirty="0">
                <a:solidFill>
                  <a:srgbClr val="004992"/>
                </a:solidFill>
                <a:latin typeface="Calibri Light"/>
              </a:rPr>
              <a:t>This might lead to one-sided attitudes and even foster incorrect judgments.</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A1428AF0-D5C0-4EE4-9CC9-004F704D5AB6}" type="slidenum">
              <a:rPr lang="de-DE" altLang="de-DE" smtClean="0"/>
              <a:pPr>
                <a:defRPr/>
              </a:pPr>
              <a:t>15</a:t>
            </a:fld>
            <a:endParaRPr lang="de-DE" altLang="de-DE"/>
          </a:p>
        </p:txBody>
      </p:sp>
      <p:pic>
        <p:nvPicPr>
          <p:cNvPr id="2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Bread-adactio-flickr-c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 descr="Bananas-ian ransley-flickr-c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32" name="Rectangle 9"/>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Further options:</a:t>
            </a:r>
            <a:endParaRPr lang="de-DE" altLang="de-DE" sz="2400" b="0" dirty="0">
              <a:solidFill>
                <a:srgbClr val="333333"/>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Calibri Light"/>
              </a:rPr>
              <a:t>Exercise</a:t>
            </a:r>
          </a:p>
        </p:txBody>
      </p:sp>
      <p:sp>
        <p:nvSpPr>
          <p:cNvPr id="9" name="Content Placeholder 8"/>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rPr>
              <a:t>Three pictures illustrating a scenario will be shown to you, along with various interpretations.</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Calibri Light"/>
              </a:rPr>
              <a:t>Exercise</a:t>
            </a:r>
          </a:p>
        </p:txBody>
      </p:sp>
      <p:sp>
        <p:nvSpPr>
          <p:cNvPr id="9" name="Content Placeholder 8"/>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000000"/>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17</a:t>
            </a:fld>
            <a:endParaRPr lang="de-DE" altLang="de-DE"/>
          </a:p>
        </p:txBody>
      </p:sp>
    </p:spTree>
    <p:extLst>
      <p:ext uri="{BB962C8B-B14F-4D97-AF65-F5344CB8AC3E}">
        <p14:creationId xmlns:p14="http://schemas.microsoft.com/office/powerpoint/2010/main" val="1485652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Calibri Light"/>
              </a:rPr>
              <a:t>Exercise</a:t>
            </a:r>
          </a:p>
        </p:txBody>
      </p:sp>
      <p:sp>
        <p:nvSpPr>
          <p:cNvPr id="9" name="Content Placeholder 8"/>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000000"/>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a:p>
            <a:pPr marL="342900" lvl="0" indent="-342900" defTabSz="914400" fontAlgn="base">
              <a:buClr>
                <a:srgbClr val="000000"/>
              </a:buClr>
              <a:buFont typeface="WingDings"/>
              <a:buChar char=""/>
            </a:pPr>
            <a:r>
              <a:rPr lang="en-US" altLang="de-DE" sz="2400" dirty="0">
                <a:solidFill>
                  <a:srgbClr val="333333"/>
                </a:solidFill>
                <a:latin typeface="Calibri Light"/>
              </a:rPr>
              <a:t>After each picture is shown, you will be asked to rate the plausibility or likelihood of each of the suggested interpretations. These have to be re-assessed each time a new picture is revealed for that scenario.</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18</a:t>
            </a:fld>
            <a:endParaRPr lang="de-DE" altLang="de-DE"/>
          </a:p>
        </p:txBody>
      </p:sp>
    </p:spTree>
    <p:extLst>
      <p:ext uri="{BB962C8B-B14F-4D97-AF65-F5344CB8AC3E}">
        <p14:creationId xmlns:p14="http://schemas.microsoft.com/office/powerpoint/2010/main" val="220492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Calibri Light"/>
              </a:rPr>
              <a:t>Exercise</a:t>
            </a:r>
          </a:p>
        </p:txBody>
      </p:sp>
      <p:sp>
        <p:nvSpPr>
          <p:cNvPr id="9" name="Content Placeholder 8"/>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000000"/>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a:p>
            <a:pPr marL="342900" lvl="0" indent="-342900" defTabSz="914400" fontAlgn="base">
              <a:buClr>
                <a:srgbClr val="000000"/>
              </a:buClr>
              <a:buFont typeface="WingDings"/>
              <a:buChar char=""/>
            </a:pPr>
            <a:r>
              <a:rPr lang="en-US" altLang="de-DE" sz="2400" dirty="0">
                <a:solidFill>
                  <a:srgbClr val="333333"/>
                </a:solidFill>
                <a:latin typeface="Calibri Light"/>
              </a:rPr>
              <a:t>After each picture is shown, you will be asked to rate the plausibility or likelihood of each of the suggested interpretations. These have to be re-assessed each time a new picture is revealed for that scenario.</a:t>
            </a:r>
          </a:p>
          <a:p>
            <a:pPr marL="342900" lvl="0" indent="-342900" defTabSz="914400" fontAlgn="base">
              <a:buClr>
                <a:srgbClr val="000000"/>
              </a:buClr>
              <a:buFont typeface="WingDings"/>
              <a:buChar char=""/>
            </a:pPr>
            <a:r>
              <a:rPr lang="en-GB" altLang="ko-KR" sz="2400" dirty="0">
                <a:solidFill>
                  <a:srgbClr val="333333"/>
                </a:solidFill>
                <a:latin typeface="Calibri Light"/>
                <a:ea typeface="굴림" pitchFamily="34" charset="-127"/>
              </a:rPr>
              <a:t>Please discuss with the group how confident you are in your rating.</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19</a:t>
            </a:fld>
            <a:endParaRPr lang="de-DE" altLang="de-DE"/>
          </a:p>
        </p:txBody>
      </p:sp>
    </p:spTree>
    <p:extLst>
      <p:ext uri="{BB962C8B-B14F-4D97-AF65-F5344CB8AC3E}">
        <p14:creationId xmlns:p14="http://schemas.microsoft.com/office/powerpoint/2010/main" val="3005425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latin typeface="Calibri Light"/>
              </a:rPr>
              <a:t>What might have happened?</a:t>
            </a:r>
          </a:p>
        </p:txBody>
      </p:sp>
      <p:sp>
        <p:nvSpPr>
          <p:cNvPr id="7" name="Footer Placeholder 6"/>
          <p:cNvSpPr>
            <a:spLocks noGrp="1"/>
          </p:cNvSpPr>
          <p:nvPr>
            <p:ph type="ftr" sz="quarter" idx="11"/>
          </p:nvPr>
        </p:nvSpPr>
        <p:spPr/>
        <p:txBody>
          <a:bodyPr/>
          <a:lstStyle/>
          <a:p>
            <a:pPr>
              <a:defRPr/>
            </a:pPr>
            <a:r>
              <a:rPr lang="en-US"/>
              <a:t>Metacognitive Training 3 – Changing Beliefs</a:t>
            </a:r>
            <a:endParaRPr lang="de-DE"/>
          </a:p>
        </p:txBody>
      </p:sp>
      <p:sp>
        <p:nvSpPr>
          <p:cNvPr id="8" name="Slide Number Placeholder 7"/>
          <p:cNvSpPr>
            <a:spLocks noGrp="1"/>
          </p:cNvSpPr>
          <p:nvPr>
            <p:ph type="sldNum" sz="quarter" idx="12"/>
          </p:nvPr>
        </p:nvSpPr>
        <p:spPr/>
        <p:txBody>
          <a:bodyPr/>
          <a:lstStyle/>
          <a:p>
            <a:pPr>
              <a:defRPr/>
            </a:pPr>
            <a:fld id="{908D7D77-6999-4DB7-8CFF-E4CDC8C364DA}" type="slidenum">
              <a:rPr lang="de-DE" altLang="de-DE" smtClean="0"/>
              <a:pPr>
                <a:defRPr/>
              </a:pPr>
              <a:t>20</a:t>
            </a:fld>
            <a:endParaRPr lang="de-DE" altLang="de-DE"/>
          </a:p>
        </p:txBody>
      </p:sp>
      <p:pic>
        <p:nvPicPr>
          <p:cNvPr id="13"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12"/>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How probable do you find each option?</a:t>
            </a:r>
          </a:p>
        </p:txBody>
      </p:sp>
      <p:sp>
        <p:nvSpPr>
          <p:cNvPr id="7" name="Footer Placeholder 6"/>
          <p:cNvSpPr>
            <a:spLocks noGrp="1"/>
          </p:cNvSpPr>
          <p:nvPr>
            <p:ph type="ftr" sz="quarter" idx="11"/>
          </p:nvPr>
        </p:nvSpPr>
        <p:spPr/>
        <p:txBody>
          <a:bodyPr/>
          <a:lstStyle/>
          <a:p>
            <a:pPr>
              <a:defRPr/>
            </a:pPr>
            <a:r>
              <a:rPr lang="en-US"/>
              <a:t>Metacognitive Training 3 – Changing Beliefs</a:t>
            </a:r>
            <a:endParaRPr lang="de-DE"/>
          </a:p>
        </p:txBody>
      </p:sp>
      <p:sp>
        <p:nvSpPr>
          <p:cNvPr id="8" name="Slide Number Placeholder 7"/>
          <p:cNvSpPr>
            <a:spLocks noGrp="1"/>
          </p:cNvSpPr>
          <p:nvPr>
            <p:ph type="sldNum" sz="quarter" idx="12"/>
          </p:nvPr>
        </p:nvSpPr>
        <p:spPr/>
        <p:txBody>
          <a:bodyPr/>
          <a:lstStyle/>
          <a:p>
            <a:pPr>
              <a:defRPr/>
            </a:pPr>
            <a:fld id="{908D7D77-6999-4DB7-8CFF-E4CDC8C364DA}" type="slidenum">
              <a:rPr lang="de-DE" altLang="de-DE" smtClean="0"/>
              <a:pPr>
                <a:defRPr/>
              </a:pPr>
              <a:t>21</a:t>
            </a:fld>
            <a:endParaRPr lang="de-DE" altLang="de-DE"/>
          </a:p>
        </p:txBody>
      </p:sp>
      <p:pic>
        <p:nvPicPr>
          <p:cNvPr id="14"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a shark hunter and has just killed a shark.</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doing research on sharks.</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testing his new shark style surfboard.</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just scared everyone away with a fake shark head.</a:t>
            </a:r>
            <a:endParaRPr lang="de-DE" altLang="de-DE" sz="2000">
              <a:solidFill>
                <a:srgbClr val="333333"/>
              </a:solidFill>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Has your judgement changed with the new picture?</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22</a:t>
            </a:fld>
            <a:endParaRPr lang="de-DE" altLang="de-DE"/>
          </a:p>
        </p:txBody>
      </p:sp>
      <p:pic>
        <p:nvPicPr>
          <p:cNvPr id="20"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8"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1"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a shark hunter and has just killed a shark.</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doing research on sharks.</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testing his new shark style surfboard.</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just scared everyone away with a fake shark head.</a:t>
            </a:r>
            <a:endParaRPr lang="de-DE" altLang="de-DE" sz="2000">
              <a:solidFill>
                <a:srgbClr val="333333"/>
              </a:solidFill>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Please re-rate the probability!</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23</a:t>
            </a:fld>
            <a:endParaRPr lang="de-DE" altLang="de-DE"/>
          </a:p>
        </p:txBody>
      </p:sp>
      <p:pic>
        <p:nvPicPr>
          <p:cNvPr id="23"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2"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33"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37"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a shark hunter and has just killed a shark.</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doing research on sharks.</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testing his new shark style surfboard.</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just scared everyone away with a fake shark head.</a:t>
            </a:r>
            <a:endParaRPr lang="de-DE" altLang="de-DE" sz="2000">
              <a:solidFill>
                <a:srgbClr val="333333"/>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24</a:t>
            </a:fld>
            <a:endParaRPr lang="de-DE" altLang="de-DE"/>
          </a:p>
        </p:txBody>
      </p:sp>
      <p:pic>
        <p:nvPicPr>
          <p:cNvPr id="22"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1"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2"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3"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is a shark hunter and has just killed a shark.</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is doing research on sharks.</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is testing his new shark style surfboard.</a:t>
            </a:r>
          </a:p>
          <a:p>
            <a:pPr eaLnBrk="1" hangingPunct="1">
              <a:spcBef>
                <a:spcPts val="1200"/>
              </a:spcBef>
              <a:spcAft>
                <a:spcPts val="0"/>
              </a:spcAft>
              <a:buClr>
                <a:srgbClr val="004992"/>
              </a:buClr>
              <a:buFont typeface="WingDings"/>
              <a:buAutoNum type="arabicPeriod"/>
            </a:pPr>
            <a:r>
              <a:rPr lang="en-US" altLang="de-DE" sz="2000" dirty="0">
                <a:solidFill>
                  <a:srgbClr val="004992"/>
                </a:solidFill>
                <a:latin typeface="Calibri Light"/>
              </a:rPr>
              <a:t>The man just scared everyone away with a fake shark head.</a:t>
            </a:r>
            <a:endParaRPr lang="de-DE" altLang="de-DE" sz="2000" dirty="0">
              <a:solidFill>
                <a:srgbClr val="004992"/>
              </a:solidFill>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How probable do you find each option?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25</a:t>
            </a:fld>
            <a:endParaRPr lang="de-DE" altLang="de-DE"/>
          </a:p>
        </p:txBody>
      </p:sp>
      <p:pic>
        <p:nvPicPr>
          <p:cNvPr id="14"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2"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conductor is tense because he arrived late for rehearsal.</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conductor has just yelled at the man in the front row because he was singing out of tune.</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girl in the front row just told the man next to her that she has a crush on the conductor.</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conductor is nervous because he cannot find his baton.</a:t>
            </a:r>
            <a:endParaRPr lang="de-DE" altLang="de-DE" sz="2000">
              <a:solidFill>
                <a:srgbClr val="333333"/>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Has your judgement changed with the new picture?</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26</a:t>
            </a:fld>
            <a:endParaRPr lang="de-DE" altLang="de-DE"/>
          </a:p>
        </p:txBody>
      </p:sp>
      <p:pic>
        <p:nvPicPr>
          <p:cNvPr id="19"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30"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3"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conductor is tense because he arrived late for rehearsal.</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conductor has just yelled at the man in the front row because he was singing out of tune.</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girl in the front row just told the man next to her that she has a crush on the conductor.</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conductor is nervous because he cannot find his baton.</a:t>
            </a:r>
            <a:endParaRPr lang="de-DE" altLang="de-DE" sz="2000">
              <a:solidFill>
                <a:srgbClr val="333333"/>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Please re-rate the probability!</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27</a:t>
            </a:fld>
            <a:endParaRPr lang="de-DE" altLang="de-DE"/>
          </a:p>
        </p:txBody>
      </p:sp>
      <p:pic>
        <p:nvPicPr>
          <p:cNvPr id="21" name="Picture 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7"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8"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42"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conductor is tense because he arrived late for rehearsal.</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conductor has just yelled at the man in the front row because he was singing out of tune.</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girl in the front row just told the man next to her that she has a crush on the conductor.</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conductor is nervous because he cannot find his baton.</a:t>
            </a:r>
            <a:endParaRPr lang="de-DE" altLang="de-DE" sz="2000">
              <a:solidFill>
                <a:srgbClr val="333333"/>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28</a:t>
            </a:fld>
            <a:endParaRPr lang="de-DE" altLang="de-DE"/>
          </a:p>
        </p:txBody>
      </p:sp>
      <p:pic>
        <p:nvPicPr>
          <p:cNvPr id="20" name="Picture 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1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6"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7"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8"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conductor is tense because he arrived late for rehearsal.</a:t>
            </a:r>
          </a:p>
          <a:p>
            <a:pPr eaLnBrk="1" hangingPunct="1">
              <a:spcBef>
                <a:spcPts val="1200"/>
              </a:spcBef>
              <a:spcAft>
                <a:spcPts val="0"/>
              </a:spcAft>
              <a:buClr>
                <a:srgbClr val="004992"/>
              </a:buClr>
              <a:buFont typeface="WingDings"/>
              <a:buAutoNum type="arabicPeriod"/>
            </a:pPr>
            <a:r>
              <a:rPr lang="en-US" altLang="de-DE" sz="2000" dirty="0">
                <a:solidFill>
                  <a:srgbClr val="004992"/>
                </a:solidFill>
                <a:latin typeface="Calibri Light"/>
              </a:rPr>
              <a:t>The conductor has just yelled at the man in the front row because he was singing out of tune.</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girl in the front row just told the man next to her that she has a crush on the conductor.</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conductor is nervous because he cannot find his baton.</a:t>
            </a:r>
            <a:endParaRPr lang="de-DE" altLang="de-DE" sz="2000" dirty="0">
              <a:solidFill>
                <a:srgbClr val="333333"/>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How probable do you find each option?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29</a:t>
            </a:fld>
            <a:endParaRPr lang="de-DE" altLang="de-DE"/>
          </a:p>
        </p:txBody>
      </p:sp>
      <p:pic>
        <p:nvPicPr>
          <p:cNvPr id="15"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Text Box 4"/>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has just built a fence for his dog.</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buying a guard dog.</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has just escaped from the barking dog.</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playing with his neighbour’s dog.</a:t>
            </a:r>
            <a:endParaRPr lang="de-DE" altLang="de-DE" sz="2000">
              <a:solidFill>
                <a:srgbClr val="333333"/>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Has your judgement changed with the new picture?</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30</a:t>
            </a:fld>
            <a:endParaRPr lang="de-DE" altLang="de-DE"/>
          </a:p>
        </p:txBody>
      </p:sp>
      <p:pic>
        <p:nvPicPr>
          <p:cNvPr id="23"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pic>
        <p:nvPicPr>
          <p:cNvPr id="24" name="Picture 14"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sp>
        <p:nvSpPr>
          <p:cNvPr id="25"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6"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9" name="Text Box 4"/>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has just built a fence for his dog.</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buying a guard dog.</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has just escaped from the barking dog.</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playing with his neighbour’s dog.</a:t>
            </a:r>
            <a:endParaRPr lang="de-DE" altLang="de-DE" sz="2000">
              <a:solidFill>
                <a:srgbClr val="333333"/>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Please re-rate the probability!</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31</a:t>
            </a:fld>
            <a:endParaRPr lang="de-DE" altLang="de-DE"/>
          </a:p>
        </p:txBody>
      </p:sp>
      <p:pic>
        <p:nvPicPr>
          <p:cNvPr id="26"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7"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8"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
        <p:nvSpPr>
          <p:cNvPr id="29"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0"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1"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5" name="Text Box 4"/>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has just built a fence for his dog.</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buying a guard dog.</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has just escaped from the barking dog.</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playing with his neighbour’s dog.</a:t>
            </a:r>
            <a:endParaRPr lang="de-DE" altLang="de-DE" sz="2000">
              <a:solidFill>
                <a:srgbClr val="333333"/>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32</a:t>
            </a:fld>
            <a:endParaRPr lang="de-DE" altLang="de-DE"/>
          </a:p>
        </p:txBody>
      </p:sp>
      <p:pic>
        <p:nvPicPr>
          <p:cNvPr id="25"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7"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
        <p:nvSpPr>
          <p:cNvPr id="28"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9"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0"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Calibri Light"/>
              </a:rPr>
              <a:t>3</a:t>
            </a:r>
          </a:p>
        </p:txBody>
      </p:sp>
      <p:sp>
        <p:nvSpPr>
          <p:cNvPr id="31" name="Text Box 4"/>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has just built a fence for his dog.</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is buying a guard dog.</a:t>
            </a:r>
          </a:p>
          <a:p>
            <a:pPr eaLnBrk="1" hangingPunct="1">
              <a:spcBef>
                <a:spcPts val="1200"/>
              </a:spcBef>
              <a:spcAft>
                <a:spcPts val="0"/>
              </a:spcAft>
              <a:buClr>
                <a:srgbClr val="004992"/>
              </a:buClr>
              <a:buFont typeface="WingDings"/>
              <a:buAutoNum type="arabicPeriod"/>
            </a:pPr>
            <a:r>
              <a:rPr lang="en-US" altLang="de-DE" sz="2000" dirty="0">
                <a:solidFill>
                  <a:srgbClr val="004992"/>
                </a:solidFill>
                <a:latin typeface="Calibri Light"/>
              </a:rPr>
              <a:t>The man has just escaped from the barking dog.</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is playing with his </a:t>
            </a:r>
            <a:r>
              <a:rPr lang="en-US" altLang="de-DE" sz="2000" dirty="0" err="1">
                <a:solidFill>
                  <a:srgbClr val="333333"/>
                </a:solidFill>
                <a:latin typeface="Calibri Light"/>
              </a:rPr>
              <a:t>neighbour’s</a:t>
            </a:r>
            <a:r>
              <a:rPr lang="en-US" altLang="de-DE" sz="2000" dirty="0">
                <a:solidFill>
                  <a:srgbClr val="333333"/>
                </a:solidFill>
                <a:latin typeface="Calibri Light"/>
              </a:rPr>
              <a:t> dog.</a:t>
            </a:r>
            <a:endParaRPr lang="de-DE" altLang="de-DE" sz="2000" dirty="0">
              <a:solidFill>
                <a:srgbClr val="333333"/>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How probable do you find each option?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33</a:t>
            </a:fld>
            <a:endParaRPr lang="de-DE" altLang="de-DE"/>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2"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is going to sell her clothes to a second hand shop.</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is going for a walk on a nice spring day.</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has just finished doing her laundry at a laundromat.</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is taking out the rubbish.</a:t>
            </a:r>
            <a:endParaRPr lang="de-DE" altLang="de-DE" sz="2000">
              <a:solidFill>
                <a:srgbClr val="333333"/>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Has your judgement changed with the new picture?</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34</a:t>
            </a:fld>
            <a:endParaRPr lang="de-DE" altLang="de-DE"/>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7"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32"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35"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is going to sell her clothes to a second hand shop.</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is going for a walk on a nice spring day.</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has just finished doing her laundry at a laundromat.</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is taking out the rubbish.</a:t>
            </a:r>
            <a:endParaRPr lang="de-DE" altLang="de-DE" sz="2000">
              <a:solidFill>
                <a:srgbClr val="333333"/>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sz="3600">
                <a:solidFill>
                  <a:srgbClr val="004992"/>
                </a:solidFill>
              </a:rPr>
              <a:t>Please re-rate the probability!</a:t>
            </a:r>
          </a:p>
        </p:txBody>
      </p:sp>
      <p:sp>
        <p:nvSpPr>
          <p:cNvPr id="7" name="Footer Placeholder 6"/>
          <p:cNvSpPr>
            <a:spLocks noGrp="1"/>
          </p:cNvSpPr>
          <p:nvPr>
            <p:ph type="ftr" sz="quarter" idx="11"/>
          </p:nvPr>
        </p:nvSpPr>
        <p:spPr/>
        <p:txBody>
          <a:bodyPr/>
          <a:lstStyle/>
          <a:p>
            <a:pPr>
              <a:defRPr/>
            </a:pPr>
            <a:r>
              <a:rPr lang="en-US"/>
              <a:t>Metacognitive Training 3 – Changing Beliefs</a:t>
            </a:r>
            <a:endParaRPr lang="de-DE"/>
          </a:p>
        </p:txBody>
      </p:sp>
      <p:sp>
        <p:nvSpPr>
          <p:cNvPr id="8" name="Slide Number Placeholder 7"/>
          <p:cNvSpPr>
            <a:spLocks noGrp="1"/>
          </p:cNvSpPr>
          <p:nvPr>
            <p:ph type="sldNum" sz="quarter" idx="12"/>
          </p:nvPr>
        </p:nvSpPr>
        <p:spPr/>
        <p:txBody>
          <a:bodyPr/>
          <a:lstStyle/>
          <a:p>
            <a:pPr>
              <a:defRPr/>
            </a:pPr>
            <a:fld id="{908D7D77-6999-4DB7-8CFF-E4CDC8C364DA}" type="slidenum">
              <a:rPr lang="de-DE" altLang="de-DE" smtClean="0"/>
              <a:pPr>
                <a:defRPr/>
              </a:pPr>
              <a:t>35</a:t>
            </a:fld>
            <a:endParaRPr lang="de-DE" altLang="de-DE"/>
          </a:p>
        </p:txBody>
      </p:sp>
      <p:pic>
        <p:nvPicPr>
          <p:cNvPr id="27" name="Picture 9"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7" descr="Waschsalon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43"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44"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8"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is going to sell her clothes to a second hand shop.</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is going for a walk on a nice spring day.</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has just finished doing her laundry at a laundromat.</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woman is taking out the rubbish.</a:t>
            </a:r>
            <a:endParaRPr lang="de-DE" altLang="de-DE" sz="2000">
              <a:solidFill>
                <a:srgbClr val="333333"/>
              </a:solidFill>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t>Metacognitive Training 3 – Changing Beliefs</a:t>
            </a:r>
            <a:endParaRPr lang="de-DE"/>
          </a:p>
        </p:txBody>
      </p:sp>
      <p:sp>
        <p:nvSpPr>
          <p:cNvPr id="8" name="Slide Number Placeholder 7"/>
          <p:cNvSpPr>
            <a:spLocks noGrp="1"/>
          </p:cNvSpPr>
          <p:nvPr>
            <p:ph type="sldNum" sz="quarter" idx="12"/>
          </p:nvPr>
        </p:nvSpPr>
        <p:spPr/>
        <p:txBody>
          <a:bodyPr/>
          <a:lstStyle/>
          <a:p>
            <a:pPr>
              <a:defRPr/>
            </a:pPr>
            <a:fld id="{908D7D77-6999-4DB7-8CFF-E4CDC8C364DA}" type="slidenum">
              <a:rPr lang="de-DE" altLang="de-DE" smtClean="0"/>
              <a:pPr>
                <a:defRPr/>
              </a:pPr>
              <a:t>36</a:t>
            </a:fld>
            <a:endParaRPr lang="de-DE" altLang="de-DE"/>
          </a:p>
        </p:txBody>
      </p:sp>
      <p:pic>
        <p:nvPicPr>
          <p:cNvPr id="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43"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44"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5"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woman is going to sell her clothes to a second hand shop.</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woman is going for a walk on a nice spring day.</a:t>
            </a:r>
          </a:p>
          <a:p>
            <a:pPr eaLnBrk="1" hangingPunct="1">
              <a:spcBef>
                <a:spcPts val="1200"/>
              </a:spcBef>
              <a:spcAft>
                <a:spcPts val="0"/>
              </a:spcAft>
              <a:buClr>
                <a:srgbClr val="004992"/>
              </a:buClr>
              <a:buFont typeface="WingDings"/>
              <a:buAutoNum type="arabicPeriod"/>
            </a:pPr>
            <a:r>
              <a:rPr lang="en-US" altLang="de-DE" sz="2000" dirty="0">
                <a:solidFill>
                  <a:srgbClr val="004992"/>
                </a:solidFill>
                <a:latin typeface="Calibri Light"/>
              </a:rPr>
              <a:t>The woman has just finished doing her laundry at a laundromat.</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woman is taking out the rubbish.</a:t>
            </a:r>
            <a:endParaRPr lang="de-DE" altLang="de-DE" sz="2000" dirty="0">
              <a:solidFill>
                <a:srgbClr val="333333"/>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How probable do you find each option?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37</a:t>
            </a:fld>
            <a:endParaRPr lang="de-DE" altLang="de-DE"/>
          </a:p>
        </p:txBody>
      </p:sp>
      <p:pic>
        <p:nvPicPr>
          <p:cNvPr id="13"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5"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on the left is robbing the other man.</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giving his friend a chocolate gun.</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on the left is asking the other man if he lost a gun.</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on the left is playing “cops and robbers” with his friend.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Has your judgement changed with the new picture?</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38</a:t>
            </a:fld>
            <a:endParaRPr lang="de-DE" altLang="de-DE"/>
          </a:p>
        </p:txBody>
      </p:sp>
      <p:pic>
        <p:nvPicPr>
          <p:cNvPr id="17"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1"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on the left is robbing the other man.</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giving his friend a chocolate gun.</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on the left is asking the other man if he lost a gun.</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on the left is playing “cops and robbers” with his friend.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Please re-rate the probability!</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39</a:t>
            </a:fld>
            <a:endParaRPr lang="de-DE" altLang="de-DE"/>
          </a:p>
        </p:txBody>
      </p:sp>
      <p:pic>
        <p:nvPicPr>
          <p:cNvPr id="19"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1</a:t>
            </a:r>
          </a:p>
        </p:txBody>
      </p:sp>
      <p:sp>
        <p:nvSpPr>
          <p:cNvPr id="23"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4"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on the left is robbing the other man.</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giving his friend a chocolate gun.</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on the left is asking the other man if he lost a gun.</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on the left is playing “cops and robbers” with his friend.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40</a:t>
            </a:fld>
            <a:endParaRPr lang="de-DE" altLang="de-DE"/>
          </a:p>
        </p:txBody>
      </p:sp>
      <p:pic>
        <p:nvPicPr>
          <p:cNvPr id="18"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22"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3"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4"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2000" dirty="0">
                <a:solidFill>
                  <a:srgbClr val="004992"/>
                </a:solidFill>
                <a:latin typeface="Calibri Light"/>
              </a:rPr>
              <a:t>The man on the left is robbing the other man.</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is giving his friend a chocolate gun.</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on the left is asking the other man if he lost a gun.</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on the left is playing “cops and robbers” with his friend.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9" name="Footer Placeholder 8"/>
          <p:cNvSpPr>
            <a:spLocks noGrp="1"/>
          </p:cNvSpPr>
          <p:nvPr>
            <p:ph type="ftr" sz="quarter" idx="11"/>
          </p:nvPr>
        </p:nvSpPr>
        <p:spPr/>
        <p:txBody>
          <a:bodyPr/>
          <a:lstStyle/>
          <a:p>
            <a:pPr>
              <a:defRPr/>
            </a:pPr>
            <a:r>
              <a:rPr lang="en-US"/>
              <a:t>Metacognitive Training 3 – Changing Beliefs</a:t>
            </a:r>
            <a:endParaRPr lang="de-DE"/>
          </a:p>
        </p:txBody>
      </p:sp>
      <p:sp>
        <p:nvSpPr>
          <p:cNvPr id="10" name="Slide Number Placeholder 9"/>
          <p:cNvSpPr>
            <a:spLocks noGrp="1"/>
          </p:cNvSpPr>
          <p:nvPr>
            <p:ph type="sldNum" sz="quarter" idx="12"/>
          </p:nvPr>
        </p:nvSpPr>
        <p:spPr/>
        <p:txBody>
          <a:bodyPr/>
          <a:lstStyle/>
          <a:p>
            <a:pPr>
              <a:defRPr/>
            </a:pPr>
            <a:fld id="{A1428AF0-D5C0-4EE4-9CC9-004F704D5AB6}" type="slidenum">
              <a:rPr lang="de-DE" altLang="de-DE" smtClean="0"/>
              <a:pPr>
                <a:defRPr/>
              </a:pPr>
              <a:t>41</a:t>
            </a:fld>
            <a:endParaRPr lang="de-DE" altLang="de-DE"/>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0603632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How probable do you find each option?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42</a:t>
            </a:fld>
            <a:endParaRPr lang="de-DE" altLang="de-DE"/>
          </a:p>
        </p:txBody>
      </p:sp>
      <p:pic>
        <p:nvPicPr>
          <p:cNvPr id="15"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2" name="Text Box 5"/>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father laughs because his daughter went swimming fully clothed.</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father punished his daughter by sending her outside without an umbrella.</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girl is sweating because she is late and worries about being punished.</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Against her father’s advice, the girl left the house without an umbrella.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Has your judgement changed with the new picture?</a:t>
            </a:r>
          </a:p>
        </p:txBody>
      </p:sp>
      <p:sp>
        <p:nvSpPr>
          <p:cNvPr id="7" name="Footer Placeholder 6"/>
          <p:cNvSpPr>
            <a:spLocks noGrp="1"/>
          </p:cNvSpPr>
          <p:nvPr>
            <p:ph type="ftr" sz="quarter" idx="11"/>
          </p:nvPr>
        </p:nvSpPr>
        <p:spPr/>
        <p:txBody>
          <a:bodyPr/>
          <a:lstStyle/>
          <a:p>
            <a:pPr>
              <a:defRPr/>
            </a:pPr>
            <a:r>
              <a:rPr lang="en-US"/>
              <a:t>Metacognitive Training 3 – Changing Beliefs</a:t>
            </a:r>
            <a:endParaRPr lang="de-DE"/>
          </a:p>
        </p:txBody>
      </p:sp>
      <p:sp>
        <p:nvSpPr>
          <p:cNvPr id="8" name="Slide Number Placeholder 7"/>
          <p:cNvSpPr>
            <a:spLocks noGrp="1"/>
          </p:cNvSpPr>
          <p:nvPr>
            <p:ph type="sldNum" sz="quarter" idx="12"/>
          </p:nvPr>
        </p:nvSpPr>
        <p:spPr/>
        <p:txBody>
          <a:bodyPr/>
          <a:lstStyle/>
          <a:p>
            <a:pPr>
              <a:defRPr/>
            </a:pPr>
            <a:fld id="{908D7D77-6999-4DB7-8CFF-E4CDC8C364DA}" type="slidenum">
              <a:rPr lang="de-DE" altLang="de-DE" smtClean="0"/>
              <a:pPr>
                <a:defRPr/>
              </a:pPr>
              <a:t>43</a:t>
            </a:fld>
            <a:endParaRPr lang="de-DE" altLang="de-DE"/>
          </a:p>
        </p:txBody>
      </p:sp>
      <p:pic>
        <p:nvPicPr>
          <p:cNvPr id="22" name="Picture 6"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3"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1"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34" name="Text Box 5"/>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father laughs because his daughter went swimming fully clothed.</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father punished his daughter by sending her outside without an umbrella.</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girl is sweating because she is late and worries about being punished.</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Against her father’s advice, the girl left the house without an umbrella.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Please re-rate the probability!</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44</a:t>
            </a:fld>
            <a:endParaRPr lang="de-DE" altLang="de-DE"/>
          </a:p>
        </p:txBody>
      </p:sp>
      <p:pic>
        <p:nvPicPr>
          <p:cNvPr id="26" name="Picture 7"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4"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4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41"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5" name="Text Box 5"/>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father laughs because his daughter went swimming fully clothed.</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father punished his daughter by sending her outside without an umbrella.</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girl is sweating because she is late and worries about being punished.</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Against her father’s advice, the girl left the house without an umbrella.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45</a:t>
            </a:fld>
            <a:endParaRPr lang="de-DE" altLang="de-DE"/>
          </a:p>
        </p:txBody>
      </p:sp>
      <p:pic>
        <p:nvPicPr>
          <p:cNvPr id="25" name="Picture 6"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40"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1" name="Text Box 5"/>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father laughs because his daughter went swimming fully clothed.</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father punished his daughter by sending her outside without an umbrella.</a:t>
            </a:r>
          </a:p>
          <a:p>
            <a:pPr eaLnBrk="1" hangingPunct="1">
              <a:spcBef>
                <a:spcPts val="1200"/>
              </a:spcBef>
              <a:spcAft>
                <a:spcPts val="0"/>
              </a:spcAft>
              <a:buClr>
                <a:srgbClr val="333333"/>
              </a:buClr>
              <a:buFont typeface="WingDings"/>
              <a:buAutoNum type="arabicPeriod"/>
            </a:pPr>
            <a:r>
              <a:rPr lang="en-CA" altLang="de-DE" sz="2000" dirty="0">
                <a:solidFill>
                  <a:srgbClr val="333333"/>
                </a:solidFill>
                <a:latin typeface="Calibri Light"/>
              </a:rPr>
              <a:t>The girl is sweating because she is late and worries about being punished.</a:t>
            </a:r>
          </a:p>
          <a:p>
            <a:pPr eaLnBrk="1" hangingPunct="1">
              <a:spcBef>
                <a:spcPts val="1200"/>
              </a:spcBef>
              <a:spcAft>
                <a:spcPts val="0"/>
              </a:spcAft>
              <a:buClr>
                <a:srgbClr val="004992"/>
              </a:buClr>
              <a:buFont typeface="WingDings"/>
              <a:buAutoNum type="arabicPeriod"/>
            </a:pPr>
            <a:r>
              <a:rPr lang="en-CA" altLang="de-DE" sz="2000" dirty="0">
                <a:solidFill>
                  <a:srgbClr val="004992"/>
                </a:solidFill>
                <a:latin typeface="Calibri Light"/>
              </a:rPr>
              <a:t>Against her father’s advice, the girl left the house without an umbrella.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How probable do you find each option?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46</a:t>
            </a:fld>
            <a:endParaRPr lang="de-DE" altLang="de-DE"/>
          </a:p>
        </p:txBody>
      </p:sp>
      <p:pic>
        <p:nvPicPr>
          <p:cNvPr id="13"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1" name="Text Box 6"/>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latin typeface="Calibri Light"/>
              </a:rPr>
              <a:t>The diver is looking for the king</a:t>
            </a:r>
            <a:r>
              <a:rPr lang="en-US" altLang="de-DE" sz="2000" dirty="0">
                <a:latin typeface="Calibri Light"/>
              </a:rPr>
              <a:t>’</a:t>
            </a:r>
            <a:r>
              <a:rPr lang="de-DE" altLang="de-DE" sz="2000" dirty="0">
                <a:latin typeface="Calibri Light"/>
              </a:rPr>
              <a:t>s jewels that dropped into the </a:t>
            </a:r>
            <a:r>
              <a:rPr lang="de-DE" altLang="de-DE" sz="2000">
                <a:latin typeface="Calibri Light"/>
              </a:rPr>
              <a:t>water.</a:t>
            </a:r>
          </a:p>
          <a:p>
            <a:pPr eaLnBrk="1" hangingPunct="1">
              <a:spcBef>
                <a:spcPts val="1200"/>
              </a:spcBef>
              <a:spcAft>
                <a:spcPts val="0"/>
              </a:spcAft>
              <a:buClr>
                <a:srgbClr val="333333"/>
              </a:buClr>
              <a:buFont typeface="WingDings"/>
              <a:buAutoNum type="arabicPeriod"/>
            </a:pPr>
            <a:r>
              <a:rPr lang="de-DE" altLang="de-DE" sz="2000">
                <a:latin typeface="Calibri Light"/>
              </a:rPr>
              <a:t>The </a:t>
            </a:r>
            <a:r>
              <a:rPr lang="de-DE" altLang="de-DE" sz="2000" dirty="0">
                <a:latin typeface="Calibri Light"/>
              </a:rPr>
              <a:t>diver hooks fish </a:t>
            </a:r>
            <a:r>
              <a:rPr lang="en-US" altLang="de-DE" sz="2000" dirty="0">
                <a:latin typeface="Calibri Light"/>
              </a:rPr>
              <a:t>onto</a:t>
            </a:r>
            <a:r>
              <a:rPr lang="de-DE" altLang="de-DE" sz="2000" dirty="0">
                <a:latin typeface="Calibri Light"/>
              </a:rPr>
              <a:t> the king</a:t>
            </a:r>
            <a:r>
              <a:rPr lang="en-US" altLang="de-DE" sz="2000" dirty="0">
                <a:latin typeface="Calibri Light"/>
              </a:rPr>
              <a:t>’</a:t>
            </a:r>
            <a:r>
              <a:rPr lang="de-DE" altLang="de-DE" sz="2000" dirty="0">
                <a:latin typeface="Calibri Light"/>
              </a:rPr>
              <a:t>s fishing rod so that the king enjoys </a:t>
            </a:r>
            <a:r>
              <a:rPr lang="de-DE" altLang="de-DE" sz="2000">
                <a:latin typeface="Calibri Light"/>
              </a:rPr>
              <a:t>fishing.</a:t>
            </a:r>
          </a:p>
          <a:p>
            <a:pPr eaLnBrk="1" hangingPunct="1">
              <a:spcBef>
                <a:spcPts val="1200"/>
              </a:spcBef>
              <a:spcAft>
                <a:spcPts val="0"/>
              </a:spcAft>
              <a:buClr>
                <a:srgbClr val="333333"/>
              </a:buClr>
              <a:buFont typeface="WingDings"/>
              <a:buAutoNum type="arabicPeriod"/>
            </a:pPr>
            <a:r>
              <a:rPr lang="de-DE" altLang="de-DE" sz="2000">
                <a:latin typeface="Calibri Light"/>
              </a:rPr>
              <a:t>The </a:t>
            </a:r>
            <a:r>
              <a:rPr lang="de-DE" altLang="de-DE" sz="2000" dirty="0">
                <a:latin typeface="Calibri Light"/>
              </a:rPr>
              <a:t>king called his servant to carry the basket of </a:t>
            </a:r>
            <a:r>
              <a:rPr lang="de-DE" altLang="de-DE" sz="2000">
                <a:latin typeface="Calibri Light"/>
              </a:rPr>
              <a:t>fish.</a:t>
            </a:r>
          </a:p>
          <a:p>
            <a:pPr eaLnBrk="1" hangingPunct="1">
              <a:spcBef>
                <a:spcPts val="1200"/>
              </a:spcBef>
              <a:spcAft>
                <a:spcPts val="0"/>
              </a:spcAft>
              <a:buClr>
                <a:srgbClr val="333333"/>
              </a:buClr>
              <a:buFont typeface="WingDings"/>
              <a:buAutoNum type="arabicPeriod"/>
            </a:pPr>
            <a:r>
              <a:rPr lang="de-DE" altLang="de-DE" sz="2000">
                <a:latin typeface="Calibri Light"/>
              </a:rPr>
              <a:t>The </a:t>
            </a:r>
            <a:r>
              <a:rPr lang="de-DE" altLang="de-DE" sz="2000" dirty="0">
                <a:latin typeface="Calibri Light"/>
              </a:rPr>
              <a:t>king supervises the diver</a:t>
            </a:r>
            <a:r>
              <a:rPr lang="en-US" altLang="de-DE" sz="2000" dirty="0">
                <a:latin typeface="Calibri Light"/>
              </a:rPr>
              <a:t>’</a:t>
            </a:r>
            <a:r>
              <a:rPr lang="de-DE" altLang="de-DE" sz="2000" dirty="0">
                <a:latin typeface="Calibri Light"/>
              </a:rPr>
              <a:t>s expedition to the bottom of the sea.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Has your judgement changed with the new picture?</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47</a:t>
            </a:fld>
            <a:endParaRPr lang="de-DE" altLang="de-DE"/>
          </a:p>
        </p:txBody>
      </p:sp>
      <p:pic>
        <p:nvPicPr>
          <p:cNvPr id="17"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8"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31" name="Text Box 6"/>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latin typeface="Calibri Light"/>
              </a:rPr>
              <a:t>The diver is looking for the king</a:t>
            </a:r>
            <a:r>
              <a:rPr lang="en-US" altLang="de-DE" sz="2000" dirty="0">
                <a:latin typeface="Calibri Light"/>
              </a:rPr>
              <a:t>’</a:t>
            </a:r>
            <a:r>
              <a:rPr lang="de-DE" altLang="de-DE" sz="2000" dirty="0">
                <a:latin typeface="Calibri Light"/>
              </a:rPr>
              <a:t>s jewels that dropped into the </a:t>
            </a:r>
            <a:r>
              <a:rPr lang="de-DE" altLang="de-DE" sz="2000">
                <a:latin typeface="Calibri Light"/>
              </a:rPr>
              <a:t>water.</a:t>
            </a:r>
          </a:p>
          <a:p>
            <a:pPr eaLnBrk="1" hangingPunct="1">
              <a:spcBef>
                <a:spcPts val="1200"/>
              </a:spcBef>
              <a:spcAft>
                <a:spcPts val="0"/>
              </a:spcAft>
              <a:buClr>
                <a:srgbClr val="333333"/>
              </a:buClr>
              <a:buFont typeface="WingDings"/>
              <a:buAutoNum type="arabicPeriod"/>
            </a:pPr>
            <a:r>
              <a:rPr lang="de-DE" altLang="de-DE" sz="2000">
                <a:latin typeface="Calibri Light"/>
              </a:rPr>
              <a:t>The </a:t>
            </a:r>
            <a:r>
              <a:rPr lang="de-DE" altLang="de-DE" sz="2000" dirty="0">
                <a:latin typeface="Calibri Light"/>
              </a:rPr>
              <a:t>diver hooks fish </a:t>
            </a:r>
            <a:r>
              <a:rPr lang="en-US" altLang="de-DE" sz="2000" dirty="0">
                <a:latin typeface="Calibri Light"/>
              </a:rPr>
              <a:t>onto</a:t>
            </a:r>
            <a:r>
              <a:rPr lang="de-DE" altLang="de-DE" sz="2000" dirty="0">
                <a:latin typeface="Calibri Light"/>
              </a:rPr>
              <a:t> the king</a:t>
            </a:r>
            <a:r>
              <a:rPr lang="en-US" altLang="de-DE" sz="2000" dirty="0">
                <a:latin typeface="Calibri Light"/>
              </a:rPr>
              <a:t>’</a:t>
            </a:r>
            <a:r>
              <a:rPr lang="de-DE" altLang="de-DE" sz="2000" dirty="0">
                <a:latin typeface="Calibri Light"/>
              </a:rPr>
              <a:t>s fishing rod so that the king enjoys </a:t>
            </a:r>
            <a:r>
              <a:rPr lang="de-DE" altLang="de-DE" sz="2000">
                <a:latin typeface="Calibri Light"/>
              </a:rPr>
              <a:t>fishing.</a:t>
            </a:r>
          </a:p>
          <a:p>
            <a:pPr eaLnBrk="1" hangingPunct="1">
              <a:spcBef>
                <a:spcPts val="1200"/>
              </a:spcBef>
              <a:spcAft>
                <a:spcPts val="0"/>
              </a:spcAft>
              <a:buClr>
                <a:srgbClr val="333333"/>
              </a:buClr>
              <a:buFont typeface="WingDings"/>
              <a:buAutoNum type="arabicPeriod"/>
            </a:pPr>
            <a:r>
              <a:rPr lang="de-DE" altLang="de-DE" sz="2000">
                <a:latin typeface="Calibri Light"/>
              </a:rPr>
              <a:t>The </a:t>
            </a:r>
            <a:r>
              <a:rPr lang="de-DE" altLang="de-DE" sz="2000" dirty="0">
                <a:latin typeface="Calibri Light"/>
              </a:rPr>
              <a:t>king called his servant to carry the basket of </a:t>
            </a:r>
            <a:r>
              <a:rPr lang="de-DE" altLang="de-DE" sz="2000">
                <a:latin typeface="Calibri Light"/>
              </a:rPr>
              <a:t>fish.</a:t>
            </a:r>
          </a:p>
          <a:p>
            <a:pPr eaLnBrk="1" hangingPunct="1">
              <a:spcBef>
                <a:spcPts val="1200"/>
              </a:spcBef>
              <a:spcAft>
                <a:spcPts val="0"/>
              </a:spcAft>
              <a:buClr>
                <a:srgbClr val="333333"/>
              </a:buClr>
              <a:buFont typeface="WingDings"/>
              <a:buAutoNum type="arabicPeriod"/>
            </a:pPr>
            <a:r>
              <a:rPr lang="de-DE" altLang="de-DE" sz="2000">
                <a:latin typeface="Calibri Light"/>
              </a:rPr>
              <a:t>The </a:t>
            </a:r>
            <a:r>
              <a:rPr lang="de-DE" altLang="de-DE" sz="2000" dirty="0">
                <a:latin typeface="Calibri Light"/>
              </a:rPr>
              <a:t>king supervises the diver</a:t>
            </a:r>
            <a:r>
              <a:rPr lang="en-US" altLang="de-DE" sz="2000" dirty="0">
                <a:latin typeface="Calibri Light"/>
              </a:rPr>
              <a:t>’</a:t>
            </a:r>
            <a:r>
              <a:rPr lang="de-DE" altLang="de-DE" sz="2000" dirty="0">
                <a:latin typeface="Calibri Light"/>
              </a:rPr>
              <a:t>s expedition to the bottom of the sea.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Please re-rate the probability!</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48</a:t>
            </a:fld>
            <a:endParaRPr lang="de-DE" altLang="de-DE"/>
          </a:p>
        </p:txBody>
      </p:sp>
      <p:pic>
        <p:nvPicPr>
          <p:cNvPr id="20" name="Picture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3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37"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41" name="Text Box 6"/>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latin typeface="Calibri Light"/>
              </a:rPr>
              <a:t>The diver is looking for the king</a:t>
            </a:r>
            <a:r>
              <a:rPr lang="en-US" altLang="de-DE" sz="2000" dirty="0">
                <a:latin typeface="Calibri Light"/>
              </a:rPr>
              <a:t>’</a:t>
            </a:r>
            <a:r>
              <a:rPr lang="de-DE" altLang="de-DE" sz="2000" dirty="0">
                <a:latin typeface="Calibri Light"/>
              </a:rPr>
              <a:t>s jewels that dropped into the </a:t>
            </a:r>
            <a:r>
              <a:rPr lang="de-DE" altLang="de-DE" sz="2000">
                <a:latin typeface="Calibri Light"/>
              </a:rPr>
              <a:t>water.</a:t>
            </a:r>
          </a:p>
          <a:p>
            <a:pPr eaLnBrk="1" hangingPunct="1">
              <a:spcBef>
                <a:spcPts val="1200"/>
              </a:spcBef>
              <a:spcAft>
                <a:spcPts val="0"/>
              </a:spcAft>
              <a:buClr>
                <a:srgbClr val="333333"/>
              </a:buClr>
              <a:buFont typeface="WingDings"/>
              <a:buAutoNum type="arabicPeriod"/>
            </a:pPr>
            <a:r>
              <a:rPr lang="de-DE" altLang="de-DE" sz="2000">
                <a:latin typeface="Calibri Light"/>
              </a:rPr>
              <a:t>The </a:t>
            </a:r>
            <a:r>
              <a:rPr lang="de-DE" altLang="de-DE" sz="2000" dirty="0">
                <a:latin typeface="Calibri Light"/>
              </a:rPr>
              <a:t>diver hooks fish </a:t>
            </a:r>
            <a:r>
              <a:rPr lang="en-US" altLang="de-DE" sz="2000" dirty="0">
                <a:latin typeface="Calibri Light"/>
              </a:rPr>
              <a:t>onto</a:t>
            </a:r>
            <a:r>
              <a:rPr lang="de-DE" altLang="de-DE" sz="2000" dirty="0">
                <a:latin typeface="Calibri Light"/>
              </a:rPr>
              <a:t> the king</a:t>
            </a:r>
            <a:r>
              <a:rPr lang="en-US" altLang="de-DE" sz="2000" dirty="0">
                <a:latin typeface="Calibri Light"/>
              </a:rPr>
              <a:t>’</a:t>
            </a:r>
            <a:r>
              <a:rPr lang="de-DE" altLang="de-DE" sz="2000" dirty="0">
                <a:latin typeface="Calibri Light"/>
              </a:rPr>
              <a:t>s fishing rod so that the king enjoys </a:t>
            </a:r>
            <a:r>
              <a:rPr lang="de-DE" altLang="de-DE" sz="2000">
                <a:latin typeface="Calibri Light"/>
              </a:rPr>
              <a:t>fishing.</a:t>
            </a:r>
          </a:p>
          <a:p>
            <a:pPr eaLnBrk="1" hangingPunct="1">
              <a:spcBef>
                <a:spcPts val="1200"/>
              </a:spcBef>
              <a:spcAft>
                <a:spcPts val="0"/>
              </a:spcAft>
              <a:buClr>
                <a:srgbClr val="333333"/>
              </a:buClr>
              <a:buFont typeface="WingDings"/>
              <a:buAutoNum type="arabicPeriod"/>
            </a:pPr>
            <a:r>
              <a:rPr lang="de-DE" altLang="de-DE" sz="2000">
                <a:latin typeface="Calibri Light"/>
              </a:rPr>
              <a:t>The </a:t>
            </a:r>
            <a:r>
              <a:rPr lang="de-DE" altLang="de-DE" sz="2000" dirty="0">
                <a:latin typeface="Calibri Light"/>
              </a:rPr>
              <a:t>king called his servant to carry the basket of </a:t>
            </a:r>
            <a:r>
              <a:rPr lang="de-DE" altLang="de-DE" sz="2000">
                <a:latin typeface="Calibri Light"/>
              </a:rPr>
              <a:t>fish.</a:t>
            </a:r>
          </a:p>
          <a:p>
            <a:pPr eaLnBrk="1" hangingPunct="1">
              <a:spcBef>
                <a:spcPts val="1200"/>
              </a:spcBef>
              <a:spcAft>
                <a:spcPts val="0"/>
              </a:spcAft>
              <a:buClr>
                <a:srgbClr val="333333"/>
              </a:buClr>
              <a:buFont typeface="WingDings"/>
              <a:buAutoNum type="arabicPeriod"/>
            </a:pPr>
            <a:r>
              <a:rPr lang="de-DE" altLang="de-DE" sz="2000">
                <a:latin typeface="Calibri Light"/>
              </a:rPr>
              <a:t>The </a:t>
            </a:r>
            <a:r>
              <a:rPr lang="de-DE" altLang="de-DE" sz="2000" dirty="0">
                <a:latin typeface="Calibri Light"/>
              </a:rPr>
              <a:t>king supervises the diver</a:t>
            </a:r>
            <a:r>
              <a:rPr lang="en-US" altLang="de-DE" sz="2000" dirty="0">
                <a:latin typeface="Calibri Light"/>
              </a:rPr>
              <a:t>’</a:t>
            </a:r>
            <a:r>
              <a:rPr lang="de-DE" altLang="de-DE" sz="2000" dirty="0">
                <a:latin typeface="Calibri Light"/>
              </a:rPr>
              <a:t>s expedition to the bottom of the sea.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49</a:t>
            </a:fld>
            <a:endParaRPr lang="de-DE" altLang="de-DE"/>
          </a:p>
        </p:txBody>
      </p:sp>
      <p:pic>
        <p:nvPicPr>
          <p:cNvPr id="19"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3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36"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37" name="Text Box 6"/>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latin typeface="Calibri Light"/>
              </a:rPr>
              <a:t>The diver is looking for the king</a:t>
            </a:r>
            <a:r>
              <a:rPr lang="en-US" altLang="de-DE" sz="2000" dirty="0">
                <a:latin typeface="Calibri Light"/>
              </a:rPr>
              <a:t>’</a:t>
            </a:r>
            <a:r>
              <a:rPr lang="de-DE" altLang="de-DE" sz="2000" dirty="0">
                <a:latin typeface="Calibri Light"/>
              </a:rPr>
              <a:t>s jewels that dropped into the water.</a:t>
            </a:r>
          </a:p>
          <a:p>
            <a:pPr eaLnBrk="1" hangingPunct="1">
              <a:spcBef>
                <a:spcPts val="1200"/>
              </a:spcBef>
              <a:spcAft>
                <a:spcPts val="0"/>
              </a:spcAft>
              <a:buClr>
                <a:srgbClr val="004992"/>
              </a:buClr>
              <a:buFont typeface="WingDings"/>
              <a:buAutoNum type="arabicPeriod"/>
            </a:pPr>
            <a:r>
              <a:rPr lang="de-DE" altLang="de-DE" sz="2000" dirty="0">
                <a:solidFill>
                  <a:srgbClr val="004992"/>
                </a:solidFill>
                <a:latin typeface="Calibri Light"/>
              </a:rPr>
              <a:t>The diver hooks fish </a:t>
            </a:r>
            <a:r>
              <a:rPr lang="en-US" altLang="de-DE" sz="2000" dirty="0">
                <a:solidFill>
                  <a:srgbClr val="004992"/>
                </a:solidFill>
                <a:latin typeface="Calibri Light"/>
              </a:rPr>
              <a:t>onto</a:t>
            </a:r>
            <a:r>
              <a:rPr lang="de-DE" altLang="de-DE" sz="2000" dirty="0">
                <a:solidFill>
                  <a:srgbClr val="004992"/>
                </a:solidFill>
                <a:latin typeface="Calibri Light"/>
              </a:rPr>
              <a:t> the king</a:t>
            </a:r>
            <a:r>
              <a:rPr lang="en-US" altLang="de-DE" sz="2000" dirty="0">
                <a:solidFill>
                  <a:srgbClr val="004992"/>
                </a:solidFill>
                <a:latin typeface="Calibri Light"/>
              </a:rPr>
              <a:t>’</a:t>
            </a:r>
            <a:r>
              <a:rPr lang="de-DE" altLang="de-DE" sz="2000" dirty="0">
                <a:solidFill>
                  <a:srgbClr val="004992"/>
                </a:solidFill>
                <a:latin typeface="Calibri Light"/>
              </a:rPr>
              <a:t>s fishing rod so that the king enjoys fishing.</a:t>
            </a:r>
          </a:p>
          <a:p>
            <a:pPr eaLnBrk="1" hangingPunct="1">
              <a:spcBef>
                <a:spcPts val="1200"/>
              </a:spcBef>
              <a:spcAft>
                <a:spcPts val="0"/>
              </a:spcAft>
              <a:buClr>
                <a:srgbClr val="333333"/>
              </a:buClr>
              <a:buFont typeface="WingDings"/>
              <a:buAutoNum type="arabicPeriod"/>
            </a:pPr>
            <a:r>
              <a:rPr lang="de-DE" altLang="de-DE" sz="2000" dirty="0">
                <a:latin typeface="Calibri Light"/>
              </a:rPr>
              <a:t>The king called his servant to carry the basket of fish.</a:t>
            </a:r>
          </a:p>
          <a:p>
            <a:pPr eaLnBrk="1" hangingPunct="1">
              <a:spcBef>
                <a:spcPts val="1200"/>
              </a:spcBef>
              <a:spcAft>
                <a:spcPts val="0"/>
              </a:spcAft>
              <a:buClr>
                <a:srgbClr val="333333"/>
              </a:buClr>
              <a:buFont typeface="WingDings"/>
              <a:buAutoNum type="arabicPeriod"/>
            </a:pPr>
            <a:r>
              <a:rPr lang="de-DE" altLang="de-DE" sz="2000" dirty="0">
                <a:latin typeface="Calibri Light"/>
              </a:rPr>
              <a:t>The king supervises the diver</a:t>
            </a:r>
            <a:r>
              <a:rPr lang="en-US" altLang="de-DE" sz="2000" dirty="0">
                <a:latin typeface="Calibri Light"/>
              </a:rPr>
              <a:t>’</a:t>
            </a:r>
            <a:r>
              <a:rPr lang="de-DE" altLang="de-DE" sz="2000" dirty="0">
                <a:latin typeface="Calibri Light"/>
              </a:rPr>
              <a:t>s expedition to the bottom of the sea.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How probable do you find each option?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50</a:t>
            </a:fld>
            <a:endParaRPr lang="de-DE" altLang="de-DE"/>
          </a:p>
        </p:txBody>
      </p:sp>
      <p:pic>
        <p:nvPicPr>
          <p:cNvPr id="13"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1"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man </a:t>
            </a:r>
            <a:r>
              <a:rPr lang="de-DE" altLang="de-DE" sz="2000" dirty="0" err="1">
                <a:solidFill>
                  <a:srgbClr val="333333"/>
                </a:solidFill>
                <a:latin typeface="Calibri Light"/>
              </a:rPr>
              <a:t>has</a:t>
            </a:r>
            <a:r>
              <a:rPr lang="de-DE" altLang="de-DE" sz="2000" dirty="0">
                <a:solidFill>
                  <a:srgbClr val="333333"/>
                </a:solidFill>
                <a:latin typeface="Calibri Light"/>
              </a:rPr>
              <a:t> just </a:t>
            </a:r>
            <a:r>
              <a:rPr lang="de-DE" altLang="de-DE" sz="2000" dirty="0" err="1">
                <a:solidFill>
                  <a:srgbClr val="333333"/>
                </a:solidFill>
                <a:latin typeface="Calibri Light"/>
              </a:rPr>
              <a:t>introduced</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son</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 </a:t>
            </a:r>
            <a:r>
              <a:rPr lang="de-DE" altLang="de-DE" sz="2000" err="1">
                <a:solidFill>
                  <a:srgbClr val="333333"/>
                </a:solidFill>
                <a:latin typeface="Calibri Light"/>
              </a:rPr>
              <a:t>neighbour</a:t>
            </a:r>
            <a:r>
              <a:rPr lang="de-DE" altLang="de-DE" sz="200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err="1">
                <a:solidFill>
                  <a:srgbClr val="333333"/>
                </a:solidFill>
                <a:latin typeface="Calibri Light"/>
              </a:rPr>
              <a:t>friends</a:t>
            </a:r>
            <a:r>
              <a:rPr lang="de-DE" altLang="de-DE" sz="2000" dirty="0">
                <a:solidFill>
                  <a:srgbClr val="333333"/>
                </a:solidFill>
                <a:latin typeface="Calibri Light"/>
              </a:rPr>
              <a:t> </a:t>
            </a:r>
            <a:r>
              <a:rPr lang="de-DE" altLang="de-DE" sz="2000" dirty="0" err="1">
                <a:solidFill>
                  <a:srgbClr val="333333"/>
                </a:solidFill>
                <a:latin typeface="Calibri Light"/>
              </a:rPr>
              <a:t>say</a:t>
            </a:r>
            <a:r>
              <a:rPr lang="de-DE" altLang="de-DE" sz="2000" dirty="0">
                <a:solidFill>
                  <a:srgbClr val="333333"/>
                </a:solidFill>
                <a:latin typeface="Calibri Light"/>
              </a:rPr>
              <a:t> </a:t>
            </a:r>
            <a:r>
              <a:rPr lang="de-DE" altLang="de-DE" sz="2000" dirty="0" err="1">
                <a:solidFill>
                  <a:srgbClr val="333333"/>
                </a:solidFill>
                <a:latin typeface="Calibri Light"/>
              </a:rPr>
              <a:t>good</a:t>
            </a:r>
            <a:r>
              <a:rPr lang="de-DE" altLang="de-DE" sz="2000" dirty="0">
                <a:solidFill>
                  <a:srgbClr val="333333"/>
                </a:solidFill>
                <a:latin typeface="Calibri Light"/>
              </a:rPr>
              <a:t>-bye after a </a:t>
            </a:r>
            <a:r>
              <a:rPr lang="de-DE" altLang="de-DE" sz="2000" dirty="0" err="1">
                <a:solidFill>
                  <a:srgbClr val="333333"/>
                </a:solidFill>
                <a:latin typeface="Calibri Light"/>
              </a:rPr>
              <a:t>joint</a:t>
            </a:r>
            <a:r>
              <a:rPr lang="de-DE" altLang="de-DE" sz="2000" dirty="0">
                <a:solidFill>
                  <a:srgbClr val="333333"/>
                </a:solidFill>
                <a:latin typeface="Calibri Light"/>
              </a:rPr>
              <a:t> </a:t>
            </a:r>
            <a:r>
              <a:rPr lang="de-DE" altLang="de-DE" sz="2000" dirty="0" err="1">
                <a:solidFill>
                  <a:srgbClr val="333333"/>
                </a:solidFill>
                <a:latin typeface="Calibri Light"/>
              </a:rPr>
              <a:t>holiday</a:t>
            </a:r>
            <a:r>
              <a:rPr lang="de-DE" altLang="de-DE" sz="2000" dirty="0">
                <a:solidFill>
                  <a:srgbClr val="333333"/>
                </a:solidFill>
                <a:latin typeface="Calibri Light"/>
              </a:rPr>
              <a:t> camp.</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man </a:t>
            </a:r>
            <a:r>
              <a:rPr lang="de-DE" altLang="de-DE" sz="2000" dirty="0" err="1">
                <a:solidFill>
                  <a:srgbClr val="333333"/>
                </a:solidFill>
                <a:latin typeface="Calibri Light"/>
              </a:rPr>
              <a:t>asks</a:t>
            </a:r>
            <a:r>
              <a:rPr lang="de-DE" altLang="de-DE" sz="2000" dirty="0">
                <a:solidFill>
                  <a:srgbClr val="333333"/>
                </a:solidFill>
                <a:latin typeface="Calibri Light"/>
              </a:rPr>
              <a:t>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boys</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t>
            </a:r>
            <a:r>
              <a:rPr lang="de-DE" altLang="de-DE" sz="2000" dirty="0" err="1">
                <a:solidFill>
                  <a:srgbClr val="333333"/>
                </a:solidFill>
                <a:latin typeface="Calibri Light"/>
              </a:rPr>
              <a:t>reconcile</a:t>
            </a:r>
            <a:r>
              <a:rPr lang="de-DE" altLang="de-DE" sz="2000" dirty="0">
                <a:solidFill>
                  <a:srgbClr val="333333"/>
                </a:solidFill>
                <a:latin typeface="Calibri Light"/>
              </a:rPr>
              <a:t> after a </a:t>
            </a:r>
            <a:r>
              <a:rPr lang="de-DE" altLang="de-DE" sz="2000" dirty="0" err="1">
                <a:solidFill>
                  <a:srgbClr val="333333"/>
                </a:solidFill>
                <a:latin typeface="Calibri Light"/>
              </a:rPr>
              <a:t>quarrel</a:t>
            </a:r>
            <a:r>
              <a:rPr lang="de-DE" altLang="de-DE" sz="2000" dirty="0">
                <a:solidFill>
                  <a:srgbClr val="333333"/>
                </a:solidFill>
                <a:latin typeface="Calibri Light"/>
              </a:rPr>
              <a:t>.</a:t>
            </a:r>
            <a:r>
              <a:rPr lang="de-DE" altLang="de-DE" sz="200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a:solidFill>
                  <a:srgbClr val="333333"/>
                </a:solidFill>
                <a:latin typeface="Calibri Light"/>
              </a:rPr>
              <a:t>man </a:t>
            </a:r>
            <a:r>
              <a:rPr lang="de-DE" altLang="de-DE" sz="2000" dirty="0" err="1">
                <a:solidFill>
                  <a:srgbClr val="333333"/>
                </a:solidFill>
                <a:latin typeface="Calibri Light"/>
              </a:rPr>
              <a:t>wants</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t>
            </a:r>
            <a:r>
              <a:rPr lang="de-DE" altLang="de-DE" sz="2000" dirty="0" err="1">
                <a:solidFill>
                  <a:srgbClr val="333333"/>
                </a:solidFill>
                <a:latin typeface="Calibri Light"/>
              </a:rPr>
              <a:t>walk</a:t>
            </a:r>
            <a:r>
              <a:rPr lang="de-DE" altLang="de-DE" sz="2000" dirty="0">
                <a:solidFill>
                  <a:srgbClr val="333333"/>
                </a:solidFill>
                <a:latin typeface="Calibri Light"/>
              </a:rPr>
              <a:t> on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pavement</a:t>
            </a:r>
            <a:r>
              <a:rPr lang="de-DE" altLang="de-DE" sz="2000" dirty="0">
                <a:solidFill>
                  <a:srgbClr val="333333"/>
                </a:solidFill>
                <a:latin typeface="Calibri Light"/>
              </a:rPr>
              <a:t> but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boys</a:t>
            </a:r>
            <a:r>
              <a:rPr lang="de-DE" altLang="de-DE" sz="2000" dirty="0">
                <a:solidFill>
                  <a:srgbClr val="333333"/>
                </a:solidFill>
                <a:latin typeface="Calibri Light"/>
              </a:rPr>
              <a:t> </a:t>
            </a:r>
            <a:r>
              <a:rPr lang="de-DE" altLang="de-DE" sz="2000" dirty="0" err="1">
                <a:solidFill>
                  <a:srgbClr val="333333"/>
                </a:solidFill>
                <a:latin typeface="Calibri Light"/>
              </a:rPr>
              <a:t>obstruct</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err="1">
                <a:solidFill>
                  <a:srgbClr val="333333"/>
                </a:solidFill>
                <a:latin typeface="Calibri Light"/>
              </a:rPr>
              <a:t>way</a:t>
            </a:r>
            <a:r>
              <a:rPr lang="de-DE" altLang="de-DE" sz="2000">
                <a:solidFill>
                  <a:srgbClr val="333333"/>
                </a:solidFill>
                <a:latin typeface="Calibri Light"/>
              </a:rPr>
              <a:t>.</a:t>
            </a:r>
            <a:endParaRPr lang="de-DE" altLang="de-DE" sz="2000" dirty="0">
              <a:solidFill>
                <a:srgbClr val="333333"/>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Has your judgement changed with the new picture?</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51</a:t>
            </a:fld>
            <a:endParaRPr lang="de-DE" altLang="de-DE"/>
          </a:p>
        </p:txBody>
      </p:sp>
      <p:pic>
        <p:nvPicPr>
          <p:cNvPr id="17" name="Picture 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8"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1"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man </a:t>
            </a:r>
            <a:r>
              <a:rPr lang="de-DE" altLang="de-DE" sz="2000" dirty="0" err="1">
                <a:solidFill>
                  <a:srgbClr val="333333"/>
                </a:solidFill>
                <a:latin typeface="Calibri Light"/>
              </a:rPr>
              <a:t>has</a:t>
            </a:r>
            <a:r>
              <a:rPr lang="de-DE" altLang="de-DE" sz="2000" dirty="0">
                <a:solidFill>
                  <a:srgbClr val="333333"/>
                </a:solidFill>
                <a:latin typeface="Calibri Light"/>
              </a:rPr>
              <a:t> just </a:t>
            </a:r>
            <a:r>
              <a:rPr lang="de-DE" altLang="de-DE" sz="2000" dirty="0" err="1">
                <a:solidFill>
                  <a:srgbClr val="333333"/>
                </a:solidFill>
                <a:latin typeface="Calibri Light"/>
              </a:rPr>
              <a:t>introduced</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son</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 </a:t>
            </a:r>
            <a:r>
              <a:rPr lang="de-DE" altLang="de-DE" sz="2000" err="1">
                <a:solidFill>
                  <a:srgbClr val="333333"/>
                </a:solidFill>
                <a:latin typeface="Calibri Light"/>
              </a:rPr>
              <a:t>neighbour</a:t>
            </a:r>
            <a:r>
              <a:rPr lang="de-DE" altLang="de-DE" sz="200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err="1">
                <a:solidFill>
                  <a:srgbClr val="333333"/>
                </a:solidFill>
                <a:latin typeface="Calibri Light"/>
              </a:rPr>
              <a:t>friends</a:t>
            </a:r>
            <a:r>
              <a:rPr lang="de-DE" altLang="de-DE" sz="2000" dirty="0">
                <a:solidFill>
                  <a:srgbClr val="333333"/>
                </a:solidFill>
                <a:latin typeface="Calibri Light"/>
              </a:rPr>
              <a:t> </a:t>
            </a:r>
            <a:r>
              <a:rPr lang="de-DE" altLang="de-DE" sz="2000" dirty="0" err="1">
                <a:solidFill>
                  <a:srgbClr val="333333"/>
                </a:solidFill>
                <a:latin typeface="Calibri Light"/>
              </a:rPr>
              <a:t>say</a:t>
            </a:r>
            <a:r>
              <a:rPr lang="de-DE" altLang="de-DE" sz="2000" dirty="0">
                <a:solidFill>
                  <a:srgbClr val="333333"/>
                </a:solidFill>
                <a:latin typeface="Calibri Light"/>
              </a:rPr>
              <a:t> </a:t>
            </a:r>
            <a:r>
              <a:rPr lang="de-DE" altLang="de-DE" sz="2000" dirty="0" err="1">
                <a:solidFill>
                  <a:srgbClr val="333333"/>
                </a:solidFill>
                <a:latin typeface="Calibri Light"/>
              </a:rPr>
              <a:t>good</a:t>
            </a:r>
            <a:r>
              <a:rPr lang="de-DE" altLang="de-DE" sz="2000" dirty="0">
                <a:solidFill>
                  <a:srgbClr val="333333"/>
                </a:solidFill>
                <a:latin typeface="Calibri Light"/>
              </a:rPr>
              <a:t>-bye after a </a:t>
            </a:r>
            <a:r>
              <a:rPr lang="de-DE" altLang="de-DE" sz="2000" dirty="0" err="1">
                <a:solidFill>
                  <a:srgbClr val="333333"/>
                </a:solidFill>
                <a:latin typeface="Calibri Light"/>
              </a:rPr>
              <a:t>joint</a:t>
            </a:r>
            <a:r>
              <a:rPr lang="de-DE" altLang="de-DE" sz="2000" dirty="0">
                <a:solidFill>
                  <a:srgbClr val="333333"/>
                </a:solidFill>
                <a:latin typeface="Calibri Light"/>
              </a:rPr>
              <a:t> </a:t>
            </a:r>
            <a:r>
              <a:rPr lang="de-DE" altLang="de-DE" sz="2000" dirty="0" err="1">
                <a:solidFill>
                  <a:srgbClr val="333333"/>
                </a:solidFill>
                <a:latin typeface="Calibri Light"/>
              </a:rPr>
              <a:t>holiday</a:t>
            </a:r>
            <a:r>
              <a:rPr lang="de-DE" altLang="de-DE" sz="2000" dirty="0">
                <a:solidFill>
                  <a:srgbClr val="333333"/>
                </a:solidFill>
                <a:latin typeface="Calibri Light"/>
              </a:rPr>
              <a:t> camp.</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man </a:t>
            </a:r>
            <a:r>
              <a:rPr lang="de-DE" altLang="de-DE" sz="2000" dirty="0" err="1">
                <a:solidFill>
                  <a:srgbClr val="333333"/>
                </a:solidFill>
                <a:latin typeface="Calibri Light"/>
              </a:rPr>
              <a:t>asks</a:t>
            </a:r>
            <a:r>
              <a:rPr lang="de-DE" altLang="de-DE" sz="2000" dirty="0">
                <a:solidFill>
                  <a:srgbClr val="333333"/>
                </a:solidFill>
                <a:latin typeface="Calibri Light"/>
              </a:rPr>
              <a:t>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boys</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t>
            </a:r>
            <a:r>
              <a:rPr lang="de-DE" altLang="de-DE" sz="2000" dirty="0" err="1">
                <a:solidFill>
                  <a:srgbClr val="333333"/>
                </a:solidFill>
                <a:latin typeface="Calibri Light"/>
              </a:rPr>
              <a:t>reconcile</a:t>
            </a:r>
            <a:r>
              <a:rPr lang="de-DE" altLang="de-DE" sz="2000" dirty="0">
                <a:solidFill>
                  <a:srgbClr val="333333"/>
                </a:solidFill>
                <a:latin typeface="Calibri Light"/>
              </a:rPr>
              <a:t> after a </a:t>
            </a:r>
            <a:r>
              <a:rPr lang="de-DE" altLang="de-DE" sz="2000" dirty="0" err="1">
                <a:solidFill>
                  <a:srgbClr val="333333"/>
                </a:solidFill>
                <a:latin typeface="Calibri Light"/>
              </a:rPr>
              <a:t>quarrel</a:t>
            </a:r>
            <a:r>
              <a:rPr lang="de-DE" altLang="de-DE" sz="2000" dirty="0">
                <a:solidFill>
                  <a:srgbClr val="333333"/>
                </a:solidFill>
                <a:latin typeface="Calibri Light"/>
              </a:rPr>
              <a:t>.</a:t>
            </a:r>
            <a:r>
              <a:rPr lang="de-DE" altLang="de-DE" sz="200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a:solidFill>
                  <a:srgbClr val="333333"/>
                </a:solidFill>
                <a:latin typeface="Calibri Light"/>
              </a:rPr>
              <a:t>man </a:t>
            </a:r>
            <a:r>
              <a:rPr lang="de-DE" altLang="de-DE" sz="2000" dirty="0" err="1">
                <a:solidFill>
                  <a:srgbClr val="333333"/>
                </a:solidFill>
                <a:latin typeface="Calibri Light"/>
              </a:rPr>
              <a:t>wants</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t>
            </a:r>
            <a:r>
              <a:rPr lang="de-DE" altLang="de-DE" sz="2000" dirty="0" err="1">
                <a:solidFill>
                  <a:srgbClr val="333333"/>
                </a:solidFill>
                <a:latin typeface="Calibri Light"/>
              </a:rPr>
              <a:t>walk</a:t>
            </a:r>
            <a:r>
              <a:rPr lang="de-DE" altLang="de-DE" sz="2000" dirty="0">
                <a:solidFill>
                  <a:srgbClr val="333333"/>
                </a:solidFill>
                <a:latin typeface="Calibri Light"/>
              </a:rPr>
              <a:t> on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pavement</a:t>
            </a:r>
            <a:r>
              <a:rPr lang="de-DE" altLang="de-DE" sz="2000" dirty="0">
                <a:solidFill>
                  <a:srgbClr val="333333"/>
                </a:solidFill>
                <a:latin typeface="Calibri Light"/>
              </a:rPr>
              <a:t> but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boys</a:t>
            </a:r>
            <a:r>
              <a:rPr lang="de-DE" altLang="de-DE" sz="2000" dirty="0">
                <a:solidFill>
                  <a:srgbClr val="333333"/>
                </a:solidFill>
                <a:latin typeface="Calibri Light"/>
              </a:rPr>
              <a:t> </a:t>
            </a:r>
            <a:r>
              <a:rPr lang="de-DE" altLang="de-DE" sz="2000" dirty="0" err="1">
                <a:solidFill>
                  <a:srgbClr val="333333"/>
                </a:solidFill>
                <a:latin typeface="Calibri Light"/>
              </a:rPr>
              <a:t>obstruct</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err="1">
                <a:solidFill>
                  <a:srgbClr val="333333"/>
                </a:solidFill>
                <a:latin typeface="Calibri Light"/>
              </a:rPr>
              <a:t>way</a:t>
            </a:r>
            <a:r>
              <a:rPr lang="de-DE" altLang="de-DE" sz="2000">
                <a:solidFill>
                  <a:srgbClr val="333333"/>
                </a:solidFill>
                <a:latin typeface="Calibri Light"/>
              </a:rPr>
              <a:t>.</a:t>
            </a:r>
            <a:endParaRPr lang="de-DE" altLang="de-DE" sz="2000" dirty="0">
              <a:solidFill>
                <a:srgbClr val="333333"/>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Please re-rate the probability!</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52</a:t>
            </a:fld>
            <a:endParaRPr lang="de-DE" altLang="de-DE"/>
          </a:p>
        </p:txBody>
      </p:sp>
      <p:pic>
        <p:nvPicPr>
          <p:cNvPr id="20" name="Picture 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6"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7"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1"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man </a:t>
            </a:r>
            <a:r>
              <a:rPr lang="de-DE" altLang="de-DE" sz="2000" dirty="0" err="1">
                <a:solidFill>
                  <a:srgbClr val="333333"/>
                </a:solidFill>
                <a:latin typeface="Calibri Light"/>
              </a:rPr>
              <a:t>has</a:t>
            </a:r>
            <a:r>
              <a:rPr lang="de-DE" altLang="de-DE" sz="2000" dirty="0">
                <a:solidFill>
                  <a:srgbClr val="333333"/>
                </a:solidFill>
                <a:latin typeface="Calibri Light"/>
              </a:rPr>
              <a:t> just </a:t>
            </a:r>
            <a:r>
              <a:rPr lang="de-DE" altLang="de-DE" sz="2000" dirty="0" err="1">
                <a:solidFill>
                  <a:srgbClr val="333333"/>
                </a:solidFill>
                <a:latin typeface="Calibri Light"/>
              </a:rPr>
              <a:t>introduced</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son</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 </a:t>
            </a:r>
            <a:r>
              <a:rPr lang="de-DE" altLang="de-DE" sz="2000" err="1">
                <a:solidFill>
                  <a:srgbClr val="333333"/>
                </a:solidFill>
                <a:latin typeface="Calibri Light"/>
              </a:rPr>
              <a:t>neighbour</a:t>
            </a:r>
            <a:r>
              <a:rPr lang="de-DE" altLang="de-DE" sz="200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err="1">
                <a:solidFill>
                  <a:srgbClr val="333333"/>
                </a:solidFill>
                <a:latin typeface="Calibri Light"/>
              </a:rPr>
              <a:t>friends</a:t>
            </a:r>
            <a:r>
              <a:rPr lang="de-DE" altLang="de-DE" sz="2000" dirty="0">
                <a:solidFill>
                  <a:srgbClr val="333333"/>
                </a:solidFill>
                <a:latin typeface="Calibri Light"/>
              </a:rPr>
              <a:t> </a:t>
            </a:r>
            <a:r>
              <a:rPr lang="de-DE" altLang="de-DE" sz="2000" dirty="0" err="1">
                <a:solidFill>
                  <a:srgbClr val="333333"/>
                </a:solidFill>
                <a:latin typeface="Calibri Light"/>
              </a:rPr>
              <a:t>say</a:t>
            </a:r>
            <a:r>
              <a:rPr lang="de-DE" altLang="de-DE" sz="2000" dirty="0">
                <a:solidFill>
                  <a:srgbClr val="333333"/>
                </a:solidFill>
                <a:latin typeface="Calibri Light"/>
              </a:rPr>
              <a:t> </a:t>
            </a:r>
            <a:r>
              <a:rPr lang="de-DE" altLang="de-DE" sz="2000" dirty="0" err="1">
                <a:solidFill>
                  <a:srgbClr val="333333"/>
                </a:solidFill>
                <a:latin typeface="Calibri Light"/>
              </a:rPr>
              <a:t>good</a:t>
            </a:r>
            <a:r>
              <a:rPr lang="de-DE" altLang="de-DE" sz="2000" dirty="0">
                <a:solidFill>
                  <a:srgbClr val="333333"/>
                </a:solidFill>
                <a:latin typeface="Calibri Light"/>
              </a:rPr>
              <a:t>-bye after a </a:t>
            </a:r>
            <a:r>
              <a:rPr lang="de-DE" altLang="de-DE" sz="2000" dirty="0" err="1">
                <a:solidFill>
                  <a:srgbClr val="333333"/>
                </a:solidFill>
                <a:latin typeface="Calibri Light"/>
              </a:rPr>
              <a:t>joint</a:t>
            </a:r>
            <a:r>
              <a:rPr lang="de-DE" altLang="de-DE" sz="2000" dirty="0">
                <a:solidFill>
                  <a:srgbClr val="333333"/>
                </a:solidFill>
                <a:latin typeface="Calibri Light"/>
              </a:rPr>
              <a:t> </a:t>
            </a:r>
            <a:r>
              <a:rPr lang="de-DE" altLang="de-DE" sz="2000" dirty="0" err="1">
                <a:solidFill>
                  <a:srgbClr val="333333"/>
                </a:solidFill>
                <a:latin typeface="Calibri Light"/>
              </a:rPr>
              <a:t>holiday</a:t>
            </a:r>
            <a:r>
              <a:rPr lang="de-DE" altLang="de-DE" sz="2000" dirty="0">
                <a:solidFill>
                  <a:srgbClr val="333333"/>
                </a:solidFill>
                <a:latin typeface="Calibri Light"/>
              </a:rPr>
              <a:t> camp.</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man </a:t>
            </a:r>
            <a:r>
              <a:rPr lang="de-DE" altLang="de-DE" sz="2000" dirty="0" err="1">
                <a:solidFill>
                  <a:srgbClr val="333333"/>
                </a:solidFill>
                <a:latin typeface="Calibri Light"/>
              </a:rPr>
              <a:t>asks</a:t>
            </a:r>
            <a:r>
              <a:rPr lang="de-DE" altLang="de-DE" sz="2000" dirty="0">
                <a:solidFill>
                  <a:srgbClr val="333333"/>
                </a:solidFill>
                <a:latin typeface="Calibri Light"/>
              </a:rPr>
              <a:t>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boys</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t>
            </a:r>
            <a:r>
              <a:rPr lang="de-DE" altLang="de-DE" sz="2000" dirty="0" err="1">
                <a:solidFill>
                  <a:srgbClr val="333333"/>
                </a:solidFill>
                <a:latin typeface="Calibri Light"/>
              </a:rPr>
              <a:t>reconcile</a:t>
            </a:r>
            <a:r>
              <a:rPr lang="de-DE" altLang="de-DE" sz="2000" dirty="0">
                <a:solidFill>
                  <a:srgbClr val="333333"/>
                </a:solidFill>
                <a:latin typeface="Calibri Light"/>
              </a:rPr>
              <a:t> after a </a:t>
            </a:r>
            <a:r>
              <a:rPr lang="de-DE" altLang="de-DE" sz="2000" dirty="0" err="1">
                <a:solidFill>
                  <a:srgbClr val="333333"/>
                </a:solidFill>
                <a:latin typeface="Calibri Light"/>
              </a:rPr>
              <a:t>quarrel</a:t>
            </a:r>
            <a:r>
              <a:rPr lang="de-DE" altLang="de-DE" sz="2000" dirty="0">
                <a:solidFill>
                  <a:srgbClr val="333333"/>
                </a:solidFill>
                <a:latin typeface="Calibri Light"/>
              </a:rPr>
              <a:t>.</a:t>
            </a:r>
            <a:r>
              <a:rPr lang="de-DE" altLang="de-DE" sz="200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a:solidFill>
                  <a:srgbClr val="333333"/>
                </a:solidFill>
                <a:latin typeface="Calibri Light"/>
              </a:rPr>
              <a:t>man </a:t>
            </a:r>
            <a:r>
              <a:rPr lang="de-DE" altLang="de-DE" sz="2000" dirty="0" err="1">
                <a:solidFill>
                  <a:srgbClr val="333333"/>
                </a:solidFill>
                <a:latin typeface="Calibri Light"/>
              </a:rPr>
              <a:t>wants</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t>
            </a:r>
            <a:r>
              <a:rPr lang="de-DE" altLang="de-DE" sz="2000" dirty="0" err="1">
                <a:solidFill>
                  <a:srgbClr val="333333"/>
                </a:solidFill>
                <a:latin typeface="Calibri Light"/>
              </a:rPr>
              <a:t>walk</a:t>
            </a:r>
            <a:r>
              <a:rPr lang="de-DE" altLang="de-DE" sz="2000" dirty="0">
                <a:solidFill>
                  <a:srgbClr val="333333"/>
                </a:solidFill>
                <a:latin typeface="Calibri Light"/>
              </a:rPr>
              <a:t> on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pavement</a:t>
            </a:r>
            <a:r>
              <a:rPr lang="de-DE" altLang="de-DE" sz="2000" dirty="0">
                <a:solidFill>
                  <a:srgbClr val="333333"/>
                </a:solidFill>
                <a:latin typeface="Calibri Light"/>
              </a:rPr>
              <a:t> but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boys</a:t>
            </a:r>
            <a:r>
              <a:rPr lang="de-DE" altLang="de-DE" sz="2000" dirty="0">
                <a:solidFill>
                  <a:srgbClr val="333333"/>
                </a:solidFill>
                <a:latin typeface="Calibri Light"/>
              </a:rPr>
              <a:t> </a:t>
            </a:r>
            <a:r>
              <a:rPr lang="de-DE" altLang="de-DE" sz="2000" dirty="0" err="1">
                <a:solidFill>
                  <a:srgbClr val="333333"/>
                </a:solidFill>
                <a:latin typeface="Calibri Light"/>
              </a:rPr>
              <a:t>obstruct</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err="1">
                <a:solidFill>
                  <a:srgbClr val="333333"/>
                </a:solidFill>
                <a:latin typeface="Calibri Light"/>
              </a:rPr>
              <a:t>way</a:t>
            </a:r>
            <a:r>
              <a:rPr lang="de-DE" altLang="de-DE" sz="2000">
                <a:solidFill>
                  <a:srgbClr val="333333"/>
                </a:solidFill>
                <a:latin typeface="Calibri Light"/>
              </a:rPr>
              <a:t>.</a:t>
            </a:r>
            <a:endParaRPr lang="de-DE" altLang="de-DE" sz="2000" dirty="0">
              <a:solidFill>
                <a:srgbClr val="333333"/>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53</a:t>
            </a:fld>
            <a:endParaRPr lang="de-DE" altLang="de-DE"/>
          </a:p>
        </p:txBody>
      </p:sp>
      <p:pic>
        <p:nvPicPr>
          <p:cNvPr id="19"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5"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36"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7"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man has just introduced his son to a neighbour.</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friends say good-bye after a joint holiday camp.</a:t>
            </a:r>
          </a:p>
          <a:p>
            <a:pPr eaLnBrk="1" hangingPunct="1">
              <a:spcBef>
                <a:spcPts val="1200"/>
              </a:spcBef>
              <a:spcAft>
                <a:spcPts val="0"/>
              </a:spcAft>
              <a:buClr>
                <a:srgbClr val="004992"/>
              </a:buClr>
              <a:buFont typeface="WingDings"/>
              <a:buAutoNum type="arabicPeriod"/>
            </a:pPr>
            <a:r>
              <a:rPr lang="de-DE" altLang="de-DE" sz="2000" dirty="0">
                <a:solidFill>
                  <a:srgbClr val="004992"/>
                </a:solidFill>
                <a:latin typeface="Calibri Light"/>
              </a:rPr>
              <a:t>The man asks the boys to reconcile after a quarrel.	</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man wants to walk on the pavement but the boys obstruct his way.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How probable do you find each option?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54</a:t>
            </a:fld>
            <a:endParaRPr lang="de-DE" altLang="de-DE"/>
          </a:p>
        </p:txBody>
      </p:sp>
      <p:pic>
        <p:nvPicPr>
          <p:cNvPr id="14"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2" name="Text Box 2"/>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a:t>
            </a:r>
            <a:r>
              <a:rPr lang="de-DE" altLang="de-DE" sz="2000" dirty="0" err="1">
                <a:solidFill>
                  <a:srgbClr val="333333"/>
                </a:solidFill>
                <a:latin typeface="Calibri Light"/>
              </a:rPr>
              <a:t>serenade</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young</a:t>
            </a:r>
            <a:r>
              <a:rPr lang="de-DE" altLang="de-DE" sz="2000" dirty="0">
                <a:solidFill>
                  <a:srgbClr val="333333"/>
                </a:solidFill>
                <a:latin typeface="Calibri Light"/>
              </a:rPr>
              <a:t> man </a:t>
            </a:r>
            <a:r>
              <a:rPr lang="de-DE" altLang="de-DE" sz="2000" dirty="0" err="1">
                <a:solidFill>
                  <a:srgbClr val="333333"/>
                </a:solidFill>
                <a:latin typeface="Calibri Light"/>
              </a:rPr>
              <a:t>has</a:t>
            </a:r>
            <a:r>
              <a:rPr lang="de-DE" altLang="de-DE" sz="2000" dirty="0">
                <a:solidFill>
                  <a:srgbClr val="333333"/>
                </a:solidFill>
                <a:latin typeface="Calibri Light"/>
              </a:rPr>
              <a:t> </a:t>
            </a:r>
            <a:r>
              <a:rPr lang="de-DE" altLang="de-DE" sz="2000" dirty="0" err="1">
                <a:solidFill>
                  <a:srgbClr val="333333"/>
                </a:solidFill>
                <a:latin typeface="Calibri Light"/>
              </a:rPr>
              <a:t>disturbed</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girl-friend</a:t>
            </a:r>
            <a:r>
              <a:rPr lang="en-US" altLang="de-DE" sz="2000" dirty="0">
                <a:solidFill>
                  <a:srgbClr val="333333"/>
                </a:solidFill>
                <a:latin typeface="Calibri Light"/>
              </a:rPr>
              <a:t>’</a:t>
            </a:r>
            <a:r>
              <a:rPr lang="de-DE" altLang="de-DE" sz="2000" dirty="0">
                <a:solidFill>
                  <a:srgbClr val="333333"/>
                </a:solidFill>
                <a:latin typeface="Calibri Light"/>
              </a:rPr>
              <a:t>s </a:t>
            </a:r>
            <a:r>
              <a:rPr lang="de-DE" altLang="de-DE" sz="2000" dirty="0" err="1">
                <a:solidFill>
                  <a:srgbClr val="333333"/>
                </a:solidFill>
                <a:latin typeface="Calibri Light"/>
              </a:rPr>
              <a:t>father</a:t>
            </a:r>
            <a:r>
              <a:rPr lang="de-DE" altLang="de-DE" sz="200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a:t>
            </a:r>
            <a:r>
              <a:rPr lang="de-DE" altLang="de-DE" sz="2000" dirty="0" err="1">
                <a:solidFill>
                  <a:srgbClr val="333333"/>
                </a:solidFill>
                <a:latin typeface="Calibri Light"/>
              </a:rPr>
              <a:t>young</a:t>
            </a:r>
            <a:r>
              <a:rPr lang="de-DE" altLang="de-DE" sz="2000" dirty="0">
                <a:solidFill>
                  <a:srgbClr val="333333"/>
                </a:solidFill>
                <a:latin typeface="Calibri Light"/>
              </a:rPr>
              <a:t> man </a:t>
            </a:r>
            <a:r>
              <a:rPr lang="de-DE" altLang="de-DE" sz="2000" dirty="0" err="1">
                <a:solidFill>
                  <a:srgbClr val="333333"/>
                </a:solidFill>
                <a:latin typeface="Calibri Light"/>
              </a:rPr>
              <a:t>is</a:t>
            </a:r>
            <a:r>
              <a:rPr lang="de-DE" altLang="de-DE" sz="2000" dirty="0">
                <a:solidFill>
                  <a:srgbClr val="333333"/>
                </a:solidFill>
                <a:latin typeface="Calibri Light"/>
              </a:rPr>
              <a:t> on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way</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 band </a:t>
            </a:r>
            <a:r>
              <a:rPr lang="de-DE" altLang="de-DE" sz="2000" err="1">
                <a:solidFill>
                  <a:srgbClr val="333333"/>
                </a:solidFill>
                <a:latin typeface="Calibri Light"/>
              </a:rPr>
              <a:t>rehearsal</a:t>
            </a:r>
            <a:r>
              <a:rPr lang="de-DE" altLang="de-DE" sz="200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err="1">
                <a:solidFill>
                  <a:srgbClr val="333333"/>
                </a:solidFill>
                <a:latin typeface="Calibri Light"/>
              </a:rPr>
              <a:t>young</a:t>
            </a:r>
            <a:r>
              <a:rPr lang="de-DE" altLang="de-DE" sz="2000" dirty="0">
                <a:solidFill>
                  <a:srgbClr val="333333"/>
                </a:solidFill>
                <a:latin typeface="Calibri Light"/>
              </a:rPr>
              <a:t> man </a:t>
            </a:r>
            <a:r>
              <a:rPr lang="de-DE" altLang="de-DE" sz="2000" dirty="0" err="1">
                <a:solidFill>
                  <a:srgbClr val="333333"/>
                </a:solidFill>
                <a:latin typeface="Calibri Light"/>
              </a:rPr>
              <a:t>has</a:t>
            </a:r>
            <a:r>
              <a:rPr lang="de-DE" altLang="de-DE" sz="2000" dirty="0">
                <a:solidFill>
                  <a:srgbClr val="333333"/>
                </a:solidFill>
                <a:latin typeface="Calibri Light"/>
              </a:rPr>
              <a:t> just </a:t>
            </a:r>
            <a:r>
              <a:rPr lang="de-DE" altLang="de-DE" sz="2000" dirty="0" err="1">
                <a:solidFill>
                  <a:srgbClr val="333333"/>
                </a:solidFill>
                <a:latin typeface="Calibri Light"/>
              </a:rPr>
              <a:t>played</a:t>
            </a:r>
            <a:r>
              <a:rPr lang="de-DE" altLang="de-DE" sz="2000" dirty="0">
                <a:solidFill>
                  <a:srgbClr val="333333"/>
                </a:solidFill>
                <a:latin typeface="Calibri Light"/>
              </a:rPr>
              <a:t> a </a:t>
            </a:r>
            <a:r>
              <a:rPr lang="de-DE" altLang="de-DE" sz="2000" dirty="0" err="1">
                <a:solidFill>
                  <a:srgbClr val="333333"/>
                </a:solidFill>
                <a:latin typeface="Calibri Light"/>
              </a:rPr>
              <a:t>little</a:t>
            </a:r>
            <a:r>
              <a:rPr lang="de-DE" altLang="de-DE" sz="2000" dirty="0">
                <a:solidFill>
                  <a:srgbClr val="333333"/>
                </a:solidFill>
                <a:latin typeface="Calibri Light"/>
              </a:rPr>
              <a:t> </a:t>
            </a:r>
            <a:r>
              <a:rPr lang="de-DE" altLang="de-DE" sz="2000" dirty="0" err="1">
                <a:solidFill>
                  <a:srgbClr val="333333"/>
                </a:solidFill>
                <a:latin typeface="Calibri Light"/>
              </a:rPr>
              <a:t>song</a:t>
            </a:r>
            <a:r>
              <a:rPr lang="de-DE" altLang="de-DE" sz="2000" dirty="0">
                <a:solidFill>
                  <a:srgbClr val="333333"/>
                </a:solidFill>
                <a:latin typeface="Calibri Light"/>
              </a:rPr>
              <a:t> </a:t>
            </a:r>
            <a:r>
              <a:rPr lang="de-DE" altLang="de-DE" sz="2000" dirty="0" err="1">
                <a:solidFill>
                  <a:srgbClr val="333333"/>
                </a:solidFill>
                <a:latin typeface="Calibri Light"/>
              </a:rPr>
              <a:t>for</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father</a:t>
            </a:r>
            <a:r>
              <a:rPr lang="en-US" altLang="de-DE" sz="2000" dirty="0">
                <a:solidFill>
                  <a:srgbClr val="333333"/>
                </a:solidFill>
                <a:latin typeface="Calibri Light"/>
              </a:rPr>
              <a:t>’</a:t>
            </a:r>
            <a:r>
              <a:rPr lang="de-DE" altLang="de-DE" sz="2000" dirty="0">
                <a:solidFill>
                  <a:srgbClr val="333333"/>
                </a:solidFill>
                <a:latin typeface="Calibri Light"/>
              </a:rPr>
              <a:t>s </a:t>
            </a:r>
            <a:r>
              <a:rPr lang="de-DE" altLang="de-DE" sz="2000" err="1">
                <a:solidFill>
                  <a:srgbClr val="333333"/>
                </a:solidFill>
                <a:latin typeface="Calibri Light"/>
              </a:rPr>
              <a:t>birthday</a:t>
            </a:r>
            <a:r>
              <a:rPr lang="de-DE" altLang="de-DE" sz="200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err="1">
                <a:solidFill>
                  <a:srgbClr val="333333"/>
                </a:solidFill>
                <a:latin typeface="Calibri Light"/>
              </a:rPr>
              <a:t>street</a:t>
            </a:r>
            <a:r>
              <a:rPr lang="de-DE" altLang="de-DE" sz="2000" dirty="0">
                <a:solidFill>
                  <a:srgbClr val="333333"/>
                </a:solidFill>
                <a:latin typeface="Calibri Light"/>
              </a:rPr>
              <a:t> </a:t>
            </a:r>
            <a:r>
              <a:rPr lang="de-DE" altLang="de-DE" sz="2000" dirty="0" err="1">
                <a:solidFill>
                  <a:srgbClr val="333333"/>
                </a:solidFill>
                <a:latin typeface="Calibri Light"/>
              </a:rPr>
              <a:t>musician</a:t>
            </a:r>
            <a:r>
              <a:rPr lang="de-DE" altLang="de-DE" sz="2000" dirty="0">
                <a:solidFill>
                  <a:srgbClr val="333333"/>
                </a:solidFill>
                <a:latin typeface="Calibri Light"/>
              </a:rPr>
              <a:t> </a:t>
            </a:r>
            <a:r>
              <a:rPr lang="de-DE" altLang="de-DE" sz="2000" dirty="0" err="1">
                <a:solidFill>
                  <a:srgbClr val="333333"/>
                </a:solidFill>
                <a:latin typeface="Calibri Light"/>
              </a:rPr>
              <a:t>is</a:t>
            </a:r>
            <a:r>
              <a:rPr lang="de-DE" altLang="de-DE" sz="2000" dirty="0">
                <a:solidFill>
                  <a:srgbClr val="333333"/>
                </a:solidFill>
                <a:latin typeface="Calibri Light"/>
              </a:rPr>
              <a:t> </a:t>
            </a:r>
            <a:r>
              <a:rPr lang="de-DE" altLang="de-DE" sz="2000" dirty="0" err="1">
                <a:solidFill>
                  <a:srgbClr val="333333"/>
                </a:solidFill>
                <a:latin typeface="Calibri Light"/>
              </a:rPr>
              <a:t>angry</a:t>
            </a:r>
            <a:r>
              <a:rPr lang="de-DE" altLang="de-DE" sz="2000" dirty="0">
                <a:solidFill>
                  <a:srgbClr val="333333"/>
                </a:solidFill>
                <a:latin typeface="Calibri Light"/>
              </a:rPr>
              <a:t> </a:t>
            </a:r>
            <a:r>
              <a:rPr lang="de-DE" altLang="de-DE" sz="2000" dirty="0" err="1">
                <a:solidFill>
                  <a:srgbClr val="333333"/>
                </a:solidFill>
                <a:latin typeface="Calibri Light"/>
              </a:rPr>
              <a:t>because</a:t>
            </a:r>
            <a:r>
              <a:rPr lang="de-DE" altLang="de-DE" sz="2000" dirty="0">
                <a:solidFill>
                  <a:srgbClr val="333333"/>
                </a:solidFill>
                <a:latin typeface="Calibri Light"/>
              </a:rPr>
              <a:t> he </a:t>
            </a:r>
            <a:r>
              <a:rPr lang="de-DE" altLang="de-DE" sz="2000" dirty="0" err="1">
                <a:solidFill>
                  <a:srgbClr val="333333"/>
                </a:solidFill>
                <a:latin typeface="Calibri Light"/>
              </a:rPr>
              <a:t>got</a:t>
            </a:r>
            <a:r>
              <a:rPr lang="de-DE" altLang="de-DE" sz="2000" dirty="0">
                <a:solidFill>
                  <a:srgbClr val="333333"/>
                </a:solidFill>
                <a:latin typeface="Calibri Light"/>
              </a:rPr>
              <a:t> </a:t>
            </a:r>
            <a:r>
              <a:rPr lang="de-DE" altLang="de-DE" sz="2000" dirty="0" err="1">
                <a:solidFill>
                  <a:srgbClr val="333333"/>
                </a:solidFill>
                <a:latin typeface="Calibri Light"/>
              </a:rPr>
              <a:t>no</a:t>
            </a:r>
            <a:r>
              <a:rPr lang="de-DE" altLang="de-DE" sz="2000" dirty="0">
                <a:solidFill>
                  <a:srgbClr val="333333"/>
                </a:solidFill>
                <a:latin typeface="Calibri Light"/>
              </a:rPr>
              <a:t> </a:t>
            </a:r>
            <a:r>
              <a:rPr lang="de-DE" altLang="de-DE" sz="2000" dirty="0" err="1">
                <a:solidFill>
                  <a:srgbClr val="333333"/>
                </a:solidFill>
                <a:latin typeface="Calibri Light"/>
              </a:rPr>
              <a:t>money</a:t>
            </a:r>
            <a:r>
              <a:rPr lang="de-DE" altLang="de-DE" sz="2000" dirty="0">
                <a:solidFill>
                  <a:srgbClr val="333333"/>
                </a:solidFill>
                <a:latin typeface="Calibri Light"/>
              </a:rPr>
              <a:t> </a:t>
            </a:r>
            <a:r>
              <a:rPr lang="de-DE" altLang="de-DE" sz="2000" dirty="0" err="1">
                <a:solidFill>
                  <a:srgbClr val="333333"/>
                </a:solidFill>
                <a:latin typeface="Calibri Light"/>
              </a:rPr>
              <a:t>for</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last </a:t>
            </a:r>
            <a:r>
              <a:rPr lang="de-DE" altLang="de-DE" sz="2000" err="1">
                <a:solidFill>
                  <a:srgbClr val="333333"/>
                </a:solidFill>
                <a:latin typeface="Calibri Light"/>
              </a:rPr>
              <a:t>song</a:t>
            </a:r>
            <a:r>
              <a:rPr lang="de-DE" altLang="de-DE" sz="2000">
                <a:solidFill>
                  <a:srgbClr val="333333"/>
                </a:solidFill>
                <a:latin typeface="Calibri Light"/>
              </a:rPr>
              <a:t>.</a:t>
            </a:r>
            <a:endParaRPr lang="de-DE" altLang="de-DE" sz="2000"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Has your judgement changed with the new picture?</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55</a:t>
            </a:fld>
            <a:endParaRPr lang="de-DE" altLang="de-DE"/>
          </a:p>
        </p:txBody>
      </p:sp>
      <p:pic>
        <p:nvPicPr>
          <p:cNvPr id="17"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8"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1" name="Text Box 2"/>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a:t>
            </a:r>
            <a:r>
              <a:rPr lang="de-DE" altLang="de-DE" sz="2000" dirty="0" err="1">
                <a:solidFill>
                  <a:srgbClr val="333333"/>
                </a:solidFill>
                <a:latin typeface="Calibri Light"/>
              </a:rPr>
              <a:t>serenade</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young</a:t>
            </a:r>
            <a:r>
              <a:rPr lang="de-DE" altLang="de-DE" sz="2000" dirty="0">
                <a:solidFill>
                  <a:srgbClr val="333333"/>
                </a:solidFill>
                <a:latin typeface="Calibri Light"/>
              </a:rPr>
              <a:t> man </a:t>
            </a:r>
            <a:r>
              <a:rPr lang="de-DE" altLang="de-DE" sz="2000" dirty="0" err="1">
                <a:solidFill>
                  <a:srgbClr val="333333"/>
                </a:solidFill>
                <a:latin typeface="Calibri Light"/>
              </a:rPr>
              <a:t>has</a:t>
            </a:r>
            <a:r>
              <a:rPr lang="de-DE" altLang="de-DE" sz="2000" dirty="0">
                <a:solidFill>
                  <a:srgbClr val="333333"/>
                </a:solidFill>
                <a:latin typeface="Calibri Light"/>
              </a:rPr>
              <a:t> </a:t>
            </a:r>
            <a:r>
              <a:rPr lang="de-DE" altLang="de-DE" sz="2000" dirty="0" err="1">
                <a:solidFill>
                  <a:srgbClr val="333333"/>
                </a:solidFill>
                <a:latin typeface="Calibri Light"/>
              </a:rPr>
              <a:t>disturbed</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girl-friend</a:t>
            </a:r>
            <a:r>
              <a:rPr lang="en-US" altLang="de-DE" sz="2000" dirty="0">
                <a:solidFill>
                  <a:srgbClr val="333333"/>
                </a:solidFill>
                <a:latin typeface="Calibri Light"/>
              </a:rPr>
              <a:t>’</a:t>
            </a:r>
            <a:r>
              <a:rPr lang="de-DE" altLang="de-DE" sz="2000" dirty="0">
                <a:solidFill>
                  <a:srgbClr val="333333"/>
                </a:solidFill>
                <a:latin typeface="Calibri Light"/>
              </a:rPr>
              <a:t>s </a:t>
            </a:r>
            <a:r>
              <a:rPr lang="de-DE" altLang="de-DE" sz="2000" dirty="0" err="1">
                <a:solidFill>
                  <a:srgbClr val="333333"/>
                </a:solidFill>
                <a:latin typeface="Calibri Light"/>
              </a:rPr>
              <a:t>father</a:t>
            </a:r>
            <a:r>
              <a:rPr lang="de-DE" altLang="de-DE" sz="200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a:t>
            </a:r>
            <a:r>
              <a:rPr lang="de-DE" altLang="de-DE" sz="2000" dirty="0" err="1">
                <a:solidFill>
                  <a:srgbClr val="333333"/>
                </a:solidFill>
                <a:latin typeface="Calibri Light"/>
              </a:rPr>
              <a:t>young</a:t>
            </a:r>
            <a:r>
              <a:rPr lang="de-DE" altLang="de-DE" sz="2000" dirty="0">
                <a:solidFill>
                  <a:srgbClr val="333333"/>
                </a:solidFill>
                <a:latin typeface="Calibri Light"/>
              </a:rPr>
              <a:t> man </a:t>
            </a:r>
            <a:r>
              <a:rPr lang="de-DE" altLang="de-DE" sz="2000" dirty="0" err="1">
                <a:solidFill>
                  <a:srgbClr val="333333"/>
                </a:solidFill>
                <a:latin typeface="Calibri Light"/>
              </a:rPr>
              <a:t>is</a:t>
            </a:r>
            <a:r>
              <a:rPr lang="de-DE" altLang="de-DE" sz="2000" dirty="0">
                <a:solidFill>
                  <a:srgbClr val="333333"/>
                </a:solidFill>
                <a:latin typeface="Calibri Light"/>
              </a:rPr>
              <a:t> on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way</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 band </a:t>
            </a:r>
            <a:r>
              <a:rPr lang="de-DE" altLang="de-DE" sz="2000" err="1">
                <a:solidFill>
                  <a:srgbClr val="333333"/>
                </a:solidFill>
                <a:latin typeface="Calibri Light"/>
              </a:rPr>
              <a:t>rehearsal</a:t>
            </a:r>
            <a:r>
              <a:rPr lang="de-DE" altLang="de-DE" sz="200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err="1">
                <a:solidFill>
                  <a:srgbClr val="333333"/>
                </a:solidFill>
                <a:latin typeface="Calibri Light"/>
              </a:rPr>
              <a:t>young</a:t>
            </a:r>
            <a:r>
              <a:rPr lang="de-DE" altLang="de-DE" sz="2000" dirty="0">
                <a:solidFill>
                  <a:srgbClr val="333333"/>
                </a:solidFill>
                <a:latin typeface="Calibri Light"/>
              </a:rPr>
              <a:t> man </a:t>
            </a:r>
            <a:r>
              <a:rPr lang="de-DE" altLang="de-DE" sz="2000" dirty="0" err="1">
                <a:solidFill>
                  <a:srgbClr val="333333"/>
                </a:solidFill>
                <a:latin typeface="Calibri Light"/>
              </a:rPr>
              <a:t>has</a:t>
            </a:r>
            <a:r>
              <a:rPr lang="de-DE" altLang="de-DE" sz="2000" dirty="0">
                <a:solidFill>
                  <a:srgbClr val="333333"/>
                </a:solidFill>
                <a:latin typeface="Calibri Light"/>
              </a:rPr>
              <a:t> just </a:t>
            </a:r>
            <a:r>
              <a:rPr lang="de-DE" altLang="de-DE" sz="2000" dirty="0" err="1">
                <a:solidFill>
                  <a:srgbClr val="333333"/>
                </a:solidFill>
                <a:latin typeface="Calibri Light"/>
              </a:rPr>
              <a:t>played</a:t>
            </a:r>
            <a:r>
              <a:rPr lang="de-DE" altLang="de-DE" sz="2000" dirty="0">
                <a:solidFill>
                  <a:srgbClr val="333333"/>
                </a:solidFill>
                <a:latin typeface="Calibri Light"/>
              </a:rPr>
              <a:t> a </a:t>
            </a:r>
            <a:r>
              <a:rPr lang="de-DE" altLang="de-DE" sz="2000" dirty="0" err="1">
                <a:solidFill>
                  <a:srgbClr val="333333"/>
                </a:solidFill>
                <a:latin typeface="Calibri Light"/>
              </a:rPr>
              <a:t>little</a:t>
            </a:r>
            <a:r>
              <a:rPr lang="de-DE" altLang="de-DE" sz="2000" dirty="0">
                <a:solidFill>
                  <a:srgbClr val="333333"/>
                </a:solidFill>
                <a:latin typeface="Calibri Light"/>
              </a:rPr>
              <a:t> </a:t>
            </a:r>
            <a:r>
              <a:rPr lang="de-DE" altLang="de-DE" sz="2000" dirty="0" err="1">
                <a:solidFill>
                  <a:srgbClr val="333333"/>
                </a:solidFill>
                <a:latin typeface="Calibri Light"/>
              </a:rPr>
              <a:t>song</a:t>
            </a:r>
            <a:r>
              <a:rPr lang="de-DE" altLang="de-DE" sz="2000" dirty="0">
                <a:solidFill>
                  <a:srgbClr val="333333"/>
                </a:solidFill>
                <a:latin typeface="Calibri Light"/>
              </a:rPr>
              <a:t> </a:t>
            </a:r>
            <a:r>
              <a:rPr lang="de-DE" altLang="de-DE" sz="2000" dirty="0" err="1">
                <a:solidFill>
                  <a:srgbClr val="333333"/>
                </a:solidFill>
                <a:latin typeface="Calibri Light"/>
              </a:rPr>
              <a:t>for</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father</a:t>
            </a:r>
            <a:r>
              <a:rPr lang="en-US" altLang="de-DE" sz="2000" dirty="0">
                <a:solidFill>
                  <a:srgbClr val="333333"/>
                </a:solidFill>
                <a:latin typeface="Calibri Light"/>
              </a:rPr>
              <a:t>’</a:t>
            </a:r>
            <a:r>
              <a:rPr lang="de-DE" altLang="de-DE" sz="2000" dirty="0">
                <a:solidFill>
                  <a:srgbClr val="333333"/>
                </a:solidFill>
                <a:latin typeface="Calibri Light"/>
              </a:rPr>
              <a:t>s </a:t>
            </a:r>
            <a:r>
              <a:rPr lang="de-DE" altLang="de-DE" sz="2000" err="1">
                <a:solidFill>
                  <a:srgbClr val="333333"/>
                </a:solidFill>
                <a:latin typeface="Calibri Light"/>
              </a:rPr>
              <a:t>birthday</a:t>
            </a:r>
            <a:r>
              <a:rPr lang="de-DE" altLang="de-DE" sz="200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err="1">
                <a:solidFill>
                  <a:srgbClr val="333333"/>
                </a:solidFill>
                <a:latin typeface="Calibri Light"/>
              </a:rPr>
              <a:t>street</a:t>
            </a:r>
            <a:r>
              <a:rPr lang="de-DE" altLang="de-DE" sz="2000" dirty="0">
                <a:solidFill>
                  <a:srgbClr val="333333"/>
                </a:solidFill>
                <a:latin typeface="Calibri Light"/>
              </a:rPr>
              <a:t> </a:t>
            </a:r>
            <a:r>
              <a:rPr lang="de-DE" altLang="de-DE" sz="2000" dirty="0" err="1">
                <a:solidFill>
                  <a:srgbClr val="333333"/>
                </a:solidFill>
                <a:latin typeface="Calibri Light"/>
              </a:rPr>
              <a:t>musician</a:t>
            </a:r>
            <a:r>
              <a:rPr lang="de-DE" altLang="de-DE" sz="2000" dirty="0">
                <a:solidFill>
                  <a:srgbClr val="333333"/>
                </a:solidFill>
                <a:latin typeface="Calibri Light"/>
              </a:rPr>
              <a:t> </a:t>
            </a:r>
            <a:r>
              <a:rPr lang="de-DE" altLang="de-DE" sz="2000" dirty="0" err="1">
                <a:solidFill>
                  <a:srgbClr val="333333"/>
                </a:solidFill>
                <a:latin typeface="Calibri Light"/>
              </a:rPr>
              <a:t>is</a:t>
            </a:r>
            <a:r>
              <a:rPr lang="de-DE" altLang="de-DE" sz="2000" dirty="0">
                <a:solidFill>
                  <a:srgbClr val="333333"/>
                </a:solidFill>
                <a:latin typeface="Calibri Light"/>
              </a:rPr>
              <a:t> </a:t>
            </a:r>
            <a:r>
              <a:rPr lang="de-DE" altLang="de-DE" sz="2000" dirty="0" err="1">
                <a:solidFill>
                  <a:srgbClr val="333333"/>
                </a:solidFill>
                <a:latin typeface="Calibri Light"/>
              </a:rPr>
              <a:t>angry</a:t>
            </a:r>
            <a:r>
              <a:rPr lang="de-DE" altLang="de-DE" sz="2000" dirty="0">
                <a:solidFill>
                  <a:srgbClr val="333333"/>
                </a:solidFill>
                <a:latin typeface="Calibri Light"/>
              </a:rPr>
              <a:t> </a:t>
            </a:r>
            <a:r>
              <a:rPr lang="de-DE" altLang="de-DE" sz="2000" dirty="0" err="1">
                <a:solidFill>
                  <a:srgbClr val="333333"/>
                </a:solidFill>
                <a:latin typeface="Calibri Light"/>
              </a:rPr>
              <a:t>because</a:t>
            </a:r>
            <a:r>
              <a:rPr lang="de-DE" altLang="de-DE" sz="2000" dirty="0">
                <a:solidFill>
                  <a:srgbClr val="333333"/>
                </a:solidFill>
                <a:latin typeface="Calibri Light"/>
              </a:rPr>
              <a:t> he </a:t>
            </a:r>
            <a:r>
              <a:rPr lang="de-DE" altLang="de-DE" sz="2000" dirty="0" err="1">
                <a:solidFill>
                  <a:srgbClr val="333333"/>
                </a:solidFill>
                <a:latin typeface="Calibri Light"/>
              </a:rPr>
              <a:t>got</a:t>
            </a:r>
            <a:r>
              <a:rPr lang="de-DE" altLang="de-DE" sz="2000" dirty="0">
                <a:solidFill>
                  <a:srgbClr val="333333"/>
                </a:solidFill>
                <a:latin typeface="Calibri Light"/>
              </a:rPr>
              <a:t> </a:t>
            </a:r>
            <a:r>
              <a:rPr lang="de-DE" altLang="de-DE" sz="2000" dirty="0" err="1">
                <a:solidFill>
                  <a:srgbClr val="333333"/>
                </a:solidFill>
                <a:latin typeface="Calibri Light"/>
              </a:rPr>
              <a:t>no</a:t>
            </a:r>
            <a:r>
              <a:rPr lang="de-DE" altLang="de-DE" sz="2000" dirty="0">
                <a:solidFill>
                  <a:srgbClr val="333333"/>
                </a:solidFill>
                <a:latin typeface="Calibri Light"/>
              </a:rPr>
              <a:t> </a:t>
            </a:r>
            <a:r>
              <a:rPr lang="de-DE" altLang="de-DE" sz="2000" dirty="0" err="1">
                <a:solidFill>
                  <a:srgbClr val="333333"/>
                </a:solidFill>
                <a:latin typeface="Calibri Light"/>
              </a:rPr>
              <a:t>money</a:t>
            </a:r>
            <a:r>
              <a:rPr lang="de-DE" altLang="de-DE" sz="2000" dirty="0">
                <a:solidFill>
                  <a:srgbClr val="333333"/>
                </a:solidFill>
                <a:latin typeface="Calibri Light"/>
              </a:rPr>
              <a:t> </a:t>
            </a:r>
            <a:r>
              <a:rPr lang="de-DE" altLang="de-DE" sz="2000" dirty="0" err="1">
                <a:solidFill>
                  <a:srgbClr val="333333"/>
                </a:solidFill>
                <a:latin typeface="Calibri Light"/>
              </a:rPr>
              <a:t>for</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last </a:t>
            </a:r>
            <a:r>
              <a:rPr lang="de-DE" altLang="de-DE" sz="2000" err="1">
                <a:solidFill>
                  <a:srgbClr val="333333"/>
                </a:solidFill>
                <a:latin typeface="Calibri Light"/>
              </a:rPr>
              <a:t>song</a:t>
            </a:r>
            <a:r>
              <a:rPr lang="de-DE" altLang="de-DE" sz="2000">
                <a:solidFill>
                  <a:srgbClr val="333333"/>
                </a:solidFill>
                <a:latin typeface="Calibri Light"/>
              </a:rPr>
              <a:t>.</a:t>
            </a:r>
            <a:endParaRPr lang="de-DE" altLang="de-DE" sz="2000"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Please re-rate the probability!</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56</a:t>
            </a:fld>
            <a:endParaRPr lang="de-DE" altLang="de-DE"/>
          </a:p>
        </p:txBody>
      </p:sp>
      <p:pic>
        <p:nvPicPr>
          <p:cNvPr id="21"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7"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8"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2" name="Text Box 2"/>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a:t>
            </a:r>
            <a:r>
              <a:rPr lang="de-DE" altLang="de-DE" sz="2000" dirty="0" err="1">
                <a:solidFill>
                  <a:srgbClr val="333333"/>
                </a:solidFill>
                <a:latin typeface="Calibri Light"/>
              </a:rPr>
              <a:t>serenade</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the</a:t>
            </a:r>
            <a:r>
              <a:rPr lang="de-DE" altLang="de-DE" sz="2000" dirty="0">
                <a:solidFill>
                  <a:srgbClr val="333333"/>
                </a:solidFill>
                <a:latin typeface="Calibri Light"/>
              </a:rPr>
              <a:t> </a:t>
            </a:r>
            <a:r>
              <a:rPr lang="de-DE" altLang="de-DE" sz="2000" dirty="0" err="1">
                <a:solidFill>
                  <a:srgbClr val="333333"/>
                </a:solidFill>
                <a:latin typeface="Calibri Light"/>
              </a:rPr>
              <a:t>young</a:t>
            </a:r>
            <a:r>
              <a:rPr lang="de-DE" altLang="de-DE" sz="2000" dirty="0">
                <a:solidFill>
                  <a:srgbClr val="333333"/>
                </a:solidFill>
                <a:latin typeface="Calibri Light"/>
              </a:rPr>
              <a:t> man </a:t>
            </a:r>
            <a:r>
              <a:rPr lang="de-DE" altLang="de-DE" sz="2000" dirty="0" err="1">
                <a:solidFill>
                  <a:srgbClr val="333333"/>
                </a:solidFill>
                <a:latin typeface="Calibri Light"/>
              </a:rPr>
              <a:t>has</a:t>
            </a:r>
            <a:r>
              <a:rPr lang="de-DE" altLang="de-DE" sz="2000" dirty="0">
                <a:solidFill>
                  <a:srgbClr val="333333"/>
                </a:solidFill>
                <a:latin typeface="Calibri Light"/>
              </a:rPr>
              <a:t> </a:t>
            </a:r>
            <a:r>
              <a:rPr lang="de-DE" altLang="de-DE" sz="2000" dirty="0" err="1">
                <a:solidFill>
                  <a:srgbClr val="333333"/>
                </a:solidFill>
                <a:latin typeface="Calibri Light"/>
              </a:rPr>
              <a:t>disturbed</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girl-friend</a:t>
            </a:r>
            <a:r>
              <a:rPr lang="en-US" altLang="de-DE" sz="2000" dirty="0">
                <a:solidFill>
                  <a:srgbClr val="333333"/>
                </a:solidFill>
                <a:latin typeface="Calibri Light"/>
              </a:rPr>
              <a:t>’</a:t>
            </a:r>
            <a:r>
              <a:rPr lang="de-DE" altLang="de-DE" sz="2000" dirty="0">
                <a:solidFill>
                  <a:srgbClr val="333333"/>
                </a:solidFill>
                <a:latin typeface="Calibri Light"/>
              </a:rPr>
              <a:t>s </a:t>
            </a:r>
            <a:r>
              <a:rPr lang="de-DE" altLang="de-DE" sz="2000" dirty="0" err="1">
                <a:solidFill>
                  <a:srgbClr val="333333"/>
                </a:solidFill>
                <a:latin typeface="Calibri Light"/>
              </a:rPr>
              <a:t>father</a:t>
            </a:r>
            <a:r>
              <a:rPr lang="de-DE" altLang="de-DE" sz="200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a:t>
            </a:r>
            <a:r>
              <a:rPr lang="de-DE" altLang="de-DE" sz="2000" dirty="0" err="1">
                <a:solidFill>
                  <a:srgbClr val="333333"/>
                </a:solidFill>
                <a:latin typeface="Calibri Light"/>
              </a:rPr>
              <a:t>young</a:t>
            </a:r>
            <a:r>
              <a:rPr lang="de-DE" altLang="de-DE" sz="2000" dirty="0">
                <a:solidFill>
                  <a:srgbClr val="333333"/>
                </a:solidFill>
                <a:latin typeface="Calibri Light"/>
              </a:rPr>
              <a:t> man </a:t>
            </a:r>
            <a:r>
              <a:rPr lang="de-DE" altLang="de-DE" sz="2000" dirty="0" err="1">
                <a:solidFill>
                  <a:srgbClr val="333333"/>
                </a:solidFill>
                <a:latin typeface="Calibri Light"/>
              </a:rPr>
              <a:t>is</a:t>
            </a:r>
            <a:r>
              <a:rPr lang="de-DE" altLang="de-DE" sz="2000" dirty="0">
                <a:solidFill>
                  <a:srgbClr val="333333"/>
                </a:solidFill>
                <a:latin typeface="Calibri Light"/>
              </a:rPr>
              <a:t> on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way</a:t>
            </a:r>
            <a:r>
              <a:rPr lang="de-DE" altLang="de-DE" sz="2000" dirty="0">
                <a:solidFill>
                  <a:srgbClr val="333333"/>
                </a:solidFill>
                <a:latin typeface="Calibri Light"/>
              </a:rPr>
              <a:t> </a:t>
            </a:r>
            <a:r>
              <a:rPr lang="de-DE" altLang="de-DE" sz="2000" dirty="0" err="1">
                <a:solidFill>
                  <a:srgbClr val="333333"/>
                </a:solidFill>
                <a:latin typeface="Calibri Light"/>
              </a:rPr>
              <a:t>to</a:t>
            </a:r>
            <a:r>
              <a:rPr lang="de-DE" altLang="de-DE" sz="2000" dirty="0">
                <a:solidFill>
                  <a:srgbClr val="333333"/>
                </a:solidFill>
                <a:latin typeface="Calibri Light"/>
              </a:rPr>
              <a:t> a band </a:t>
            </a:r>
            <a:r>
              <a:rPr lang="de-DE" altLang="de-DE" sz="2000" err="1">
                <a:solidFill>
                  <a:srgbClr val="333333"/>
                </a:solidFill>
                <a:latin typeface="Calibri Light"/>
              </a:rPr>
              <a:t>rehearsal</a:t>
            </a:r>
            <a:r>
              <a:rPr lang="de-DE" altLang="de-DE" sz="200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err="1">
                <a:solidFill>
                  <a:srgbClr val="333333"/>
                </a:solidFill>
                <a:latin typeface="Calibri Light"/>
              </a:rPr>
              <a:t>young</a:t>
            </a:r>
            <a:r>
              <a:rPr lang="de-DE" altLang="de-DE" sz="2000" dirty="0">
                <a:solidFill>
                  <a:srgbClr val="333333"/>
                </a:solidFill>
                <a:latin typeface="Calibri Light"/>
              </a:rPr>
              <a:t> man </a:t>
            </a:r>
            <a:r>
              <a:rPr lang="de-DE" altLang="de-DE" sz="2000" dirty="0" err="1">
                <a:solidFill>
                  <a:srgbClr val="333333"/>
                </a:solidFill>
                <a:latin typeface="Calibri Light"/>
              </a:rPr>
              <a:t>has</a:t>
            </a:r>
            <a:r>
              <a:rPr lang="de-DE" altLang="de-DE" sz="2000" dirty="0">
                <a:solidFill>
                  <a:srgbClr val="333333"/>
                </a:solidFill>
                <a:latin typeface="Calibri Light"/>
              </a:rPr>
              <a:t> just </a:t>
            </a:r>
            <a:r>
              <a:rPr lang="de-DE" altLang="de-DE" sz="2000" dirty="0" err="1">
                <a:solidFill>
                  <a:srgbClr val="333333"/>
                </a:solidFill>
                <a:latin typeface="Calibri Light"/>
              </a:rPr>
              <a:t>played</a:t>
            </a:r>
            <a:r>
              <a:rPr lang="de-DE" altLang="de-DE" sz="2000" dirty="0">
                <a:solidFill>
                  <a:srgbClr val="333333"/>
                </a:solidFill>
                <a:latin typeface="Calibri Light"/>
              </a:rPr>
              <a:t> a </a:t>
            </a:r>
            <a:r>
              <a:rPr lang="de-DE" altLang="de-DE" sz="2000" dirty="0" err="1">
                <a:solidFill>
                  <a:srgbClr val="333333"/>
                </a:solidFill>
                <a:latin typeface="Calibri Light"/>
              </a:rPr>
              <a:t>little</a:t>
            </a:r>
            <a:r>
              <a:rPr lang="de-DE" altLang="de-DE" sz="2000" dirty="0">
                <a:solidFill>
                  <a:srgbClr val="333333"/>
                </a:solidFill>
                <a:latin typeface="Calibri Light"/>
              </a:rPr>
              <a:t> </a:t>
            </a:r>
            <a:r>
              <a:rPr lang="de-DE" altLang="de-DE" sz="2000" dirty="0" err="1">
                <a:solidFill>
                  <a:srgbClr val="333333"/>
                </a:solidFill>
                <a:latin typeface="Calibri Light"/>
              </a:rPr>
              <a:t>song</a:t>
            </a:r>
            <a:r>
              <a:rPr lang="de-DE" altLang="de-DE" sz="2000" dirty="0">
                <a:solidFill>
                  <a:srgbClr val="333333"/>
                </a:solidFill>
                <a:latin typeface="Calibri Light"/>
              </a:rPr>
              <a:t> </a:t>
            </a:r>
            <a:r>
              <a:rPr lang="de-DE" altLang="de-DE" sz="2000" dirty="0" err="1">
                <a:solidFill>
                  <a:srgbClr val="333333"/>
                </a:solidFill>
                <a:latin typeface="Calibri Light"/>
              </a:rPr>
              <a:t>for</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a:t>
            </a:r>
            <a:r>
              <a:rPr lang="de-DE" altLang="de-DE" sz="2000" dirty="0" err="1">
                <a:solidFill>
                  <a:srgbClr val="333333"/>
                </a:solidFill>
                <a:latin typeface="Calibri Light"/>
              </a:rPr>
              <a:t>father</a:t>
            </a:r>
            <a:r>
              <a:rPr lang="en-US" altLang="de-DE" sz="2000" dirty="0">
                <a:solidFill>
                  <a:srgbClr val="333333"/>
                </a:solidFill>
                <a:latin typeface="Calibri Light"/>
              </a:rPr>
              <a:t>’</a:t>
            </a:r>
            <a:r>
              <a:rPr lang="de-DE" altLang="de-DE" sz="2000" dirty="0">
                <a:solidFill>
                  <a:srgbClr val="333333"/>
                </a:solidFill>
                <a:latin typeface="Calibri Light"/>
              </a:rPr>
              <a:t>s </a:t>
            </a:r>
            <a:r>
              <a:rPr lang="de-DE" altLang="de-DE" sz="2000" err="1">
                <a:solidFill>
                  <a:srgbClr val="333333"/>
                </a:solidFill>
                <a:latin typeface="Calibri Light"/>
              </a:rPr>
              <a:t>birthday</a:t>
            </a:r>
            <a:r>
              <a:rPr lang="de-DE" altLang="de-DE" sz="200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Calibri Light"/>
              </a:rPr>
              <a:t>The </a:t>
            </a:r>
            <a:r>
              <a:rPr lang="de-DE" altLang="de-DE" sz="2000" dirty="0" err="1">
                <a:solidFill>
                  <a:srgbClr val="333333"/>
                </a:solidFill>
                <a:latin typeface="Calibri Light"/>
              </a:rPr>
              <a:t>street</a:t>
            </a:r>
            <a:r>
              <a:rPr lang="de-DE" altLang="de-DE" sz="2000" dirty="0">
                <a:solidFill>
                  <a:srgbClr val="333333"/>
                </a:solidFill>
                <a:latin typeface="Calibri Light"/>
              </a:rPr>
              <a:t> </a:t>
            </a:r>
            <a:r>
              <a:rPr lang="de-DE" altLang="de-DE" sz="2000" dirty="0" err="1">
                <a:solidFill>
                  <a:srgbClr val="333333"/>
                </a:solidFill>
                <a:latin typeface="Calibri Light"/>
              </a:rPr>
              <a:t>musician</a:t>
            </a:r>
            <a:r>
              <a:rPr lang="de-DE" altLang="de-DE" sz="2000" dirty="0">
                <a:solidFill>
                  <a:srgbClr val="333333"/>
                </a:solidFill>
                <a:latin typeface="Calibri Light"/>
              </a:rPr>
              <a:t> </a:t>
            </a:r>
            <a:r>
              <a:rPr lang="de-DE" altLang="de-DE" sz="2000" dirty="0" err="1">
                <a:solidFill>
                  <a:srgbClr val="333333"/>
                </a:solidFill>
                <a:latin typeface="Calibri Light"/>
              </a:rPr>
              <a:t>is</a:t>
            </a:r>
            <a:r>
              <a:rPr lang="de-DE" altLang="de-DE" sz="2000" dirty="0">
                <a:solidFill>
                  <a:srgbClr val="333333"/>
                </a:solidFill>
                <a:latin typeface="Calibri Light"/>
              </a:rPr>
              <a:t> </a:t>
            </a:r>
            <a:r>
              <a:rPr lang="de-DE" altLang="de-DE" sz="2000" dirty="0" err="1">
                <a:solidFill>
                  <a:srgbClr val="333333"/>
                </a:solidFill>
                <a:latin typeface="Calibri Light"/>
              </a:rPr>
              <a:t>angry</a:t>
            </a:r>
            <a:r>
              <a:rPr lang="de-DE" altLang="de-DE" sz="2000" dirty="0">
                <a:solidFill>
                  <a:srgbClr val="333333"/>
                </a:solidFill>
                <a:latin typeface="Calibri Light"/>
              </a:rPr>
              <a:t> </a:t>
            </a:r>
            <a:r>
              <a:rPr lang="de-DE" altLang="de-DE" sz="2000" dirty="0" err="1">
                <a:solidFill>
                  <a:srgbClr val="333333"/>
                </a:solidFill>
                <a:latin typeface="Calibri Light"/>
              </a:rPr>
              <a:t>because</a:t>
            </a:r>
            <a:r>
              <a:rPr lang="de-DE" altLang="de-DE" sz="2000" dirty="0">
                <a:solidFill>
                  <a:srgbClr val="333333"/>
                </a:solidFill>
                <a:latin typeface="Calibri Light"/>
              </a:rPr>
              <a:t> he </a:t>
            </a:r>
            <a:r>
              <a:rPr lang="de-DE" altLang="de-DE" sz="2000" dirty="0" err="1">
                <a:solidFill>
                  <a:srgbClr val="333333"/>
                </a:solidFill>
                <a:latin typeface="Calibri Light"/>
              </a:rPr>
              <a:t>got</a:t>
            </a:r>
            <a:r>
              <a:rPr lang="de-DE" altLang="de-DE" sz="2000" dirty="0">
                <a:solidFill>
                  <a:srgbClr val="333333"/>
                </a:solidFill>
                <a:latin typeface="Calibri Light"/>
              </a:rPr>
              <a:t> </a:t>
            </a:r>
            <a:r>
              <a:rPr lang="de-DE" altLang="de-DE" sz="2000" dirty="0" err="1">
                <a:solidFill>
                  <a:srgbClr val="333333"/>
                </a:solidFill>
                <a:latin typeface="Calibri Light"/>
              </a:rPr>
              <a:t>no</a:t>
            </a:r>
            <a:r>
              <a:rPr lang="de-DE" altLang="de-DE" sz="2000" dirty="0">
                <a:solidFill>
                  <a:srgbClr val="333333"/>
                </a:solidFill>
                <a:latin typeface="Calibri Light"/>
              </a:rPr>
              <a:t> </a:t>
            </a:r>
            <a:r>
              <a:rPr lang="de-DE" altLang="de-DE" sz="2000" dirty="0" err="1">
                <a:solidFill>
                  <a:srgbClr val="333333"/>
                </a:solidFill>
                <a:latin typeface="Calibri Light"/>
              </a:rPr>
              <a:t>money</a:t>
            </a:r>
            <a:r>
              <a:rPr lang="de-DE" altLang="de-DE" sz="2000" dirty="0">
                <a:solidFill>
                  <a:srgbClr val="333333"/>
                </a:solidFill>
                <a:latin typeface="Calibri Light"/>
              </a:rPr>
              <a:t> </a:t>
            </a:r>
            <a:r>
              <a:rPr lang="de-DE" altLang="de-DE" sz="2000" dirty="0" err="1">
                <a:solidFill>
                  <a:srgbClr val="333333"/>
                </a:solidFill>
                <a:latin typeface="Calibri Light"/>
              </a:rPr>
              <a:t>for</a:t>
            </a:r>
            <a:r>
              <a:rPr lang="de-DE" altLang="de-DE" sz="2000" dirty="0">
                <a:solidFill>
                  <a:srgbClr val="333333"/>
                </a:solidFill>
                <a:latin typeface="Calibri Light"/>
              </a:rPr>
              <a:t> </a:t>
            </a:r>
            <a:r>
              <a:rPr lang="de-DE" altLang="de-DE" sz="2000" dirty="0" err="1">
                <a:solidFill>
                  <a:srgbClr val="333333"/>
                </a:solidFill>
                <a:latin typeface="Calibri Light"/>
              </a:rPr>
              <a:t>his</a:t>
            </a:r>
            <a:r>
              <a:rPr lang="de-DE" altLang="de-DE" sz="2000" dirty="0">
                <a:solidFill>
                  <a:srgbClr val="333333"/>
                </a:solidFill>
                <a:latin typeface="Calibri Light"/>
              </a:rPr>
              <a:t> last </a:t>
            </a:r>
            <a:r>
              <a:rPr lang="de-DE" altLang="de-DE" sz="2000" err="1">
                <a:solidFill>
                  <a:srgbClr val="333333"/>
                </a:solidFill>
                <a:latin typeface="Calibri Light"/>
              </a:rPr>
              <a:t>song</a:t>
            </a:r>
            <a:r>
              <a:rPr lang="de-DE" altLang="de-DE" sz="2000">
                <a:solidFill>
                  <a:srgbClr val="333333"/>
                </a:solidFill>
                <a:latin typeface="Calibri Light"/>
              </a:rPr>
              <a:t>.</a:t>
            </a:r>
            <a:endParaRPr lang="de-DE" altLang="de-DE" sz="2000"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57</a:t>
            </a:fld>
            <a:endParaRPr lang="de-DE" altLang="de-DE"/>
          </a:p>
        </p:txBody>
      </p:sp>
      <p:pic>
        <p:nvPicPr>
          <p:cNvPr id="20"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1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6"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7"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38" name="Text Box 2"/>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de-DE" altLang="de-DE" sz="2000" dirty="0">
                <a:solidFill>
                  <a:srgbClr val="004992"/>
                </a:solidFill>
                <a:latin typeface="Calibri Light"/>
              </a:rPr>
              <a:t>The </a:t>
            </a:r>
            <a:r>
              <a:rPr lang="de-DE" altLang="de-DE" sz="2000" dirty="0" err="1">
                <a:solidFill>
                  <a:srgbClr val="004992"/>
                </a:solidFill>
                <a:latin typeface="Calibri Light"/>
              </a:rPr>
              <a:t>serenade</a:t>
            </a:r>
            <a:r>
              <a:rPr lang="de-DE" altLang="de-DE" sz="2000" dirty="0">
                <a:solidFill>
                  <a:srgbClr val="004992"/>
                </a:solidFill>
                <a:latin typeface="Calibri Light"/>
              </a:rPr>
              <a:t> </a:t>
            </a:r>
            <a:r>
              <a:rPr lang="de-DE" altLang="de-DE" sz="2000" dirty="0" err="1">
                <a:solidFill>
                  <a:srgbClr val="004992"/>
                </a:solidFill>
                <a:latin typeface="Calibri Light"/>
              </a:rPr>
              <a:t>of</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young</a:t>
            </a:r>
            <a:r>
              <a:rPr lang="de-DE" altLang="de-DE" sz="2000" dirty="0">
                <a:solidFill>
                  <a:srgbClr val="004992"/>
                </a:solidFill>
                <a:latin typeface="Calibri Light"/>
              </a:rPr>
              <a:t> man </a:t>
            </a:r>
            <a:r>
              <a:rPr lang="de-DE" altLang="de-DE" sz="2000" dirty="0" err="1">
                <a:solidFill>
                  <a:srgbClr val="004992"/>
                </a:solidFill>
                <a:latin typeface="Calibri Light"/>
              </a:rPr>
              <a:t>has</a:t>
            </a:r>
            <a:r>
              <a:rPr lang="de-DE" altLang="de-DE" sz="2000" dirty="0">
                <a:solidFill>
                  <a:srgbClr val="004992"/>
                </a:solidFill>
                <a:latin typeface="Calibri Light"/>
              </a:rPr>
              <a:t> </a:t>
            </a:r>
            <a:r>
              <a:rPr lang="de-DE" altLang="de-DE" sz="2000" dirty="0" err="1">
                <a:solidFill>
                  <a:srgbClr val="004992"/>
                </a:solidFill>
                <a:latin typeface="Calibri Light"/>
              </a:rPr>
              <a:t>disturbed</a:t>
            </a:r>
            <a:r>
              <a:rPr lang="de-DE" altLang="de-DE" sz="2000" dirty="0">
                <a:solidFill>
                  <a:srgbClr val="004992"/>
                </a:solidFill>
                <a:latin typeface="Calibri Light"/>
              </a:rPr>
              <a:t> </a:t>
            </a:r>
            <a:r>
              <a:rPr lang="de-DE" altLang="de-DE" sz="2000" dirty="0" err="1">
                <a:solidFill>
                  <a:srgbClr val="004992"/>
                </a:solidFill>
                <a:latin typeface="Calibri Light"/>
              </a:rPr>
              <a:t>his</a:t>
            </a:r>
            <a:r>
              <a:rPr lang="de-DE" altLang="de-DE" sz="2000" dirty="0">
                <a:solidFill>
                  <a:srgbClr val="004992"/>
                </a:solidFill>
                <a:latin typeface="Calibri Light"/>
              </a:rPr>
              <a:t> </a:t>
            </a:r>
            <a:r>
              <a:rPr lang="de-DE" altLang="de-DE" sz="2000" dirty="0" err="1">
                <a:solidFill>
                  <a:srgbClr val="004992"/>
                </a:solidFill>
                <a:latin typeface="Calibri Light"/>
              </a:rPr>
              <a:t>girl-friend</a:t>
            </a:r>
            <a:r>
              <a:rPr lang="en-US" altLang="de-DE" sz="2000" dirty="0">
                <a:solidFill>
                  <a:srgbClr val="004992"/>
                </a:solidFill>
                <a:latin typeface="Calibri Light"/>
              </a:rPr>
              <a:t>’</a:t>
            </a:r>
            <a:r>
              <a:rPr lang="de-DE" altLang="de-DE" sz="2000" dirty="0">
                <a:solidFill>
                  <a:srgbClr val="004992"/>
                </a:solidFill>
                <a:latin typeface="Calibri Light"/>
              </a:rPr>
              <a:t>s </a:t>
            </a:r>
            <a:r>
              <a:rPr lang="de-DE" altLang="de-DE" sz="2000" dirty="0" err="1">
                <a:solidFill>
                  <a:srgbClr val="004992"/>
                </a:solidFill>
                <a:latin typeface="Calibri Light"/>
              </a:rPr>
              <a:t>father</a:t>
            </a:r>
            <a:r>
              <a:rPr lang="de-DE" altLang="de-DE" sz="200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young man is on his way to a band rehearsal.</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young man has just played a little song for his father</a:t>
            </a:r>
            <a:r>
              <a:rPr lang="en-US" altLang="de-DE" sz="2000" dirty="0">
                <a:solidFill>
                  <a:srgbClr val="333333"/>
                </a:solidFill>
                <a:latin typeface="Calibri Light"/>
              </a:rPr>
              <a:t>’</a:t>
            </a:r>
            <a:r>
              <a:rPr lang="de-DE" altLang="de-DE" sz="2000" dirty="0">
                <a:solidFill>
                  <a:srgbClr val="333333"/>
                </a:solidFill>
                <a:latin typeface="Calibri Light"/>
              </a:rPr>
              <a:t>s birthday.</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Calibri Light"/>
              </a:rPr>
              <a:t>The street musician is angry because he got no money for his last song.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How probable do you find each option?</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58</a:t>
            </a:fld>
            <a:endParaRPr lang="de-DE" altLang="de-DE"/>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1"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an undercover cop spying on someone through the window.</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fixing a crack on his house.</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washing his old dirty house.</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has just built a house and is now painting it.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Has your judgement changed with the new picture?</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59</a:t>
            </a:fld>
            <a:endParaRPr lang="de-DE" altLang="de-DE"/>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7" descr="Hausbau_2m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8"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1"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an undercover cop spying on someone through the window.</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fixing a crack on his house.</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washing his old dirty house.</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has just built a house and is now painting it.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rPr>
              <a:t>Please re-rate the probability!</a:t>
            </a:r>
          </a:p>
        </p:txBody>
      </p:sp>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60</a:t>
            </a:fld>
            <a:endParaRPr lang="de-DE" altLang="de-DE"/>
          </a:p>
        </p:txBody>
      </p:sp>
      <p:pic>
        <p:nvPicPr>
          <p:cNvPr id="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0"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5"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36"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0"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an undercover cop spying on someone through the window.</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fixing a crack on his house.</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is washing his old dirty house.</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Calibri Light"/>
              </a:rPr>
              <a:t>The man has just built a house and is now painting it.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p:txBody>
          <a:bodyPr/>
          <a:lstStyle/>
          <a:p>
            <a:pPr>
              <a:defRPr/>
            </a:pPr>
            <a:fld id="{908D7D77-6999-4DB7-8CFF-E4CDC8C364DA}" type="slidenum">
              <a:rPr lang="de-DE" altLang="de-DE" smtClean="0"/>
              <a:pPr>
                <a:defRPr/>
              </a:pPr>
              <a:t>61</a:t>
            </a:fld>
            <a:endParaRPr lang="de-DE" altLang="de-DE"/>
          </a:p>
        </p:txBody>
      </p:sp>
      <p:pic>
        <p:nvPicPr>
          <p:cNvPr id="1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4"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5"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6"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is an undercover cop spying on someone through the window.</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is fixing a crack on his house.</a:t>
            </a:r>
          </a:p>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Calibri Light"/>
              </a:rPr>
              <a:t>The man is washing his old dirty house.</a:t>
            </a:r>
          </a:p>
          <a:p>
            <a:pPr eaLnBrk="1" hangingPunct="1">
              <a:spcBef>
                <a:spcPts val="1200"/>
              </a:spcBef>
              <a:spcAft>
                <a:spcPts val="0"/>
              </a:spcAft>
              <a:buClr>
                <a:srgbClr val="004992"/>
              </a:buClr>
              <a:buFont typeface="WingDings"/>
              <a:buAutoNum type="arabicPeriod"/>
            </a:pPr>
            <a:r>
              <a:rPr lang="en-US" altLang="de-DE" sz="2000" dirty="0">
                <a:solidFill>
                  <a:srgbClr val="004992"/>
                </a:solidFill>
                <a:latin typeface="Calibri Light"/>
              </a:rPr>
              <a:t>The man has just built a house and is now painting it.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Calibri Light"/>
              </a:rPr>
              <a:t>Transfer to everyday life</a:t>
            </a:r>
            <a:endParaRPr lang="en-US" sz="3600" dirty="0">
              <a:solidFill>
                <a:srgbClr val="004992"/>
              </a:solidFill>
              <a:latin typeface="Calibri Light"/>
            </a:endParaRPr>
          </a:p>
        </p:txBody>
      </p:sp>
      <p:sp>
        <p:nvSpPr>
          <p:cNvPr id="8" name="Content Placeholder 7"/>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p:txBody>
      </p:sp>
      <p:sp>
        <p:nvSpPr>
          <p:cNvPr id="5" name="Footer Placeholder 4"/>
          <p:cNvSpPr>
            <a:spLocks noGrp="1"/>
          </p:cNvSpPr>
          <p:nvPr>
            <p:ph type="ftr" sz="quarter" idx="11"/>
          </p:nvPr>
        </p:nvSpPr>
        <p:spPr/>
        <p:txBody>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p:txBody>
          <a:bodyPr/>
          <a:lstStyle/>
          <a:p>
            <a:pPr>
              <a:defRPr/>
            </a:pPr>
            <a:fld id="{908D7D77-6999-4DB7-8CFF-E4CDC8C364DA}"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Calibri Light"/>
              </a:rPr>
              <a:t>Transfer to everyday life</a:t>
            </a:r>
            <a:endParaRPr lang="en-US" sz="3600" dirty="0">
              <a:solidFill>
                <a:srgbClr val="004992"/>
              </a:solidFill>
              <a:latin typeface="Calibri Light"/>
            </a:endParaRPr>
          </a:p>
        </p:txBody>
      </p:sp>
      <p:sp>
        <p:nvSpPr>
          <p:cNvPr id="8" name="Content Placeholder 7"/>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a:p>
            <a:pPr marL="342900" indent="-342900" defTabSz="914400" fontAlgn="base">
              <a:buClr>
                <a:srgbClr val="333333"/>
              </a:buClr>
              <a:buFont typeface="WingDings"/>
              <a:buChar char=""/>
            </a:pPr>
            <a:r>
              <a:rPr lang="en-AU" altLang="de-DE" sz="2400" dirty="0">
                <a:solidFill>
                  <a:srgbClr val="333333"/>
                </a:solidFill>
                <a:latin typeface="Calibri Light"/>
                <a:cs typeface="Times New Roman" panose="02020603050405020304" pitchFamily="18" charset="0"/>
              </a:rPr>
              <a:t>You should always consider different interpretations/hypotheses and adjust your beliefs accordingly.</a:t>
            </a:r>
          </a:p>
        </p:txBody>
      </p:sp>
      <p:sp>
        <p:nvSpPr>
          <p:cNvPr id="5" name="Footer Placeholder 4"/>
          <p:cNvSpPr>
            <a:spLocks noGrp="1"/>
          </p:cNvSpPr>
          <p:nvPr>
            <p:ph type="ftr" sz="quarter" idx="11"/>
          </p:nvPr>
        </p:nvSpPr>
        <p:spPr/>
        <p:txBody>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p:txBody>
          <a:bodyPr/>
          <a:lstStyle/>
          <a:p>
            <a:pPr>
              <a:defRPr/>
            </a:pPr>
            <a:fld id="{908D7D77-6999-4DB7-8CFF-E4CDC8C364DA}" type="slidenum">
              <a:rPr lang="de-DE" altLang="de-DE" smtClean="0"/>
              <a:pPr>
                <a:defRPr/>
              </a:pPr>
              <a:t>63</a:t>
            </a:fld>
            <a:endParaRPr lang="de-DE" altLang="de-DE"/>
          </a:p>
        </p:txBody>
      </p:sp>
    </p:spTree>
    <p:extLst>
      <p:ext uri="{BB962C8B-B14F-4D97-AF65-F5344CB8AC3E}">
        <p14:creationId xmlns:p14="http://schemas.microsoft.com/office/powerpoint/2010/main" val="34091346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Calibri Light"/>
              </a:rPr>
              <a:t>Transfer to everyday life</a:t>
            </a:r>
            <a:endParaRPr lang="en-US" sz="3600" dirty="0">
              <a:solidFill>
                <a:srgbClr val="004992"/>
              </a:solidFill>
              <a:latin typeface="Calibri Light"/>
            </a:endParaRPr>
          </a:p>
        </p:txBody>
      </p:sp>
      <p:sp>
        <p:nvSpPr>
          <p:cNvPr id="8" name="Content Placeholder 7"/>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a:p>
            <a:pPr marL="342900" indent="-342900" defTabSz="914400" fontAlgn="base">
              <a:buClr>
                <a:srgbClr val="333333"/>
              </a:buClr>
              <a:buFont typeface="WingDings"/>
              <a:buChar char=""/>
            </a:pPr>
            <a:r>
              <a:rPr lang="en-AU" altLang="de-DE" sz="2400" dirty="0">
                <a:solidFill>
                  <a:srgbClr val="333333"/>
                </a:solidFill>
                <a:latin typeface="Calibri Light"/>
                <a:cs typeface="Times New Roman" panose="02020603050405020304" pitchFamily="18" charset="0"/>
              </a:rPr>
              <a:t>You should always consider different interpretations/hypotheses and adjust your beliefs accordingly.</a:t>
            </a:r>
          </a:p>
          <a:p>
            <a:pPr marL="342900" indent="-342900" defTabSz="914400" fontAlgn="base">
              <a:buClr>
                <a:srgbClr val="333333"/>
              </a:buClr>
              <a:buFont typeface="WingDings"/>
              <a:buChar char=""/>
            </a:pPr>
            <a:r>
              <a:rPr lang="en-AU" altLang="de-DE" sz="2400" dirty="0">
                <a:solidFill>
                  <a:srgbClr val="333333"/>
                </a:solidFill>
                <a:latin typeface="Calibri Light"/>
              </a:rPr>
              <a:t>Seek as much information as possible to verify your judgement.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p:txBody>
          <a:bodyPr/>
          <a:lstStyle/>
          <a:p>
            <a:pPr>
              <a:defRPr/>
            </a:pPr>
            <a:fld id="{908D7D77-6999-4DB7-8CFF-E4CDC8C364DA}" type="slidenum">
              <a:rPr lang="de-DE" altLang="de-DE" smtClean="0"/>
              <a:pPr>
                <a:defRPr/>
              </a:pPr>
              <a:t>64</a:t>
            </a:fld>
            <a:endParaRPr lang="de-DE" altLang="de-DE"/>
          </a:p>
        </p:txBody>
      </p:sp>
    </p:spTree>
    <p:extLst>
      <p:ext uri="{BB962C8B-B14F-4D97-AF65-F5344CB8AC3E}">
        <p14:creationId xmlns:p14="http://schemas.microsoft.com/office/powerpoint/2010/main" val="1246154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a:solidFill>
                  <a:srgbClr val="004992"/>
                </a:solidFill>
                <a:latin typeface="Calibri Light"/>
              </a:rPr>
              <a:t>What does this have to do with psychosis?</a:t>
            </a:r>
          </a:p>
        </p:txBody>
      </p:sp>
      <p:sp>
        <p:nvSpPr>
          <p:cNvPr id="8" name="Content Placeholder 7"/>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p:txBody>
      </p:sp>
      <p:sp>
        <p:nvSpPr>
          <p:cNvPr id="5" name="Footer Placeholder 4"/>
          <p:cNvSpPr>
            <a:spLocks noGrp="1"/>
          </p:cNvSpPr>
          <p:nvPr>
            <p:ph type="ftr" sz="quarter" idx="11"/>
          </p:nvPr>
        </p:nvSpPr>
        <p:spPr/>
        <p:txBody>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p:txBody>
          <a:bodyPr/>
          <a:lstStyle/>
          <a:p>
            <a:pPr>
              <a:defRPr/>
            </a:pPr>
            <a:fld id="{908D7D77-6999-4DB7-8CFF-E4CDC8C364DA}"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a:solidFill>
                  <a:srgbClr val="004992"/>
                </a:solidFill>
                <a:latin typeface="Calibri Light"/>
              </a:rPr>
              <a:t>What does this have to do with psychosis?</a:t>
            </a:r>
          </a:p>
        </p:txBody>
      </p:sp>
      <p:sp>
        <p:nvSpPr>
          <p:cNvPr id="8" name="Content Placeholder 7"/>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Latisha slashes her colleague’s tyres!</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Latisha feels harassed.</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Although some colleagues had really made snide remarks about Latisha, she had lumped them together and got completely involved in her conspiracy theory. She over-looked that some colleagues had behaved perfectly fairly towards her.</a:t>
            </a:r>
          </a:p>
        </p:txBody>
      </p:sp>
      <p:sp>
        <p:nvSpPr>
          <p:cNvPr id="5" name="Footer Placeholder 4"/>
          <p:cNvSpPr>
            <a:spLocks noGrp="1"/>
          </p:cNvSpPr>
          <p:nvPr>
            <p:ph type="ftr" sz="quarter" idx="11"/>
          </p:nvPr>
        </p:nvSpPr>
        <p:spPr/>
        <p:txBody>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p:txBody>
          <a:bodyPr/>
          <a:lstStyle/>
          <a:p>
            <a:pPr>
              <a:defRPr/>
            </a:pPr>
            <a:fld id="{908D7D77-6999-4DB7-8CFF-E4CDC8C364DA}" type="slidenum">
              <a:rPr lang="de-DE" altLang="de-DE" smtClean="0"/>
              <a:pPr>
                <a:defRPr/>
              </a:pPr>
              <a:t>66</a:t>
            </a:fld>
            <a:endParaRPr lang="de-DE" altLang="de-DE"/>
          </a:p>
        </p:txBody>
      </p:sp>
    </p:spTree>
    <p:extLst>
      <p:ext uri="{BB962C8B-B14F-4D97-AF65-F5344CB8AC3E}">
        <p14:creationId xmlns:p14="http://schemas.microsoft.com/office/powerpoint/2010/main" val="9529880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a:solidFill>
                  <a:srgbClr val="004992"/>
                </a:solidFill>
                <a:latin typeface="Calibri Light"/>
              </a:rPr>
              <a:t>What does this have to do with psychosis?</a:t>
            </a:r>
          </a:p>
        </p:txBody>
      </p:sp>
      <p:sp>
        <p:nvSpPr>
          <p:cNvPr id="8" name="Content Placeholder 7"/>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Latisha slashes her colleague’s tyres!</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Latisha feels harassed.</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Although some colleagues had really made snide remarks about Latisha, she had lumped them together and got completely involved in her conspiracy theory. She over-looked that some colleagues had behaved perfectly fairly towards her.</a:t>
            </a:r>
          </a:p>
          <a:p>
            <a:pPr lvl="0" defTabSz="914400" fontAlgn="base"/>
            <a:r>
              <a:rPr lang="en-AU" altLang="de-DE" sz="2000" dirty="0">
                <a:solidFill>
                  <a:srgbClr val="333333"/>
                </a:solidFill>
                <a:latin typeface="Calibri Light"/>
              </a:rPr>
              <a:t>It is difficult to keep one’s cool when feeling threatened. So, be cautious about your judgements and ask people you trust for advice!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p:txBody>
          <a:bodyPr/>
          <a:lstStyle/>
          <a:p>
            <a:pPr>
              <a:defRPr/>
            </a:pPr>
            <a:fld id="{908D7D77-6999-4DB7-8CFF-E4CDC8C364DA}" type="slidenum">
              <a:rPr lang="de-DE" altLang="de-DE" smtClean="0"/>
              <a:pPr>
                <a:defRPr/>
              </a:pPr>
              <a:t>67</a:t>
            </a:fld>
            <a:endParaRPr lang="de-DE" altLang="de-DE"/>
          </a:p>
        </p:txBody>
      </p:sp>
    </p:spTree>
    <p:extLst>
      <p:ext uri="{BB962C8B-B14F-4D97-AF65-F5344CB8AC3E}">
        <p14:creationId xmlns:p14="http://schemas.microsoft.com/office/powerpoint/2010/main" val="9580902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t>Thank you for your attention!</a:t>
            </a:r>
            <a:endParaRPr lang="en-US" sz="3600" dirty="0"/>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13" name="Footer Placeholder 12"/>
          <p:cNvSpPr>
            <a:spLocks noGrp="1"/>
          </p:cNvSpPr>
          <p:nvPr>
            <p:ph type="ftr" sz="quarter" idx="11"/>
          </p:nvPr>
        </p:nvSpPr>
        <p:spPr/>
        <p:txBody>
          <a:bodyPr/>
          <a:lstStyle/>
          <a:p>
            <a:pPr>
              <a:defRPr/>
            </a:pPr>
            <a:r>
              <a:rPr lang="en-US"/>
              <a:t>Metacognitive Training 3 – Changing Beliefs</a:t>
            </a:r>
            <a:endParaRPr lang="de-DE"/>
          </a:p>
        </p:txBody>
      </p:sp>
      <p:sp>
        <p:nvSpPr>
          <p:cNvPr id="14" name="Slide Number Placeholder 13"/>
          <p:cNvSpPr>
            <a:spLocks noGrp="1"/>
          </p:cNvSpPr>
          <p:nvPr>
            <p:ph type="sldNum" sz="quarter" idx="12"/>
          </p:nvPr>
        </p:nvSpPr>
        <p:spPr/>
        <p:txBody>
          <a:bodyPr/>
          <a:lstStyle/>
          <a:p>
            <a:pPr>
              <a:defRPr/>
            </a:pPr>
            <a:fld id="{908D7D77-6999-4DB7-8CFF-E4CDC8C364DA}" type="slidenum">
              <a:rPr lang="de-DE" altLang="de-DE" smtClean="0"/>
              <a:pPr>
                <a:defRPr/>
              </a:pPr>
              <a:t>68</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7"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917896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p:txBody>
          <a:bodyPr/>
          <a:lstStyle/>
          <a:p>
            <a:pPr>
              <a:defRPr/>
            </a:pPr>
            <a:fld id="{908D7D77-6999-4DB7-8CFF-E4CDC8C364DA}" type="slidenum">
              <a:rPr lang="de-DE" altLang="de-DE" smtClean="0"/>
              <a:pPr>
                <a:defRPr/>
              </a:pPr>
              <a:t>69</a:t>
            </a:fld>
            <a:endParaRPr lang="de-DE" altLang="de-DE"/>
          </a:p>
        </p:txBody>
      </p:sp>
      <p:graphicFrame>
        <p:nvGraphicFramePr>
          <p:cNvPr id="10" name="Group 2"/>
          <p:cNvGraphicFramePr>
            <a:graphicFrameLocks noGrp="1"/>
          </p:cNvGraphicFramePr>
          <p:nvPr>
            <p:extLst>
              <p:ext uri="{D42A27DB-BD31-4B8C-83A1-F6EECF244321}">
                <p14:modId xmlns:p14="http://schemas.microsoft.com/office/powerpoint/2010/main" val="4012315871"/>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*madalena-pestana* ( Tired of rules)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after the flowers, the fruits - I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12"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5238</Words>
  <Application>Microsoft Office PowerPoint</Application>
  <PresentationFormat>Benutzerdefiniert</PresentationFormat>
  <Paragraphs>675</Paragraphs>
  <Slides>69</Slides>
  <Notes>69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69</vt:i4>
      </vt:variant>
    </vt:vector>
  </HeadingPairs>
  <TitlesOfParts>
    <vt:vector size="77" baseType="lpstr">
      <vt:lpstr>Arial</vt:lpstr>
      <vt:lpstr>Calibri</vt:lpstr>
      <vt:lpstr>Calibri Light</vt:lpstr>
      <vt:lpstr>Symbol</vt:lpstr>
      <vt:lpstr>Verdana</vt:lpstr>
      <vt:lpstr>WingDings</vt:lpstr>
      <vt:lpstr>WingDings</vt:lpstr>
      <vt:lpstr>UKE_PPT-Vorlage_16zu9</vt:lpstr>
      <vt:lpstr>MCT 3 B – Changing Beliefs</vt:lpstr>
      <vt:lpstr>Changing Beliefs</vt:lpstr>
      <vt:lpstr>Changing Beliefs</vt:lpstr>
      <vt:lpstr>Changing Beliefs</vt:lpstr>
      <vt:lpstr>Changing Beliefs</vt:lpstr>
      <vt:lpstr>Quotes by people who made incorrect predictions</vt:lpstr>
      <vt:lpstr>Quotes by people who made incorrect predictions</vt:lpstr>
      <vt:lpstr>Inflexibility “in action” (“tunnel vision”)</vt:lpstr>
      <vt:lpstr>Inflexibility “in action” (“tunnel vision”)</vt:lpstr>
      <vt:lpstr>Inflexibility “in action” (“tunnel vision”)</vt:lpstr>
      <vt:lpstr>Inflexibility “in action” (“tunnel vision”)</vt:lpstr>
      <vt:lpstr>Why are we doing this?</vt:lpstr>
      <vt:lpstr>How rigidly held beliefs promote misinterpretation during psychosis – examples</vt:lpstr>
      <vt:lpstr>The three pictures below belong to a certain category. What is the category?</vt:lpstr>
      <vt:lpstr>Category: Food!</vt:lpstr>
      <vt:lpstr>Exercise</vt:lpstr>
      <vt:lpstr>Exercise</vt:lpstr>
      <vt:lpstr>Exercise</vt:lpstr>
      <vt:lpstr>Exercise</vt:lpstr>
      <vt:lpstr>What might have happened?</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optional: Video Clip</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vector>
  </TitlesOfParts>
  <Company>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stevensc</dc:creator>
  <cp:lastModifiedBy>Britt ...</cp:lastModifiedBy>
  <cp:revision>69</cp:revision>
  <dcterms:created xsi:type="dcterms:W3CDTF">2009-05-13T15:37:17Z</dcterms:created>
  <dcterms:modified xsi:type="dcterms:W3CDTF">2021-12-21T10:41:49Z</dcterms:modified>
</cp:coreProperties>
</file>