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Lst>
  <p:notesMasterIdLst>
    <p:notesMasterId r:id="rId157"/>
  </p:notesMasterIdLst>
  <p:handoutMasterIdLst>
    <p:handoutMasterId r:id="rId158"/>
  </p:handoutMasterIdLst>
  <p:sldIdLst>
    <p:sldId id="911" r:id="rId2"/>
    <p:sldId id="581" r:id="rId3"/>
    <p:sldId id="893" r:id="rId4"/>
    <p:sldId id="894" r:id="rId5"/>
    <p:sldId id="895" r:id="rId6"/>
    <p:sldId id="896" r:id="rId7"/>
    <p:sldId id="786" r:id="rId8"/>
    <p:sldId id="691" r:id="rId9"/>
    <p:sldId id="897" r:id="rId10"/>
    <p:sldId id="912" r:id="rId11"/>
    <p:sldId id="924" r:id="rId12"/>
    <p:sldId id="923" r:id="rId13"/>
    <p:sldId id="900" r:id="rId14"/>
    <p:sldId id="874" r:id="rId15"/>
    <p:sldId id="899" r:id="rId16"/>
    <p:sldId id="699" r:id="rId17"/>
    <p:sldId id="801" r:id="rId18"/>
    <p:sldId id="723" r:id="rId19"/>
    <p:sldId id="780" r:id="rId20"/>
    <p:sldId id="789" r:id="rId21"/>
    <p:sldId id="901" r:id="rId22"/>
    <p:sldId id="769" r:id="rId23"/>
    <p:sldId id="792" r:id="rId24"/>
    <p:sldId id="902" r:id="rId25"/>
    <p:sldId id="903" r:id="rId26"/>
    <p:sldId id="793" r:id="rId27"/>
    <p:sldId id="802" r:id="rId28"/>
    <p:sldId id="803" r:id="rId29"/>
    <p:sldId id="804" r:id="rId30"/>
    <p:sldId id="805" r:id="rId31"/>
    <p:sldId id="806" r:id="rId32"/>
    <p:sldId id="807" r:id="rId33"/>
    <p:sldId id="808" r:id="rId34"/>
    <p:sldId id="809" r:id="rId35"/>
    <p:sldId id="593" r:id="rId36"/>
    <p:sldId id="810" r:id="rId37"/>
    <p:sldId id="915" r:id="rId38"/>
    <p:sldId id="916" r:id="rId39"/>
    <p:sldId id="917" r:id="rId40"/>
    <p:sldId id="918" r:id="rId41"/>
    <p:sldId id="919" r:id="rId42"/>
    <p:sldId id="920" r:id="rId43"/>
    <p:sldId id="921" r:id="rId44"/>
    <p:sldId id="922" r:id="rId45"/>
    <p:sldId id="914" r:id="rId46"/>
    <p:sldId id="811" r:id="rId47"/>
    <p:sldId id="812" r:id="rId48"/>
    <p:sldId id="813" r:id="rId49"/>
    <p:sldId id="814" r:id="rId50"/>
    <p:sldId id="815" r:id="rId51"/>
    <p:sldId id="816" r:id="rId52"/>
    <p:sldId id="817" r:id="rId53"/>
    <p:sldId id="776" r:id="rId54"/>
    <p:sldId id="824" r:id="rId55"/>
    <p:sldId id="825" r:id="rId56"/>
    <p:sldId id="826" r:id="rId57"/>
    <p:sldId id="818" r:id="rId58"/>
    <p:sldId id="819" r:id="rId59"/>
    <p:sldId id="820" r:id="rId60"/>
    <p:sldId id="821" r:id="rId61"/>
    <p:sldId id="822" r:id="rId62"/>
    <p:sldId id="823" r:id="rId63"/>
    <p:sldId id="827" r:id="rId64"/>
    <p:sldId id="828" r:id="rId65"/>
    <p:sldId id="829" r:id="rId66"/>
    <p:sldId id="830" r:id="rId67"/>
    <p:sldId id="831" r:id="rId68"/>
    <p:sldId id="832" r:id="rId69"/>
    <p:sldId id="833" r:id="rId70"/>
    <p:sldId id="834" r:id="rId71"/>
    <p:sldId id="891" r:id="rId72"/>
    <p:sldId id="708" r:id="rId73"/>
    <p:sldId id="835" r:id="rId74"/>
    <p:sldId id="836" r:id="rId75"/>
    <p:sldId id="837" r:id="rId76"/>
    <p:sldId id="838" r:id="rId77"/>
    <p:sldId id="839" r:id="rId78"/>
    <p:sldId id="840" r:id="rId79"/>
    <p:sldId id="841" r:id="rId80"/>
    <p:sldId id="716" r:id="rId81"/>
    <p:sldId id="842" r:id="rId82"/>
    <p:sldId id="843" r:id="rId83"/>
    <p:sldId id="844" r:id="rId84"/>
    <p:sldId id="845" r:id="rId85"/>
    <p:sldId id="846" r:id="rId86"/>
    <p:sldId id="847" r:id="rId87"/>
    <p:sldId id="848" r:id="rId88"/>
    <p:sldId id="849" r:id="rId89"/>
    <p:sldId id="667" r:id="rId90"/>
    <p:sldId id="850" r:id="rId91"/>
    <p:sldId id="851" r:id="rId92"/>
    <p:sldId id="852" r:id="rId93"/>
    <p:sldId id="853" r:id="rId94"/>
    <p:sldId id="854" r:id="rId95"/>
    <p:sldId id="855" r:id="rId96"/>
    <p:sldId id="856" r:id="rId97"/>
    <p:sldId id="857" r:id="rId98"/>
    <p:sldId id="468" r:id="rId99"/>
    <p:sldId id="858" r:id="rId100"/>
    <p:sldId id="859" r:id="rId101"/>
    <p:sldId id="860" r:id="rId102"/>
    <p:sldId id="861" r:id="rId103"/>
    <p:sldId id="862" r:id="rId104"/>
    <p:sldId id="863" r:id="rId105"/>
    <p:sldId id="864" r:id="rId106"/>
    <p:sldId id="865" r:id="rId107"/>
    <p:sldId id="742" r:id="rId108"/>
    <p:sldId id="866" r:id="rId109"/>
    <p:sldId id="867" r:id="rId110"/>
    <p:sldId id="868" r:id="rId111"/>
    <p:sldId id="869" r:id="rId112"/>
    <p:sldId id="870" r:id="rId113"/>
    <p:sldId id="871" r:id="rId114"/>
    <p:sldId id="872" r:id="rId115"/>
    <p:sldId id="873" r:id="rId116"/>
    <p:sldId id="556" r:id="rId117"/>
    <p:sldId id="557" r:id="rId118"/>
    <p:sldId id="558" r:id="rId119"/>
    <p:sldId id="669" r:id="rId120"/>
    <p:sldId id="668" r:id="rId121"/>
    <p:sldId id="795" r:id="rId122"/>
    <p:sldId id="904"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85" r:id="rId138"/>
    <p:sldId id="908" r:id="rId139"/>
    <p:sldId id="905" r:id="rId140"/>
    <p:sldId id="906" r:id="rId141"/>
    <p:sldId id="907" r:id="rId142"/>
    <p:sldId id="646" r:id="rId143"/>
    <p:sldId id="909" r:id="rId144"/>
    <p:sldId id="910" r:id="rId145"/>
    <p:sldId id="892" r:id="rId146"/>
    <p:sldId id="800" r:id="rId147"/>
    <p:sldId id="875" r:id="rId148"/>
    <p:sldId id="876" r:id="rId149"/>
    <p:sldId id="877" r:id="rId150"/>
    <p:sldId id="878" r:id="rId151"/>
    <p:sldId id="879" r:id="rId152"/>
    <p:sldId id="880" r:id="rId153"/>
    <p:sldId id="881" r:id="rId154"/>
    <p:sldId id="882" r:id="rId155"/>
    <p:sldId id="883" r:id="rId156"/>
  </p:sldIdLst>
  <p:sldSz cx="12195175" cy="6858000"/>
  <p:notesSz cx="6781800" cy="9926638"/>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389" userDrawn="1">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CCECFF"/>
    <a:srgbClr val="336699"/>
    <a:srgbClr val="006699"/>
    <a:srgbClr val="FF0066"/>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19" autoAdjust="0"/>
  </p:normalViewPr>
  <p:slideViewPr>
    <p:cSldViewPr>
      <p:cViewPr varScale="1">
        <p:scale>
          <a:sx n="62" d="100"/>
          <a:sy n="62" d="100"/>
        </p:scale>
        <p:origin x="804" y="52"/>
      </p:cViewPr>
      <p:guideLst>
        <p:guide orient="horz" pos="138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17418"/>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atin typeface="Times New Roman" pitchFamily="18" charset="0"/>
                <a:ea typeface="+mn-ea"/>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atin typeface="Times New Roman" pitchFamily="18" charset="0"/>
                <a:ea typeface="+mn-ea"/>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atin typeface="Times New Roman" pitchFamily="18" charset="0"/>
                <a:ea typeface="+mn-ea"/>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pPr>
              <a:defRPr/>
            </a:pPr>
            <a:fld id="{06C945CB-EC96-4072-8AF7-B01723AED23E}" type="slidenum">
              <a:rPr lang="en-GB"/>
              <a:pPr>
                <a:defRPr/>
              </a:pPr>
              <a:t>‹Nr.›</a:t>
            </a:fld>
            <a:endParaRPr lang="en-GB"/>
          </a:p>
        </p:txBody>
      </p:sp>
    </p:spTree>
    <p:extLst>
      <p:ext uri="{BB962C8B-B14F-4D97-AF65-F5344CB8AC3E}">
        <p14:creationId xmlns:p14="http://schemas.microsoft.com/office/powerpoint/2010/main" val="493526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atin typeface="Times New Roman" pitchFamily="18" charset="0"/>
                <a:ea typeface="+mn-ea"/>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atin typeface="Times New Roman" pitchFamily="18" charset="0"/>
                <a:ea typeface="+mn-ea"/>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atin typeface="Times New Roman" pitchFamily="18" charset="0"/>
                <a:ea typeface="+mn-ea"/>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pPr>
              <a:defRPr/>
            </a:pPr>
            <a:fld id="{57FCD891-8889-47EF-88CC-D5348A413F1E}" type="slidenum">
              <a:rPr lang="de-DE"/>
              <a:pPr>
                <a:defRPr/>
              </a:pPr>
              <a:t>‹Nr.›</a:t>
            </a:fld>
            <a:endParaRPr lang="de-DE"/>
          </a:p>
        </p:txBody>
      </p:sp>
    </p:spTree>
    <p:extLst>
      <p:ext uri="{BB962C8B-B14F-4D97-AF65-F5344CB8AC3E}">
        <p14:creationId xmlns:p14="http://schemas.microsoft.com/office/powerpoint/2010/main" val="1136672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2</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3</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4</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5</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6</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F03D183-98EC-4DDF-B7E2-521A0A1FB8FE}"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71139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982FA19-B37F-4621-BDA2-F493F77F45D2}" type="slidenum">
              <a:rPr lang="de-DE" altLang="de-DE" sz="1300" smtClean="0"/>
              <a:pPr>
                <a:spcBef>
                  <a:spcPct val="0"/>
                </a:spcBef>
              </a:pPr>
              <a:t>8</a:t>
            </a:fld>
            <a:endParaRPr lang="de-DE" altLang="de-DE" sz="1300"/>
          </a:p>
        </p:txBody>
      </p:sp>
      <p:sp>
        <p:nvSpPr>
          <p:cNvPr id="21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13132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982FA19-B37F-4621-BDA2-F493F77F45D2}"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13132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205123-C43C-4F4A-8E34-9CC80FE1C543}" type="slidenum">
              <a:rPr lang="de-DE" altLang="de-DE" sz="1300" smtClean="0"/>
              <a:pPr>
                <a:spcBef>
                  <a:spcPct val="0"/>
                </a:spcBef>
              </a:pPr>
              <a:t>10</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61262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205123-C43C-4F4A-8E34-9CC80FE1C543}" type="slidenum">
              <a:rPr lang="de-DE" altLang="de-DE" sz="1300" smtClean="0"/>
              <a:pPr>
                <a:spcBef>
                  <a:spcPct val="0"/>
                </a:spcBef>
              </a:pPr>
              <a:t>11</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23600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205123-C43C-4F4A-8E34-9CC80FE1C543}" type="slidenum">
              <a:rPr lang="de-DE" altLang="de-DE" sz="1300" smtClean="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02282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5CCE84C-0A05-459E-BC2D-F4CF61730C18}" type="slidenum">
              <a:rPr lang="de-DE" altLang="de-DE" sz="1300" smtClean="0"/>
              <a:pPr>
                <a:spcBef>
                  <a:spcPct val="0"/>
                </a:spcBef>
              </a:pPr>
              <a:t>13</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1464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5CCE84C-0A05-459E-BC2D-F4CF61730C18}" type="slidenum">
              <a:rPr lang="de-DE" altLang="de-DE" sz="1300" smtClean="0"/>
              <a:pPr>
                <a:spcBef>
                  <a:spcPct val="0"/>
                </a:spcBef>
              </a:pPr>
              <a:t>14</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1464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5CCE84C-0A05-459E-BC2D-F4CF61730C18}" type="slidenum">
              <a:rPr lang="de-DE" altLang="de-DE" sz="1300" smtClean="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1464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8D23F8F-EDB9-4F7F-B53D-A3031C67ACC9}"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82550" y="744538"/>
            <a:ext cx="6618288"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31235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07E2107-B7C8-4FC0-A288-4AE1E9D7D61C}" type="slidenum">
              <a:rPr lang="de-DE" altLang="de-DE" sz="1300"/>
              <a:pPr algn="r" eaLnBrk="1" hangingPunct="1">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84138" y="744538"/>
            <a:ext cx="6618287" cy="3722687"/>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25637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47D6EFD-B822-4866-A392-CB809425245E}"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84138" y="744538"/>
            <a:ext cx="6618287"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80740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4BEA6E0-C932-44E8-8E74-6084139AE40A}"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84138" y="744538"/>
            <a:ext cx="6618287" cy="3722687"/>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03700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AA0D868-E9FA-449B-B16E-020A8B87163E}" type="slidenum">
              <a:rPr lang="de-DE" altLang="de-DE" sz="1300" smtClean="0"/>
              <a:pPr>
                <a:spcBef>
                  <a:spcPct val="0"/>
                </a:spcBef>
              </a:pPr>
              <a:t>20</a:t>
            </a:fld>
            <a:endParaRPr lang="de-DE" altLang="de-DE" sz="1300"/>
          </a:p>
        </p:txBody>
      </p:sp>
      <p:sp>
        <p:nvSpPr>
          <p:cNvPr id="46083" name="Rectangle 2"/>
          <p:cNvSpPr>
            <a:spLocks noGrp="1" noRot="1" noChangeAspect="1" noChangeArrowheads="1" noTextEdit="1"/>
          </p:cNvSpPr>
          <p:nvPr>
            <p:ph type="sldImg"/>
          </p:nvPr>
        </p:nvSpPr>
        <p:spPr>
          <a:xfrm>
            <a:off x="82550" y="744538"/>
            <a:ext cx="6618288" cy="3722687"/>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18034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AA0D868-E9FA-449B-B16E-020A8B87163E}" type="slidenum">
              <a:rPr lang="de-DE" altLang="de-DE" sz="1300" smtClean="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82550" y="744538"/>
            <a:ext cx="6618288" cy="3722687"/>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18034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0D4654C-5394-4467-8429-8F25B0E1BA15}"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82550" y="744538"/>
            <a:ext cx="6618288" cy="3722687"/>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141132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C7C0934-AA19-4E2B-9CF2-E240FAF8455C}" type="slidenum">
              <a:rPr lang="de-DE" altLang="de-DE" sz="1300" smtClean="0"/>
              <a:pPr>
                <a:spcBef>
                  <a:spcPct val="0"/>
                </a:spcBef>
              </a:pPr>
              <a:t>23</a:t>
            </a:fld>
            <a:endParaRPr lang="de-DE" altLang="de-DE" sz="1300"/>
          </a:p>
        </p:txBody>
      </p:sp>
      <p:sp>
        <p:nvSpPr>
          <p:cNvPr id="54275" name="Rectangle 2"/>
          <p:cNvSpPr>
            <a:spLocks noGrp="1" noRot="1" noChangeAspect="1" noChangeArrowheads="1" noTextEdit="1"/>
          </p:cNvSpPr>
          <p:nvPr>
            <p:ph type="sldImg"/>
          </p:nvPr>
        </p:nvSpPr>
        <p:spPr>
          <a:xfrm>
            <a:off x="82550" y="744538"/>
            <a:ext cx="6618288"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9177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C7C0934-AA19-4E2B-9CF2-E240FAF8455C}" type="slidenum">
              <a:rPr lang="de-DE" altLang="de-DE" sz="1300" smtClean="0"/>
              <a:pPr>
                <a:spcBef>
                  <a:spcPct val="0"/>
                </a:spcBef>
              </a:pPr>
              <a:t>24</a:t>
            </a:fld>
            <a:endParaRPr lang="de-DE" altLang="de-DE" sz="1300"/>
          </a:p>
        </p:txBody>
      </p:sp>
      <p:sp>
        <p:nvSpPr>
          <p:cNvPr id="54275" name="Rectangle 2"/>
          <p:cNvSpPr>
            <a:spLocks noGrp="1" noRot="1" noChangeAspect="1" noChangeArrowheads="1" noTextEdit="1"/>
          </p:cNvSpPr>
          <p:nvPr>
            <p:ph type="sldImg"/>
          </p:nvPr>
        </p:nvSpPr>
        <p:spPr>
          <a:xfrm>
            <a:off x="82550" y="744538"/>
            <a:ext cx="6618288"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9177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C7C0934-AA19-4E2B-9CF2-E240FAF8455C}" type="slidenum">
              <a:rPr lang="de-DE" altLang="de-DE" sz="1300" smtClean="0"/>
              <a:pPr>
                <a:spcBef>
                  <a:spcPct val="0"/>
                </a:spcBef>
              </a:pPr>
              <a:t>25</a:t>
            </a:fld>
            <a:endParaRPr lang="de-DE" altLang="de-DE" sz="1300"/>
          </a:p>
        </p:txBody>
      </p:sp>
      <p:sp>
        <p:nvSpPr>
          <p:cNvPr id="54275" name="Rectangle 2"/>
          <p:cNvSpPr>
            <a:spLocks noGrp="1" noRot="1" noChangeAspect="1" noChangeArrowheads="1" noTextEdit="1"/>
          </p:cNvSpPr>
          <p:nvPr>
            <p:ph type="sldImg"/>
          </p:nvPr>
        </p:nvSpPr>
        <p:spPr>
          <a:xfrm>
            <a:off x="82550" y="744538"/>
            <a:ext cx="6618288"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91772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897CF3A-98B0-4756-BCD8-0D2148449552}"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82550" y="744538"/>
            <a:ext cx="6618288" cy="3722687"/>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55484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CF7125F-47E8-4020-9EB1-0207441488A0}" type="slidenum">
              <a:rPr lang="de-DE" altLang="de-DE" sz="1300"/>
              <a:pPr algn="r" eaLnBrk="1" hangingPunct="1">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82550" y="744538"/>
            <a:ext cx="6618288" cy="3722687"/>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050369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A37A322-AE45-4822-ADA0-94BE70004262}" type="slidenum">
              <a:rPr lang="de-DE" altLang="de-DE" sz="1300"/>
              <a:pPr algn="r" eaLnBrk="1" hangingPunct="1">
                <a:spcBef>
                  <a:spcPct val="0"/>
                </a:spcBef>
              </a:pPr>
              <a:t>28</a:t>
            </a:fld>
            <a:endParaRPr lang="de-DE" altLang="de-DE" sz="1300"/>
          </a:p>
        </p:txBody>
      </p:sp>
      <p:sp>
        <p:nvSpPr>
          <p:cNvPr id="60419" name="Rectangle 2"/>
          <p:cNvSpPr>
            <a:spLocks noGrp="1" noRot="1" noChangeAspect="1" noChangeArrowheads="1" noTextEdit="1"/>
          </p:cNvSpPr>
          <p:nvPr>
            <p:ph type="sldImg"/>
          </p:nvPr>
        </p:nvSpPr>
        <p:spPr>
          <a:xfrm>
            <a:off x="82550" y="744538"/>
            <a:ext cx="6618288" cy="3722687"/>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72947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3094208-6E88-49F7-A005-A8DA86DEAD83}" type="slidenum">
              <a:rPr lang="de-DE" altLang="de-DE" sz="1300"/>
              <a:pPr algn="r" eaLnBrk="1" hangingPunct="1">
                <a:spcBef>
                  <a:spcPct val="0"/>
                </a:spcBef>
              </a:pPr>
              <a:t>29</a:t>
            </a:fld>
            <a:endParaRPr lang="de-DE" altLang="de-DE" sz="1300"/>
          </a:p>
        </p:txBody>
      </p:sp>
      <p:sp>
        <p:nvSpPr>
          <p:cNvPr id="62467" name="Rectangle 2"/>
          <p:cNvSpPr>
            <a:spLocks noGrp="1" noRot="1" noChangeAspect="1" noChangeArrowheads="1" noTextEdit="1"/>
          </p:cNvSpPr>
          <p:nvPr>
            <p:ph type="sldImg"/>
          </p:nvPr>
        </p:nvSpPr>
        <p:spPr>
          <a:xfrm>
            <a:off x="82550" y="744538"/>
            <a:ext cx="6618288" cy="3722687"/>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544366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13E1BEC-C79E-4A3D-9F46-0163C91B2BFE}" type="slidenum">
              <a:rPr lang="de-DE" altLang="de-DE" sz="1300"/>
              <a:pPr algn="r" eaLnBrk="1" hangingPunct="1">
                <a:spcBef>
                  <a:spcPct val="0"/>
                </a:spcBef>
              </a:pPr>
              <a:t>30</a:t>
            </a:fld>
            <a:endParaRPr lang="de-DE" altLang="de-DE" sz="1300"/>
          </a:p>
        </p:txBody>
      </p:sp>
      <p:sp>
        <p:nvSpPr>
          <p:cNvPr id="64515" name="Rectangle 2"/>
          <p:cNvSpPr>
            <a:spLocks noGrp="1" noRot="1" noChangeAspect="1" noChangeArrowheads="1" noTextEdit="1"/>
          </p:cNvSpPr>
          <p:nvPr>
            <p:ph type="sldImg"/>
          </p:nvPr>
        </p:nvSpPr>
        <p:spPr>
          <a:xfrm>
            <a:off x="82550" y="744538"/>
            <a:ext cx="6618288" cy="372268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771840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2843D168-A36C-4A0A-838D-ADACF11244CF}" type="slidenum">
              <a:rPr lang="de-DE" altLang="de-DE" sz="1300"/>
              <a:pPr algn="r" eaLnBrk="1" hangingPunct="1">
                <a:spcBef>
                  <a:spcPct val="0"/>
                </a:spcBef>
              </a:pPr>
              <a:t>31</a:t>
            </a:fld>
            <a:endParaRPr lang="de-DE" altLang="de-DE" sz="1300"/>
          </a:p>
        </p:txBody>
      </p:sp>
      <p:sp>
        <p:nvSpPr>
          <p:cNvPr id="66563" name="Rectangle 2"/>
          <p:cNvSpPr>
            <a:spLocks noGrp="1" noRot="1" noChangeAspect="1" noChangeArrowheads="1" noTextEdit="1"/>
          </p:cNvSpPr>
          <p:nvPr>
            <p:ph type="sldImg"/>
          </p:nvPr>
        </p:nvSpPr>
        <p:spPr>
          <a:xfrm>
            <a:off x="82550" y="744538"/>
            <a:ext cx="6618288"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63051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5CAE7CC-0B41-47DD-A5F5-81C9194A2D62}" type="slidenum">
              <a:rPr lang="de-DE" altLang="de-DE" sz="1300"/>
              <a:pPr algn="r" eaLnBrk="1" hangingPunct="1">
                <a:spcBef>
                  <a:spcPct val="0"/>
                </a:spcBef>
              </a:pPr>
              <a:t>32</a:t>
            </a:fld>
            <a:endParaRPr lang="de-DE" altLang="de-DE" sz="1300"/>
          </a:p>
        </p:txBody>
      </p:sp>
      <p:sp>
        <p:nvSpPr>
          <p:cNvPr id="68611" name="Rectangle 2"/>
          <p:cNvSpPr>
            <a:spLocks noGrp="1" noRot="1" noChangeAspect="1" noChangeArrowheads="1" noTextEdit="1"/>
          </p:cNvSpPr>
          <p:nvPr>
            <p:ph type="sldImg"/>
          </p:nvPr>
        </p:nvSpPr>
        <p:spPr>
          <a:xfrm>
            <a:off x="82550" y="744538"/>
            <a:ext cx="6618288" cy="3722687"/>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9478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8A1B554-CE12-4D66-9EF1-E76CA8439FCF}" type="slidenum">
              <a:rPr lang="de-DE" altLang="de-DE" sz="1300"/>
              <a:pPr algn="r" eaLnBrk="1" hangingPunct="1">
                <a:spcBef>
                  <a:spcPct val="0"/>
                </a:spcBef>
              </a:pPr>
              <a:t>33</a:t>
            </a:fld>
            <a:endParaRPr lang="de-DE" altLang="de-DE" sz="1300"/>
          </a:p>
        </p:txBody>
      </p:sp>
      <p:sp>
        <p:nvSpPr>
          <p:cNvPr id="70659" name="Rectangle 2"/>
          <p:cNvSpPr>
            <a:spLocks noGrp="1" noRot="1" noChangeAspect="1" noChangeArrowheads="1" noTextEdit="1"/>
          </p:cNvSpPr>
          <p:nvPr>
            <p:ph type="sldImg"/>
          </p:nvPr>
        </p:nvSpPr>
        <p:spPr>
          <a:xfrm>
            <a:off x="82550" y="744538"/>
            <a:ext cx="6618288"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378159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7B4BDD-6B5B-42A1-A87A-4A163665AADD}" type="slidenum">
              <a:rPr lang="de-DE" altLang="de-DE" sz="1300"/>
              <a:pPr algn="r" eaLnBrk="1" hangingPunct="1">
                <a:spcBef>
                  <a:spcPct val="0"/>
                </a:spcBef>
              </a:pPr>
              <a:t>34</a:t>
            </a:fld>
            <a:endParaRPr lang="de-DE" altLang="de-DE" sz="1300"/>
          </a:p>
        </p:txBody>
      </p:sp>
      <p:sp>
        <p:nvSpPr>
          <p:cNvPr id="72707" name="Rectangle 2"/>
          <p:cNvSpPr>
            <a:spLocks noGrp="1" noRot="1" noChangeAspect="1" noChangeArrowheads="1" noTextEdit="1"/>
          </p:cNvSpPr>
          <p:nvPr>
            <p:ph type="sldImg"/>
          </p:nvPr>
        </p:nvSpPr>
        <p:spPr>
          <a:xfrm>
            <a:off x="82550" y="744538"/>
            <a:ext cx="6618288"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035814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162F335-8D8A-40EB-8B3E-CEBD63D6DFA4}" type="slidenum">
              <a:rPr lang="de-DE" altLang="de-DE" sz="1300" smtClean="0"/>
              <a:pPr>
                <a:spcBef>
                  <a:spcPct val="0"/>
                </a:spcBef>
              </a:pPr>
              <a:t>35</a:t>
            </a:fld>
            <a:endParaRPr lang="de-DE" altLang="de-DE" sz="1300"/>
          </a:p>
        </p:txBody>
      </p:sp>
      <p:sp>
        <p:nvSpPr>
          <p:cNvPr id="74755" name="Rectangle 2"/>
          <p:cNvSpPr>
            <a:spLocks noGrp="1" noRot="1" noChangeAspect="1" noChangeArrowheads="1" noTextEdit="1"/>
          </p:cNvSpPr>
          <p:nvPr>
            <p:ph type="sldImg"/>
          </p:nvPr>
        </p:nvSpPr>
        <p:spPr>
          <a:xfrm>
            <a:off x="8255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59281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36</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411338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37</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053036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38</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004002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39</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343299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40</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636781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41</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417674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42</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710253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43</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436044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A27EE8AE-D12C-43FA-8191-9F42FBA52858}"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44</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3187" name="Rectangle 2"/>
          <p:cNvSpPr>
            <a:spLocks noGrp="1" noRot="1" noChangeAspect="1" noChangeArrowheads="1" noTextEdit="1"/>
          </p:cNvSpPr>
          <p:nvPr>
            <p:ph type="sldImg"/>
          </p:nvPr>
        </p:nvSpPr>
        <p:spPr>
          <a:xfrm>
            <a:off x="82550" y="744538"/>
            <a:ext cx="6618288"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461360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45</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170622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D5AA86D-11EA-45C3-8F86-765F20080535}" type="slidenum">
              <a:rPr lang="de-DE" altLang="de-DE" sz="1300"/>
              <a:pPr algn="r" eaLnBrk="1" hangingPunct="1">
                <a:spcBef>
                  <a:spcPct val="0"/>
                </a:spcBef>
              </a:pPr>
              <a:t>46</a:t>
            </a:fld>
            <a:endParaRPr lang="de-DE" altLang="de-DE" sz="1300"/>
          </a:p>
        </p:txBody>
      </p:sp>
      <p:sp>
        <p:nvSpPr>
          <p:cNvPr id="78851" name="Rectangle 2"/>
          <p:cNvSpPr>
            <a:spLocks noGrp="1" noRot="1" noChangeAspect="1" noChangeArrowheads="1" noTextEdit="1"/>
          </p:cNvSpPr>
          <p:nvPr>
            <p:ph type="sldImg"/>
          </p:nvPr>
        </p:nvSpPr>
        <p:spPr>
          <a:xfrm>
            <a:off x="8255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734274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07C32F1-A2A6-4520-82F5-5B22AA91B364}" type="slidenum">
              <a:rPr lang="de-DE" altLang="de-DE" sz="1300"/>
              <a:pPr algn="r" eaLnBrk="1" hangingPunct="1">
                <a:spcBef>
                  <a:spcPct val="0"/>
                </a:spcBef>
              </a:pPr>
              <a:t>47</a:t>
            </a:fld>
            <a:endParaRPr lang="de-DE" altLang="de-DE" sz="1300"/>
          </a:p>
        </p:txBody>
      </p:sp>
      <p:sp>
        <p:nvSpPr>
          <p:cNvPr id="80899" name="Rectangle 2"/>
          <p:cNvSpPr>
            <a:spLocks noGrp="1" noRot="1" noChangeAspect="1" noChangeArrowheads="1" noTextEdit="1"/>
          </p:cNvSpPr>
          <p:nvPr>
            <p:ph type="sldImg"/>
          </p:nvPr>
        </p:nvSpPr>
        <p:spPr>
          <a:xfrm>
            <a:off x="82550" y="744538"/>
            <a:ext cx="6618288" cy="3722687"/>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184965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BC01847-21E9-42D4-AF6A-A7D7C8C78A0C}" type="slidenum">
              <a:rPr lang="de-DE" altLang="de-DE" sz="1300"/>
              <a:pPr algn="r" eaLnBrk="1" hangingPunct="1">
                <a:spcBef>
                  <a:spcPct val="0"/>
                </a:spcBef>
              </a:pPr>
              <a:t>48</a:t>
            </a:fld>
            <a:endParaRPr lang="de-DE" altLang="de-DE" sz="1300"/>
          </a:p>
        </p:txBody>
      </p:sp>
      <p:sp>
        <p:nvSpPr>
          <p:cNvPr id="82947" name="Rectangle 2"/>
          <p:cNvSpPr>
            <a:spLocks noGrp="1" noRot="1" noChangeAspect="1" noChangeArrowheads="1" noTextEdit="1"/>
          </p:cNvSpPr>
          <p:nvPr>
            <p:ph type="sldImg"/>
          </p:nvPr>
        </p:nvSpPr>
        <p:spPr>
          <a:xfrm>
            <a:off x="8255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78503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DB8ED13-EC56-40B8-8481-66F9B3E06079}" type="slidenum">
              <a:rPr lang="de-DE" altLang="de-DE" sz="1300"/>
              <a:pPr algn="r" eaLnBrk="1" hangingPunct="1">
                <a:spcBef>
                  <a:spcPct val="0"/>
                </a:spcBef>
              </a:pPr>
              <a:t>49</a:t>
            </a:fld>
            <a:endParaRPr lang="de-DE" altLang="de-DE" sz="1300"/>
          </a:p>
        </p:txBody>
      </p:sp>
      <p:sp>
        <p:nvSpPr>
          <p:cNvPr id="84995" name="Rectangle 2"/>
          <p:cNvSpPr>
            <a:spLocks noGrp="1" noRot="1" noChangeAspect="1" noChangeArrowheads="1" noTextEdit="1"/>
          </p:cNvSpPr>
          <p:nvPr>
            <p:ph type="sldImg"/>
          </p:nvPr>
        </p:nvSpPr>
        <p:spPr>
          <a:xfrm>
            <a:off x="82550" y="744538"/>
            <a:ext cx="6618288"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129736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22D3824-2444-4C65-A826-B19FC366D69C}" type="slidenum">
              <a:rPr lang="de-DE" altLang="de-DE" sz="1300"/>
              <a:pPr algn="r" eaLnBrk="1" hangingPunct="1">
                <a:spcBef>
                  <a:spcPct val="0"/>
                </a:spcBef>
              </a:pPr>
              <a:t>50</a:t>
            </a:fld>
            <a:endParaRPr lang="de-DE" altLang="de-DE" sz="1300"/>
          </a:p>
        </p:txBody>
      </p:sp>
      <p:sp>
        <p:nvSpPr>
          <p:cNvPr id="8704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33956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66A8C54-9C3E-471C-AD8A-376490909084}" type="slidenum">
              <a:rPr lang="de-DE" altLang="de-DE" sz="1300"/>
              <a:pPr algn="r" eaLnBrk="1" hangingPunct="1">
                <a:spcBef>
                  <a:spcPct val="0"/>
                </a:spcBef>
              </a:pPr>
              <a:t>51</a:t>
            </a:fld>
            <a:endParaRPr lang="de-DE"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181700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AC8C3C6-742A-4D29-B70C-C6CF34AE8274}" type="slidenum">
              <a:rPr lang="de-DE" altLang="de-DE" sz="1300"/>
              <a:pPr algn="r" eaLnBrk="1" hangingPunct="1">
                <a:spcBef>
                  <a:spcPct val="0"/>
                </a:spcBef>
              </a:pPr>
              <a:t>52</a:t>
            </a:fld>
            <a:endParaRPr lang="de-DE"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07796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27EE8AE-D12C-43FA-8191-9F42FBA52858}" type="slidenum">
              <a:rPr lang="de-DE" altLang="de-DE" sz="1300" smtClean="0"/>
              <a:pPr>
                <a:spcBef>
                  <a:spcPct val="0"/>
                </a:spcBef>
              </a:pPr>
              <a:t>53</a:t>
            </a:fld>
            <a:endParaRPr lang="de-DE" altLang="de-DE" sz="1300"/>
          </a:p>
        </p:txBody>
      </p:sp>
      <p:sp>
        <p:nvSpPr>
          <p:cNvPr id="93187" name="Rectangle 2"/>
          <p:cNvSpPr>
            <a:spLocks noGrp="1" noRot="1" noChangeAspect="1" noChangeArrowheads="1" noTextEdit="1"/>
          </p:cNvSpPr>
          <p:nvPr>
            <p:ph type="sldImg"/>
          </p:nvPr>
        </p:nvSpPr>
        <p:spPr>
          <a:xfrm>
            <a:off x="82550" y="744538"/>
            <a:ext cx="6618288"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767914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64FDE77-4F42-42AB-8BD8-5AD64AF9ADDE}" type="slidenum">
              <a:rPr lang="de-DE" altLang="de-DE" sz="1300"/>
              <a:pPr algn="r" eaLnBrk="1" hangingPunct="1">
                <a:spcBef>
                  <a:spcPct val="0"/>
                </a:spcBef>
              </a:pPr>
              <a:t>54</a:t>
            </a:fld>
            <a:endParaRPr lang="de-DE" altLang="de-DE" sz="1300"/>
          </a:p>
        </p:txBody>
      </p:sp>
      <p:sp>
        <p:nvSpPr>
          <p:cNvPr id="95235" name="Rectangle 2"/>
          <p:cNvSpPr>
            <a:spLocks noGrp="1" noRot="1" noChangeAspect="1" noChangeArrowheads="1" noTextEdit="1"/>
          </p:cNvSpPr>
          <p:nvPr>
            <p:ph type="sldImg"/>
          </p:nvPr>
        </p:nvSpPr>
        <p:spPr>
          <a:xfrm>
            <a:off x="82550" y="744538"/>
            <a:ext cx="6618288" cy="3722687"/>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026196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C0B431B-0EB9-45A7-84FD-25DF794DD432}" type="slidenum">
              <a:rPr lang="de-DE" altLang="de-DE" sz="1300"/>
              <a:pPr algn="r" eaLnBrk="1" hangingPunct="1">
                <a:spcBef>
                  <a:spcPct val="0"/>
                </a:spcBef>
              </a:pPr>
              <a:t>55</a:t>
            </a:fld>
            <a:endParaRPr lang="de-DE" altLang="de-DE" sz="1300"/>
          </a:p>
        </p:txBody>
      </p:sp>
      <p:sp>
        <p:nvSpPr>
          <p:cNvPr id="97283" name="Rectangle 2"/>
          <p:cNvSpPr>
            <a:spLocks noGrp="1" noRot="1" noChangeAspect="1" noChangeArrowheads="1" noTextEdit="1"/>
          </p:cNvSpPr>
          <p:nvPr>
            <p:ph type="sldImg"/>
          </p:nvPr>
        </p:nvSpPr>
        <p:spPr>
          <a:xfrm>
            <a:off x="8255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461174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1B0597D-5A98-43F5-8C16-81551AE94327}" type="slidenum">
              <a:rPr lang="de-DE" altLang="de-DE" sz="1300"/>
              <a:pPr algn="r" eaLnBrk="1" hangingPunct="1">
                <a:spcBef>
                  <a:spcPct val="0"/>
                </a:spcBef>
              </a:pPr>
              <a:t>56</a:t>
            </a:fld>
            <a:endParaRPr lang="de-DE" altLang="de-DE" sz="1300"/>
          </a:p>
        </p:txBody>
      </p:sp>
      <p:sp>
        <p:nvSpPr>
          <p:cNvPr id="99331" name="Rectangle 2"/>
          <p:cNvSpPr>
            <a:spLocks noGrp="1" noRot="1" noChangeAspect="1" noChangeArrowheads="1" noTextEdit="1"/>
          </p:cNvSpPr>
          <p:nvPr>
            <p:ph type="sldImg"/>
          </p:nvPr>
        </p:nvSpPr>
        <p:spPr>
          <a:xfrm>
            <a:off x="82550" y="744538"/>
            <a:ext cx="6618288"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975227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D565126-4832-4D29-894E-886A092E379F}" type="slidenum">
              <a:rPr lang="de-DE" altLang="de-DE" sz="1300"/>
              <a:pPr algn="r" eaLnBrk="1" hangingPunct="1">
                <a:spcBef>
                  <a:spcPct val="0"/>
                </a:spcBef>
              </a:pPr>
              <a:t>57</a:t>
            </a:fld>
            <a:endParaRPr lang="de-DE" altLang="de-DE" sz="1300"/>
          </a:p>
        </p:txBody>
      </p:sp>
      <p:sp>
        <p:nvSpPr>
          <p:cNvPr id="101379" name="Rectangle 2"/>
          <p:cNvSpPr>
            <a:spLocks noGrp="1" noRot="1" noChangeAspect="1" noChangeArrowheads="1" noTextEdit="1"/>
          </p:cNvSpPr>
          <p:nvPr>
            <p:ph type="sldImg"/>
          </p:nvPr>
        </p:nvSpPr>
        <p:spPr>
          <a:xfrm>
            <a:off x="82550" y="744538"/>
            <a:ext cx="6618288"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277591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04A392C-AF74-4365-8409-6B7BF958C986}" type="slidenum">
              <a:rPr lang="de-DE" altLang="de-DE" sz="1300"/>
              <a:pPr algn="r" eaLnBrk="1" hangingPunct="1">
                <a:spcBef>
                  <a:spcPct val="0"/>
                </a:spcBef>
              </a:pPr>
              <a:t>58</a:t>
            </a:fld>
            <a:endParaRPr lang="de-DE" altLang="de-DE" sz="1300"/>
          </a:p>
        </p:txBody>
      </p:sp>
      <p:sp>
        <p:nvSpPr>
          <p:cNvPr id="103427" name="Rectangle 2"/>
          <p:cNvSpPr>
            <a:spLocks noGrp="1" noRot="1" noChangeAspect="1" noChangeArrowheads="1" noTextEdit="1"/>
          </p:cNvSpPr>
          <p:nvPr>
            <p:ph type="sldImg"/>
          </p:nvPr>
        </p:nvSpPr>
        <p:spPr>
          <a:xfrm>
            <a:off x="82550" y="744538"/>
            <a:ext cx="6618288"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04054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F3B3EE7-CED0-49AC-8CF7-6AA90EC0F022}" type="slidenum">
              <a:rPr lang="de-DE" altLang="de-DE" sz="1300"/>
              <a:pPr algn="r" eaLnBrk="1" hangingPunct="1">
                <a:spcBef>
                  <a:spcPct val="0"/>
                </a:spcBef>
              </a:pPr>
              <a:t>59</a:t>
            </a:fld>
            <a:endParaRPr lang="de-DE" altLang="de-DE" sz="1300"/>
          </a:p>
        </p:txBody>
      </p:sp>
      <p:sp>
        <p:nvSpPr>
          <p:cNvPr id="105475" name="Rectangle 2"/>
          <p:cNvSpPr>
            <a:spLocks noGrp="1" noRot="1" noChangeAspect="1" noChangeArrowheads="1" noTextEdit="1"/>
          </p:cNvSpPr>
          <p:nvPr>
            <p:ph type="sldImg"/>
          </p:nvPr>
        </p:nvSpPr>
        <p:spPr>
          <a:xfrm>
            <a:off x="82550" y="744538"/>
            <a:ext cx="6618288"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04181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4A687F2-82F8-471A-BD92-8EB82E5BA0A1}" type="slidenum">
              <a:rPr lang="de-DE" altLang="de-DE" sz="1300"/>
              <a:pPr algn="r" eaLnBrk="1" hangingPunct="1">
                <a:spcBef>
                  <a:spcPct val="0"/>
                </a:spcBef>
              </a:pPr>
              <a:t>60</a:t>
            </a:fld>
            <a:endParaRPr lang="de-DE" altLang="de-DE" sz="1300"/>
          </a:p>
        </p:txBody>
      </p:sp>
      <p:sp>
        <p:nvSpPr>
          <p:cNvPr id="107523" name="Rectangle 2"/>
          <p:cNvSpPr>
            <a:spLocks noGrp="1" noRot="1" noChangeAspect="1" noChangeArrowheads="1" noTextEdit="1"/>
          </p:cNvSpPr>
          <p:nvPr>
            <p:ph type="sldImg"/>
          </p:nvPr>
        </p:nvSpPr>
        <p:spPr>
          <a:xfrm>
            <a:off x="82550" y="744538"/>
            <a:ext cx="6618288"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180619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B9BFF3B-8587-4685-AEE0-25BC7B5E5729}" type="slidenum">
              <a:rPr lang="de-DE" altLang="de-DE" sz="1300"/>
              <a:pPr algn="r" eaLnBrk="1" hangingPunct="1">
                <a:spcBef>
                  <a:spcPct val="0"/>
                </a:spcBef>
              </a:pPr>
              <a:t>61</a:t>
            </a:fld>
            <a:endParaRPr lang="de-DE" altLang="de-DE" sz="1300"/>
          </a:p>
        </p:txBody>
      </p:sp>
      <p:sp>
        <p:nvSpPr>
          <p:cNvPr id="109571" name="Rectangle 2"/>
          <p:cNvSpPr>
            <a:spLocks noGrp="1" noRot="1" noChangeAspect="1" noChangeArrowheads="1" noTextEdit="1"/>
          </p:cNvSpPr>
          <p:nvPr>
            <p:ph type="sldImg"/>
          </p:nvPr>
        </p:nvSpPr>
        <p:spPr>
          <a:xfrm>
            <a:off x="82550" y="744538"/>
            <a:ext cx="6618288"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3876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6A44F59-583B-4492-93F2-87D0F6251C9D}" type="slidenum">
              <a:rPr lang="de-DE" altLang="de-DE" sz="1300"/>
              <a:pPr algn="r" eaLnBrk="1" hangingPunct="1">
                <a:spcBef>
                  <a:spcPct val="0"/>
                </a:spcBef>
              </a:pPr>
              <a:t>62</a:t>
            </a:fld>
            <a:endParaRPr lang="de-DE" altLang="de-DE" sz="1300"/>
          </a:p>
        </p:txBody>
      </p:sp>
      <p:sp>
        <p:nvSpPr>
          <p:cNvPr id="111619" name="Rectangle 2"/>
          <p:cNvSpPr>
            <a:spLocks noGrp="1" noRot="1" noChangeAspect="1" noChangeArrowheads="1" noTextEdit="1"/>
          </p:cNvSpPr>
          <p:nvPr>
            <p:ph type="sldImg"/>
          </p:nvPr>
        </p:nvSpPr>
        <p:spPr>
          <a:xfrm>
            <a:off x="82550" y="744538"/>
            <a:ext cx="6618288"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72476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4DB2FB3-EED3-41F2-B011-2F6B21160D5F}" type="slidenum">
              <a:rPr lang="de-DE" altLang="de-DE" sz="1300"/>
              <a:pPr algn="r" eaLnBrk="1" hangingPunct="1">
                <a:spcBef>
                  <a:spcPct val="0"/>
                </a:spcBef>
              </a:pPr>
              <a:t>63</a:t>
            </a:fld>
            <a:endParaRPr lang="de-DE" altLang="de-DE" sz="1300"/>
          </a:p>
        </p:txBody>
      </p:sp>
      <p:sp>
        <p:nvSpPr>
          <p:cNvPr id="113667" name="Rectangle 2"/>
          <p:cNvSpPr>
            <a:spLocks noGrp="1" noRot="1" noChangeAspect="1" noChangeArrowheads="1" noTextEdit="1"/>
          </p:cNvSpPr>
          <p:nvPr>
            <p:ph type="sldImg"/>
          </p:nvPr>
        </p:nvSpPr>
        <p:spPr>
          <a:xfrm>
            <a:off x="82550" y="744538"/>
            <a:ext cx="6618288"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821282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2F67F34-8159-4F81-B1CA-25B732514598}" type="slidenum">
              <a:rPr lang="de-DE" altLang="de-DE" sz="1300"/>
              <a:pPr algn="r" eaLnBrk="1" hangingPunct="1">
                <a:spcBef>
                  <a:spcPct val="0"/>
                </a:spcBef>
              </a:pPr>
              <a:t>64</a:t>
            </a:fld>
            <a:endParaRPr lang="de-DE" altLang="de-DE" sz="1300"/>
          </a:p>
        </p:txBody>
      </p:sp>
      <p:sp>
        <p:nvSpPr>
          <p:cNvPr id="115715" name="Rectangle 2"/>
          <p:cNvSpPr>
            <a:spLocks noGrp="1" noRot="1" noChangeAspect="1" noChangeArrowheads="1" noTextEdit="1"/>
          </p:cNvSpPr>
          <p:nvPr>
            <p:ph type="sldImg"/>
          </p:nvPr>
        </p:nvSpPr>
        <p:spPr>
          <a:xfrm>
            <a:off x="82550" y="744538"/>
            <a:ext cx="6618288"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147160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B38980F7-CA0A-4CB0-B3E3-AD7FCA18BE2D}" type="slidenum">
              <a:rPr lang="de-DE" altLang="de-DE" sz="1300"/>
              <a:pPr algn="r" eaLnBrk="1" hangingPunct="1">
                <a:spcBef>
                  <a:spcPct val="0"/>
                </a:spcBef>
              </a:pPr>
              <a:t>65</a:t>
            </a:fld>
            <a:endParaRPr lang="de-DE" altLang="de-DE" sz="1300"/>
          </a:p>
        </p:txBody>
      </p:sp>
      <p:sp>
        <p:nvSpPr>
          <p:cNvPr id="117763" name="Rectangle 2"/>
          <p:cNvSpPr>
            <a:spLocks noGrp="1" noRot="1" noChangeAspect="1" noChangeArrowheads="1" noTextEdit="1"/>
          </p:cNvSpPr>
          <p:nvPr>
            <p:ph type="sldImg"/>
          </p:nvPr>
        </p:nvSpPr>
        <p:spPr>
          <a:xfrm>
            <a:off x="82550" y="744538"/>
            <a:ext cx="6618288"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879096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5756F18-5044-4D99-B7C4-01B96262C5FE}" type="slidenum">
              <a:rPr lang="de-DE" altLang="de-DE" sz="1300"/>
              <a:pPr algn="r" eaLnBrk="1" hangingPunct="1">
                <a:spcBef>
                  <a:spcPct val="0"/>
                </a:spcBef>
              </a:pPr>
              <a:t>66</a:t>
            </a:fld>
            <a:endParaRPr lang="de-DE" altLang="de-DE" sz="1300"/>
          </a:p>
        </p:txBody>
      </p:sp>
      <p:sp>
        <p:nvSpPr>
          <p:cNvPr id="119811" name="Rectangle 2"/>
          <p:cNvSpPr>
            <a:spLocks noGrp="1" noRot="1" noChangeAspect="1" noChangeArrowheads="1" noTextEdit="1"/>
          </p:cNvSpPr>
          <p:nvPr>
            <p:ph type="sldImg"/>
          </p:nvPr>
        </p:nvSpPr>
        <p:spPr>
          <a:xfrm>
            <a:off x="82550" y="744538"/>
            <a:ext cx="6618288"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197344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A6063CF-DC37-4C76-99B0-2045F7945B2C}" type="slidenum">
              <a:rPr lang="de-DE" altLang="de-DE" sz="1300"/>
              <a:pPr algn="r" eaLnBrk="1" hangingPunct="1">
                <a:spcBef>
                  <a:spcPct val="0"/>
                </a:spcBef>
              </a:pPr>
              <a:t>67</a:t>
            </a:fld>
            <a:endParaRPr lang="de-DE" altLang="de-DE" sz="1300"/>
          </a:p>
        </p:txBody>
      </p:sp>
      <p:sp>
        <p:nvSpPr>
          <p:cNvPr id="121859" name="Rectangle 2"/>
          <p:cNvSpPr>
            <a:spLocks noGrp="1" noRot="1" noChangeAspect="1" noChangeArrowheads="1" noTextEdit="1"/>
          </p:cNvSpPr>
          <p:nvPr>
            <p:ph type="sldImg"/>
          </p:nvPr>
        </p:nvSpPr>
        <p:spPr>
          <a:xfrm>
            <a:off x="82550" y="744538"/>
            <a:ext cx="6618288"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098732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CB805CB-9903-42B1-83FB-911B1CEFBA37}" type="slidenum">
              <a:rPr lang="de-DE" altLang="de-DE" sz="1300"/>
              <a:pPr algn="r" eaLnBrk="1" hangingPunct="1">
                <a:spcBef>
                  <a:spcPct val="0"/>
                </a:spcBef>
              </a:pPr>
              <a:t>68</a:t>
            </a:fld>
            <a:endParaRPr lang="de-DE" altLang="de-DE" sz="1300"/>
          </a:p>
        </p:txBody>
      </p:sp>
      <p:sp>
        <p:nvSpPr>
          <p:cNvPr id="123907" name="Rectangle 2"/>
          <p:cNvSpPr>
            <a:spLocks noGrp="1" noRot="1" noChangeAspect="1" noChangeArrowheads="1" noTextEdit="1"/>
          </p:cNvSpPr>
          <p:nvPr>
            <p:ph type="sldImg"/>
          </p:nvPr>
        </p:nvSpPr>
        <p:spPr>
          <a:xfrm>
            <a:off x="82550" y="744538"/>
            <a:ext cx="6618288"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096300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639CA41-C2A0-49FC-A4CC-A20457A430F7}" type="slidenum">
              <a:rPr lang="de-DE" altLang="de-DE" sz="1300"/>
              <a:pPr algn="r" eaLnBrk="1" hangingPunct="1">
                <a:spcBef>
                  <a:spcPct val="0"/>
                </a:spcBef>
              </a:pPr>
              <a:t>69</a:t>
            </a:fld>
            <a:endParaRPr lang="de-DE" altLang="de-DE" sz="1300"/>
          </a:p>
        </p:txBody>
      </p:sp>
      <p:sp>
        <p:nvSpPr>
          <p:cNvPr id="125955" name="Rectangle 2"/>
          <p:cNvSpPr>
            <a:spLocks noGrp="1" noRot="1" noChangeAspect="1" noChangeArrowheads="1" noTextEdit="1"/>
          </p:cNvSpPr>
          <p:nvPr>
            <p:ph type="sldImg"/>
          </p:nvPr>
        </p:nvSpPr>
        <p:spPr>
          <a:xfrm>
            <a:off x="82550" y="744538"/>
            <a:ext cx="6618288"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556213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FA3851C-7C69-48C5-B76D-988DA951F39C}" type="slidenum">
              <a:rPr lang="de-DE" altLang="de-DE" sz="1300"/>
              <a:pPr algn="r" eaLnBrk="1" hangingPunct="1">
                <a:spcBef>
                  <a:spcPct val="0"/>
                </a:spcBef>
              </a:pPr>
              <a:t>70</a:t>
            </a:fld>
            <a:endParaRPr lang="de-DE" altLang="de-DE" sz="1300"/>
          </a:p>
        </p:txBody>
      </p:sp>
      <p:sp>
        <p:nvSpPr>
          <p:cNvPr id="128003" name="Rectangle 2"/>
          <p:cNvSpPr>
            <a:spLocks noGrp="1" noRot="1" noChangeAspect="1" noChangeArrowheads="1" noTextEdit="1"/>
          </p:cNvSpPr>
          <p:nvPr>
            <p:ph type="sldImg"/>
          </p:nvPr>
        </p:nvSpPr>
        <p:spPr>
          <a:xfrm>
            <a:off x="82550" y="744538"/>
            <a:ext cx="6618288"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148050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1ECDC8F-C431-40CE-B427-8BE08A09B4F0}" type="slidenum">
              <a:rPr lang="de-DE" altLang="de-DE" sz="1300" smtClean="0"/>
              <a:pPr>
                <a:spcBef>
                  <a:spcPct val="0"/>
                </a:spcBef>
              </a:pPr>
              <a:t>72</a:t>
            </a:fld>
            <a:endParaRPr lang="de-DE" altLang="de-DE" sz="1300"/>
          </a:p>
        </p:txBody>
      </p:sp>
      <p:sp>
        <p:nvSpPr>
          <p:cNvPr id="131075" name="Rectangle 2"/>
          <p:cNvSpPr>
            <a:spLocks noGrp="1" noRot="1" noChangeAspect="1" noChangeArrowheads="1" noTextEdit="1"/>
          </p:cNvSpPr>
          <p:nvPr>
            <p:ph type="sldImg"/>
          </p:nvPr>
        </p:nvSpPr>
        <p:spPr>
          <a:xfrm>
            <a:off x="82550" y="744538"/>
            <a:ext cx="6618288"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420171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633C0E5-0511-4E13-9822-B0285FB99640}" type="slidenum">
              <a:rPr lang="de-DE" altLang="de-DE" sz="1300"/>
              <a:pPr algn="r" eaLnBrk="1" hangingPunct="1">
                <a:spcBef>
                  <a:spcPct val="0"/>
                </a:spcBef>
              </a:pPr>
              <a:t>73</a:t>
            </a:fld>
            <a:endParaRPr lang="de-DE" altLang="de-DE" sz="1300"/>
          </a:p>
        </p:txBody>
      </p:sp>
      <p:sp>
        <p:nvSpPr>
          <p:cNvPr id="133123" name="Rectangle 2"/>
          <p:cNvSpPr>
            <a:spLocks noGrp="1" noRot="1" noChangeAspect="1" noChangeArrowheads="1" noTextEdit="1"/>
          </p:cNvSpPr>
          <p:nvPr>
            <p:ph type="sldImg"/>
          </p:nvPr>
        </p:nvSpPr>
        <p:spPr>
          <a:xfrm>
            <a:off x="82550" y="744538"/>
            <a:ext cx="6618288"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58229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C7A1C3E-5E4D-4FF3-BEE0-DB2DA085F734}" type="slidenum">
              <a:rPr lang="de-DE" altLang="de-DE" sz="1300"/>
              <a:pPr algn="r" eaLnBrk="1" hangingPunct="1">
                <a:spcBef>
                  <a:spcPct val="0"/>
                </a:spcBef>
              </a:pPr>
              <a:t>74</a:t>
            </a:fld>
            <a:endParaRPr lang="de-DE" altLang="de-DE" sz="1300"/>
          </a:p>
        </p:txBody>
      </p:sp>
      <p:sp>
        <p:nvSpPr>
          <p:cNvPr id="135171" name="Rectangle 2"/>
          <p:cNvSpPr>
            <a:spLocks noGrp="1" noRot="1" noChangeAspect="1" noChangeArrowheads="1" noTextEdit="1"/>
          </p:cNvSpPr>
          <p:nvPr>
            <p:ph type="sldImg"/>
          </p:nvPr>
        </p:nvSpPr>
        <p:spPr>
          <a:xfrm>
            <a:off x="82550" y="744538"/>
            <a:ext cx="6618288"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238334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4F23D04-8B62-403F-885A-5D8564057B4E}" type="slidenum">
              <a:rPr lang="de-DE" altLang="de-DE" sz="1300"/>
              <a:pPr algn="r" eaLnBrk="1" hangingPunct="1">
                <a:spcBef>
                  <a:spcPct val="0"/>
                </a:spcBef>
              </a:pPr>
              <a:t>75</a:t>
            </a:fld>
            <a:endParaRPr lang="de-DE" altLang="de-DE" sz="1300"/>
          </a:p>
        </p:txBody>
      </p:sp>
      <p:sp>
        <p:nvSpPr>
          <p:cNvPr id="137219" name="Rectangle 2"/>
          <p:cNvSpPr>
            <a:spLocks noGrp="1" noRot="1" noChangeAspect="1" noChangeArrowheads="1" noTextEdit="1"/>
          </p:cNvSpPr>
          <p:nvPr>
            <p:ph type="sldImg"/>
          </p:nvPr>
        </p:nvSpPr>
        <p:spPr>
          <a:xfrm>
            <a:off x="82550" y="744538"/>
            <a:ext cx="6618288"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686288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51F5FBE-9EE6-4488-8AE6-98DF2FAA4AFA}" type="slidenum">
              <a:rPr lang="de-DE" altLang="de-DE" sz="1300"/>
              <a:pPr algn="r" eaLnBrk="1" hangingPunct="1">
                <a:spcBef>
                  <a:spcPct val="0"/>
                </a:spcBef>
              </a:pPr>
              <a:t>76</a:t>
            </a:fld>
            <a:endParaRPr lang="de-DE" altLang="de-DE" sz="1300"/>
          </a:p>
        </p:txBody>
      </p:sp>
      <p:sp>
        <p:nvSpPr>
          <p:cNvPr id="139267" name="Rectangle 2"/>
          <p:cNvSpPr>
            <a:spLocks noGrp="1" noRot="1" noChangeAspect="1" noChangeArrowheads="1" noTextEdit="1"/>
          </p:cNvSpPr>
          <p:nvPr>
            <p:ph type="sldImg"/>
          </p:nvPr>
        </p:nvSpPr>
        <p:spPr>
          <a:xfrm>
            <a:off x="82550" y="744538"/>
            <a:ext cx="6618288"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79308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B75C9D7-5324-4194-88A8-268C59F6119A}" type="slidenum">
              <a:rPr lang="de-DE" altLang="de-DE" sz="1300"/>
              <a:pPr algn="r" eaLnBrk="1" hangingPunct="1">
                <a:spcBef>
                  <a:spcPct val="0"/>
                </a:spcBef>
              </a:pPr>
              <a:t>77</a:t>
            </a:fld>
            <a:endParaRPr lang="de-DE" altLang="de-DE" sz="1300"/>
          </a:p>
        </p:txBody>
      </p:sp>
      <p:sp>
        <p:nvSpPr>
          <p:cNvPr id="141315" name="Rectangle 2"/>
          <p:cNvSpPr>
            <a:spLocks noGrp="1" noRot="1" noChangeAspect="1" noChangeArrowheads="1" noTextEdit="1"/>
          </p:cNvSpPr>
          <p:nvPr>
            <p:ph type="sldImg"/>
          </p:nvPr>
        </p:nvSpPr>
        <p:spPr>
          <a:xfrm>
            <a:off x="82550" y="744538"/>
            <a:ext cx="6618288"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450472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CEF24EE-2950-4036-8BEF-DEB9C318DECC}" type="slidenum">
              <a:rPr lang="de-DE" altLang="de-DE" sz="1300"/>
              <a:pPr algn="r" eaLnBrk="1" hangingPunct="1">
                <a:spcBef>
                  <a:spcPct val="0"/>
                </a:spcBef>
              </a:pPr>
              <a:t>78</a:t>
            </a:fld>
            <a:endParaRPr lang="de-DE" altLang="de-DE"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845886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D4ABC1A-8E17-486E-B59C-152814FD0937}" type="slidenum">
              <a:rPr lang="de-DE" altLang="de-DE" sz="1300"/>
              <a:pPr algn="r" eaLnBrk="1" hangingPunct="1">
                <a:spcBef>
                  <a:spcPct val="0"/>
                </a:spcBef>
              </a:pPr>
              <a:t>79</a:t>
            </a:fld>
            <a:endParaRPr lang="de-DE" altLang="de-DE" sz="1300"/>
          </a:p>
        </p:txBody>
      </p:sp>
      <p:sp>
        <p:nvSpPr>
          <p:cNvPr id="145411"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991823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AD374B3-3348-4D19-93E3-075EF5308282}" type="slidenum">
              <a:rPr lang="de-DE" altLang="de-DE" sz="1300" smtClean="0"/>
              <a:pPr>
                <a:spcBef>
                  <a:spcPct val="0"/>
                </a:spcBef>
              </a:pPr>
              <a:t>80</a:t>
            </a:fld>
            <a:endParaRPr lang="de-DE" altLang="de-DE" sz="1300"/>
          </a:p>
        </p:txBody>
      </p:sp>
      <p:sp>
        <p:nvSpPr>
          <p:cNvPr id="147459" name="Rectangle 2"/>
          <p:cNvSpPr>
            <a:spLocks noGrp="1" noRot="1" noChangeAspect="1" noChangeArrowheads="1" noTextEdit="1"/>
          </p:cNvSpPr>
          <p:nvPr>
            <p:ph type="sldImg"/>
          </p:nvPr>
        </p:nvSpPr>
        <p:spPr>
          <a:xfrm>
            <a:off x="82550" y="744538"/>
            <a:ext cx="6618288" cy="3722687"/>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68080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4CB6F05-C3D1-4565-B551-185834B9768F}" type="slidenum">
              <a:rPr lang="de-DE" altLang="de-DE" sz="1300"/>
              <a:pPr algn="r" eaLnBrk="1" hangingPunct="1">
                <a:spcBef>
                  <a:spcPct val="0"/>
                </a:spcBef>
              </a:pPr>
              <a:t>81</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044409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B2EF6A0F-D97B-4014-A63A-4A894258522A}" type="slidenum">
              <a:rPr lang="de-DE" altLang="de-DE" sz="1300"/>
              <a:pPr algn="r" eaLnBrk="1" hangingPunct="1">
                <a:spcBef>
                  <a:spcPct val="0"/>
                </a:spcBef>
              </a:pPr>
              <a:t>82</a:t>
            </a:fld>
            <a:endParaRPr lang="de-DE" altLang="de-DE" sz="1300"/>
          </a:p>
        </p:txBody>
      </p:sp>
      <p:sp>
        <p:nvSpPr>
          <p:cNvPr id="151555" name="Rectangle 2"/>
          <p:cNvSpPr>
            <a:spLocks noGrp="1" noRot="1" noChangeAspect="1" noChangeArrowheads="1" noTextEdit="1"/>
          </p:cNvSpPr>
          <p:nvPr>
            <p:ph type="sldImg"/>
          </p:nvPr>
        </p:nvSpPr>
        <p:spPr>
          <a:xfrm>
            <a:off x="82550" y="744538"/>
            <a:ext cx="6618288"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0644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F67FCD9-88D2-47D5-ABB1-038EFC0670AA}" type="slidenum">
              <a:rPr lang="de-DE" altLang="de-DE" sz="1300"/>
              <a:pPr algn="r" eaLnBrk="1" hangingPunct="1">
                <a:spcBef>
                  <a:spcPct val="0"/>
                </a:spcBef>
              </a:pPr>
              <a:t>83</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207270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3CE93CD-B40E-475B-B992-680F232B81AD}" type="slidenum">
              <a:rPr lang="de-DE" altLang="de-DE" sz="1300"/>
              <a:pPr algn="r" eaLnBrk="1" hangingPunct="1">
                <a:spcBef>
                  <a:spcPct val="0"/>
                </a:spcBef>
              </a:pPr>
              <a:t>84</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088231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5554903-B48D-4EFE-96D9-3D8229C07738}" type="slidenum">
              <a:rPr lang="de-DE" altLang="de-DE" sz="1300"/>
              <a:pPr algn="r" eaLnBrk="1" hangingPunct="1">
                <a:spcBef>
                  <a:spcPct val="0"/>
                </a:spcBef>
              </a:pPr>
              <a:t>85</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026586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548BAD7-202C-4454-8E0B-39E41832AE46}" type="slidenum">
              <a:rPr lang="de-DE" altLang="de-DE" sz="1300"/>
              <a:pPr algn="r" eaLnBrk="1" hangingPunct="1">
                <a:spcBef>
                  <a:spcPct val="0"/>
                </a:spcBef>
              </a:pPr>
              <a:t>86</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028962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EA4ACF8E-307A-4623-B9D5-7D2046D80797}" type="slidenum">
              <a:rPr lang="de-DE" altLang="de-DE" sz="1300"/>
              <a:pPr algn="r" eaLnBrk="1" hangingPunct="1">
                <a:spcBef>
                  <a:spcPct val="0"/>
                </a:spcBef>
              </a:pPr>
              <a:t>87</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555058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E6D7CC8F-38FC-4901-BB59-FAC87309E212}" type="slidenum">
              <a:rPr lang="de-DE" altLang="de-DE" sz="1300"/>
              <a:pPr algn="r" eaLnBrk="1" hangingPunct="1">
                <a:spcBef>
                  <a:spcPct val="0"/>
                </a:spcBef>
              </a:pPr>
              <a:t>88</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0818443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58D5790-E944-47B4-A44F-B717388AA7C8}" type="slidenum">
              <a:rPr lang="de-DE" altLang="de-DE" sz="1300" smtClean="0"/>
              <a:pPr>
                <a:spcBef>
                  <a:spcPct val="0"/>
                </a:spcBef>
              </a:pPr>
              <a:t>89</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732423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EA61F2C-944E-4784-9F77-C99F4663D11B}" type="slidenum">
              <a:rPr lang="de-DE" altLang="de-DE" sz="1300"/>
              <a:pPr algn="r" eaLnBrk="1" hangingPunct="1">
                <a:spcBef>
                  <a:spcPct val="0"/>
                </a:spcBef>
              </a:pPr>
              <a:t>90</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86469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DB7CF89-6634-4424-9DD3-7680BC63422D}" type="slidenum">
              <a:rPr lang="de-DE" altLang="de-DE" sz="1300"/>
              <a:pPr algn="r" eaLnBrk="1" hangingPunct="1">
                <a:spcBef>
                  <a:spcPct val="0"/>
                </a:spcBef>
              </a:pPr>
              <a:t>91</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798186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5A6BB99-50DD-4267-90A7-8629ADE70686}" type="slidenum">
              <a:rPr lang="de-DE" altLang="de-DE" sz="1300"/>
              <a:pPr algn="r" eaLnBrk="1" hangingPunct="1">
                <a:spcBef>
                  <a:spcPct val="0"/>
                </a:spcBef>
              </a:pPr>
              <a:t>92</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644130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9EA92A2-5913-4382-9256-A7044FB28B07}" type="slidenum">
              <a:rPr lang="de-DE" altLang="de-DE" sz="1300"/>
              <a:pPr algn="r" eaLnBrk="1" hangingPunct="1">
                <a:spcBef>
                  <a:spcPct val="0"/>
                </a:spcBef>
              </a:pPr>
              <a:t>93</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990186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1E30F59-86E6-4837-865F-4EF5E0A07D69}" type="slidenum">
              <a:rPr lang="de-DE" altLang="de-DE" sz="1300"/>
              <a:pPr algn="r" eaLnBrk="1" hangingPunct="1">
                <a:spcBef>
                  <a:spcPct val="0"/>
                </a:spcBef>
              </a:pPr>
              <a:t>94</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4048497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1702234-CABF-4A99-9634-9AF2C896C7A5}" type="slidenum">
              <a:rPr lang="de-DE" altLang="de-DE" sz="1300"/>
              <a:pPr algn="r" eaLnBrk="1" hangingPunct="1">
                <a:spcBef>
                  <a:spcPct val="0"/>
                </a:spcBef>
              </a:pPr>
              <a:t>95</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515759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27D1DA68-7639-4575-9D8D-62070785927F}" type="slidenum">
              <a:rPr lang="de-DE" altLang="de-DE" sz="1300"/>
              <a:pPr algn="r" eaLnBrk="1" hangingPunct="1">
                <a:spcBef>
                  <a:spcPct val="0"/>
                </a:spcBef>
              </a:pPr>
              <a:t>96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592929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21504D0-3C4B-4199-A734-3685D4EE191A}" type="slidenum">
              <a:rPr lang="de-DE" altLang="de-DE" sz="1300"/>
              <a:pPr algn="r" eaLnBrk="1" hangingPunct="1">
                <a:spcBef>
                  <a:spcPct val="0"/>
                </a:spcBef>
              </a:pPr>
              <a:t>97</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3688458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0F46356-ECE9-40FF-A277-F947EC99A4EF}" type="slidenum">
              <a:rPr lang="de-DE" altLang="de-DE" sz="1300" smtClean="0"/>
              <a:pPr>
                <a:spcBef>
                  <a:spcPct val="0"/>
                </a:spcBef>
              </a:pPr>
              <a:t>98</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9555805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E4F8693-7027-4C6A-B9B4-CDFAE9707700}" type="slidenum">
              <a:rPr lang="de-DE" altLang="de-DE" sz="1300"/>
              <a:pPr algn="r" eaLnBrk="1" hangingPunct="1">
                <a:spcBef>
                  <a:spcPct val="0"/>
                </a:spcBef>
              </a:pPr>
              <a:t>99</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7596526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E44290A-DD4D-4C28-897A-B208B82A794A}" type="slidenum">
              <a:rPr lang="de-DE" altLang="de-DE" sz="1300"/>
              <a:pPr algn="r" eaLnBrk="1" hangingPunct="1">
                <a:spcBef>
                  <a:spcPct val="0"/>
                </a:spcBef>
              </a:pPr>
              <a:t>100</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7335868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561C0BA-FF27-47F6-BD4C-1AC220F6C184}" type="slidenum">
              <a:rPr lang="de-DE" altLang="de-DE" sz="1300"/>
              <a:pPr algn="r" eaLnBrk="1" hangingPunct="1">
                <a:spcBef>
                  <a:spcPct val="0"/>
                </a:spcBef>
              </a:pPr>
              <a:t>101</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0331065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B9BA027-6A36-4B60-BEAE-52FFD976FB65}" type="slidenum">
              <a:rPr lang="de-DE" altLang="de-DE" sz="1300"/>
              <a:pPr algn="r" eaLnBrk="1" hangingPunct="1">
                <a:spcBef>
                  <a:spcPct val="0"/>
                </a:spcBef>
              </a:pPr>
              <a:t>102</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3650505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77E7972-7974-4DB4-8317-4DB751D4C8E8}" type="slidenum">
              <a:rPr lang="de-DE" altLang="de-DE" sz="1300"/>
              <a:pPr algn="r" eaLnBrk="1" hangingPunct="1">
                <a:spcBef>
                  <a:spcPct val="0"/>
                </a:spcBef>
              </a:pPr>
              <a:t>103</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0428065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FFA1E86-C5D3-4782-86E3-2B91908F0923}" type="slidenum">
              <a:rPr lang="de-DE" altLang="de-DE" sz="1300"/>
              <a:pPr algn="r" eaLnBrk="1" hangingPunct="1">
                <a:spcBef>
                  <a:spcPct val="0"/>
                </a:spcBef>
              </a:pPr>
              <a:t>104</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858767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9A51E14-EF8F-4F11-B0D9-52C2C49D6DE6}" type="slidenum">
              <a:rPr lang="de-DE" altLang="de-DE" sz="1300"/>
              <a:pPr algn="r" eaLnBrk="1" hangingPunct="1">
                <a:spcBef>
                  <a:spcPct val="0"/>
                </a:spcBef>
              </a:pPr>
              <a:t>105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2374481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894A5B3-C6AD-43C8-B623-64E05BE21A13}" type="slidenum">
              <a:rPr lang="de-DE" altLang="de-DE" sz="1300"/>
              <a:pPr algn="r" eaLnBrk="1" hangingPunct="1">
                <a:spcBef>
                  <a:spcPct val="0"/>
                </a:spcBef>
              </a:pPr>
              <a:t>106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5294319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03DFAD5-3015-4EDB-AE26-2C3FD74FD23B}" type="slidenum">
              <a:rPr lang="de-DE" altLang="de-DE" sz="1300" smtClean="0"/>
              <a:pPr>
                <a:spcBef>
                  <a:spcPct val="0"/>
                </a:spcBef>
              </a:pPr>
              <a:t>107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1036176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B11F3125-4A82-4A46-8B3B-F0429FD2AFD8}" type="slidenum">
              <a:rPr lang="de-DE" altLang="de-DE" sz="1300"/>
              <a:pPr algn="r" eaLnBrk="1" hangingPunct="1">
                <a:spcBef>
                  <a:spcPct val="0"/>
                </a:spcBef>
              </a:pPr>
              <a:t>108</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015685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0AE7A93-DD86-46E4-916A-BE786CC0812F}" type="slidenum">
              <a:rPr lang="de-DE" altLang="de-DE" sz="1300"/>
              <a:pPr algn="r" eaLnBrk="1" hangingPunct="1">
                <a:spcBef>
                  <a:spcPct val="0"/>
                </a:spcBef>
              </a:pPr>
              <a:t>109</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3788970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02AC6A5-6BF1-48C7-AB47-0AD00B3EF6C3}" type="slidenum">
              <a:rPr lang="de-DE" altLang="de-DE" sz="1300"/>
              <a:pPr algn="r" eaLnBrk="1" hangingPunct="1">
                <a:spcBef>
                  <a:spcPct val="0"/>
                </a:spcBef>
              </a:pPr>
              <a:t>110</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02653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828A9F7-AE90-4468-AED2-732D683D3634}" type="slidenum">
              <a:rPr lang="de-DE" altLang="de-DE" sz="1300"/>
              <a:pPr algn="r" eaLnBrk="1" hangingPunct="1">
                <a:spcBef>
                  <a:spcPct val="0"/>
                </a:spcBef>
              </a:pPr>
              <a:t>111</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6632557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FD0DFE5-65D3-4EEA-97B9-777956454D13}" type="slidenum">
              <a:rPr lang="de-DE" altLang="de-DE" sz="1300"/>
              <a:pPr algn="r" eaLnBrk="1" hangingPunct="1">
                <a:spcBef>
                  <a:spcPct val="0"/>
                </a:spcBef>
              </a:pPr>
              <a:t>112</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315995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217045B-BEDC-4FA9-AA32-A83D4B9CD8D0}" type="slidenum">
              <a:rPr lang="de-DE" altLang="de-DE" sz="1300"/>
              <a:pPr algn="r" eaLnBrk="1" hangingPunct="1">
                <a:spcBef>
                  <a:spcPct val="0"/>
                </a:spcBef>
              </a:pPr>
              <a:t>113</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031876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6CC7BE2-1ED8-44BB-853A-060287750F06}" type="slidenum">
              <a:rPr lang="de-DE" altLang="de-DE" sz="1300"/>
              <a:pPr algn="r" eaLnBrk="1" hangingPunct="1">
                <a:spcBef>
                  <a:spcPct val="0"/>
                </a:spcBef>
              </a:pPr>
              <a:t>114</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6876265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51AD360-D5EA-4E32-BBE7-6E0C6F705CB4}" type="slidenum">
              <a:rPr lang="de-DE" altLang="de-DE" sz="1300"/>
              <a:pPr algn="r" eaLnBrk="1" hangingPunct="1">
                <a:spcBef>
                  <a:spcPct val="0"/>
                </a:spcBef>
              </a:pPr>
              <a:t>115</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1559752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6CB9903-6111-4CBB-8158-BE7092AB13FE}" type="slidenum">
              <a:rPr lang="de-DE" altLang="de-DE" sz="1300" smtClean="0"/>
              <a:pPr>
                <a:spcBef>
                  <a:spcPct val="0"/>
                </a:spcBef>
              </a:pPr>
              <a:t>116</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8244350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0195A9D-29E3-418C-916B-97CCA1E32E02}" type="slidenum">
              <a:rPr lang="de-DE" altLang="de-DE" sz="1300" smtClean="0"/>
              <a:pPr>
                <a:spcBef>
                  <a:spcPct val="0"/>
                </a:spcBef>
              </a:pPr>
              <a:t>117</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1744740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4978AB6-093A-4A2A-98CA-64EF9288720D}" type="slidenum">
              <a:rPr lang="de-DE" altLang="de-DE" sz="1300" smtClean="0"/>
              <a:pPr>
                <a:spcBef>
                  <a:spcPct val="0"/>
                </a:spcBef>
              </a:pPr>
              <a:t>118</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4200992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B9BF994-EA48-4AF3-A160-2DCA7362EDAD}" type="slidenum">
              <a:rPr lang="de-DE" altLang="de-DE" sz="1300" smtClean="0"/>
              <a:pPr>
                <a:spcBef>
                  <a:spcPct val="0"/>
                </a:spcBef>
              </a:pPr>
              <a:t>119</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6988023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8EBBC5D-D367-4347-8DA3-C109540CFB53}" type="slidenum">
              <a:rPr lang="de-DE" altLang="de-DE" sz="1300" smtClean="0"/>
              <a:pPr>
                <a:spcBef>
                  <a:spcPct val="0"/>
                </a:spcBef>
              </a:pPr>
              <a:t>120</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9198880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B139F6-A035-4635-93D8-F45F0FCBA3D3}" type="slidenum">
              <a:rPr lang="de-DE" altLang="de-DE" sz="1300" smtClean="0"/>
              <a:pPr>
                <a:spcBef>
                  <a:spcPct val="0"/>
                </a:spcBef>
              </a:pPr>
              <a:t>121</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8585426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B139F6-A035-4635-93D8-F45F0FCBA3D3}" type="slidenum">
              <a:rPr lang="de-DE" altLang="de-DE" sz="1300" smtClean="0"/>
              <a:pPr>
                <a:spcBef>
                  <a:spcPct val="0"/>
                </a:spcBef>
              </a:pPr>
              <a:t>122</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8585426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E100C11-5406-491E-AE82-40FF65CC97DE}" type="slidenum">
              <a:rPr lang="de-DE" altLang="de-DE" sz="1300" smtClean="0"/>
              <a:pPr>
                <a:spcBef>
                  <a:spcPct val="0"/>
                </a:spcBef>
              </a:pPr>
              <a:t>123</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7557825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2BF371D-304B-416C-B293-B69BA7F68F35}" type="slidenum">
              <a:rPr lang="de-DE" altLang="de-DE" sz="1300" smtClean="0"/>
              <a:pPr>
                <a:spcBef>
                  <a:spcPct val="0"/>
                </a:spcBef>
              </a:pPr>
              <a:t>124</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160238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80FB84F-C561-46EE-BCE6-DC7855B84824}" type="slidenum">
              <a:rPr lang="de-DE" altLang="de-DE" sz="1300" smtClean="0"/>
              <a:pPr>
                <a:spcBef>
                  <a:spcPct val="0"/>
                </a:spcBef>
              </a:pPr>
              <a:t>125</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9851283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94F5A1C-C123-46F3-9549-E9960341DC28}" type="slidenum">
              <a:rPr lang="de-DE" altLang="de-DE" sz="1300" smtClean="0"/>
              <a:pPr>
                <a:spcBef>
                  <a:spcPct val="0"/>
                </a:spcBef>
              </a:pPr>
              <a:t>126</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1713276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A6225FD-729D-4E7B-A170-82CDED9CB72B}" type="slidenum">
              <a:rPr lang="de-DE" altLang="de-DE" sz="1300" smtClean="0"/>
              <a:pPr>
                <a:spcBef>
                  <a:spcPct val="0"/>
                </a:spcBef>
              </a:pPr>
              <a:t>127</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3265359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9EEE28-A6B5-47C0-BF67-9BD50B49FE10}" type="slidenum">
              <a:rPr lang="de-DE" altLang="de-DE" sz="1300" smtClean="0"/>
              <a:pPr>
                <a:spcBef>
                  <a:spcPct val="0"/>
                </a:spcBef>
              </a:pPr>
              <a:t>128</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356161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CC44DB-B46C-4371-8E11-26C4AF959C7F}" type="slidenum">
              <a:rPr lang="de-DE" altLang="de-DE" sz="1300" smtClean="0"/>
              <a:pPr>
                <a:spcBef>
                  <a:spcPct val="0"/>
                </a:spcBef>
              </a:pPr>
              <a:t>129</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4055818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7C09C88-D762-4FEE-AB24-364A360DC9AF}" type="slidenum">
              <a:rPr lang="de-DE" altLang="de-DE" sz="1300" smtClean="0"/>
              <a:pPr>
                <a:spcBef>
                  <a:spcPct val="0"/>
                </a:spcBef>
              </a:pPr>
              <a:t>130</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131104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6A86427-5CCA-4DE4-A3B4-1792A6FAE1C9}" type="slidenum">
              <a:rPr lang="de-DE" altLang="de-DE" sz="1300" smtClean="0"/>
              <a:pPr>
                <a:spcBef>
                  <a:spcPct val="0"/>
                </a:spcBef>
              </a:pPr>
              <a:t>131</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3405385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D387CF8-3FC1-447E-A55C-DEBBC96DD9B8}" type="slidenum">
              <a:rPr lang="de-DE" altLang="de-DE" sz="1300" smtClean="0"/>
              <a:pPr>
                <a:spcBef>
                  <a:spcPct val="0"/>
                </a:spcBef>
              </a:pPr>
              <a:t>132</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8814374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10E984C-335C-4AF6-AD9E-E485DFBC3790}" type="slidenum">
              <a:rPr lang="de-DE" altLang="de-DE" sz="1300" smtClean="0"/>
              <a:pPr>
                <a:spcBef>
                  <a:spcPct val="0"/>
                </a:spcBef>
              </a:pPr>
              <a:t>133</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8551855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A5EF061-31E2-42F2-9E3A-1167A71CA832}" type="slidenum">
              <a:rPr lang="de-DE" altLang="de-DE" sz="1300" smtClean="0"/>
              <a:pPr>
                <a:spcBef>
                  <a:spcPct val="0"/>
                </a:spcBef>
              </a:pPr>
              <a:t>134</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4188231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8958C11-57F5-4AC8-97AC-75672E9C0978}" type="slidenum">
              <a:rPr lang="de-DE" altLang="de-DE" sz="1300" smtClean="0"/>
              <a:pPr>
                <a:spcBef>
                  <a:spcPct val="0"/>
                </a:spcBef>
              </a:pPr>
              <a:t>135</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1599180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D1C0591-4763-4003-88BF-C4470A08BBF3}" type="slidenum">
              <a:rPr lang="de-DE" altLang="de-DE" sz="1300" smtClean="0"/>
              <a:pPr>
                <a:spcBef>
                  <a:spcPct val="0"/>
                </a:spcBef>
              </a:pPr>
              <a:t>136</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1967777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137</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138</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139</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140</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141</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4D90423-2D64-4495-9B82-5711AD886020}" type="slidenum">
              <a:rPr lang="de-DE" altLang="de-DE" sz="1300" smtClean="0"/>
              <a:pPr>
                <a:spcBef>
                  <a:spcPct val="0"/>
                </a:spcBef>
              </a:pPr>
              <a:t>142</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3372837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4D90423-2D64-4495-9B82-5711AD886020}" type="slidenum">
              <a:rPr lang="de-DE" altLang="de-DE" sz="1300" smtClean="0"/>
              <a:pPr>
                <a:spcBef>
                  <a:spcPct val="0"/>
                </a:spcBef>
              </a:pPr>
              <a:t>143</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3372837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4D90423-2D64-4495-9B82-5711AD886020}" type="slidenum">
              <a:rPr lang="de-DE" altLang="de-DE" sz="1300" smtClean="0"/>
              <a:pPr>
                <a:spcBef>
                  <a:spcPct val="0"/>
                </a:spcBef>
              </a:pPr>
              <a:t>144</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3372837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23887392-E1A3-4C9E-BFC7-B685E9444C09}" type="slidenum">
              <a:rPr lang="de-DE" altLang="de-DE" sz="1300"/>
              <a:pPr algn="r" eaLnBrk="1" hangingPunct="1">
                <a:spcBef>
                  <a:spcPct val="0"/>
                </a:spcBef>
              </a:pPr>
              <a:t>146</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1214347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7BB2242-B13C-40C2-A4E5-CE4988028E3A}" type="slidenum">
              <a:rPr lang="de-DE" altLang="de-DE" sz="1300" smtClean="0"/>
              <a:pPr>
                <a:spcBef>
                  <a:spcPct val="0"/>
                </a:spcBef>
              </a:pPr>
              <a:t>147</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5561136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F4D2C0-FA32-4B2D-A05D-207B6F1FB44F}" type="slidenum">
              <a:rPr lang="de-DE" altLang="de-DE" sz="1300" smtClean="0"/>
              <a:pPr>
                <a:spcBef>
                  <a:spcPct val="0"/>
                </a:spcBef>
              </a:pPr>
              <a:t>148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723656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74557A6-0F11-472A-8CFC-1837339804D4}" type="slidenum">
              <a:rPr lang="de-DE" altLang="de-DE" sz="1300" smtClean="0"/>
              <a:pPr>
                <a:spcBef>
                  <a:spcPct val="0"/>
                </a:spcBef>
              </a:pPr>
              <a:t>149</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783318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9716A80-E58A-4EE2-95C6-AE89095DD0C8}" type="slidenum">
              <a:rPr lang="de-DE" altLang="de-DE" sz="1300" smtClean="0"/>
              <a:pPr>
                <a:spcBef>
                  <a:spcPct val="0"/>
                </a:spcBef>
              </a:pPr>
              <a:t>150</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022693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B18C47F-EA79-403B-A907-F999388B520A}" type="slidenum">
              <a:rPr lang="de-DE" altLang="de-DE" sz="1300"/>
              <a:pPr algn="r" eaLnBrk="1" hangingPunct="1">
                <a:spcBef>
                  <a:spcPct val="0"/>
                </a:spcBef>
              </a:pPr>
              <a:t>151</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4178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36CDB76-64CB-4ACC-B52F-E2AA40DF85B6}" type="slidenum">
              <a:rPr lang="de-DE" altLang="de-DE" sz="1300"/>
              <a:pPr algn="r" eaLnBrk="1" hangingPunct="1">
                <a:spcBef>
                  <a:spcPct val="0"/>
                </a:spcBef>
              </a:pPr>
              <a:t>152</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463197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C9644D6-A22C-4AEF-B0A2-926B39020DB3}" type="slidenum">
              <a:rPr lang="de-DE" altLang="de-DE" sz="1300" smtClean="0"/>
              <a:pPr>
                <a:spcBef>
                  <a:spcPct val="0"/>
                </a:spcBef>
              </a:pPr>
              <a:t>153</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9005965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154</a:t>
            </a:fld>
            <a:endParaRPr lang="de-DE"/>
          </a:p>
        </p:txBody>
      </p:sp>
    </p:spTree>
    <p:extLst>
      <p:ext uri="{BB962C8B-B14F-4D97-AF65-F5344CB8AC3E}">
        <p14:creationId xmlns:p14="http://schemas.microsoft.com/office/powerpoint/2010/main" val="313257699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155</a:t>
            </a:fld>
            <a:endParaRPr lang="de-DE"/>
          </a:p>
        </p:txBody>
      </p:sp>
    </p:spTree>
    <p:extLst>
      <p:ext uri="{BB962C8B-B14F-4D97-AF65-F5344CB8AC3E}">
        <p14:creationId xmlns:p14="http://schemas.microsoft.com/office/powerpoint/2010/main" val="4024183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FDA48A4-ED1C-44F5-BF58-4192E452C74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2 – Jumping to Conclusions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2EB15F39-71FC-497E-8940-692DFC004CE9}"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1A89240-0DBC-4610-8E91-939D55D61887}"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FDA48A4-ED1C-44F5-BF58-4192E452C74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FDA48A4-ED1C-44F5-BF58-4192E452C74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CE49427F-818A-4190-B760-7FE245179567}"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A73E54B-4D19-48C1-987F-F19541A8A2B9}"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2 – Jumping to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FDA48A4-ED1C-44F5-BF58-4192E452C74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5.xml"/><Relationship Id="rId1" Type="http://schemas.openxmlformats.org/officeDocument/2006/relationships/slideLayout" Target="../slideLayouts/slideLayout10.xml"/><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A – </a:t>
            </a:r>
            <a:r>
              <a:rPr lang="en-US" dirty="0"/>
              <a:t>Jumping to Conclusions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(7|22)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69064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p:txBody>
      </p:sp>
      <p:sp>
        <p:nvSpPr>
          <p:cNvPr id="3" name="Footer Placeholder 2"/>
          <p:cNvSpPr>
            <a:spLocks noGrp="1"/>
          </p:cNvSpPr>
          <p:nvPr>
            <p:ph type="ftr" sz="quarter" idx="11"/>
          </p:nvPr>
        </p:nvSpPr>
        <p:spPr/>
        <p:txBody>
          <a:bodyPr/>
          <a:lstStyle/>
          <a:p>
            <a:pPr>
              <a:defRPr/>
            </a:pPr>
            <a:r>
              <a:rPr lang="en-US" dirty="0"/>
              <a:t>Metacognitive Training 2 – Jumping to Conclusions I</a:t>
            </a:r>
            <a:endParaRPr lang="de-DE" dirty="0"/>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Sometimes, we come to a conclusion without 100% proof</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a:t>
            </a:fld>
            <a:endParaRPr lang="de-DE"/>
          </a:p>
        </p:txBody>
      </p:sp>
    </p:spTree>
    <p:extLst>
      <p:ext uri="{BB962C8B-B14F-4D97-AF65-F5344CB8AC3E}">
        <p14:creationId xmlns:p14="http://schemas.microsoft.com/office/powerpoint/2010/main" val="3912085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Sometimes, we come to a conclusion without 100% proof</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 happy medium should be found between</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a:t>
            </a:fld>
            <a:endParaRPr lang="de-DE"/>
          </a:p>
        </p:txBody>
      </p:sp>
    </p:spTree>
    <p:extLst>
      <p:ext uri="{BB962C8B-B14F-4D97-AF65-F5344CB8AC3E}">
        <p14:creationId xmlns:p14="http://schemas.microsoft.com/office/powerpoint/2010/main" val="3333871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Sometimes, we come to a conclusion without 100% proof</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 happy medium should be found between</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914400" lvl="1" indent="-342900" algn="l" eaLnBrk="1" hangingPunct="1">
              <a:spcBef>
                <a:spcPts val="1999"/>
              </a:spcBef>
              <a:buClr>
                <a:srgbClr val="000000"/>
              </a:buClr>
              <a:buFont typeface="WingDings"/>
              <a:buChar char=""/>
            </a:pPr>
            <a:r>
              <a:rPr lang="en-US" altLang="de-DE" sz="2400" dirty="0">
                <a:solidFill>
                  <a:srgbClr val="333333"/>
                </a:solidFill>
                <a:latin typeface="Calibri Light"/>
                <a:ea typeface="ＭＳ Ｐゴシック" panose="020B0600070205080204" pitchFamily="34" charset="-128"/>
              </a:rPr>
              <a:t>making a hasty decision (</a:t>
            </a:r>
            <a:r>
              <a:rPr lang="en-US" altLang="de-DE" sz="2400" dirty="0">
                <a:solidFill>
                  <a:srgbClr val="004992"/>
                </a:solidFill>
                <a:latin typeface="Calibri Light"/>
                <a:ea typeface="ＭＳ Ｐゴシック" panose="020B0600070205080204" pitchFamily="34" charset="-128"/>
              </a:rPr>
              <a:t>risk:</a:t>
            </a:r>
            <a:r>
              <a:rPr lang="en-US" altLang="de-DE" sz="2400" dirty="0">
                <a:solidFill>
                  <a:srgbClr val="333333"/>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poor</a:t>
            </a:r>
            <a:r>
              <a:rPr lang="en-US" altLang="de-DE" sz="2400" dirty="0">
                <a:solidFill>
                  <a:srgbClr val="333333"/>
                </a:solidFill>
                <a:latin typeface="Calibri Light"/>
                <a:ea typeface="ＭＳ Ｐゴシック" panose="020B0600070205080204" pitchFamily="34" charset="-128"/>
              </a:rPr>
              <a:t> decision)</a:t>
            </a:r>
            <a:br>
              <a:rPr lang="en-US" altLang="de-DE" sz="2400" dirty="0">
                <a:solidFill>
                  <a:srgbClr val="333333"/>
                </a:solidFill>
                <a:latin typeface="Calibri Light"/>
                <a:ea typeface="ＭＳ Ｐゴシック" panose="020B0600070205080204" pitchFamily="34" charset="-128"/>
              </a:rPr>
            </a:br>
            <a:r>
              <a:rPr lang="en-US" altLang="de-DE" sz="2400" i="1" dirty="0">
                <a:solidFill>
                  <a:srgbClr val="333333"/>
                </a:solidFill>
                <a:latin typeface="Calibri Light"/>
                <a:ea typeface="ＭＳ Ｐゴシック" panose="020B0600070205080204" pitchFamily="34" charset="-128"/>
              </a:rPr>
              <a:t>and</a:t>
            </a:r>
            <a:endParaRPr lang="en-US" altLang="de-DE" sz="600" i="1"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a:t>
            </a:fld>
            <a:endParaRPr lang="de-DE"/>
          </a:p>
        </p:txBody>
      </p:sp>
    </p:spTree>
    <p:extLst>
      <p:ext uri="{BB962C8B-B14F-4D97-AF65-F5344CB8AC3E}">
        <p14:creationId xmlns:p14="http://schemas.microsoft.com/office/powerpoint/2010/main" val="3509719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Sometimes, we come to a conclusion without 100% proof</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 happy medium should be found between</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914400" lvl="1" indent="-342900" algn="l" eaLnBrk="1" hangingPunct="1">
              <a:spcBef>
                <a:spcPts val="1999"/>
              </a:spcBef>
              <a:buClr>
                <a:srgbClr val="000000"/>
              </a:buClr>
              <a:buFont typeface="WingDings"/>
              <a:buChar char=""/>
            </a:pPr>
            <a:r>
              <a:rPr lang="en-US" altLang="de-DE" sz="2400" dirty="0">
                <a:solidFill>
                  <a:srgbClr val="333333"/>
                </a:solidFill>
                <a:latin typeface="Calibri Light"/>
                <a:ea typeface="ＭＳ Ｐゴシック" panose="020B0600070205080204" pitchFamily="34" charset="-128"/>
              </a:rPr>
              <a:t>making a hasty decision (</a:t>
            </a:r>
            <a:r>
              <a:rPr lang="en-US" altLang="de-DE" sz="2400" dirty="0">
                <a:solidFill>
                  <a:srgbClr val="004992"/>
                </a:solidFill>
                <a:latin typeface="Calibri Light"/>
                <a:ea typeface="ＭＳ Ｐゴシック" panose="020B0600070205080204" pitchFamily="34" charset="-128"/>
              </a:rPr>
              <a:t>risk:</a:t>
            </a:r>
            <a:r>
              <a:rPr lang="en-US" altLang="de-DE" sz="2400" dirty="0">
                <a:solidFill>
                  <a:srgbClr val="333333"/>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poor</a:t>
            </a:r>
            <a:r>
              <a:rPr lang="en-US" altLang="de-DE" sz="2400" dirty="0">
                <a:solidFill>
                  <a:srgbClr val="333333"/>
                </a:solidFill>
                <a:latin typeface="Calibri Light"/>
                <a:ea typeface="ＭＳ Ｐゴシック" panose="020B0600070205080204" pitchFamily="34" charset="-128"/>
              </a:rPr>
              <a:t> decision)</a:t>
            </a:r>
            <a:br>
              <a:rPr lang="en-US" altLang="de-DE" sz="2400" dirty="0">
                <a:solidFill>
                  <a:srgbClr val="333333"/>
                </a:solidFill>
                <a:latin typeface="Calibri Light"/>
                <a:ea typeface="ＭＳ Ｐゴシック" panose="020B0600070205080204" pitchFamily="34" charset="-128"/>
              </a:rPr>
            </a:br>
            <a:r>
              <a:rPr lang="en-US" altLang="de-DE" sz="2400" i="1" dirty="0">
                <a:solidFill>
                  <a:srgbClr val="333333"/>
                </a:solidFill>
                <a:latin typeface="Calibri Light"/>
                <a:ea typeface="ＭＳ Ｐゴシック" panose="020B0600070205080204" pitchFamily="34" charset="-128"/>
              </a:rPr>
              <a:t>and</a:t>
            </a:r>
            <a:endParaRPr lang="en-US" altLang="de-DE" sz="600" i="1" dirty="0">
              <a:solidFill>
                <a:srgbClr val="333333"/>
              </a:solidFill>
              <a:latin typeface="Calibri Light"/>
              <a:ea typeface="ＭＳ Ｐゴシック" panose="020B0600070205080204" pitchFamily="34" charset="-128"/>
            </a:endParaRPr>
          </a:p>
          <a:p>
            <a:pPr marL="914400" lvl="1" indent="-342900" algn="l" eaLnBrk="1" hangingPunct="1">
              <a:spcBef>
                <a:spcPts val="1999"/>
              </a:spcBef>
              <a:buClr>
                <a:srgbClr val="000000"/>
              </a:buClr>
              <a:buFont typeface="WingDings"/>
              <a:buChar char=""/>
            </a:pPr>
            <a:r>
              <a:rPr lang="en-US" altLang="de-DE" sz="2400" dirty="0">
                <a:solidFill>
                  <a:srgbClr val="333333"/>
                </a:solidFill>
                <a:latin typeface="Calibri Light"/>
                <a:ea typeface="ＭＳ Ｐゴシック" panose="020B0600070205080204" pitchFamily="34" charset="-128"/>
              </a:rPr>
              <a:t>being overly accurate (</a:t>
            </a:r>
            <a:r>
              <a:rPr lang="en-US" altLang="de-DE" sz="2400" dirty="0">
                <a:solidFill>
                  <a:srgbClr val="004992"/>
                </a:solidFill>
                <a:latin typeface="Calibri Light"/>
                <a:ea typeface="ＭＳ Ｐゴシック" panose="020B0600070205080204" pitchFamily="34" charset="-128"/>
              </a:rPr>
              <a:t>disadvantage:</a:t>
            </a:r>
            <a:r>
              <a:rPr lang="en-US" altLang="de-DE" sz="2400" dirty="0">
                <a:solidFill>
                  <a:srgbClr val="333333"/>
                </a:solidFill>
                <a:latin typeface="Calibri Light"/>
                <a:ea typeface="ＭＳ Ｐゴシック" panose="020B0600070205080204" pitchFamily="34" charset="-128"/>
              </a:rPr>
              <a:t> takes too much time)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a:t>
            </a:fld>
            <a:endParaRPr lang="de-DE"/>
          </a:p>
        </p:txBody>
      </p:sp>
    </p:spTree>
    <p:extLst>
      <p:ext uri="{BB962C8B-B14F-4D97-AF65-F5344CB8AC3E}">
        <p14:creationId xmlns:p14="http://schemas.microsoft.com/office/powerpoint/2010/main" val="74130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7</a:t>
            </a:fld>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42313641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Explanation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justified?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Smoke is coming out of a window.</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fire?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 </a:t>
                      </a:r>
                      <a:r>
                        <a:rPr kumimoji="0" lang="en-US" sz="2400" b="1" i="0" u="none" strike="noStrike" cap="none" normalizeH="0" baseline="0" dirty="0">
                          <a:ln>
                            <a:noFill/>
                          </a:ln>
                          <a:solidFill>
                            <a:srgbClr val="333333"/>
                          </a:solidFill>
                          <a:effectLst/>
                          <a:latin typeface="Calibri Light"/>
                        </a:rPr>
                        <a:t>– What would you 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A man is babbling.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drunk?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 </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8</a:t>
            </a:fld>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365163475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Explanation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justified?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Smoke is coming out of a window.</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fire?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rPr>
                        <a:t>probably </a:t>
                      </a:r>
                      <a:r>
                        <a:rPr kumimoji="0" lang="en-US" sz="2400" b="0" i="0" u="none" strike="noStrike" cap="none" normalizeH="0" baseline="0" dirty="0">
                          <a:ln>
                            <a:noFill/>
                          </a:ln>
                          <a:solidFill>
                            <a:srgbClr val="333333"/>
                          </a:solidFill>
                          <a:effectLst/>
                          <a:latin typeface="Calibri Light"/>
                        </a:rPr>
                        <a:t>– the saying is</a:t>
                      </a:r>
                      <a:r>
                        <a:rPr kumimoji="0" lang="en-US" sz="2400" b="0" i="0" u="none" strike="noStrike" cap="none" normalizeH="0" baseline="0">
                          <a:ln>
                            <a:noFill/>
                          </a:ln>
                          <a:solidFill>
                            <a:srgbClr val="333333"/>
                          </a:solidFill>
                          <a:effectLst/>
                          <a:latin typeface="Calibri Light"/>
                        </a:rPr>
                        <a:t>: “No </a:t>
                      </a:r>
                      <a:r>
                        <a:rPr kumimoji="0" lang="en-US" sz="2400" b="0" i="0" u="none" strike="noStrike" cap="none" normalizeH="0" baseline="0" dirty="0">
                          <a:ln>
                            <a:noFill/>
                          </a:ln>
                          <a:solidFill>
                            <a:srgbClr val="333333"/>
                          </a:solidFill>
                          <a:effectLst/>
                          <a:latin typeface="Calibri Light"/>
                        </a:rPr>
                        <a:t>smoke without </a:t>
                      </a:r>
                      <a:r>
                        <a:rPr kumimoji="0" lang="en-US" sz="2400" b="0" i="0" u="none" strike="noStrike" cap="none" normalizeH="0" baseline="0">
                          <a:ln>
                            <a:noFill/>
                          </a:ln>
                          <a:solidFill>
                            <a:srgbClr val="333333"/>
                          </a:solidFill>
                          <a:effectLst/>
                          <a:latin typeface="Calibri Light"/>
                        </a:rPr>
                        <a:t>fire!”</a:t>
                      </a:r>
                      <a:endParaRPr kumimoji="0" lang="en-US"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rPr>
                        <a:t>Call the fire department: negligence may be worse than a false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A man is babbling.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drunk?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 </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9</a:t>
            </a:fld>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96212217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Event</a:t>
                      </a:r>
                      <a:endParaRPr kumimoji="0" lang="de-DE" sz="24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Explanation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justified?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Smoke is coming out of a window.</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fire?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rPr>
                        <a:t>probably </a:t>
                      </a:r>
                      <a:r>
                        <a:rPr kumimoji="0" lang="en-US" sz="2400" b="0" i="0" u="none" strike="noStrike" cap="none" normalizeH="0" baseline="0" dirty="0">
                          <a:ln>
                            <a:noFill/>
                          </a:ln>
                          <a:solidFill>
                            <a:srgbClr val="333333"/>
                          </a:solidFill>
                          <a:effectLst/>
                          <a:latin typeface="Calibri Light"/>
                        </a:rPr>
                        <a:t>– the saying is</a:t>
                      </a:r>
                      <a:r>
                        <a:rPr kumimoji="0" lang="en-US" sz="2400" b="0" i="0" u="none" strike="noStrike" cap="none" normalizeH="0" baseline="0">
                          <a:ln>
                            <a:noFill/>
                          </a:ln>
                          <a:solidFill>
                            <a:srgbClr val="333333"/>
                          </a:solidFill>
                          <a:effectLst/>
                          <a:latin typeface="Calibri Light"/>
                        </a:rPr>
                        <a:t>: “No </a:t>
                      </a:r>
                      <a:r>
                        <a:rPr kumimoji="0" lang="en-US" sz="2400" b="0" i="0" u="none" strike="noStrike" cap="none" normalizeH="0" baseline="0" dirty="0">
                          <a:ln>
                            <a:noFill/>
                          </a:ln>
                          <a:solidFill>
                            <a:srgbClr val="333333"/>
                          </a:solidFill>
                          <a:effectLst/>
                          <a:latin typeface="Calibri Light"/>
                        </a:rPr>
                        <a:t>smoke without </a:t>
                      </a:r>
                      <a:r>
                        <a:rPr kumimoji="0" lang="en-US" sz="2400" b="0" i="0" u="none" strike="noStrike" cap="none" normalizeH="0" baseline="0">
                          <a:ln>
                            <a:noFill/>
                          </a:ln>
                          <a:solidFill>
                            <a:srgbClr val="333333"/>
                          </a:solidFill>
                          <a:effectLst/>
                          <a:latin typeface="Calibri Light"/>
                        </a:rPr>
                        <a:t>fire!”</a:t>
                      </a:r>
                      <a:endParaRPr kumimoji="0" lang="en-US"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rPr>
                        <a:t>Call the fire department: negligence may be worse than a false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A man is babbling.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drunk?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rPr>
                        <a:t>could be </a:t>
                      </a:r>
                      <a:r>
                        <a:rPr kumimoji="0" lang="en-US" sz="2400" b="0" i="0" u="none" strike="noStrike" cap="none" normalizeH="0" baseline="0" dirty="0">
                          <a:ln>
                            <a:noFill/>
                          </a:ln>
                          <a:solidFill>
                            <a:srgbClr val="333333"/>
                          </a:solidFill>
                          <a:effectLst/>
                          <a:latin typeface="Calibri Light"/>
                        </a:rPr>
                        <a:t>– but there are a number of other explanations (e.g. dementia, stroke). If you don’t consider other explanations, you may insult him (e.g. showing disgust).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06942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a:t>
            </a:fld>
            <a:endParaRPr lang="de-DE"/>
          </a:p>
        </p:txBody>
      </p:sp>
      <p:graphicFrame>
        <p:nvGraphicFramePr>
          <p:cNvPr id="6" name="Group 111"/>
          <p:cNvGraphicFramePr>
            <a:graphicFrameLocks noGrp="1"/>
          </p:cNvGraphicFramePr>
          <p:nvPr>
            <p:extLst>
              <p:ext uri="{D42A27DB-BD31-4B8C-83A1-F6EECF244321}">
                <p14:modId xmlns:p14="http://schemas.microsoft.com/office/powerpoint/2010/main" val="2207584002"/>
              </p:ext>
            </p:extLst>
          </p:nvPr>
        </p:nvGraphicFramePr>
        <p:xfrm>
          <a:off x="408955" y="1955958"/>
          <a:ext cx="11376000" cy="442537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domain</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example</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63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kern="1200" cap="none" normalizeH="0" baseline="0">
                          <a:ln>
                            <a:noFill/>
                          </a:ln>
                          <a:solidFill>
                            <a:srgbClr val="333333"/>
                          </a:solidFill>
                          <a:effectLst/>
                          <a:latin typeface="Calibri Light"/>
                          <a:ea typeface="+mn-ea"/>
                          <a:cs typeface="+mn-cs"/>
                        </a:rPr>
                        <a:t>politics</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chemeClr val="accent1"/>
                          </a:solidFill>
                          <a:effectLst/>
                          <a:latin typeface="Calibri Light"/>
                          <a:ea typeface="+mn-ea"/>
                          <a:cs typeface="+mn-cs"/>
                        </a:rPr>
                        <a:t>???</a:t>
                      </a:r>
                      <a:r>
                        <a:rPr kumimoji="0" lang="en-US" sz="1800" b="0" i="0" u="none" strike="noStrike" kern="1200" cap="none" normalizeH="0" baseline="0" dirty="0">
                          <a:ln>
                            <a:noFill/>
                          </a:ln>
                          <a:solidFill>
                            <a:srgbClr val="333333"/>
                          </a:solidFill>
                          <a:effectLst/>
                          <a:latin typeface="Calibri Light"/>
                          <a:ea typeface="+mn-ea"/>
                          <a:cs typeface="+mn-cs"/>
                        </a:rPr>
                        <a:t> </a:t>
                      </a:r>
                      <a:r>
                        <a:rPr kumimoji="0" lang="en-US" sz="1800" b="0" i="0" u="none" strike="noStrike" kern="1200" cap="none" normalizeH="0" baseline="0" dirty="0">
                          <a:ln>
                            <a:noFill/>
                          </a:ln>
                          <a:solidFill>
                            <a:schemeClr val="bg1"/>
                          </a:solidFill>
                          <a:effectLst/>
                          <a:latin typeface="Calibri Light"/>
                          <a:ea typeface="+mn-ea"/>
                          <a:cs typeface="+mn-cs"/>
                        </a:rPr>
                        <a:t>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chemeClr val="bg1"/>
                        </a:solidFill>
                        <a:effectLst/>
                        <a:latin typeface="Calibri Light"/>
                        <a:ea typeface="+mn-ea"/>
                        <a:cs typeface="+mn-cs"/>
                      </a:endParaRPr>
                    </a:p>
                    <a:p>
                      <a:r>
                        <a:rPr kumimoji="0" lang="en-US" sz="1800" b="0" i="0" u="none" strike="noStrike" kern="1200" cap="none" normalizeH="0" baseline="0" dirty="0">
                          <a:ln>
                            <a:noFill/>
                          </a:ln>
                          <a:solidFill>
                            <a:schemeClr val="bg1"/>
                          </a:solidFill>
                          <a:effectLst/>
                          <a:latin typeface="Calibri Light"/>
                          <a:ea typeface="+mn-ea"/>
                          <a:cs typeface="+mn-cs"/>
                        </a:rPr>
                        <a:t>Example:</a:t>
                      </a:r>
                      <a:endParaRPr kumimoji="0" lang="de-DE" sz="1800" b="0" i="0" u="none" strike="noStrike" kern="1200" cap="none" normalizeH="0" baseline="0" dirty="0">
                        <a:ln>
                          <a:noFill/>
                        </a:ln>
                        <a:solidFill>
                          <a:schemeClr val="bg1"/>
                        </a:solidFill>
                        <a:effectLst/>
                        <a:latin typeface="Calibri Light"/>
                        <a:ea typeface="+mn-ea"/>
                        <a:cs typeface="+mn-cs"/>
                      </a:endParaRPr>
                    </a:p>
                    <a:p>
                      <a:r>
                        <a:rPr kumimoji="0" lang="en-US" sz="1800" b="0" i="0" u="none" strike="noStrike" kern="1200" cap="none" normalizeH="0" baseline="0" dirty="0">
                          <a:ln>
                            <a:noFill/>
                          </a:ln>
                          <a:solidFill>
                            <a:schemeClr val="bg1"/>
                          </a:solidFill>
                          <a:effectLst/>
                          <a:latin typeface="Calibri Ligh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chemeClr val="bg1"/>
                        </a:solidFill>
                        <a:effectLst/>
                        <a:latin typeface="Calibri Light"/>
                        <a:ea typeface="+mn-ea"/>
                        <a:cs typeface="+mn-cs"/>
                      </a:endParaRPr>
                    </a:p>
                    <a:p>
                      <a:r>
                        <a:rPr kumimoji="0" lang="en-US" sz="1800" b="0" i="0" u="none" strike="noStrike" kern="1200" cap="none" normalizeH="0" baseline="0" dirty="0">
                          <a:ln>
                            <a:noFill/>
                          </a:ln>
                          <a:solidFill>
                            <a:schemeClr val="bg1"/>
                          </a:solidFill>
                          <a:effectLst/>
                          <a:latin typeface="Calibri Ligh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chemeClr val="bg1"/>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8216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63340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a:t>
            </a:fld>
            <a:endParaRPr lang="de-DE"/>
          </a:p>
        </p:txBody>
      </p:sp>
      <p:graphicFrame>
        <p:nvGraphicFramePr>
          <p:cNvPr id="6" name="Group 111"/>
          <p:cNvGraphicFramePr>
            <a:graphicFrameLocks noGrp="1"/>
          </p:cNvGraphicFramePr>
          <p:nvPr/>
        </p:nvGraphicFramePr>
        <p:xfrm>
          <a:off x="408955" y="1955958"/>
          <a:ext cx="11376000" cy="442537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domain</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example</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63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kern="1200" cap="none" normalizeH="0" baseline="0">
                          <a:ln>
                            <a:noFill/>
                          </a:ln>
                          <a:solidFill>
                            <a:srgbClr val="333333"/>
                          </a:solidFill>
                          <a:effectLst/>
                          <a:latin typeface="Calibri Light"/>
                          <a:ea typeface="+mn-ea"/>
                          <a:cs typeface="+mn-cs"/>
                        </a:rPr>
                        <a:t>politics</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rgbClr val="333333"/>
                          </a:solidFill>
                          <a:effectLst/>
                          <a:latin typeface="Calibri Light"/>
                          <a:ea typeface="+mn-ea"/>
                          <a:cs typeface="+mn-cs"/>
                        </a:rPr>
                        <a:t>People 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Example:</a:t>
                      </a:r>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8216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95248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a:t>
            </a:fld>
            <a:endParaRPr lang="de-DE"/>
          </a:p>
        </p:txBody>
      </p:sp>
      <p:graphicFrame>
        <p:nvGraphicFramePr>
          <p:cNvPr id="6" name="Group 111"/>
          <p:cNvGraphicFramePr>
            <a:graphicFrameLocks noGrp="1"/>
          </p:cNvGraphicFramePr>
          <p:nvPr/>
        </p:nvGraphicFramePr>
        <p:xfrm>
          <a:off x="408955" y="1955958"/>
          <a:ext cx="11376000" cy="442537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domain</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example</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63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kern="1200" cap="none" normalizeH="0" baseline="0">
                          <a:ln>
                            <a:noFill/>
                          </a:ln>
                          <a:solidFill>
                            <a:srgbClr val="333333"/>
                          </a:solidFill>
                          <a:effectLst/>
                          <a:latin typeface="Calibri Light"/>
                          <a:ea typeface="+mn-ea"/>
                          <a:cs typeface="+mn-cs"/>
                        </a:rPr>
                        <a:t>politics</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rgbClr val="333333"/>
                          </a:solidFill>
                          <a:effectLst/>
                          <a:latin typeface="Calibri Light"/>
                          <a:ea typeface="+mn-ea"/>
                          <a:cs typeface="+mn-cs"/>
                        </a:rPr>
                        <a:t>People 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Example:</a:t>
                      </a:r>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8216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rPr>
                        <a:t>Single symptom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diagnosis?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single seizure is sometimes mistaken as epilepsy (seizures can also occur after alcohol withdrawal and high fever).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On the other hand, some diagnoses are overlooked because an in depth diagnostic evaluation is not carried out (e.g. cancer).</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87863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a:t>
            </a:fld>
            <a:endParaRPr lang="de-DE"/>
          </a:p>
        </p:txBody>
      </p:sp>
      <p:graphicFrame>
        <p:nvGraphicFramePr>
          <p:cNvPr id="11" name="Group 21"/>
          <p:cNvGraphicFramePr>
            <a:graphicFrameLocks noGrp="1"/>
          </p:cNvGraphicFramePr>
          <p:nvPr>
            <p:extLst>
              <p:ext uri="{D42A27DB-BD31-4B8C-83A1-F6EECF244321}">
                <p14:modId xmlns:p14="http://schemas.microsoft.com/office/powerpoint/2010/main" val="2613488086"/>
              </p:ext>
            </p:extLst>
          </p:nvPr>
        </p:nvGraphicFramePr>
        <p:xfrm>
          <a:off x="381000" y="223910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died in 1966 in an accident and was replaced by a double.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FFFFFF"/>
                          </a:solidFill>
                          <a:effectLst/>
                          <a:latin typeface="Calibri Light"/>
                        </a:rPr>
                        <a:t> allegedly over 70 hidden clues, some on the “Abbey Road-Cover” (on the right):</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Paul is barefoot and deathly pale.</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err="1">
                          <a:ln>
                            <a:noFill/>
                          </a:ln>
                          <a:solidFill>
                            <a:srgbClr val="FFFFFF"/>
                          </a:solidFill>
                          <a:effectLst/>
                          <a:latin typeface="Calibri Light"/>
                        </a:rPr>
                        <a:t>Licence</a:t>
                      </a:r>
                      <a:r>
                        <a:rPr kumimoji="0" lang="en-US" sz="1800" b="0" i="0" u="none" strike="noStrike" cap="none" normalizeH="0" baseline="0" dirty="0">
                          <a:ln>
                            <a:noFill/>
                          </a:ln>
                          <a:solidFill>
                            <a:srgbClr val="FFFFFF"/>
                          </a:solidFill>
                          <a:effectLst/>
                          <a:latin typeface="Calibri Light"/>
                        </a:rPr>
                        <a:t> plate “LMW” (see arrow): “Linda McCartney Weeping”.</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Also, his bass playing is said to have changed since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 </a:t>
                      </a:r>
                      <a:r>
                        <a:rPr kumimoji="0" lang="en-US" sz="18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Same appearance and voice.</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Evidence seems made up, LMW could mean anything.</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Origin: legend emerged in 1969 from a well directed newspaper hoax.</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594753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a:t>
            </a:fld>
            <a:endParaRPr lang="de-DE"/>
          </a:p>
        </p:txBody>
      </p:sp>
      <p:graphicFrame>
        <p:nvGraphicFramePr>
          <p:cNvPr id="11" name="Group 21"/>
          <p:cNvGraphicFramePr>
            <a:graphicFrameLocks noGrp="1"/>
          </p:cNvGraphicFramePr>
          <p:nvPr>
            <p:extLst>
              <p:ext uri="{D42A27DB-BD31-4B8C-83A1-F6EECF244321}">
                <p14:modId xmlns:p14="http://schemas.microsoft.com/office/powerpoint/2010/main" val="3543640987"/>
              </p:ext>
            </p:extLst>
          </p:nvPr>
        </p:nvGraphicFramePr>
        <p:xfrm>
          <a:off x="381000" y="223910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died in 1966 in an accident and was replaced by a double.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a:t>
                      </a:r>
                      <a:r>
                        <a:rPr kumimoji="0" lang="en-US" sz="1800" b="0" i="0" u="none" strike="noStrike" cap="none" normalizeH="0" baseline="0" dirty="0">
                          <a:ln>
                            <a:noFill/>
                          </a:ln>
                          <a:solidFill>
                            <a:srgbClr val="333333"/>
                          </a:solidFill>
                          <a:effectLst/>
                          <a:latin typeface="Calibri Light"/>
                        </a:rPr>
                        <a:t> allegedly over 70 hidden clues, some on </a:t>
                      </a:r>
                      <a:r>
                        <a:rPr kumimoji="0" lang="en-US" sz="1800" b="0" i="0" u="none" strike="noStrike" cap="none" normalizeH="0" baseline="0">
                          <a:ln>
                            <a:noFill/>
                          </a:ln>
                          <a:solidFill>
                            <a:srgbClr val="333333"/>
                          </a:solidFill>
                          <a:effectLst/>
                          <a:latin typeface="Calibri Light"/>
                        </a:rPr>
                        <a:t>the “Abbey Road-Cover” </a:t>
                      </a:r>
                      <a:r>
                        <a:rPr kumimoji="0" lang="en-US" sz="1800" b="0" i="0" u="none" strike="noStrike" cap="none" normalizeH="0" baseline="0" dirty="0">
                          <a:ln>
                            <a:noFill/>
                          </a:ln>
                          <a:solidFill>
                            <a:srgbClr val="333333"/>
                          </a:solidFill>
                          <a:effectLst/>
                          <a:latin typeface="Calibri Light"/>
                        </a:rPr>
                        <a:t>(on the right):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is barefoot and deathly pale.</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Licence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a:ln>
                            <a:noFill/>
                          </a:ln>
                          <a:solidFill>
                            <a:srgbClr val="333333"/>
                          </a:solidFill>
                          <a:effectLst/>
                          <a:latin typeface="Calibri Light"/>
                        </a:rPr>
                        <a:t>plate “LMW” </a:t>
                      </a:r>
                      <a:r>
                        <a:rPr kumimoji="0" lang="en-US" sz="1800" b="0" i="0" u="none" strike="noStrike" cap="none" normalizeH="0" baseline="0" dirty="0">
                          <a:ln>
                            <a:noFill/>
                          </a:ln>
                          <a:solidFill>
                            <a:srgbClr val="333333"/>
                          </a:solidFill>
                          <a:effectLst/>
                          <a:latin typeface="Calibri Light"/>
                        </a:rPr>
                        <a:t>(see arrow</a:t>
                      </a:r>
                      <a:r>
                        <a:rPr kumimoji="0" lang="en-US" sz="1800" b="0" i="0" u="none" strike="noStrike" cap="none" normalizeH="0" baseline="0">
                          <a:ln>
                            <a:noFill/>
                          </a:ln>
                          <a:solidFill>
                            <a:srgbClr val="333333"/>
                          </a:solidFill>
                          <a:effectLst/>
                          <a:latin typeface="Calibri Light"/>
                        </a:rPr>
                        <a:t>): “Linda McCartney Weeping”.</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Also, his bass playing is said to have changed since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 </a:t>
                      </a:r>
                      <a:r>
                        <a:rPr kumimoji="0" lang="en-US" sz="18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Same appearance and voice.</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Evidence seems made up, LMW could mean anything.</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Origin: legend emerged in 1969 from a well directed newspaper hoax.</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a:t>
            </a:fld>
            <a:endParaRPr lang="de-DE"/>
          </a:p>
        </p:txBody>
      </p:sp>
      <p:graphicFrame>
        <p:nvGraphicFramePr>
          <p:cNvPr id="11" name="Group 21"/>
          <p:cNvGraphicFramePr>
            <a:graphicFrameLocks noGrp="1"/>
          </p:cNvGraphicFramePr>
          <p:nvPr>
            <p:extLst>
              <p:ext uri="{D42A27DB-BD31-4B8C-83A1-F6EECF244321}">
                <p14:modId xmlns:p14="http://schemas.microsoft.com/office/powerpoint/2010/main" val="3652497220"/>
              </p:ext>
            </p:extLst>
          </p:nvPr>
        </p:nvGraphicFramePr>
        <p:xfrm>
          <a:off x="381000" y="223910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died in 1966 in an accident and was replaced by a double.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a:t>
                      </a:r>
                      <a:r>
                        <a:rPr kumimoji="0" lang="en-US" sz="1800" b="0" i="0" u="none" strike="noStrike" cap="none" normalizeH="0" baseline="0" dirty="0">
                          <a:ln>
                            <a:noFill/>
                          </a:ln>
                          <a:solidFill>
                            <a:srgbClr val="333333"/>
                          </a:solidFill>
                          <a:effectLst/>
                          <a:latin typeface="Calibri Light"/>
                        </a:rPr>
                        <a:t> allegedly over 70 hidden clues, some on the “Abbey Road-Cover” (on the right):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is barefoot and deathly pale.</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Licence</a:t>
                      </a:r>
                      <a:r>
                        <a:rPr kumimoji="0" lang="en-US" sz="1800" b="0" i="0" u="none" strike="noStrike" cap="none" normalizeH="0" baseline="0" dirty="0">
                          <a:ln>
                            <a:noFill/>
                          </a:ln>
                          <a:solidFill>
                            <a:srgbClr val="333333"/>
                          </a:solidFill>
                          <a:effectLst/>
                          <a:latin typeface="Calibri Light"/>
                        </a:rPr>
                        <a:t> plate “LMW” (see arrow): “Linda McCartney Weeping”.</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Also, his bass playing is said to have changed since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Same appearance and voice.</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Evidence seems made up, LMW could mean anything.</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Origin: legend emerged in 1969 from a well directed newspaper hoax.</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080238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McCartney’s humorous response to the rumours relating to his death: a solo album with the title “Paul is live”. Note, the cover is similar to the Abbey road cover shown before. </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a:t>
            </a:fld>
            <a:endParaRPr lang="de-DE"/>
          </a:p>
        </p:txBody>
      </p:sp>
      <p:pic>
        <p:nvPicPr>
          <p:cNvPr id="14" name="Picture 12" descr="a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l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Was Paul McCartney replaced by a double?</a:t>
            </a:r>
            <a:endParaRPr lang="de-DE" altLang="de-DE" sz="2400" dirty="0">
              <a:solidFill>
                <a:srgbClr val="333333"/>
              </a:solidFill>
              <a:latin typeface="Calibri Ligh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No!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en-US" sz="2400">
                <a:solidFill>
                  <a:srgbClr val="333333"/>
                </a:solidFill>
                <a:latin typeface="Calibri Light"/>
                <a:ea typeface="ＭＳ Ｐゴシック" pitchFamily="-105" charset="-128"/>
              </a:rPr>
              <a:t>They are often more exciting than reality!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itchFamily="-105" charset="-128"/>
              </a:rPr>
              <a:t>They are based on statements that are difficult to check or prove (e.g. that the bass playing style of Paul McCartney had changed).</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itchFamily="-105" charset="-128"/>
              </a:rPr>
              <a:t>They conceal alternative explanations (e.g. that LMW can mean anything).</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itchFamily="-105" charset="-128"/>
              </a:rPr>
              <a:t>Legends are sometimes based on facts that are taken out of context. The significance of these details is also largely exaggerated (McCartney really is left-handed, however, that does not exclude the possibility of holding a cigarette in his right hand, e.g. because the photographer asked him to).</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de-DE" sz="2400">
                <a:solidFill>
                  <a:srgbClr val="333333"/>
                </a:solidFill>
                <a:latin typeface="Calibri Light"/>
                <a:ea typeface="ＭＳ Ｐゴシック" pitchFamily="-105" charset="-128"/>
              </a:rPr>
              <a:t>There are numerous examples in history where minorities and outcasts were falsely blamed for uncontrollable, catastrophic events. </a:t>
            </a:r>
            <a:r>
              <a:rPr lang="de-DE" sz="2400" dirty="0">
                <a:solidFill>
                  <a:srgbClr val="333333"/>
                </a:solidFill>
                <a:latin typeface="Calibri Light"/>
                <a:ea typeface="ＭＳ Ｐゴシック" pitchFamily="-105" charset="-128"/>
              </a:rPr>
              <a:t>For example, in medieval times a poor harvest was often blamed on witchcraft or religious minorities.</a:t>
            </a:r>
          </a:p>
          <a:p>
            <a:pPr marL="342900" lvl="0" indent="-342900" defTabSz="914400" fontAlgn="base">
              <a:buClr>
                <a:srgbClr val="000000"/>
              </a:buClr>
              <a:buFont typeface="WingDings"/>
              <a:buChar char=""/>
              <a:defRPr/>
            </a:pPr>
            <a:r>
              <a:rPr lang="de-DE" sz="2400" dirty="0">
                <a:solidFill>
                  <a:srgbClr val="333333"/>
                </a:solidFill>
                <a:latin typeface="Calibri Light"/>
                <a:ea typeface="ＭＳ Ｐゴシック" pitchFamily="-105" charset="-128"/>
              </a:rPr>
              <a:t>These simple explanations reduced tension and fear and provided the illusion of control.</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19</a:t>
            </a:fld>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Why are we doing this?</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Studies show that many people with psychosis (but not all!) </a:t>
            </a:r>
            <a:r>
              <a:rPr lang="en-US" altLang="de-DE" sz="2400" dirty="0">
                <a:solidFill>
                  <a:srgbClr val="004992"/>
                </a:solidFill>
                <a:latin typeface="Calibri Light"/>
                <a:ea typeface="+mj-ea"/>
                <a:cs typeface="+mj-cs"/>
              </a:rPr>
              <a:t>make decisions on the basis of little information</a:t>
            </a:r>
            <a:r>
              <a:rPr lang="en-US" altLang="de-DE" sz="2400" dirty="0">
                <a:solidFill>
                  <a:srgbClr val="333333"/>
                </a:solidFill>
                <a:latin typeface="Calibri Light"/>
                <a:ea typeface="+mj-ea"/>
                <a:cs typeface="+mj-cs"/>
              </a:rPr>
              <a:t>.</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Why are we doing this?</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Studies show that many people with psychosis (but not all!) </a:t>
            </a:r>
            <a:r>
              <a:rPr lang="en-US" altLang="de-DE" sz="2400" dirty="0">
                <a:solidFill>
                  <a:srgbClr val="004992"/>
                </a:solidFill>
                <a:latin typeface="Calibri Light"/>
                <a:ea typeface="+mj-ea"/>
                <a:cs typeface="+mj-cs"/>
              </a:rPr>
              <a:t>make decisions on the basis of little information</a:t>
            </a:r>
            <a:r>
              <a:rPr lang="en-US" altLang="de-DE" sz="2400" dirty="0">
                <a:solidFill>
                  <a:srgbClr val="333333"/>
                </a:solidFill>
                <a:latin typeface="Calibri Light"/>
                <a:ea typeface="+mj-ea"/>
                <a:cs typeface="+mj-cs"/>
              </a:rPr>
              <a:t>.</a:t>
            </a:r>
          </a:p>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This style of decision making can easily lead to errors. Therefore, it is better to use a decision- making style that </a:t>
            </a:r>
            <a:r>
              <a:rPr lang="en-US" altLang="de-DE" sz="2400" dirty="0">
                <a:solidFill>
                  <a:srgbClr val="004992"/>
                </a:solidFill>
                <a:latin typeface="Calibri Light"/>
                <a:ea typeface="+mj-ea"/>
                <a:cs typeface="+mj-cs"/>
              </a:rPr>
              <a:t>takes into account all available information</a:t>
            </a:r>
            <a:r>
              <a:rPr lang="en-US" altLang="de-DE" sz="2400" dirty="0">
                <a:solidFill>
                  <a:srgbClr val="333333"/>
                </a:solidFill>
                <a:latin typeface="Calibri Light"/>
                <a:ea typeface="+mj-ea"/>
                <a:cs typeface="+mj-cs"/>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21</a:t>
            </a:fld>
            <a:endParaRPr lang="de-DE"/>
          </a:p>
        </p:txBody>
      </p:sp>
    </p:spTree>
    <p:extLst>
      <p:ext uri="{BB962C8B-B14F-4D97-AF65-F5344CB8AC3E}">
        <p14:creationId xmlns:p14="http://schemas.microsoft.com/office/powerpoint/2010/main" val="1579968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22</a:t>
            </a:fld>
            <a:endParaRPr lang="de-DE"/>
          </a:p>
        </p:txBody>
      </p:sp>
      <p:sp>
        <p:nvSpPr>
          <p:cNvPr id="47129" name="Rechteck 1"/>
          <p:cNvSpPr>
            <a:spLocks noChangeArrowheads="1"/>
          </p:cNvSpPr>
          <p:nvPr/>
        </p:nvSpPr>
        <p:spPr bwMode="auto">
          <a:xfrm>
            <a:off x="408954"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437949536"/>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Explanation during psychosis</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Other explanations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You hear a crackling noise on the phone line.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The CIA is eavesdropping on you.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Wire damage; typical sounds of a distant call; poor reception during mobile phone call.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Radio plays “Toxic” by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Secret sign for an upcoming toxic chemical attack.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Radio station specialises in pop music.</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White dust on the kitchen table, wasn't there before.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An attempt to poison you with anthrax has been made; the police planted drugs to frame you.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Someone has just been baking; no one has dusted for a while.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ea typeface="+mn-ea"/>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Your task is to identify the object.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ea typeface="+mn-ea"/>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Your task is to identify the object.</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Try to avoid hasty as well as prolonged decision-making.</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24</a:t>
            </a:fld>
            <a:endParaRPr lang="de-DE"/>
          </a:p>
        </p:txBody>
      </p:sp>
    </p:spTree>
    <p:extLst>
      <p:ext uri="{BB962C8B-B14F-4D97-AF65-F5344CB8AC3E}">
        <p14:creationId xmlns:p14="http://schemas.microsoft.com/office/powerpoint/2010/main" val="1950748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ea typeface="+mn-ea"/>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Your task is to identify the object.</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Try to avoid hasty as well as prolonged decision-making.</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Discuss evidence for and against each alternative.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25</a:t>
            </a:fld>
            <a:endParaRPr lang="de-DE"/>
          </a:p>
        </p:txBody>
      </p:sp>
    </p:spTree>
    <p:extLst>
      <p:ext uri="{BB962C8B-B14F-4D97-AF65-F5344CB8AC3E}">
        <p14:creationId xmlns:p14="http://schemas.microsoft.com/office/powerpoint/2010/main" val="42662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ea typeface="ＭＳ Ｐゴシック" panose="020B0600070205080204" pitchFamily="34" charset="-128"/>
                <a:cs typeface="Times New Roman" panose="02020603050405020304" pitchFamily="18" charset="0"/>
              </a:rPr>
              <a:t>Several alternative interpretations are provided.</a:t>
            </a:r>
          </a:p>
          <a:p>
            <a:pPr lvl="0" defTabSz="914400" fontAlgn="base"/>
            <a:r>
              <a:rPr lang="en-GB" altLang="ko-KR" sz="2400" dirty="0">
                <a:solidFill>
                  <a:srgbClr val="333333"/>
                </a:solidFill>
                <a:latin typeface="Calibri Light"/>
                <a:ea typeface="굴림" pitchFamily="34" charset="-127"/>
              </a:rPr>
              <a:t>Please discuss with the group how likely you find each option and whether you feel confident enough to make a decision.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27</a:t>
            </a:fld>
            <a:endParaRPr lang="de-DE"/>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7" name="Title 6"/>
          <p:cNvSpPr>
            <a:spLocks noGrp="1"/>
          </p:cNvSpPr>
          <p:nvPr>
            <p:ph type="title"/>
          </p:nvPr>
        </p:nvSpPr>
        <p:spPr/>
        <p:txBody>
          <a:bodyPr/>
          <a:lstStyle/>
          <a:p>
            <a:r>
              <a:rPr lang="en-US" sz="3600"/>
              <a:t>What might be presented in this picture?</a:t>
            </a: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28</a:t>
            </a:fld>
            <a:endParaRPr lang="de-DE"/>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29</a:t>
            </a:fld>
            <a:endParaRPr lang="de-DE"/>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30</a:t>
            </a:fld>
            <a:endParaRPr lang="de-DE"/>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31</a:t>
            </a:fld>
            <a:endParaRPr lang="de-DE"/>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32</a:t>
            </a:fld>
            <a:endParaRPr lang="de-DE"/>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33</a:t>
            </a:fld>
            <a:endParaRPr lang="de-DE"/>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34</a:t>
            </a:fld>
            <a:endParaRPr lang="de-DE"/>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ea typeface="ＭＳ Ｐゴシック" panose="020B0600070205080204" pitchFamily="34" charset="-128"/>
                <a:cs typeface="Times New Roman" panose="02020603050405020304" pitchFamily="18" charset="0"/>
              </a:rPr>
              <a:t>Here, no response alternatives are provided. </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You have to come up with your own ideas about the picture. Feel free to offer several alternatives. Please discuss your evaluations with the group.</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84ED5FAA-D829-4335-8721-CDB82DE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36</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44647E9B-02EE-4146-8726-0FBD8F19F9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37</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16596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5811FC86-89FC-4758-9F93-A344176F80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38</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98870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3E3E3A87-130C-4577-80FE-81DE8ABE4B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39</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211373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3FDD3C58-0820-40E2-AB0E-8C3E303042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40</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4691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802EA629-C03F-446C-91AA-D086AEEFC0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41</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612408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DCFCC207-A174-42D1-B675-617AB4F172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42</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302710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7C45A76B-E518-4099-A477-46725CE025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43</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569237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3</a:t>
            </a: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mn-cs"/>
              </a:rPr>
              <a:t>Metacognitive Training 2 – Jumping to Conclusions I</a:t>
            </a:r>
            <a:endParaRPr kumimoji="0" lang="de-DE" sz="10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E49427F-818A-4190-B760-7FE245179567}" type="slidenum">
              <a:rPr kumimoji="0" lang="de-DE" sz="1000" b="0" i="0" u="none" strike="noStrike" kern="1200" cap="none" spc="0" normalizeH="0" baseline="0" noProof="0" smtClean="0">
                <a:ln>
                  <a:noFill/>
                </a:ln>
                <a:solidFill>
                  <a:srgbClr val="333333"/>
                </a:solidFill>
                <a:effectLst/>
                <a:uLnTx/>
                <a:uFillTx/>
                <a:latin typeface="Calibri Light"/>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de-DE" sz="10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mn-cs"/>
            </a:endParaRPr>
          </a:p>
        </p:txBody>
      </p:sp>
    </p:spTree>
    <p:extLst>
      <p:ext uri="{BB962C8B-B14F-4D97-AF65-F5344CB8AC3E}">
        <p14:creationId xmlns:p14="http://schemas.microsoft.com/office/powerpoint/2010/main" val="3763174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45</a:t>
            </a:fld>
            <a:endParaRPr lang="de-DE"/>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85131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46</a:t>
            </a:fld>
            <a:endParaRPr lang="de-DE"/>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47</a:t>
            </a:fld>
            <a:endParaRPr lang="de-DE"/>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48</a:t>
            </a:fld>
            <a:endParaRPr lang="de-DE"/>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49</a:t>
            </a:fld>
            <a:endParaRPr lang="de-DE"/>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50</a:t>
            </a:fld>
            <a:endParaRPr lang="de-DE"/>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51</a:t>
            </a:fld>
            <a:endParaRPr lang="de-DE"/>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52</a:t>
            </a:fld>
            <a:endParaRPr lang="de-DE"/>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4</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53</a:t>
            </a:fld>
            <a:endParaRPr 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54</a:t>
            </a:fld>
            <a:endParaRPr lang="de-DE"/>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55</a:t>
            </a:fld>
            <a:endParaRPr lang="de-DE"/>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56</a:t>
            </a:fld>
            <a:endParaRPr lang="de-DE"/>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57</a:t>
            </a:fld>
            <a:endParaRPr lang="de-DE"/>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58</a:t>
            </a:fld>
            <a:endParaRPr lang="de-DE"/>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59</a:t>
            </a:fld>
            <a:endParaRPr lang="de-DE"/>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60</a:t>
            </a:fld>
            <a:endParaRPr lang="de-DE"/>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61</a:t>
            </a:fld>
            <a:endParaRPr lang="de-DE"/>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5</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62</a:t>
            </a:fld>
            <a:endParaRPr 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63</a:t>
            </a:fld>
            <a:endParaRPr lang="de-DE"/>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64</a:t>
            </a:fld>
            <a:endParaRPr lang="de-DE"/>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65</a:t>
            </a:fld>
            <a:endParaRPr lang="de-DE"/>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66</a:t>
            </a:fld>
            <a:endParaRPr lang="de-DE"/>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67</a:t>
            </a:fld>
            <a:endParaRPr lang="de-DE"/>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68</a:t>
            </a:fld>
            <a:endParaRPr lang="de-DE"/>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69</a:t>
            </a:fld>
            <a:endParaRPr lang="de-DE"/>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70</a:t>
            </a:fld>
            <a:endParaRPr lang="de-DE"/>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2EB15F39-71FC-497E-8940-692DFC004CE9}" type="slidenum">
              <a:rPr lang="de-DE" smtClean="0"/>
              <a:pPr>
                <a:defRPr/>
              </a:pPr>
              <a:t>71</a:t>
            </a:fld>
            <a:endParaRPr lang="de-DE"/>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9965981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6</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72</a:t>
            </a:fld>
            <a:endParaRPr 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73</a:t>
            </a:fld>
            <a:endParaRPr lang="de-DE"/>
          </a:p>
        </p:txBody>
      </p:sp>
      <p:pic>
        <p:nvPicPr>
          <p:cNvPr id="9" name="Picture 7" descr="Drach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74</a:t>
            </a:fld>
            <a:endParaRPr lang="de-DE"/>
          </a:p>
        </p:txBody>
      </p:sp>
      <p:pic>
        <p:nvPicPr>
          <p:cNvPr id="9" name="Picture 6" descr="Dra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75</a:t>
            </a:fld>
            <a:endParaRPr lang="de-DE"/>
          </a:p>
        </p:txBody>
      </p:sp>
      <p:pic>
        <p:nvPicPr>
          <p:cNvPr id="9" name="Picture 6" descr="Drache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76</a:t>
            </a:fld>
            <a:endParaRPr lang="de-DE"/>
          </a:p>
        </p:txBody>
      </p:sp>
      <p:pic>
        <p:nvPicPr>
          <p:cNvPr id="9" name="Picture 8" descr="Drach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7136"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77</a:t>
            </a:fld>
            <a:endParaRPr lang="de-DE"/>
          </a:p>
        </p:txBody>
      </p:sp>
      <p:pic>
        <p:nvPicPr>
          <p:cNvPr id="9" name="Picture 8" descr="Drache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6" y="2203704"/>
            <a:ext cx="315420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78</a:t>
            </a:fld>
            <a:endParaRPr lang="de-DE"/>
          </a:p>
        </p:txBody>
      </p:sp>
      <p:pic>
        <p:nvPicPr>
          <p:cNvPr id="9" name="Picture 6" descr="Dra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79</a:t>
            </a:fld>
            <a:endParaRPr lang="de-DE"/>
          </a:p>
        </p:txBody>
      </p:sp>
      <p:pic>
        <p:nvPicPr>
          <p:cNvPr id="9" name="Picture 6" descr="Dra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7</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80</a:t>
            </a:fld>
            <a:endParaRPr 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81</a:t>
            </a:fld>
            <a:endParaRPr 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82</a:t>
            </a:fld>
            <a:endParaRPr 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83</a:t>
            </a:fld>
            <a:endParaRPr 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84</a:t>
            </a:fld>
            <a:endParaRPr 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85</a:t>
            </a:fld>
            <a:endParaRPr 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86</a:t>
            </a:fld>
            <a:endParaRPr 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87</a:t>
            </a:fld>
            <a:endParaRPr 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88</a:t>
            </a:fld>
            <a:endParaRPr 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8</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89</a:t>
            </a:fld>
            <a:endParaRPr 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90</a:t>
            </a:fld>
            <a:endParaRPr lang="de-DE"/>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
        <p:nvSpPr>
          <p:cNvPr id="2" name="Textfeld 1">
            <a:extLst>
              <a:ext uri="{FF2B5EF4-FFF2-40B4-BE49-F238E27FC236}">
                <a16:creationId xmlns:a16="http://schemas.microsoft.com/office/drawing/2014/main" id="{8CBF3EDF-9FE3-4586-AEC7-8ABB4E778EE8}"/>
              </a:ext>
            </a:extLst>
          </p:cNvPr>
          <p:cNvSpPr txBox="1"/>
          <p:nvPr/>
        </p:nvSpPr>
        <p:spPr bwMode="gray">
          <a:xfrm>
            <a:off x="4657427" y="1844744"/>
            <a:ext cx="360040" cy="57608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68964"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91</a:t>
            </a:fld>
            <a:endParaRPr lang="de-DE"/>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
        <p:nvSpPr>
          <p:cNvPr id="10" name="Textfeld 9">
            <a:extLst>
              <a:ext uri="{FF2B5EF4-FFF2-40B4-BE49-F238E27FC236}">
                <a16:creationId xmlns:a16="http://schemas.microsoft.com/office/drawing/2014/main" id="{1C098E21-FFFA-4C22-9140-221AF1DA888E}"/>
              </a:ext>
            </a:extLst>
          </p:cNvPr>
          <p:cNvSpPr txBox="1"/>
          <p:nvPr/>
        </p:nvSpPr>
        <p:spPr bwMode="gray">
          <a:xfrm>
            <a:off x="4657427" y="1844744"/>
            <a:ext cx="360040" cy="57608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5"/>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1011" name="Rectangle 6"/>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1012" name="Rectangle 7"/>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92</a:t>
            </a:fld>
            <a:endParaRPr lang="de-DE"/>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
        <p:nvSpPr>
          <p:cNvPr id="11" name="Textfeld 10">
            <a:extLst>
              <a:ext uri="{FF2B5EF4-FFF2-40B4-BE49-F238E27FC236}">
                <a16:creationId xmlns:a16="http://schemas.microsoft.com/office/drawing/2014/main" id="{2DA1FE15-7820-430B-98D9-81A8329CE2CB}"/>
              </a:ext>
            </a:extLst>
          </p:cNvPr>
          <p:cNvSpPr txBox="1"/>
          <p:nvPr/>
        </p:nvSpPr>
        <p:spPr bwMode="gray">
          <a:xfrm>
            <a:off x="4657427" y="1844744"/>
            <a:ext cx="360040" cy="57608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9"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3060"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3061"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93</a:t>
            </a:fld>
            <a:endParaRPr lang="de-DE"/>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
        <p:nvSpPr>
          <p:cNvPr id="11" name="Textfeld 10">
            <a:extLst>
              <a:ext uri="{FF2B5EF4-FFF2-40B4-BE49-F238E27FC236}">
                <a16:creationId xmlns:a16="http://schemas.microsoft.com/office/drawing/2014/main" id="{C1B8A37D-AB9D-473C-8D0A-D19FAD61A38F}"/>
              </a:ext>
            </a:extLst>
          </p:cNvPr>
          <p:cNvSpPr txBox="1"/>
          <p:nvPr/>
        </p:nvSpPr>
        <p:spPr bwMode="gray">
          <a:xfrm>
            <a:off x="4657427" y="1844744"/>
            <a:ext cx="360040" cy="57608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7"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5108"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5109"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94</a:t>
            </a:fld>
            <a:endParaRPr lang="de-DE"/>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
        <p:nvSpPr>
          <p:cNvPr id="11" name="Textfeld 10">
            <a:extLst>
              <a:ext uri="{FF2B5EF4-FFF2-40B4-BE49-F238E27FC236}">
                <a16:creationId xmlns:a16="http://schemas.microsoft.com/office/drawing/2014/main" id="{010FE7F2-CD1E-4D8E-BD57-011476F76A86}"/>
              </a:ext>
            </a:extLst>
          </p:cNvPr>
          <p:cNvSpPr txBox="1"/>
          <p:nvPr/>
        </p:nvSpPr>
        <p:spPr bwMode="gray">
          <a:xfrm>
            <a:off x="4657427" y="1844744"/>
            <a:ext cx="360040" cy="57608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7156"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7157"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95</a:t>
            </a:fld>
            <a:endParaRPr lang="de-DE"/>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
        <p:nvSpPr>
          <p:cNvPr id="11" name="Textfeld 10">
            <a:extLst>
              <a:ext uri="{FF2B5EF4-FFF2-40B4-BE49-F238E27FC236}">
                <a16:creationId xmlns:a16="http://schemas.microsoft.com/office/drawing/2014/main" id="{A8DCC498-3BE6-4864-838E-F87A119AE6FB}"/>
              </a:ext>
            </a:extLst>
          </p:cNvPr>
          <p:cNvSpPr txBox="1"/>
          <p:nvPr/>
        </p:nvSpPr>
        <p:spPr bwMode="gray">
          <a:xfrm>
            <a:off x="4657427" y="1844744"/>
            <a:ext cx="360040" cy="57608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Rectangle 1030"/>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9204" name="Rectangle 1031"/>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96</a:t>
            </a:fld>
            <a:endParaRPr lang="de-DE"/>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
        <p:nvSpPr>
          <p:cNvPr id="10" name="Textfeld 9">
            <a:extLst>
              <a:ext uri="{FF2B5EF4-FFF2-40B4-BE49-F238E27FC236}">
                <a16:creationId xmlns:a16="http://schemas.microsoft.com/office/drawing/2014/main" id="{5A2FB2CE-3CAE-4C9A-9B33-B48F5A1307E4}"/>
              </a:ext>
            </a:extLst>
          </p:cNvPr>
          <p:cNvSpPr txBox="1"/>
          <p:nvPr/>
        </p:nvSpPr>
        <p:spPr bwMode="gray">
          <a:xfrm>
            <a:off x="4657427" y="1844744"/>
            <a:ext cx="360040" cy="57608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1"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81252"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97</a:t>
            </a:fld>
            <a:endParaRPr lang="de-DE"/>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
        <p:nvSpPr>
          <p:cNvPr id="10" name="Textfeld 9">
            <a:extLst>
              <a:ext uri="{FF2B5EF4-FFF2-40B4-BE49-F238E27FC236}">
                <a16:creationId xmlns:a16="http://schemas.microsoft.com/office/drawing/2014/main" id="{C052BAC9-FFA2-470D-9064-AA798C27E644}"/>
              </a:ext>
            </a:extLst>
          </p:cNvPr>
          <p:cNvSpPr txBox="1"/>
          <p:nvPr/>
        </p:nvSpPr>
        <p:spPr bwMode="gray">
          <a:xfrm>
            <a:off x="4657427" y="1844744"/>
            <a:ext cx="360040" cy="57608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9</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98</a:t>
            </a:fld>
            <a:endParaRPr 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99</a:t>
            </a:fld>
            <a:endParaRPr lang="de-DE"/>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100</a:t>
            </a:fld>
            <a:endParaRPr lang="de-DE"/>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101</a:t>
            </a:fld>
            <a:endParaRPr lang="de-DE"/>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102</a:t>
            </a:fld>
            <a:endParaRPr lang="de-DE"/>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103</a:t>
            </a:fld>
            <a:endParaRPr lang="de-DE"/>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104</a:t>
            </a:fld>
            <a:endParaRPr lang="de-DE"/>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105</a:t>
            </a:fld>
            <a:endParaRPr lang="de-DE"/>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106</a:t>
            </a:fld>
            <a:endParaRPr lang="de-DE"/>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10</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107</a:t>
            </a:fld>
            <a:endParaRPr 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108</a:t>
            </a:fld>
            <a:endParaRPr 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109</a:t>
            </a:fld>
            <a:endParaRPr 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110</a:t>
            </a:fld>
            <a:endParaRPr 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111</a:t>
            </a:fld>
            <a:endParaRPr 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112</a:t>
            </a:fld>
            <a:endParaRPr 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113</a:t>
            </a:fld>
            <a:endParaRPr 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114</a:t>
            </a:fld>
            <a:endParaRPr 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115</a:t>
            </a:fld>
            <a:endParaRPr 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2:</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116</a:t>
            </a:fld>
            <a:endParaRPr 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117</a:t>
            </a:fld>
            <a:endParaRPr lang="de-DE"/>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 now?</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118</a:t>
            </a:fld>
            <a:endParaRPr lang="de-DE"/>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Old couple, goblet or ...?</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119</a:t>
            </a:fld>
            <a:endParaRPr lang="de-DE"/>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120</a:t>
            </a:fld>
            <a:endParaRPr lang="de-DE"/>
          </a:p>
        </p:txBody>
      </p:sp>
      <p:sp>
        <p:nvSpPr>
          <p:cNvPr id="12"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121</a:t>
            </a:fld>
            <a:endParaRPr lang="de-DE"/>
          </a:p>
        </p:txBody>
      </p:sp>
      <p:sp>
        <p:nvSpPr>
          <p:cNvPr id="5" name="Content Placeholder 4"/>
          <p:cNvSpPr>
            <a:spLocks noGrp="1"/>
          </p:cNvSpPr>
          <p:nvPr>
            <p:ph idx="4294967295"/>
          </p:nvPr>
        </p:nvSpPr>
        <p:spPr>
          <a:xfrm>
            <a:off x="411480" y="2203704"/>
            <a:ext cx="11338560" cy="4251960"/>
          </a:xfrm>
        </p:spPr>
        <p:txBody>
          <a:bodyPr>
            <a:noAutofit/>
          </a:bodyPr>
          <a:lstStyle/>
          <a:p>
            <a:pPr lvl="0" defTabSz="914400" fontAlgn="base">
              <a:lnSpc>
                <a:spcPct val="100000"/>
              </a:lnSpc>
              <a:spcBef>
                <a:spcPts val="1200"/>
              </a:spcBef>
              <a:buClr>
                <a:srgbClr val="333333"/>
              </a:buClr>
            </a:pPr>
            <a:r>
              <a:rPr lang="de-DE" altLang="de-DE" sz="2400" dirty="0">
                <a:solidFill>
                  <a:srgbClr val="333333"/>
                </a:solidFill>
                <a:latin typeface="Calibri Light"/>
                <a:ea typeface="ＭＳ Ｐゴシック" panose="020B0600070205080204" pitchFamily="34" charset="-128"/>
              </a:rPr>
              <a:t>Hasty decisions don‘t always lead to errors but sometimes tell only half the story!</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122</a:t>
            </a:fld>
            <a:endParaRPr lang="de-DE"/>
          </a:p>
        </p:txBody>
      </p:sp>
      <p:sp>
        <p:nvSpPr>
          <p:cNvPr id="5" name="Content Placeholder 4"/>
          <p:cNvSpPr>
            <a:spLocks noGrp="1"/>
          </p:cNvSpPr>
          <p:nvPr>
            <p:ph idx="4294967295"/>
          </p:nvPr>
        </p:nvSpPr>
        <p:spPr>
          <a:xfrm>
            <a:off x="411480" y="2203704"/>
            <a:ext cx="11338560" cy="4251960"/>
          </a:xfrm>
        </p:spPr>
        <p:txBody>
          <a:bodyPr>
            <a:noAutofit/>
          </a:bodyPr>
          <a:lstStyle/>
          <a:p>
            <a:pPr lvl="0" algn="ctr" defTabSz="914400" fontAlgn="base">
              <a:lnSpc>
                <a:spcPct val="100000"/>
              </a:lnSpc>
              <a:spcBef>
                <a:spcPts val="1200"/>
              </a:spcBef>
              <a:buClr>
                <a:srgbClr val="333333"/>
              </a:buClr>
            </a:pPr>
            <a:r>
              <a:rPr lang="de-DE" altLang="de-DE" sz="2400" dirty="0">
                <a:solidFill>
                  <a:srgbClr val="333333"/>
                </a:solidFill>
                <a:latin typeface="Calibri Light"/>
                <a:ea typeface="ＭＳ Ｐゴシック" panose="020B0600070205080204" pitchFamily="34" charset="-128"/>
              </a:rPr>
              <a:t>Hasty decisions don‘t always lead to errors but sometimes tell only half the story!</a:t>
            </a:r>
          </a:p>
          <a:p>
            <a:pPr lvl="0" algn="ctr" defTabSz="914400" fontAlgn="base">
              <a:lnSpc>
                <a:spcPct val="100000"/>
              </a:lnSpc>
              <a:spcBef>
                <a:spcPts val="1200"/>
              </a:spcBef>
              <a:buClr>
                <a:srgbClr val="333333"/>
              </a:buClr>
            </a:pPr>
            <a:r>
              <a:rPr lang="de-DE" altLang="de-DE" sz="2400" dirty="0">
                <a:solidFill>
                  <a:srgbClr val="004992"/>
                </a:solidFill>
                <a:latin typeface="Calibri Light"/>
                <a:ea typeface="ＭＳ Ｐゴシック" panose="020B0600070205080204" pitchFamily="34" charset="-128"/>
              </a:rPr>
              <a:t>Try to discover all the details/figures in the following pictures!</a:t>
            </a:r>
            <a:endParaRPr lang="en-US" sz="2400" dirty="0">
              <a:solidFill>
                <a:srgbClr val="004992"/>
              </a:solidFill>
              <a:latin typeface="Calibri Light"/>
            </a:endParaRPr>
          </a:p>
        </p:txBody>
      </p:sp>
    </p:spTree>
    <p:extLst>
      <p:ext uri="{BB962C8B-B14F-4D97-AF65-F5344CB8AC3E}">
        <p14:creationId xmlns:p14="http://schemas.microsoft.com/office/powerpoint/2010/main" val="191075978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123</a:t>
            </a:fld>
            <a:endParaRPr lang="de-DE"/>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124</a:t>
            </a:fld>
            <a:endParaRPr lang="de-DE"/>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Old woman, young woman, man with moustache?</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125</a:t>
            </a:fld>
            <a:endParaRPr lang="de-DE"/>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126</a:t>
            </a:fld>
            <a:endParaRPr lang="de-DE"/>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Old man or rider?</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127</a:t>
            </a:fld>
            <a:endParaRPr lang="de-DE"/>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128</a:t>
            </a:fld>
            <a:endParaRPr lang="de-DE"/>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Duck or rabbit?</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129</a:t>
            </a:fld>
            <a:endParaRPr lang="de-DE"/>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130</a:t>
            </a:fld>
            <a:endParaRPr lang="de-DE"/>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What would you see if you turned the picture upside down?</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131</a:t>
            </a:fld>
            <a:endParaRPr lang="de-DE"/>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Horse or rider?</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132</a:t>
            </a:fld>
            <a:endParaRPr lang="de-DE"/>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133</a:t>
            </a:fld>
            <a:endParaRPr lang="de-DE"/>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Skull or bakery?</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134</a:t>
            </a:fld>
            <a:endParaRPr 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Try to discover all details!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135</a:t>
            </a:fld>
            <a:endParaRPr lang="de-DE"/>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6" name="Oval 6"/>
          <p:cNvSpPr>
            <a:spLocks noChangeArrowheads="1"/>
          </p:cNvSpPr>
          <p:nvPr/>
        </p:nvSpPr>
        <p:spPr bwMode="auto">
          <a:xfrm>
            <a:off x="5233763" y="3429000"/>
            <a:ext cx="1827160" cy="136683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136</a:t>
            </a:fld>
            <a:endParaRPr lang="de-DE"/>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1"/>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a:t>
            </a:r>
            <a:r>
              <a:rPr lang="en-US" altLang="de-DE" sz="2000">
                <a:solidFill>
                  <a:srgbClr val="333333"/>
                </a:solidFill>
                <a:latin typeface="Calibri Light"/>
                <a:ea typeface="ＭＳ Ｐゴシック" panose="020B0600070205080204" pitchFamily="34" charset="-128"/>
              </a:rPr>
              <a:t>only “half the truth” </a:t>
            </a:r>
            <a:r>
              <a:rPr lang="en-US" altLang="de-DE" sz="2000" dirty="0">
                <a:solidFill>
                  <a:srgbClr val="333333"/>
                </a:solidFill>
                <a:latin typeface="Calibri Light"/>
                <a:ea typeface="ＭＳ Ｐゴシック" panose="020B0600070205080204" pitchFamily="34" charset="-128"/>
              </a:rPr>
              <a:t>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137</a:t>
            </a:fld>
            <a:endParaRPr 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only “half the truth” 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Therefore look for as much information as possible and exchange views with others, especially if decisions are crucial or have dramatic implications (e.g. feeling that your </a:t>
            </a:r>
            <a:r>
              <a:rPr lang="en-US" altLang="de-DE" sz="2000" dirty="0" err="1">
                <a:solidFill>
                  <a:srgbClr val="333333"/>
                </a:solidFill>
                <a:latin typeface="Calibri Light"/>
                <a:ea typeface="ＭＳ Ｐゴシック" panose="020B0600070205080204" pitchFamily="34" charset="-128"/>
                <a:cs typeface="Times New Roman" charset="0"/>
              </a:rPr>
              <a:t>neighbour</a:t>
            </a:r>
            <a:r>
              <a:rPr lang="en-US" altLang="de-DE" sz="2000" dirty="0">
                <a:solidFill>
                  <a:srgbClr val="333333"/>
                </a:solidFill>
                <a:latin typeface="Calibri Light"/>
                <a:ea typeface="ＭＳ Ｐゴシック" panose="020B0600070205080204" pitchFamily="34" charset="-128"/>
                <a:cs typeface="Times New Roman" charset="0"/>
              </a:rPr>
              <a:t> is chasing after you </a:t>
            </a:r>
            <a:r>
              <a:rPr lang="en-US" altLang="de-DE" sz="2000" dirty="0">
                <a:solidFill>
                  <a:srgbClr val="333333"/>
                </a:solidFill>
                <a:latin typeface="Times New Roman"/>
                <a:ea typeface="ＭＳ Ｐゴシック" panose="020B0600070205080204" pitchFamily="34" charset="-128"/>
                <a:cs typeface="Times New Roman" charset="0"/>
                <a:sym typeface="Wingdings" pitchFamily="2" charset="2"/>
              </a:rPr>
              <a:t>→</a:t>
            </a:r>
            <a:r>
              <a:rPr lang="en-US" altLang="de-DE" sz="2000" dirty="0">
                <a:solidFill>
                  <a:srgbClr val="333333"/>
                </a:solidFill>
                <a:latin typeface="Calibri Light"/>
                <a:ea typeface="ＭＳ Ｐゴシック" panose="020B0600070205080204" pitchFamily="34" charset="-128"/>
                <a:cs typeface="Times New Roman" charset="0"/>
              </a:rPr>
              <a:t> don’t attack the assumed enemies</a:t>
            </a:r>
            <a:r>
              <a:rPr lang="de-DE" altLang="de-DE" sz="2000" dirty="0">
                <a:solidFill>
                  <a:srgbClr val="333333"/>
                </a:solidFill>
                <a:latin typeface="Calibri Light"/>
                <a:ea typeface="ＭＳ Ｐゴシック" panose="020B0600070205080204" pitchFamily="34" charset="-128"/>
                <a:cs typeface="Times New Roman" charset="0"/>
              </a:rPr>
              <a:t>!</a:t>
            </a:r>
            <a:r>
              <a:rPr lang="en-US" altLang="de-DE" sz="2000" dirty="0">
                <a:solidFill>
                  <a:srgbClr val="333333"/>
                </a:solidFill>
                <a:latin typeface="Calibri Light"/>
                <a:ea typeface="ＭＳ Ｐゴシック" panose="020B0600070205080204" pitchFamily="34" charset="-128"/>
                <a:cs typeface="Times New Roman" charset="0"/>
              </a:rPr>
              <a: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138</a:t>
            </a:fld>
            <a:endParaRPr lang="de-DE"/>
          </a:p>
        </p:txBody>
      </p:sp>
    </p:spTree>
    <p:extLst>
      <p:ext uri="{BB962C8B-B14F-4D97-AF65-F5344CB8AC3E}">
        <p14:creationId xmlns:p14="http://schemas.microsoft.com/office/powerpoint/2010/main" val="364152705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a:t>
            </a:r>
            <a:r>
              <a:rPr lang="en-US" altLang="de-DE" sz="2000">
                <a:solidFill>
                  <a:srgbClr val="333333"/>
                </a:solidFill>
                <a:latin typeface="Calibri Light"/>
                <a:ea typeface="ＭＳ Ｐゴシック" panose="020B0600070205080204" pitchFamily="34" charset="-128"/>
              </a:rPr>
              <a:t>only “half the truth” </a:t>
            </a:r>
            <a:r>
              <a:rPr lang="en-US" altLang="de-DE" sz="2000" dirty="0">
                <a:solidFill>
                  <a:srgbClr val="333333"/>
                </a:solidFill>
                <a:latin typeface="Calibri Light"/>
                <a:ea typeface="ＭＳ Ｐゴシック" panose="020B0600070205080204" pitchFamily="34" charset="-128"/>
              </a:rPr>
              <a:t>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Therefore look for as much information as possible and exchange views with others, especially if decisions are crucial or have dramatic implications (e.g. feeling that your </a:t>
            </a:r>
            <a:r>
              <a:rPr lang="en-US" altLang="de-DE" sz="2000" dirty="0" err="1">
                <a:solidFill>
                  <a:srgbClr val="333333"/>
                </a:solidFill>
                <a:latin typeface="Calibri Light"/>
                <a:ea typeface="ＭＳ Ｐゴシック" panose="020B0600070205080204" pitchFamily="34" charset="-128"/>
                <a:cs typeface="Times New Roman" charset="0"/>
              </a:rPr>
              <a:t>neighbour</a:t>
            </a:r>
            <a:r>
              <a:rPr lang="en-US" altLang="de-DE" sz="2000" dirty="0">
                <a:solidFill>
                  <a:srgbClr val="333333"/>
                </a:solidFill>
                <a:latin typeface="Calibri Light"/>
                <a:ea typeface="ＭＳ Ｐゴシック" panose="020B0600070205080204" pitchFamily="34" charset="-128"/>
                <a:cs typeface="Times New Roman" charset="0"/>
              </a:rPr>
              <a:t> is chasing after </a:t>
            </a:r>
            <a:r>
              <a:rPr lang="en-US" altLang="de-DE" sz="2000">
                <a:solidFill>
                  <a:srgbClr val="333333"/>
                </a:solidFill>
                <a:latin typeface="Calibri Light"/>
                <a:ea typeface="ＭＳ Ｐゴシック" panose="020B0600070205080204" pitchFamily="34" charset="-128"/>
                <a:cs typeface="Times New Roman" charset="0"/>
              </a:rPr>
              <a:t>you </a:t>
            </a:r>
            <a:r>
              <a:rPr lang="en-US" altLang="de-DE" sz="2000">
                <a:solidFill>
                  <a:srgbClr val="333333"/>
                </a:solidFill>
                <a:latin typeface="Times New Roman"/>
                <a:ea typeface="ＭＳ Ｐゴシック" panose="020B0600070205080204" pitchFamily="34" charset="-128"/>
                <a:cs typeface="Times New Roman" charset="0"/>
                <a:sym typeface="Wingdings" pitchFamily="2" charset="2"/>
              </a:rPr>
              <a:t>→</a:t>
            </a:r>
            <a:r>
              <a:rPr lang="en-US" altLang="de-DE" sz="2000">
                <a:solidFill>
                  <a:srgbClr val="333333"/>
                </a:solidFill>
                <a:latin typeface="Calibri Light"/>
                <a:ea typeface="ＭＳ Ｐゴシック" panose="020B0600070205080204" pitchFamily="34" charset="-128"/>
                <a:cs typeface="Times New Roman" charset="0"/>
              </a:rPr>
              <a:t> </a:t>
            </a:r>
            <a:r>
              <a:rPr lang="en-US" altLang="de-DE" sz="2000" dirty="0">
                <a:solidFill>
                  <a:srgbClr val="333333"/>
                </a:solidFill>
                <a:latin typeface="Calibri Light"/>
                <a:ea typeface="ＭＳ Ｐゴシック" panose="020B0600070205080204" pitchFamily="34" charset="-128"/>
                <a:cs typeface="Times New Roman" charset="0"/>
              </a:rPr>
              <a:t>don’t attack the assumed enemies</a:t>
            </a:r>
            <a:r>
              <a:rPr lang="de-DE" altLang="de-DE" sz="2000" dirty="0">
                <a:solidFill>
                  <a:srgbClr val="333333"/>
                </a:solidFill>
                <a:latin typeface="Calibri Light"/>
                <a:ea typeface="ＭＳ Ｐゴシック" panose="020B0600070205080204" pitchFamily="34" charset="-128"/>
                <a:cs typeface="Times New Roman" charset="0"/>
              </a:rPr>
              <a:t>!</a:t>
            </a:r>
            <a:r>
              <a:rPr lang="en-US" altLang="de-DE" sz="2000" dirty="0">
                <a:solidFill>
                  <a:srgbClr val="333333"/>
                </a:solidFill>
                <a:latin typeface="Calibri Light"/>
                <a:ea typeface="ＭＳ Ｐゴシック" panose="020B0600070205080204" pitchFamily="34" charset="-128"/>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For events of minor importance, we may as well </a:t>
            </a:r>
            <a:r>
              <a:rPr lang="de-DE" altLang="de-DE" sz="2000" dirty="0">
                <a:solidFill>
                  <a:srgbClr val="333333"/>
                </a:solidFill>
                <a:latin typeface="Calibri Light"/>
                <a:ea typeface="ＭＳ Ｐゴシック" panose="020B0600070205080204" pitchFamily="34" charset="-128"/>
                <a:cs typeface="Times New Roman" charset="0"/>
              </a:rPr>
              <a:t>decide</a:t>
            </a:r>
            <a:r>
              <a:rPr lang="en-US" altLang="de-DE" sz="2000" dirty="0">
                <a:solidFill>
                  <a:srgbClr val="333333"/>
                </a:solidFill>
                <a:latin typeface="Calibri Light"/>
                <a:ea typeface="ＭＳ Ｐゴシック" panose="020B0600070205080204" pitchFamily="34" charset="-128"/>
                <a:cs typeface="Times New Roman" charset="0"/>
              </a:rPr>
              <a:t> quickly (e.g. choosing a yogurt brand or sort of cake, picking lottery numbers).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139</a:t>
            </a:fld>
            <a:endParaRPr lang="de-DE"/>
          </a:p>
        </p:txBody>
      </p:sp>
    </p:spTree>
    <p:extLst>
      <p:ext uri="{BB962C8B-B14F-4D97-AF65-F5344CB8AC3E}">
        <p14:creationId xmlns:p14="http://schemas.microsoft.com/office/powerpoint/2010/main" val="71368719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a:t>
            </a:r>
            <a:r>
              <a:rPr lang="en-US" altLang="de-DE" sz="2000">
                <a:solidFill>
                  <a:srgbClr val="333333"/>
                </a:solidFill>
                <a:latin typeface="Calibri Light"/>
                <a:ea typeface="ＭＳ Ｐゴシック" panose="020B0600070205080204" pitchFamily="34" charset="-128"/>
              </a:rPr>
              <a:t>only “half the truth” </a:t>
            </a:r>
            <a:r>
              <a:rPr lang="en-US" altLang="de-DE" sz="2000" dirty="0">
                <a:solidFill>
                  <a:srgbClr val="333333"/>
                </a:solidFill>
                <a:latin typeface="Calibri Light"/>
                <a:ea typeface="ＭＳ Ｐゴシック" panose="020B0600070205080204" pitchFamily="34" charset="-128"/>
              </a:rPr>
              <a:t>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Therefore look for as much information as possible and exchange views with others, especially if decisions are crucial or have dramatic implications (e.g. feeling that your </a:t>
            </a:r>
            <a:r>
              <a:rPr lang="en-US" altLang="de-DE" sz="2000" dirty="0" err="1">
                <a:solidFill>
                  <a:srgbClr val="333333"/>
                </a:solidFill>
                <a:latin typeface="Calibri Light"/>
                <a:ea typeface="ＭＳ Ｐゴシック" panose="020B0600070205080204" pitchFamily="34" charset="-128"/>
                <a:cs typeface="Times New Roman" charset="0"/>
              </a:rPr>
              <a:t>neighbour</a:t>
            </a:r>
            <a:r>
              <a:rPr lang="en-US" altLang="de-DE" sz="2000" dirty="0">
                <a:solidFill>
                  <a:srgbClr val="333333"/>
                </a:solidFill>
                <a:latin typeface="Calibri Light"/>
                <a:ea typeface="ＭＳ Ｐゴシック" panose="020B0600070205080204" pitchFamily="34" charset="-128"/>
                <a:cs typeface="Times New Roman" charset="0"/>
              </a:rPr>
              <a:t> is chasing after </a:t>
            </a:r>
            <a:r>
              <a:rPr lang="en-US" altLang="de-DE" sz="2000">
                <a:solidFill>
                  <a:srgbClr val="333333"/>
                </a:solidFill>
                <a:latin typeface="Calibri Light"/>
                <a:ea typeface="ＭＳ Ｐゴシック" panose="020B0600070205080204" pitchFamily="34" charset="-128"/>
                <a:cs typeface="Times New Roman" charset="0"/>
              </a:rPr>
              <a:t>you </a:t>
            </a:r>
            <a:r>
              <a:rPr lang="en-US" altLang="de-DE" sz="2000">
                <a:solidFill>
                  <a:srgbClr val="333333"/>
                </a:solidFill>
                <a:latin typeface="Times New Roman"/>
                <a:ea typeface="ＭＳ Ｐゴシック" panose="020B0600070205080204" pitchFamily="34" charset="-128"/>
                <a:cs typeface="Times New Roman" charset="0"/>
                <a:sym typeface="Wingdings" pitchFamily="2" charset="2"/>
              </a:rPr>
              <a:t>→</a:t>
            </a:r>
            <a:r>
              <a:rPr lang="en-US" altLang="de-DE" sz="2000">
                <a:solidFill>
                  <a:srgbClr val="333333"/>
                </a:solidFill>
                <a:latin typeface="Calibri Light"/>
                <a:ea typeface="ＭＳ Ｐゴシック" panose="020B0600070205080204" pitchFamily="34" charset="-128"/>
                <a:cs typeface="Times New Roman" charset="0"/>
              </a:rPr>
              <a:t> </a:t>
            </a:r>
            <a:r>
              <a:rPr lang="en-US" altLang="de-DE" sz="2000" dirty="0">
                <a:solidFill>
                  <a:srgbClr val="333333"/>
                </a:solidFill>
                <a:latin typeface="Calibri Light"/>
                <a:ea typeface="ＭＳ Ｐゴシック" panose="020B0600070205080204" pitchFamily="34" charset="-128"/>
                <a:cs typeface="Times New Roman" charset="0"/>
              </a:rPr>
              <a:t>don’t attack the assumed enemies</a:t>
            </a:r>
            <a:r>
              <a:rPr lang="de-DE" altLang="de-DE" sz="2000" dirty="0">
                <a:solidFill>
                  <a:srgbClr val="333333"/>
                </a:solidFill>
                <a:latin typeface="Calibri Light"/>
                <a:ea typeface="ＭＳ Ｐゴシック" panose="020B0600070205080204" pitchFamily="34" charset="-128"/>
                <a:cs typeface="Times New Roman" charset="0"/>
              </a:rPr>
              <a:t>!</a:t>
            </a:r>
            <a:r>
              <a:rPr lang="en-US" altLang="de-DE" sz="2000" dirty="0">
                <a:solidFill>
                  <a:srgbClr val="333333"/>
                </a:solidFill>
                <a:latin typeface="Calibri Light"/>
                <a:ea typeface="ＭＳ Ｐゴシック" panose="020B0600070205080204" pitchFamily="34" charset="-128"/>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For events of minor importance, we may as well </a:t>
            </a:r>
            <a:r>
              <a:rPr lang="de-DE" altLang="de-DE" sz="2000" dirty="0">
                <a:solidFill>
                  <a:srgbClr val="333333"/>
                </a:solidFill>
                <a:latin typeface="Calibri Light"/>
                <a:ea typeface="ＭＳ Ｐゴシック" panose="020B0600070205080204" pitchFamily="34" charset="-128"/>
                <a:cs typeface="Times New Roman" charset="0"/>
              </a:rPr>
              <a:t>decide</a:t>
            </a:r>
            <a:r>
              <a:rPr lang="en-US" altLang="de-DE" sz="2000" dirty="0">
                <a:solidFill>
                  <a:srgbClr val="333333"/>
                </a:solidFill>
                <a:latin typeface="Calibri Light"/>
                <a:ea typeface="ＭＳ Ｐゴシック" panose="020B0600070205080204" pitchFamily="34" charset="-128"/>
                <a:cs typeface="Times New Roman" charset="0"/>
              </a:rPr>
              <a:t> quickly (e.g. choosing a yogurt brand or sort of cake, picking lottery numbers).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To err is human – be prepared for the possibility that you are wrong.</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140</a:t>
            </a:fld>
            <a:endParaRPr lang="de-DE"/>
          </a:p>
        </p:txBody>
      </p:sp>
    </p:spTree>
    <p:extLst>
      <p:ext uri="{BB962C8B-B14F-4D97-AF65-F5344CB8AC3E}">
        <p14:creationId xmlns:p14="http://schemas.microsoft.com/office/powerpoint/2010/main" val="19077740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a:t>
            </a:r>
            <a:r>
              <a:rPr lang="en-US" altLang="de-DE" sz="2000">
                <a:solidFill>
                  <a:srgbClr val="333333"/>
                </a:solidFill>
                <a:latin typeface="Calibri Light"/>
                <a:ea typeface="ＭＳ Ｐゴシック" panose="020B0600070205080204" pitchFamily="34" charset="-128"/>
              </a:rPr>
              <a:t>only “half the truth” </a:t>
            </a:r>
            <a:r>
              <a:rPr lang="en-US" altLang="de-DE" sz="2000" dirty="0">
                <a:solidFill>
                  <a:srgbClr val="333333"/>
                </a:solidFill>
                <a:latin typeface="Calibri Light"/>
                <a:ea typeface="ＭＳ Ｐゴシック" panose="020B0600070205080204" pitchFamily="34" charset="-128"/>
              </a:rPr>
              <a:t>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Therefore look for as much information as possible and exchange views with others, especially if decisions are crucial or have dramatic implications (e.g. feeling that your </a:t>
            </a:r>
            <a:r>
              <a:rPr lang="en-US" altLang="de-DE" sz="2000" dirty="0" err="1">
                <a:solidFill>
                  <a:srgbClr val="333333"/>
                </a:solidFill>
                <a:latin typeface="Calibri Light"/>
                <a:ea typeface="ＭＳ Ｐゴシック" panose="020B0600070205080204" pitchFamily="34" charset="-128"/>
                <a:cs typeface="Times New Roman" charset="0"/>
              </a:rPr>
              <a:t>neighbour</a:t>
            </a:r>
            <a:r>
              <a:rPr lang="en-US" altLang="de-DE" sz="2000" dirty="0">
                <a:solidFill>
                  <a:srgbClr val="333333"/>
                </a:solidFill>
                <a:latin typeface="Calibri Light"/>
                <a:ea typeface="ＭＳ Ｐゴシック" panose="020B0600070205080204" pitchFamily="34" charset="-128"/>
                <a:cs typeface="Times New Roman" charset="0"/>
              </a:rPr>
              <a:t> is chasing after </a:t>
            </a:r>
            <a:r>
              <a:rPr lang="en-US" altLang="de-DE" sz="2000">
                <a:solidFill>
                  <a:srgbClr val="333333"/>
                </a:solidFill>
                <a:latin typeface="Calibri Light"/>
                <a:ea typeface="ＭＳ Ｐゴシック" panose="020B0600070205080204" pitchFamily="34" charset="-128"/>
                <a:cs typeface="Times New Roman" charset="0"/>
              </a:rPr>
              <a:t>you </a:t>
            </a:r>
            <a:r>
              <a:rPr lang="en-US" altLang="de-DE" sz="2000">
                <a:solidFill>
                  <a:srgbClr val="333333"/>
                </a:solidFill>
                <a:latin typeface="Times New Roman"/>
                <a:ea typeface="ＭＳ Ｐゴシック" panose="020B0600070205080204" pitchFamily="34" charset="-128"/>
                <a:cs typeface="Times New Roman" charset="0"/>
                <a:sym typeface="Wingdings" pitchFamily="2" charset="2"/>
              </a:rPr>
              <a:t>→</a:t>
            </a:r>
            <a:r>
              <a:rPr lang="en-US" altLang="de-DE" sz="2000">
                <a:solidFill>
                  <a:srgbClr val="333333"/>
                </a:solidFill>
                <a:latin typeface="Calibri Light"/>
                <a:ea typeface="ＭＳ Ｐゴシック" panose="020B0600070205080204" pitchFamily="34" charset="-128"/>
                <a:cs typeface="Times New Roman" charset="0"/>
              </a:rPr>
              <a:t> </a:t>
            </a:r>
            <a:r>
              <a:rPr lang="en-US" altLang="de-DE" sz="2000" dirty="0">
                <a:solidFill>
                  <a:srgbClr val="333333"/>
                </a:solidFill>
                <a:latin typeface="Calibri Light"/>
                <a:ea typeface="ＭＳ Ｐゴシック" panose="020B0600070205080204" pitchFamily="34" charset="-128"/>
                <a:cs typeface="Times New Roman" charset="0"/>
              </a:rPr>
              <a:t>don’t attack the assumed enemies</a:t>
            </a:r>
            <a:r>
              <a:rPr lang="de-DE" altLang="de-DE" sz="2000" dirty="0">
                <a:solidFill>
                  <a:srgbClr val="333333"/>
                </a:solidFill>
                <a:latin typeface="Calibri Light"/>
                <a:ea typeface="ＭＳ Ｐゴシック" panose="020B0600070205080204" pitchFamily="34" charset="-128"/>
                <a:cs typeface="Times New Roman" charset="0"/>
              </a:rPr>
              <a:t>!</a:t>
            </a:r>
            <a:r>
              <a:rPr lang="en-US" altLang="de-DE" sz="2000" dirty="0">
                <a:solidFill>
                  <a:srgbClr val="333333"/>
                </a:solidFill>
                <a:latin typeface="Calibri Light"/>
                <a:ea typeface="ＭＳ Ｐゴシック" panose="020B0600070205080204" pitchFamily="34" charset="-128"/>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For events of minor importance, we may as well </a:t>
            </a:r>
            <a:r>
              <a:rPr lang="de-DE" altLang="de-DE" sz="2000" dirty="0">
                <a:solidFill>
                  <a:srgbClr val="333333"/>
                </a:solidFill>
                <a:latin typeface="Calibri Light"/>
                <a:ea typeface="ＭＳ Ｐゴシック" panose="020B0600070205080204" pitchFamily="34" charset="-128"/>
                <a:cs typeface="Times New Roman" charset="0"/>
              </a:rPr>
              <a:t>decide</a:t>
            </a:r>
            <a:r>
              <a:rPr lang="en-US" altLang="de-DE" sz="2000" dirty="0">
                <a:solidFill>
                  <a:srgbClr val="333333"/>
                </a:solidFill>
                <a:latin typeface="Calibri Light"/>
                <a:ea typeface="ＭＳ Ｐゴシック" panose="020B0600070205080204" pitchFamily="34" charset="-128"/>
                <a:cs typeface="Times New Roman" charset="0"/>
              </a:rPr>
              <a:t> quickly (e.g. choosing a yogurt brand or sort of cake, picking lottery numbers).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To err is human – be prepared for the possibility that you are wrong.</a:t>
            </a: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ea typeface="ＭＳ Ｐゴシック" panose="020B0600070205080204" pitchFamily="34" charset="-128"/>
              </a:rPr>
              <a:t>Base important decisions on solid facts. Mere guesses </a:t>
            </a:r>
            <a:r>
              <a:rPr lang="en-US" sz="2000">
                <a:solidFill>
                  <a:srgbClr val="333333"/>
                </a:solidFill>
                <a:latin typeface="Calibri Light"/>
                <a:ea typeface="ＭＳ Ｐゴシック" panose="020B0600070205080204" pitchFamily="34" charset="-128"/>
              </a:rPr>
              <a:t>are “bad advisers.” </a:t>
            </a:r>
            <a:r>
              <a:rPr lang="en-GB" sz="2000" dirty="0">
                <a:solidFill>
                  <a:srgbClr val="333333"/>
                </a:solidFill>
                <a:latin typeface="Calibri Light"/>
                <a:ea typeface="ＭＳ Ｐゴシック" panose="020B0600070205080204" pitchFamily="34" charset="-128"/>
              </a:rPr>
              <a:t>Always consider the consequences of a wrong judgment.</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141</a:t>
            </a:fld>
            <a:endParaRPr lang="de-DE"/>
          </a:p>
        </p:txBody>
      </p:sp>
    </p:spTree>
    <p:extLst>
      <p:ext uri="{BB962C8B-B14F-4D97-AF65-F5344CB8AC3E}">
        <p14:creationId xmlns:p14="http://schemas.microsoft.com/office/powerpoint/2010/main" val="29110458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ea typeface="ＭＳ Ｐゴシック" panose="020B0600070205080204" pitchFamily="34" charset="-128"/>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142</a:t>
            </a:fld>
            <a:endParaRPr 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ea typeface="ＭＳ Ｐゴシック" panose="020B0600070205080204" pitchFamily="34" charset="-128"/>
              <a:cs typeface="Times New Roman" panose="02020603050405020304" pitchFamily="18" charset="0"/>
            </a:endParaRP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Example: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While attending a public social event, Carl claims to be the next King of Germany.</a:t>
            </a: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Background: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Carl found a figure of a king with a crown in a surprise egg.</a:t>
            </a: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But: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He has no royal blood, the monarchy was abolished in Germany long ago; but above all: The content of the surprise egg can’t be considered conclusive evidence!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143</a:t>
            </a:fld>
            <a:endParaRPr lang="de-DE"/>
          </a:p>
        </p:txBody>
      </p:sp>
    </p:spTree>
    <p:extLst>
      <p:ext uri="{BB962C8B-B14F-4D97-AF65-F5344CB8AC3E}">
        <p14:creationId xmlns:p14="http://schemas.microsoft.com/office/powerpoint/2010/main" val="183921993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ea typeface="ＭＳ Ｐゴシック" panose="020B0600070205080204" pitchFamily="34" charset="-128"/>
              <a:cs typeface="Times New Roman" panose="02020603050405020304" pitchFamily="18" charset="0"/>
            </a:endParaRP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Example: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While attending a public social event, Carl claims to be the next King of Germany.</a:t>
            </a: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Background: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Carl found a figure of a king with a crown in a surprise egg.</a:t>
            </a: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But: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He has no royal blood, the monarchy was abolished in Germany long ago; but above all: The content of the surprise egg can’t be considered conclusive evidence!</a:t>
            </a:r>
          </a:p>
          <a:p>
            <a:pPr lvl="0" defTabSz="914400" fontAlgn="base"/>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Many pieces of information should be considered. Discuss a variety of explanations and opinions with people you trust.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144</a:t>
            </a:fld>
            <a:endParaRPr lang="de-DE"/>
          </a:p>
        </p:txBody>
      </p:sp>
    </p:spTree>
    <p:extLst>
      <p:ext uri="{BB962C8B-B14F-4D97-AF65-F5344CB8AC3E}">
        <p14:creationId xmlns:p14="http://schemas.microsoft.com/office/powerpoint/2010/main" val="40776109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2EB15F39-71FC-497E-8940-692DFC004CE9}" type="slidenum">
              <a:rPr lang="de-DE" smtClean="0"/>
              <a:pPr>
                <a:defRPr/>
              </a:pPr>
              <a:t>145</a:t>
            </a:fld>
            <a:endParaRPr 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0132920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146</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347280735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147</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292819743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Arguments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148</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25317536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Clr>
                          <a:srgbClr val="333333"/>
                        </a:buClr>
                        <a:buFont typeface="+mj-lt"/>
                        <a:buAutoNum type="arabicPeriod"/>
                      </a:pPr>
                      <a:r>
                        <a:rPr lang="en-US" sz="2000">
                          <a:solidFill>
                            <a:srgbClr val="333333"/>
                          </a:solidFill>
                          <a:latin typeface="Calibri Light"/>
                        </a:rPr>
                        <a:t>“Technological victory” </a:t>
                      </a:r>
                      <a:r>
                        <a:rPr lang="en-US" sz="2000" dirty="0">
                          <a:solidFill>
                            <a:srgbClr val="333333"/>
                          </a:solidFill>
                          <a:latin typeface="Calibri Light"/>
                        </a:rPr>
                        <a:t>in space travel competition with the Soviet Union, which had successfully launched a satellite into space earlier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NASA itself faked the moon landing for fear of governmental budget cutback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149</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143227312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For</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150</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421319702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“Waving flag”: </a:t>
                      </a:r>
                      <a:r>
                        <a:rPr kumimoji="0" lang="en-US" sz="1800" b="0" i="0" u="none" strike="noStrike" cap="none" normalizeH="0" baseline="0" dirty="0">
                          <a:ln>
                            <a:noFill/>
                          </a:ln>
                          <a:solidFill>
                            <a:srgbClr val="333333"/>
                          </a:solidFill>
                          <a:effectLst/>
                          <a:latin typeface="Calibri Light"/>
                          <a:cs typeface="Times New Roman" pitchFamily="18" charset="0"/>
                        </a:rPr>
                        <a:t>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151</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17735840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Against</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152</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421527457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b="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b="0" dirty="0">
                          <a:latin typeface="Calibri Light"/>
                        </a:rPr>
                        <a:t>Night </a:t>
                      </a:r>
                      <a:r>
                        <a:rPr lang="en-US" sz="1800" b="0" dirty="0" err="1">
                          <a:latin typeface="Calibri Light"/>
                        </a:rPr>
                        <a:t>photographies</a:t>
                      </a:r>
                      <a:r>
                        <a:rPr lang="en-US" sz="1800" b="0" dirty="0">
                          <a:latin typeface="Calibri Light"/>
                        </a:rPr>
                        <a:t> cannot capture weak light sources due to exposure </a:t>
                      </a:r>
                      <a:r>
                        <a:rPr lang="en-US" sz="1800" b="0">
                          <a:latin typeface="Calibri Light"/>
                        </a:rPr>
                        <a:t>times </a:t>
                      </a:r>
                      <a:r>
                        <a:rPr lang="en-US" sz="1800" b="0">
                          <a:latin typeface="Times New Roman"/>
                        </a:rPr>
                        <a:t>→</a:t>
                      </a:r>
                      <a:r>
                        <a:rPr lang="en-US" sz="1800" b="0">
                          <a:latin typeface="Calibri Light"/>
                        </a:rPr>
                        <a:t> </a:t>
                      </a:r>
                      <a:r>
                        <a:rPr lang="en-US" sz="1800" b="0" dirty="0">
                          <a:latin typeface="Calibri Light"/>
                        </a:rPr>
                        <a:t>no stars</a:t>
                      </a:r>
                    </a:p>
                    <a:p>
                      <a:pPr marL="342900" indent="-342900">
                        <a:lnSpc>
                          <a:spcPct val="100000"/>
                        </a:lnSpc>
                        <a:spcBef>
                          <a:spcPts val="1200"/>
                        </a:spcBef>
                        <a:buFont typeface="+mj-lt"/>
                        <a:buAutoNum type="arabicPeriod"/>
                      </a:pPr>
                      <a:r>
                        <a:rPr lang="en-US" sz="1800" b="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b="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Director Roland Emmerich (Independence Day):</a:t>
            </a:r>
            <a:br>
              <a:rPr lang="en-US" altLang="de-DE" sz="2400">
                <a:latin typeface="Calibri Light"/>
              </a:rPr>
            </a:br>
            <a:r>
              <a:rPr lang="en-US" altLang="de-DE" sz="240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153</a:t>
            </a:fld>
            <a:endParaRPr 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a:t>
            </a:r>
            <a:r>
              <a:rPr lang="de-DE" altLang="de-DE" sz="1200">
                <a:latin typeface="+mj-lt"/>
              </a:rPr>
              <a:t>: “Vorsicht Verschwörung” </a:t>
            </a:r>
            <a:r>
              <a:rPr lang="de-DE" altLang="de-DE" sz="1200" dirty="0">
                <a:latin typeface="+mj-lt"/>
              </a:rPr>
              <a:t>(Beware conspiracy) </a:t>
            </a:r>
          </a:p>
        </p:txBody>
      </p:sp>
      <p:sp>
        <p:nvSpPr>
          <p:cNvPr id="13"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Was the moon landing faked by the US Government? </a:t>
            </a:r>
            <a:endParaRPr lang="de-DE" sz="220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p:txBody>
          <a:bodyPr/>
          <a:lstStyle/>
          <a:p>
            <a:pPr>
              <a:defRPr/>
            </a:pPr>
            <a:fld id="{CE49427F-818A-4190-B760-7FE245179567}" type="slidenum">
              <a:rPr lang="de-DE" smtClean="0"/>
              <a:pPr>
                <a:defRPr/>
              </a:pPr>
              <a:t>154</a:t>
            </a:fld>
            <a:endParaRPr 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en-US" sz="2400">
                <a:solidFill>
                  <a:srgbClr val="333333"/>
                </a:solidFill>
                <a:latin typeface="Calibri Light"/>
                <a:ea typeface="ＭＳ Ｐゴシック" panose="020B0600070205080204" pitchFamily="34" charset="-128"/>
              </a:rPr>
              <a:t>They are often more compelling than reality.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are based on facts that are hard to check and people believe them easily (e.g., waving flag suggests that pictures were taken on earth).</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conceal alternative explanations (e.g., the starless sky can be explained by the technical limitations of night photography).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Urban legends take facts out of context and push them to the limit.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155</a:t>
            </a:fld>
            <a:endParaRPr 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7517</Words>
  <Application>Microsoft Office PowerPoint</Application>
  <PresentationFormat>Benutzerdefiniert</PresentationFormat>
  <Paragraphs>1238</Paragraphs>
  <Slides>155</Slides>
  <Notes>155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155</vt:i4>
      </vt:variant>
    </vt:vector>
  </HeadingPairs>
  <TitlesOfParts>
    <vt:vector size="163" baseType="lpstr">
      <vt:lpstr>Arial</vt:lpstr>
      <vt:lpstr>Calibri</vt:lpstr>
      <vt:lpstr>Calibri Light</vt:lpstr>
      <vt:lpstr>Symbol</vt:lpstr>
      <vt:lpstr>Times New Roman</vt:lpstr>
      <vt:lpstr>Verdana</vt:lpstr>
      <vt:lpstr>WingDings</vt:lpstr>
      <vt:lpstr>UKE_PPT-Vorlage_16zu9</vt:lpstr>
      <vt:lpstr>MCT 2 A – Jumping to Conclusions I</vt:lpstr>
      <vt:lpstr>Jumping to Conclusions</vt:lpstr>
      <vt:lpstr>Jumping to Conclusions</vt:lpstr>
      <vt:lpstr>Jumping to Conclusions</vt:lpstr>
      <vt:lpstr>Jumping to Conclusions</vt:lpstr>
      <vt:lpstr>Jumping to Conclusions</vt:lpstr>
      <vt:lpstr>Inferences without 100% proof</vt:lpstr>
      <vt:lpstr>Inferences without 100% proof</vt:lpstr>
      <vt:lpstr>Inferences without 100% proof</vt:lpstr>
      <vt:lpstr>Jumping to conclusions “in action”</vt:lpstr>
      <vt:lpstr>Jumping to conclusions “in action”</vt:lpstr>
      <vt:lpstr>Jumping to conclusions “in action”</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lpstr>How did this urban legend and other conspiracy theories arise?</vt:lpstr>
      <vt:lpstr>Why are we doing this?</vt:lpstr>
      <vt:lpstr>Why are we doing this?</vt:lpstr>
      <vt:lpstr>How jumping to conclusion promotes misinterpretations during psychosis – examples</vt:lpstr>
      <vt:lpstr>Task (1)</vt:lpstr>
      <vt:lpstr>Task (1)</vt:lpstr>
      <vt:lpstr>Task (1)</vt:lpstr>
      <vt:lpstr>Picture 1</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3</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4</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5</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optional: Video Clip</vt:lpstr>
      <vt:lpstr>Picture 6</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7</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8</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9</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10</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Task 2:</vt:lpstr>
      <vt:lpstr>What do you see?</vt:lpstr>
      <vt:lpstr>What do you see now?</vt:lpstr>
      <vt:lpstr>What do you see?</vt:lpstr>
      <vt:lpstr>What do you see?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What do you see?</vt:lpstr>
      <vt:lpstr>Try to discover all details!</vt:lpstr>
      <vt:lpstr>PowerPoint-Präsentation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364</cp:revision>
  <dcterms:created xsi:type="dcterms:W3CDTF">2012-11-15T10:24:12Z</dcterms:created>
  <dcterms:modified xsi:type="dcterms:W3CDTF">2022-07-20T12:18:19Z</dcterms:modified>
</cp:coreProperties>
</file>