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184"/>
  </p:notesMasterIdLst>
  <p:handoutMasterIdLst>
    <p:handoutMasterId r:id="rId185"/>
  </p:handoutMasterIdLst>
  <p:sldIdLst>
    <p:sldId id="911" r:id="rId2"/>
    <p:sldId id="581" r:id="rId3"/>
    <p:sldId id="893" r:id="rId4"/>
    <p:sldId id="894" r:id="rId5"/>
    <p:sldId id="895" r:id="rId6"/>
    <p:sldId id="896" r:id="rId7"/>
    <p:sldId id="786" r:id="rId8"/>
    <p:sldId id="691" r:id="rId9"/>
    <p:sldId id="897" r:id="rId10"/>
    <p:sldId id="912" r:id="rId11"/>
    <p:sldId id="924" r:id="rId12"/>
    <p:sldId id="923" r:id="rId13"/>
    <p:sldId id="900" r:id="rId14"/>
    <p:sldId id="874" r:id="rId15"/>
    <p:sldId id="899" r:id="rId16"/>
    <p:sldId id="699" r:id="rId17"/>
    <p:sldId id="801" r:id="rId18"/>
    <p:sldId id="723" r:id="rId19"/>
    <p:sldId id="780" r:id="rId20"/>
    <p:sldId id="789" r:id="rId21"/>
    <p:sldId id="901" r:id="rId22"/>
    <p:sldId id="769" r:id="rId23"/>
    <p:sldId id="792" r:id="rId24"/>
    <p:sldId id="902" r:id="rId25"/>
    <p:sldId id="903" r:id="rId26"/>
    <p:sldId id="793" r:id="rId27"/>
    <p:sldId id="802" r:id="rId28"/>
    <p:sldId id="803" r:id="rId29"/>
    <p:sldId id="804" r:id="rId30"/>
    <p:sldId id="805" r:id="rId31"/>
    <p:sldId id="806" r:id="rId32"/>
    <p:sldId id="807" r:id="rId33"/>
    <p:sldId id="808" r:id="rId34"/>
    <p:sldId id="809" r:id="rId35"/>
    <p:sldId id="925" r:id="rId36"/>
    <p:sldId id="593" r:id="rId37"/>
    <p:sldId id="810" r:id="rId38"/>
    <p:sldId id="915" r:id="rId39"/>
    <p:sldId id="916" r:id="rId40"/>
    <p:sldId id="917" r:id="rId41"/>
    <p:sldId id="918" r:id="rId42"/>
    <p:sldId id="919" r:id="rId43"/>
    <p:sldId id="920" r:id="rId44"/>
    <p:sldId id="921" r:id="rId45"/>
    <p:sldId id="922" r:id="rId46"/>
    <p:sldId id="926" r:id="rId47"/>
    <p:sldId id="927" r:id="rId48"/>
    <p:sldId id="928" r:id="rId49"/>
    <p:sldId id="929" r:id="rId50"/>
    <p:sldId id="930" r:id="rId51"/>
    <p:sldId id="931" r:id="rId52"/>
    <p:sldId id="932" r:id="rId53"/>
    <p:sldId id="933" r:id="rId54"/>
    <p:sldId id="935" r:id="rId55"/>
    <p:sldId id="934" r:id="rId56"/>
    <p:sldId id="914" r:id="rId57"/>
    <p:sldId id="811" r:id="rId58"/>
    <p:sldId id="812" r:id="rId59"/>
    <p:sldId id="813" r:id="rId60"/>
    <p:sldId id="814" r:id="rId61"/>
    <p:sldId id="815" r:id="rId62"/>
    <p:sldId id="816" r:id="rId63"/>
    <p:sldId id="817" r:id="rId64"/>
    <p:sldId id="936" r:id="rId65"/>
    <p:sldId id="776" r:id="rId66"/>
    <p:sldId id="824" r:id="rId67"/>
    <p:sldId id="825" r:id="rId68"/>
    <p:sldId id="826" r:id="rId69"/>
    <p:sldId id="818" r:id="rId70"/>
    <p:sldId id="819" r:id="rId71"/>
    <p:sldId id="820" r:id="rId72"/>
    <p:sldId id="821" r:id="rId73"/>
    <p:sldId id="822" r:id="rId74"/>
    <p:sldId id="937" r:id="rId75"/>
    <p:sldId id="823" r:id="rId76"/>
    <p:sldId id="827" r:id="rId77"/>
    <p:sldId id="828" r:id="rId78"/>
    <p:sldId id="829" r:id="rId79"/>
    <p:sldId id="830" r:id="rId80"/>
    <p:sldId id="831" r:id="rId81"/>
    <p:sldId id="832" r:id="rId82"/>
    <p:sldId id="833" r:id="rId83"/>
    <p:sldId id="938" r:id="rId84"/>
    <p:sldId id="939" r:id="rId85"/>
    <p:sldId id="940" r:id="rId86"/>
    <p:sldId id="941" r:id="rId87"/>
    <p:sldId id="942" r:id="rId88"/>
    <p:sldId id="943" r:id="rId89"/>
    <p:sldId id="944" r:id="rId90"/>
    <p:sldId id="945" r:id="rId91"/>
    <p:sldId id="946" r:id="rId92"/>
    <p:sldId id="947" r:id="rId93"/>
    <p:sldId id="891" r:id="rId94"/>
    <p:sldId id="708" r:id="rId95"/>
    <p:sldId id="835" r:id="rId96"/>
    <p:sldId id="836" r:id="rId97"/>
    <p:sldId id="837" r:id="rId98"/>
    <p:sldId id="838" r:id="rId99"/>
    <p:sldId id="839" r:id="rId100"/>
    <p:sldId id="840" r:id="rId101"/>
    <p:sldId id="841" r:id="rId102"/>
    <p:sldId id="948" r:id="rId103"/>
    <p:sldId id="716" r:id="rId104"/>
    <p:sldId id="842" r:id="rId105"/>
    <p:sldId id="843" r:id="rId106"/>
    <p:sldId id="844" r:id="rId107"/>
    <p:sldId id="845" r:id="rId108"/>
    <p:sldId id="846" r:id="rId109"/>
    <p:sldId id="847" r:id="rId110"/>
    <p:sldId id="848" r:id="rId111"/>
    <p:sldId id="849" r:id="rId112"/>
    <p:sldId id="949" r:id="rId113"/>
    <p:sldId id="667" r:id="rId114"/>
    <p:sldId id="850" r:id="rId115"/>
    <p:sldId id="851" r:id="rId116"/>
    <p:sldId id="852" r:id="rId117"/>
    <p:sldId id="853" r:id="rId118"/>
    <p:sldId id="854" r:id="rId119"/>
    <p:sldId id="855" r:id="rId120"/>
    <p:sldId id="856" r:id="rId121"/>
    <p:sldId id="857" r:id="rId122"/>
    <p:sldId id="950" r:id="rId123"/>
    <p:sldId id="468" r:id="rId124"/>
    <p:sldId id="858" r:id="rId125"/>
    <p:sldId id="859" r:id="rId126"/>
    <p:sldId id="860" r:id="rId127"/>
    <p:sldId id="861" r:id="rId128"/>
    <p:sldId id="862" r:id="rId129"/>
    <p:sldId id="863" r:id="rId130"/>
    <p:sldId id="864" r:id="rId131"/>
    <p:sldId id="865" r:id="rId132"/>
    <p:sldId id="951" r:id="rId133"/>
    <p:sldId id="742" r:id="rId134"/>
    <p:sldId id="866" r:id="rId135"/>
    <p:sldId id="867" r:id="rId136"/>
    <p:sldId id="868" r:id="rId137"/>
    <p:sldId id="869" r:id="rId138"/>
    <p:sldId id="870" r:id="rId139"/>
    <p:sldId id="871" r:id="rId140"/>
    <p:sldId id="872" r:id="rId141"/>
    <p:sldId id="873" r:id="rId142"/>
    <p:sldId id="952" r:id="rId143"/>
    <p:sldId id="556" r:id="rId144"/>
    <p:sldId id="557" r:id="rId145"/>
    <p:sldId id="558" r:id="rId146"/>
    <p:sldId id="669" r:id="rId147"/>
    <p:sldId id="668" r:id="rId148"/>
    <p:sldId id="795" r:id="rId149"/>
    <p:sldId id="904"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85" r:id="rId165"/>
    <p:sldId id="908" r:id="rId166"/>
    <p:sldId id="905" r:id="rId167"/>
    <p:sldId id="906" r:id="rId168"/>
    <p:sldId id="907" r:id="rId169"/>
    <p:sldId id="646" r:id="rId170"/>
    <p:sldId id="909" r:id="rId171"/>
    <p:sldId id="910" r:id="rId172"/>
    <p:sldId id="892" r:id="rId173"/>
    <p:sldId id="800" r:id="rId174"/>
    <p:sldId id="875" r:id="rId175"/>
    <p:sldId id="876" r:id="rId176"/>
    <p:sldId id="877" r:id="rId177"/>
    <p:sldId id="878" r:id="rId178"/>
    <p:sldId id="879" r:id="rId179"/>
    <p:sldId id="880" r:id="rId180"/>
    <p:sldId id="881" r:id="rId181"/>
    <p:sldId id="882" r:id="rId182"/>
    <p:sldId id="883" r:id="rId183"/>
  </p:sldIdLst>
  <p:sldSz cx="12195175" cy="6858000"/>
  <p:notesSz cx="6781800" cy="9926638"/>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89" userDrawn="1">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92919" autoAdjust="0"/>
  </p:normalViewPr>
  <p:slideViewPr>
    <p:cSldViewPr snapToGrid="0">
      <p:cViewPr>
        <p:scale>
          <a:sx n="400" d="100"/>
          <a:sy n="400" d="100"/>
        </p:scale>
        <p:origin x="-11016" y="-3912"/>
      </p:cViewPr>
      <p:guideLst>
        <p:guide orient="horz" pos="138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7418"/>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pPr>
              <a:defRPr/>
            </a:pPr>
            <a:fld id="{06C945CB-EC96-4072-8AF7-B01723AED23E}" type="slidenum">
              <a:rPr lang="en-GB"/>
              <a:pPr>
                <a:defRPr/>
              </a:pPr>
              <a:t>‹#›</a:t>
            </a:fld>
            <a:endParaRPr lang="en-GB"/>
          </a:p>
        </p:txBody>
      </p:sp>
    </p:spTree>
    <p:extLst>
      <p:ext uri="{BB962C8B-B14F-4D97-AF65-F5344CB8AC3E}">
        <p14:creationId xmlns:p14="http://schemas.microsoft.com/office/powerpoint/2010/main" val="493526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pPr>
              <a:defRPr/>
            </a:pPr>
            <a:fld id="{57FCD891-8889-47EF-88CC-D5348A413F1E}" type="slidenum">
              <a:rPr lang="de-DE"/>
              <a:pPr>
                <a:defRPr/>
              </a:pPr>
              <a:t>‹#›</a:t>
            </a:fld>
            <a:endParaRPr lang="de-DE"/>
          </a:p>
        </p:txBody>
      </p:sp>
    </p:spTree>
    <p:extLst>
      <p:ext uri="{BB962C8B-B14F-4D97-AF65-F5344CB8AC3E}">
        <p14:creationId xmlns:p14="http://schemas.microsoft.com/office/powerpoint/2010/main" val="1136672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0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DB724E-7180-46F6-8370-002776CEF5AE}" type="slidenum">
              <a:rPr lang="de-DE" altLang="de-DE" sz="1300" smtClean="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2680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F03D183-98EC-4DDF-B7E2-521A0A1FB8FE}"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7113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2FA19-B37F-4621-BDA2-F493F77F45D2}" type="slidenum">
              <a:rPr lang="de-DE" altLang="de-DE" sz="1300" smtClean="0"/>
              <a:pPr>
                <a:spcBef>
                  <a:spcPct val="0"/>
                </a:spcBef>
              </a:pPr>
              <a:t>8</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3132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982FA19-B37F-4621-BDA2-F493F77F45D2}"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3132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61262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23600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205123-C43C-4F4A-8E34-9CC80FE1C543}"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2282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13</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14</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5CCE84C-0A05-459E-BC2D-F4CF61730C18}"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1464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D23F8F-EDB9-4F7F-B53D-A3031C67ACC9}"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1235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07E2107-B7C8-4FC0-A288-4AE1E9D7D61C}"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8413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25637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7D6EFD-B822-4866-A392-CB809425245E}"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8413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0740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BEA6E0-C932-44E8-8E74-6084139AE40A}"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84138" y="744538"/>
            <a:ext cx="6618287"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03700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AA0D868-E9FA-449B-B16E-020A8B87163E}"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8034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AA0D868-E9FA-449B-B16E-020A8B87163E}"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8034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D4654C-5394-4467-8429-8F25B0E1BA15}"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82550" y="744538"/>
            <a:ext cx="6618288"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4113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C7C0934-AA19-4E2B-9CF2-E240FAF8455C}"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9177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897CF3A-98B0-4756-BCD8-0D2148449552}"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82550" y="744538"/>
            <a:ext cx="6618288"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55484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CF7125F-47E8-4020-9EB1-0207441488A0}" type="slidenum">
              <a:rPr lang="de-DE" altLang="de-DE" sz="1300"/>
              <a:pPr algn="r" eaLnBrk="1" hangingPunct="1">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82550" y="744538"/>
            <a:ext cx="6618288"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050369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A37A322-AE45-4822-ADA0-94BE70004262}" type="slidenum">
              <a:rPr lang="de-DE" altLang="de-DE" sz="1300"/>
              <a:pPr algn="r" eaLnBrk="1" hangingPunct="1">
                <a:spcBef>
                  <a:spcPct val="0"/>
                </a:spcBef>
              </a:pPr>
              <a:t>28</a:t>
            </a:fld>
            <a:endParaRPr lang="de-DE" altLang="de-DE" sz="1300"/>
          </a:p>
        </p:txBody>
      </p:sp>
      <p:sp>
        <p:nvSpPr>
          <p:cNvPr id="60419" name="Rectangle 2"/>
          <p:cNvSpPr>
            <a:spLocks noGrp="1" noRot="1" noChangeAspect="1" noChangeArrowheads="1" noTextEdit="1"/>
          </p:cNvSpPr>
          <p:nvPr>
            <p:ph type="sldImg"/>
          </p:nvPr>
        </p:nvSpPr>
        <p:spPr>
          <a:xfrm>
            <a:off x="82550" y="744538"/>
            <a:ext cx="6618288"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72947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3094208-6E88-49F7-A005-A8DA86DEAD83}" type="slidenum">
              <a:rPr lang="de-DE" altLang="de-DE" sz="1300"/>
              <a:pPr algn="r" eaLnBrk="1" hangingPunct="1">
                <a:spcBef>
                  <a:spcPct val="0"/>
                </a:spcBef>
              </a:pPr>
              <a:t>29</a:t>
            </a:fld>
            <a:endParaRPr lang="de-DE" altLang="de-DE" sz="1300"/>
          </a:p>
        </p:txBody>
      </p:sp>
      <p:sp>
        <p:nvSpPr>
          <p:cNvPr id="62467" name="Rectangle 2"/>
          <p:cNvSpPr>
            <a:spLocks noGrp="1" noRot="1" noChangeAspect="1" noChangeArrowheads="1" noTextEdit="1"/>
          </p:cNvSpPr>
          <p:nvPr>
            <p:ph type="sldImg"/>
          </p:nvPr>
        </p:nvSpPr>
        <p:spPr>
          <a:xfrm>
            <a:off x="82550" y="744538"/>
            <a:ext cx="6618288"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4436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13E1BEC-C79E-4A3D-9F46-0163C91B2BFE}" type="slidenum">
              <a:rPr lang="de-DE" altLang="de-DE" sz="1300"/>
              <a:pPr algn="r" eaLnBrk="1" hangingPunct="1">
                <a:spcBef>
                  <a:spcPct val="0"/>
                </a:spcBef>
              </a:pPr>
              <a:t>30</a:t>
            </a:fld>
            <a:endParaRPr lang="de-DE" altLang="de-DE" sz="1300"/>
          </a:p>
        </p:txBody>
      </p:sp>
      <p:sp>
        <p:nvSpPr>
          <p:cNvPr id="64515" name="Rectangle 2"/>
          <p:cNvSpPr>
            <a:spLocks noGrp="1" noRot="1" noChangeAspect="1" noChangeArrowheads="1" noTextEdit="1"/>
          </p:cNvSpPr>
          <p:nvPr>
            <p:ph type="sldImg"/>
          </p:nvPr>
        </p:nvSpPr>
        <p:spPr>
          <a:xfrm>
            <a:off x="82550" y="744538"/>
            <a:ext cx="6618288"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77184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843D168-A36C-4A0A-838D-ADACF11244CF}" type="slidenum">
              <a:rPr lang="de-DE" altLang="de-DE" sz="1300"/>
              <a:pPr algn="r" eaLnBrk="1" hangingPunct="1">
                <a:spcBef>
                  <a:spcPct val="0"/>
                </a:spcBef>
              </a:pPr>
              <a:t>31</a:t>
            </a:fld>
            <a:endParaRPr lang="de-DE" altLang="de-DE" sz="1300"/>
          </a:p>
        </p:txBody>
      </p:sp>
      <p:sp>
        <p:nvSpPr>
          <p:cNvPr id="66563" name="Rectangle 2"/>
          <p:cNvSpPr>
            <a:spLocks noGrp="1" noRot="1" noChangeAspect="1" noChangeArrowheads="1" noTextEdit="1"/>
          </p:cNvSpPr>
          <p:nvPr>
            <p:ph type="sldImg"/>
          </p:nvPr>
        </p:nvSpPr>
        <p:spPr>
          <a:xfrm>
            <a:off x="8255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6305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5CAE7CC-0B41-47DD-A5F5-81C9194A2D62}" type="slidenum">
              <a:rPr lang="de-DE" altLang="de-DE" sz="1300"/>
              <a:pPr algn="r" eaLnBrk="1" hangingPunct="1">
                <a:spcBef>
                  <a:spcPct val="0"/>
                </a:spcBef>
              </a:pPr>
              <a:t>32</a:t>
            </a:fld>
            <a:endParaRPr lang="de-DE"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9478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8A1B554-CE12-4D66-9EF1-E76CA8439FCF}" type="slidenum">
              <a:rPr lang="de-DE" altLang="de-DE" sz="1300"/>
              <a:pPr algn="r" eaLnBrk="1" hangingPunct="1">
                <a:spcBef>
                  <a:spcPct val="0"/>
                </a:spcBef>
              </a:pPr>
              <a:t>33</a:t>
            </a:fld>
            <a:endParaRPr lang="de-DE"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37815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7B4BDD-6B5B-42A1-A87A-4A163665AADD}" type="slidenum">
              <a:rPr lang="de-DE" altLang="de-DE" sz="1300"/>
              <a:pPr algn="r" eaLnBrk="1" hangingPunct="1">
                <a:spcBef>
                  <a:spcPct val="0"/>
                </a:spcBef>
              </a:pPr>
              <a:t>34</a:t>
            </a:fld>
            <a:endParaRPr lang="de-DE"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03581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7B4BDD-6B5B-42A1-A87A-4A163665AADD}" type="slidenum">
              <a:rPr lang="de-DE" altLang="de-DE" sz="1300"/>
              <a:pPr algn="r" eaLnBrk="1" hangingPunct="1">
                <a:spcBef>
                  <a:spcPct val="0"/>
                </a:spcBef>
              </a:pPr>
              <a:t>35</a:t>
            </a:fld>
            <a:endParaRPr lang="de-DE"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03581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62F335-8D8A-40EB-8B3E-CEBD63D6DFA4}"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5928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1133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05303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004002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34329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63678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41767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710253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44</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436044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A27EE8AE-D12C-43FA-8191-9F42FBA52858}"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461360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07B3B-4A19-DB56-750E-FC434AE3BCA9}"/>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44BE654C-D160-7B61-ABDD-EB9DEAD21FE4}"/>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46</a:t>
            </a:fld>
            <a:endParaRPr lang="de-DE" altLang="de-DE" sz="1300"/>
          </a:p>
        </p:txBody>
      </p:sp>
      <p:sp>
        <p:nvSpPr>
          <p:cNvPr id="76803" name="Rectangle 2">
            <a:extLst>
              <a:ext uri="{FF2B5EF4-FFF2-40B4-BE49-F238E27FC236}">
                <a16:creationId xmlns:a16="http://schemas.microsoft.com/office/drawing/2014/main" id="{4C0AEEDA-5BA8-8B37-32C4-D044E1BA972F}"/>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2EB9DE96-7C9C-24F0-B1CC-744044ABA5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61805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F7C8F-5760-326E-8683-4731798103CC}"/>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3EB72839-B38D-BA38-14EA-113B9DE6CE57}"/>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47</a:t>
            </a:fld>
            <a:endParaRPr lang="de-DE" altLang="de-DE" sz="1300"/>
          </a:p>
        </p:txBody>
      </p:sp>
      <p:sp>
        <p:nvSpPr>
          <p:cNvPr id="76803" name="Rectangle 2">
            <a:extLst>
              <a:ext uri="{FF2B5EF4-FFF2-40B4-BE49-F238E27FC236}">
                <a16:creationId xmlns:a16="http://schemas.microsoft.com/office/drawing/2014/main" id="{C23C40DD-949F-5268-022F-83542AC912D4}"/>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FF24624D-AC10-6F59-C3F7-C55778A83B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016525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8CC3B-E038-A879-0163-670E0DC419A5}"/>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6F05D6DE-CA08-7D86-2E28-D61D80D82D26}"/>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48</a:t>
            </a:fld>
            <a:endParaRPr lang="de-DE" altLang="de-DE" sz="1300"/>
          </a:p>
        </p:txBody>
      </p:sp>
      <p:sp>
        <p:nvSpPr>
          <p:cNvPr id="76803" name="Rectangle 2">
            <a:extLst>
              <a:ext uri="{FF2B5EF4-FFF2-40B4-BE49-F238E27FC236}">
                <a16:creationId xmlns:a16="http://schemas.microsoft.com/office/drawing/2014/main" id="{0A3E44B7-5680-D29B-FE34-1BB608B12DBE}"/>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06D8C86D-DD25-8D16-784D-E501B0E33E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577678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90598-60F1-0F2E-8181-B434299D9362}"/>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63860B75-8180-67B3-FDFF-3EA8BCF9932C}"/>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49</a:t>
            </a:fld>
            <a:endParaRPr lang="de-DE" altLang="de-DE" sz="1300"/>
          </a:p>
        </p:txBody>
      </p:sp>
      <p:sp>
        <p:nvSpPr>
          <p:cNvPr id="76803" name="Rectangle 2">
            <a:extLst>
              <a:ext uri="{FF2B5EF4-FFF2-40B4-BE49-F238E27FC236}">
                <a16:creationId xmlns:a16="http://schemas.microsoft.com/office/drawing/2014/main" id="{0F1ED219-7E76-3F9D-CBE9-0D6C7CF6581F}"/>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106B0F1C-4DB6-6E4B-AFF0-899B5E5AEC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168560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A04F9-61A5-CC7C-1B3D-3DD2FE5FC6E5}"/>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7B681D7A-C1C1-9098-9169-67FEBFDBAE05}"/>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50</a:t>
            </a:fld>
            <a:endParaRPr lang="de-DE" altLang="de-DE" sz="1300"/>
          </a:p>
        </p:txBody>
      </p:sp>
      <p:sp>
        <p:nvSpPr>
          <p:cNvPr id="76803" name="Rectangle 2">
            <a:extLst>
              <a:ext uri="{FF2B5EF4-FFF2-40B4-BE49-F238E27FC236}">
                <a16:creationId xmlns:a16="http://schemas.microsoft.com/office/drawing/2014/main" id="{02947596-360B-E496-678A-370ACF14B863}"/>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86E87BB4-4CC9-33AD-0C2C-E8F2DDDAC7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133113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DD02E-4F19-BDBC-1256-E134C2B71568}"/>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267BA82D-A09D-30AC-025C-7590FFE536FD}"/>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51</a:t>
            </a:fld>
            <a:endParaRPr lang="de-DE" altLang="de-DE" sz="1300"/>
          </a:p>
        </p:txBody>
      </p:sp>
      <p:sp>
        <p:nvSpPr>
          <p:cNvPr id="76803" name="Rectangle 2">
            <a:extLst>
              <a:ext uri="{FF2B5EF4-FFF2-40B4-BE49-F238E27FC236}">
                <a16:creationId xmlns:a16="http://schemas.microsoft.com/office/drawing/2014/main" id="{689D6135-E032-229A-2737-B9531EAF4E0B}"/>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A7C914FA-3770-3F9E-E579-74D1C1A956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974369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85835-3F30-6509-261A-9619DE07D4C4}"/>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344636BA-0143-08D1-BB8B-3DEC01632AC3}"/>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52</a:t>
            </a:fld>
            <a:endParaRPr lang="de-DE" altLang="de-DE" sz="1300"/>
          </a:p>
        </p:txBody>
      </p:sp>
      <p:sp>
        <p:nvSpPr>
          <p:cNvPr id="76803" name="Rectangle 2">
            <a:extLst>
              <a:ext uri="{FF2B5EF4-FFF2-40B4-BE49-F238E27FC236}">
                <a16:creationId xmlns:a16="http://schemas.microsoft.com/office/drawing/2014/main" id="{5FE50D5D-F53B-9786-18E4-E8EC8C998EBA}"/>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BE382C32-685D-D6FC-F5B5-1D1D36371E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6828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4B4C0-935D-2E88-D219-5985179C50EF}"/>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EA0BC926-5211-4437-E0AD-EED52920AAE2}"/>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53</a:t>
            </a:fld>
            <a:endParaRPr lang="de-DE" altLang="de-DE" sz="1300"/>
          </a:p>
        </p:txBody>
      </p:sp>
      <p:sp>
        <p:nvSpPr>
          <p:cNvPr id="76803" name="Rectangle 2">
            <a:extLst>
              <a:ext uri="{FF2B5EF4-FFF2-40B4-BE49-F238E27FC236}">
                <a16:creationId xmlns:a16="http://schemas.microsoft.com/office/drawing/2014/main" id="{087C0BA5-78D2-E5D5-3598-4290FE2722C4}"/>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29BB0CD3-6F7D-5103-3185-498CE79D3E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168952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4B4C0-935D-2E88-D219-5985179C50EF}"/>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EA0BC926-5211-4437-E0AD-EED52920AAE2}"/>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54</a:t>
            </a:fld>
            <a:endParaRPr lang="de-DE" altLang="de-DE" sz="1300"/>
          </a:p>
        </p:txBody>
      </p:sp>
      <p:sp>
        <p:nvSpPr>
          <p:cNvPr id="76803" name="Rectangle 2">
            <a:extLst>
              <a:ext uri="{FF2B5EF4-FFF2-40B4-BE49-F238E27FC236}">
                <a16:creationId xmlns:a16="http://schemas.microsoft.com/office/drawing/2014/main" id="{087C0BA5-78D2-E5D5-3598-4290FE2722C4}"/>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29BB0CD3-6F7D-5103-3185-498CE79D3E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168952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631D7-DB71-B6ED-048D-25225E323F14}"/>
            </a:ext>
          </a:extLst>
        </p:cNvPr>
        <p:cNvGrpSpPr/>
        <p:nvPr/>
      </p:nvGrpSpPr>
      <p:grpSpPr>
        <a:xfrm>
          <a:off x="0" y="0"/>
          <a:ext cx="0" cy="0"/>
          <a:chOff x="0" y="0"/>
          <a:chExt cx="0" cy="0"/>
        </a:xfrm>
      </p:grpSpPr>
      <p:sp>
        <p:nvSpPr>
          <p:cNvPr id="93186" name="Rectangle 7">
            <a:extLst>
              <a:ext uri="{FF2B5EF4-FFF2-40B4-BE49-F238E27FC236}">
                <a16:creationId xmlns:a16="http://schemas.microsoft.com/office/drawing/2014/main" id="{624F539D-1886-C9B0-84A2-CD2D9EC522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A27EE8AE-D12C-43FA-8191-9F42FBA52858}"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3187" name="Rectangle 2">
            <a:extLst>
              <a:ext uri="{FF2B5EF4-FFF2-40B4-BE49-F238E27FC236}">
                <a16:creationId xmlns:a16="http://schemas.microsoft.com/office/drawing/2014/main" id="{0E2ED926-B9AB-1968-0B93-7230F39A0318}"/>
              </a:ext>
            </a:extLst>
          </p:cNvPr>
          <p:cNvSpPr>
            <a:spLocks noGrp="1" noRot="1" noChangeAspect="1" noChangeArrowheads="1" noTextEdit="1"/>
          </p:cNvSpPr>
          <p:nvPr>
            <p:ph type="sldImg"/>
          </p:nvPr>
        </p:nvSpPr>
        <p:spPr>
          <a:xfrm>
            <a:off x="82550" y="744538"/>
            <a:ext cx="6618288" cy="3722687"/>
          </a:xfrm>
          <a:ln/>
        </p:spPr>
      </p:sp>
      <p:sp>
        <p:nvSpPr>
          <p:cNvPr id="93188" name="Rectangle 3">
            <a:extLst>
              <a:ext uri="{FF2B5EF4-FFF2-40B4-BE49-F238E27FC236}">
                <a16:creationId xmlns:a16="http://schemas.microsoft.com/office/drawing/2014/main" id="{256127E0-FBA5-F154-44C1-88BFC08C23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75533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56</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7062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D5AA86D-11EA-45C3-8F86-765F20080535}" type="slidenum">
              <a:rPr lang="de-DE" altLang="de-DE" sz="1300"/>
              <a:pPr algn="r" eaLnBrk="1" hangingPunct="1">
                <a:spcBef>
                  <a:spcPct val="0"/>
                </a:spcBef>
              </a:pPr>
              <a:t>57</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34274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07C32F1-A2A6-4520-82F5-5B22AA91B364}" type="slidenum">
              <a:rPr lang="de-DE" altLang="de-DE" sz="1300"/>
              <a:pPr algn="r" eaLnBrk="1" hangingPunct="1">
                <a:spcBef>
                  <a:spcPct val="0"/>
                </a:spcBef>
              </a:pPr>
              <a:t>58</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84965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C01847-21E9-42D4-AF6A-A7D7C8C78A0C}" type="slidenum">
              <a:rPr lang="de-DE" altLang="de-DE" sz="1300"/>
              <a:pPr algn="r" eaLnBrk="1" hangingPunct="1">
                <a:spcBef>
                  <a:spcPct val="0"/>
                </a:spcBef>
              </a:pPr>
              <a:t>59</a:t>
            </a:fld>
            <a:endParaRPr lang="de-DE" altLang="de-DE" sz="1300"/>
          </a:p>
        </p:txBody>
      </p:sp>
      <p:sp>
        <p:nvSpPr>
          <p:cNvPr id="82947" name="Rectangle 2"/>
          <p:cNvSpPr>
            <a:spLocks noGrp="1" noRot="1" noChangeAspect="1" noChangeArrowheads="1" noTextEdit="1"/>
          </p:cNvSpPr>
          <p:nvPr>
            <p:ph type="sldImg"/>
          </p:nvPr>
        </p:nvSpPr>
        <p:spPr>
          <a:xfrm>
            <a:off x="8255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503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DB8ED13-EC56-40B8-8481-66F9B3E06079}" type="slidenum">
              <a:rPr lang="de-DE" altLang="de-DE" sz="1300"/>
              <a:pPr algn="r" eaLnBrk="1" hangingPunct="1">
                <a:spcBef>
                  <a:spcPct val="0"/>
                </a:spcBef>
              </a:pPr>
              <a:t>60</a:t>
            </a:fld>
            <a:endParaRPr lang="de-DE" altLang="de-DE" sz="1300"/>
          </a:p>
        </p:txBody>
      </p:sp>
      <p:sp>
        <p:nvSpPr>
          <p:cNvPr id="84995" name="Rectangle 2"/>
          <p:cNvSpPr>
            <a:spLocks noGrp="1" noRot="1" noChangeAspect="1" noChangeArrowheads="1" noTextEdit="1"/>
          </p:cNvSpPr>
          <p:nvPr>
            <p:ph type="sldImg"/>
          </p:nvPr>
        </p:nvSpPr>
        <p:spPr>
          <a:xfrm>
            <a:off x="8255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2973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22D3824-2444-4C65-A826-B19FC366D69C}" type="slidenum">
              <a:rPr lang="de-DE" altLang="de-DE" sz="1300"/>
              <a:pPr algn="r" eaLnBrk="1" hangingPunct="1">
                <a:spcBef>
                  <a:spcPct val="0"/>
                </a:spcBef>
              </a:pPr>
              <a:t>61</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3956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66A8C54-9C3E-471C-AD8A-376490909084}" type="slidenum">
              <a:rPr lang="de-DE" altLang="de-DE" sz="1300"/>
              <a:pPr algn="r" eaLnBrk="1" hangingPunct="1">
                <a:spcBef>
                  <a:spcPct val="0"/>
                </a:spcBef>
              </a:pPr>
              <a:t>62</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181700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63</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07796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64</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07796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7EE8AE-D12C-43FA-8191-9F42FBA52858}" type="slidenum">
              <a:rPr lang="de-DE" altLang="de-DE" sz="1300" smtClean="0"/>
              <a:pPr>
                <a:spcBef>
                  <a:spcPct val="0"/>
                </a:spcBef>
              </a:pPr>
              <a:t>65</a:t>
            </a:fld>
            <a:endParaRPr lang="de-DE" altLang="de-DE" sz="1300"/>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767914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64FDE77-4F42-42AB-8BD8-5AD64AF9ADDE}" type="slidenum">
              <a:rPr lang="de-DE" altLang="de-DE" sz="1300"/>
              <a:pPr algn="r" eaLnBrk="1" hangingPunct="1">
                <a:spcBef>
                  <a:spcPct val="0"/>
                </a:spcBef>
              </a:pPr>
              <a:t>66</a:t>
            </a:fld>
            <a:endParaRPr lang="de-DE" altLang="de-DE" sz="1300"/>
          </a:p>
        </p:txBody>
      </p:sp>
      <p:sp>
        <p:nvSpPr>
          <p:cNvPr id="95235" name="Rectangle 2"/>
          <p:cNvSpPr>
            <a:spLocks noGrp="1" noRot="1" noChangeAspect="1" noChangeArrowheads="1" noTextEdit="1"/>
          </p:cNvSpPr>
          <p:nvPr>
            <p:ph type="sldImg"/>
          </p:nvPr>
        </p:nvSpPr>
        <p:spPr>
          <a:xfrm>
            <a:off x="82550" y="744538"/>
            <a:ext cx="6618288"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26196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C0B431B-0EB9-45A7-84FD-25DF794DD432}" type="slidenum">
              <a:rPr lang="de-DE" altLang="de-DE" sz="1300"/>
              <a:pPr algn="r" eaLnBrk="1" hangingPunct="1">
                <a:spcBef>
                  <a:spcPct val="0"/>
                </a:spcBef>
              </a:pPr>
              <a:t>67</a:t>
            </a:fld>
            <a:endParaRPr lang="de-DE"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461174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1B0597D-5A98-43F5-8C16-81551AE94327}" type="slidenum">
              <a:rPr lang="de-DE" altLang="de-DE" sz="1300"/>
              <a:pPr algn="r" eaLnBrk="1" hangingPunct="1">
                <a:spcBef>
                  <a:spcPct val="0"/>
                </a:spcBef>
              </a:pPr>
              <a:t>68</a:t>
            </a:fld>
            <a:endParaRPr lang="de-DE" altLang="de-DE" sz="1300"/>
          </a:p>
        </p:txBody>
      </p:sp>
      <p:sp>
        <p:nvSpPr>
          <p:cNvPr id="99331" name="Rectangle 2"/>
          <p:cNvSpPr>
            <a:spLocks noGrp="1" noRot="1" noChangeAspect="1" noChangeArrowheads="1" noTextEdit="1"/>
          </p:cNvSpPr>
          <p:nvPr>
            <p:ph type="sldImg"/>
          </p:nvPr>
        </p:nvSpPr>
        <p:spPr>
          <a:xfrm>
            <a:off x="8255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975227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D565126-4832-4D29-894E-886A092E379F}" type="slidenum">
              <a:rPr lang="de-DE" altLang="de-DE" sz="1300"/>
              <a:pPr algn="r" eaLnBrk="1" hangingPunct="1">
                <a:spcBef>
                  <a:spcPct val="0"/>
                </a:spcBef>
              </a:pPr>
              <a:t>69</a:t>
            </a:fld>
            <a:endParaRPr lang="de-DE"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277591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04A392C-AF74-4365-8409-6B7BF958C986}" type="slidenum">
              <a:rPr lang="de-DE" altLang="de-DE" sz="1300"/>
              <a:pPr algn="r" eaLnBrk="1" hangingPunct="1">
                <a:spcBef>
                  <a:spcPct val="0"/>
                </a:spcBef>
              </a:pPr>
              <a:t>70</a:t>
            </a:fld>
            <a:endParaRPr lang="de-DE" altLang="de-DE" sz="1300"/>
          </a:p>
        </p:txBody>
      </p:sp>
      <p:sp>
        <p:nvSpPr>
          <p:cNvPr id="103427" name="Rectangle 2"/>
          <p:cNvSpPr>
            <a:spLocks noGrp="1" noRot="1" noChangeAspect="1" noChangeArrowheads="1" noTextEdit="1"/>
          </p:cNvSpPr>
          <p:nvPr>
            <p:ph type="sldImg"/>
          </p:nvPr>
        </p:nvSpPr>
        <p:spPr>
          <a:xfrm>
            <a:off x="82550" y="744538"/>
            <a:ext cx="6618288"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0405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F3B3EE7-CED0-49AC-8CF7-6AA90EC0F022}" type="slidenum">
              <a:rPr lang="de-DE" altLang="de-DE" sz="1300"/>
              <a:pPr algn="r" eaLnBrk="1" hangingPunct="1">
                <a:spcBef>
                  <a:spcPct val="0"/>
                </a:spcBef>
              </a:pPr>
              <a:t>71</a:t>
            </a:fld>
            <a:endParaRPr lang="de-DE" altLang="de-DE" sz="1300"/>
          </a:p>
        </p:txBody>
      </p:sp>
      <p:sp>
        <p:nvSpPr>
          <p:cNvPr id="105475" name="Rectangle 2"/>
          <p:cNvSpPr>
            <a:spLocks noGrp="1" noRot="1" noChangeAspect="1" noChangeArrowheads="1" noTextEdit="1"/>
          </p:cNvSpPr>
          <p:nvPr>
            <p:ph type="sldImg"/>
          </p:nvPr>
        </p:nvSpPr>
        <p:spPr>
          <a:xfrm>
            <a:off x="82550" y="744538"/>
            <a:ext cx="6618288"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4181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4A687F2-82F8-471A-BD92-8EB82E5BA0A1}" type="slidenum">
              <a:rPr lang="de-DE" altLang="de-DE" sz="1300"/>
              <a:pPr algn="r" eaLnBrk="1" hangingPunct="1">
                <a:spcBef>
                  <a:spcPct val="0"/>
                </a:spcBef>
              </a:pPr>
              <a:t>72</a:t>
            </a:fld>
            <a:endParaRPr lang="de-DE"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80619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B9BFF3B-8587-4685-AEE0-25BC7B5E5729}" type="slidenum">
              <a:rPr lang="de-DE" altLang="de-DE" sz="1300"/>
              <a:pPr algn="r" eaLnBrk="1" hangingPunct="1">
                <a:spcBef>
                  <a:spcPct val="0"/>
                </a:spcBef>
              </a:pPr>
              <a:t>73</a:t>
            </a:fld>
            <a:endParaRPr lang="de-DE" altLang="de-DE" sz="1300"/>
          </a:p>
        </p:txBody>
      </p:sp>
      <p:sp>
        <p:nvSpPr>
          <p:cNvPr id="109571" name="Rectangle 2"/>
          <p:cNvSpPr>
            <a:spLocks noGrp="1" noRot="1" noChangeAspect="1" noChangeArrowheads="1" noTextEdit="1"/>
          </p:cNvSpPr>
          <p:nvPr>
            <p:ph type="sldImg"/>
          </p:nvPr>
        </p:nvSpPr>
        <p:spPr>
          <a:xfrm>
            <a:off x="8255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3876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B9BFF3B-8587-4685-AEE0-25BC7B5E5729}" type="slidenum">
              <a:rPr lang="de-DE" altLang="de-DE" sz="1300"/>
              <a:pPr algn="r" eaLnBrk="1" hangingPunct="1">
                <a:spcBef>
                  <a:spcPct val="0"/>
                </a:spcBef>
              </a:pPr>
              <a:t>74</a:t>
            </a:fld>
            <a:endParaRPr lang="de-DE" altLang="de-DE" sz="1300"/>
          </a:p>
        </p:txBody>
      </p:sp>
      <p:sp>
        <p:nvSpPr>
          <p:cNvPr id="109571" name="Rectangle 2"/>
          <p:cNvSpPr>
            <a:spLocks noGrp="1" noRot="1" noChangeAspect="1" noChangeArrowheads="1" noTextEdit="1"/>
          </p:cNvSpPr>
          <p:nvPr>
            <p:ph type="sldImg"/>
          </p:nvPr>
        </p:nvSpPr>
        <p:spPr>
          <a:xfrm>
            <a:off x="8255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3876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6A44F59-583B-4492-93F2-87D0F6251C9D}" type="slidenum">
              <a:rPr lang="de-DE" altLang="de-DE" sz="1300"/>
              <a:pPr algn="r" eaLnBrk="1" hangingPunct="1">
                <a:spcBef>
                  <a:spcPct val="0"/>
                </a:spcBef>
              </a:pPr>
              <a:t>75</a:t>
            </a:fld>
            <a:endParaRPr lang="de-DE" altLang="de-DE" sz="1300"/>
          </a:p>
        </p:txBody>
      </p:sp>
      <p:sp>
        <p:nvSpPr>
          <p:cNvPr id="111619" name="Rectangle 2"/>
          <p:cNvSpPr>
            <a:spLocks noGrp="1" noRot="1" noChangeAspect="1" noChangeArrowheads="1" noTextEdit="1"/>
          </p:cNvSpPr>
          <p:nvPr>
            <p:ph type="sldImg"/>
          </p:nvPr>
        </p:nvSpPr>
        <p:spPr>
          <a:xfrm>
            <a:off x="8255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72476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4DB2FB3-EED3-41F2-B011-2F6B21160D5F}" type="slidenum">
              <a:rPr lang="de-DE" altLang="de-DE" sz="1300"/>
              <a:pPr algn="r" eaLnBrk="1" hangingPunct="1">
                <a:spcBef>
                  <a:spcPct val="0"/>
                </a:spcBef>
              </a:pPr>
              <a:t>76</a:t>
            </a:fld>
            <a:endParaRPr lang="de-DE"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821282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2F67F34-8159-4F81-B1CA-25B732514598}" type="slidenum">
              <a:rPr lang="de-DE" altLang="de-DE" sz="1300"/>
              <a:pPr algn="r" eaLnBrk="1" hangingPunct="1">
                <a:spcBef>
                  <a:spcPct val="0"/>
                </a:spcBef>
              </a:pPr>
              <a:t>77</a:t>
            </a:fld>
            <a:endParaRPr lang="de-DE" altLang="de-DE" sz="1300"/>
          </a:p>
        </p:txBody>
      </p:sp>
      <p:sp>
        <p:nvSpPr>
          <p:cNvPr id="115715" name="Rectangle 2"/>
          <p:cNvSpPr>
            <a:spLocks noGrp="1" noRot="1" noChangeAspect="1" noChangeArrowheads="1" noTextEdit="1"/>
          </p:cNvSpPr>
          <p:nvPr>
            <p:ph type="sldImg"/>
          </p:nvPr>
        </p:nvSpPr>
        <p:spPr>
          <a:xfrm>
            <a:off x="82550" y="744538"/>
            <a:ext cx="6618288"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47160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38980F7-CA0A-4CB0-B3E3-AD7FCA18BE2D}" type="slidenum">
              <a:rPr lang="de-DE" altLang="de-DE" sz="1300"/>
              <a:pPr algn="r" eaLnBrk="1" hangingPunct="1">
                <a:spcBef>
                  <a:spcPct val="0"/>
                </a:spcBef>
              </a:pPr>
              <a:t>78</a:t>
            </a:fld>
            <a:endParaRPr lang="de-DE"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7909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5756F18-5044-4D99-B7C4-01B96262C5FE}" type="slidenum">
              <a:rPr lang="de-DE" altLang="de-DE" sz="1300"/>
              <a:pPr algn="r" eaLnBrk="1" hangingPunct="1">
                <a:spcBef>
                  <a:spcPct val="0"/>
                </a:spcBef>
              </a:pPr>
              <a:t>79</a:t>
            </a:fld>
            <a:endParaRPr lang="de-DE" altLang="de-DE" sz="1300"/>
          </a:p>
        </p:txBody>
      </p:sp>
      <p:sp>
        <p:nvSpPr>
          <p:cNvPr id="119811" name="Rectangle 2"/>
          <p:cNvSpPr>
            <a:spLocks noGrp="1" noRot="1" noChangeAspect="1" noChangeArrowheads="1" noTextEdit="1"/>
          </p:cNvSpPr>
          <p:nvPr>
            <p:ph type="sldImg"/>
          </p:nvPr>
        </p:nvSpPr>
        <p:spPr>
          <a:xfrm>
            <a:off x="82550" y="744538"/>
            <a:ext cx="6618288"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19734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A6063CF-DC37-4C76-99B0-2045F7945B2C}" type="slidenum">
              <a:rPr lang="de-DE" altLang="de-DE" sz="1300"/>
              <a:pPr algn="r" eaLnBrk="1" hangingPunct="1">
                <a:spcBef>
                  <a:spcPct val="0"/>
                </a:spcBef>
              </a:pPr>
              <a:t>80</a:t>
            </a:fld>
            <a:endParaRPr lang="de-DE"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098732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CB805CB-9903-42B1-83FB-911B1CEFBA37}" type="slidenum">
              <a:rPr lang="de-DE" altLang="de-DE" sz="1300"/>
              <a:pPr algn="r" eaLnBrk="1" hangingPunct="1">
                <a:spcBef>
                  <a:spcPct val="0"/>
                </a:spcBef>
              </a:pPr>
              <a:t>81</a:t>
            </a:fld>
            <a:endParaRPr lang="de-DE" altLang="de-DE" sz="1300"/>
          </a:p>
        </p:txBody>
      </p:sp>
      <p:sp>
        <p:nvSpPr>
          <p:cNvPr id="123907" name="Rectangle 2"/>
          <p:cNvSpPr>
            <a:spLocks noGrp="1" noRot="1" noChangeAspect="1" noChangeArrowheads="1" noTextEdit="1"/>
          </p:cNvSpPr>
          <p:nvPr>
            <p:ph type="sldImg"/>
          </p:nvPr>
        </p:nvSpPr>
        <p:spPr>
          <a:xfrm>
            <a:off x="82550" y="744538"/>
            <a:ext cx="6618288"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096300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639CA41-C2A0-49FC-A4CC-A20457A430F7}" type="slidenum">
              <a:rPr lang="de-DE" altLang="de-DE" sz="1300"/>
              <a:pPr algn="r" eaLnBrk="1" hangingPunct="1">
                <a:spcBef>
                  <a:spcPct val="0"/>
                </a:spcBef>
              </a:pPr>
              <a:t>82</a:t>
            </a:fld>
            <a:endParaRPr lang="de-DE" altLang="de-DE" sz="1300"/>
          </a:p>
        </p:txBody>
      </p:sp>
      <p:sp>
        <p:nvSpPr>
          <p:cNvPr id="125955" name="Rectangle 2"/>
          <p:cNvSpPr>
            <a:spLocks noGrp="1" noRot="1" noChangeAspect="1" noChangeArrowheads="1" noTextEdit="1"/>
          </p:cNvSpPr>
          <p:nvPr>
            <p:ph type="sldImg"/>
          </p:nvPr>
        </p:nvSpPr>
        <p:spPr>
          <a:xfrm>
            <a:off x="82550" y="744538"/>
            <a:ext cx="6618288"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556213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49B3A-3D18-DF1C-5927-2600DA9F174E}"/>
            </a:ext>
          </a:extLst>
        </p:cNvPr>
        <p:cNvGrpSpPr/>
        <p:nvPr/>
      </p:nvGrpSpPr>
      <p:grpSpPr>
        <a:xfrm>
          <a:off x="0" y="0"/>
          <a:ext cx="0" cy="0"/>
          <a:chOff x="0" y="0"/>
          <a:chExt cx="0" cy="0"/>
        </a:xfrm>
      </p:grpSpPr>
      <p:sp>
        <p:nvSpPr>
          <p:cNvPr id="111618" name="Rectangle 7">
            <a:extLst>
              <a:ext uri="{FF2B5EF4-FFF2-40B4-BE49-F238E27FC236}">
                <a16:creationId xmlns:a16="http://schemas.microsoft.com/office/drawing/2014/main" id="{ABEB5985-2817-DF2D-3A5C-87FA3752970D}"/>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6A44F59-583B-4492-93F2-87D0F6251C9D}" type="slidenum">
              <a:rPr lang="de-DE" altLang="de-DE" sz="1300"/>
              <a:pPr algn="r" eaLnBrk="1" hangingPunct="1">
                <a:spcBef>
                  <a:spcPct val="0"/>
                </a:spcBef>
              </a:pPr>
              <a:t>83</a:t>
            </a:fld>
            <a:endParaRPr lang="de-DE" altLang="de-DE" sz="1300"/>
          </a:p>
        </p:txBody>
      </p:sp>
      <p:sp>
        <p:nvSpPr>
          <p:cNvPr id="111619" name="Rectangle 2">
            <a:extLst>
              <a:ext uri="{FF2B5EF4-FFF2-40B4-BE49-F238E27FC236}">
                <a16:creationId xmlns:a16="http://schemas.microsoft.com/office/drawing/2014/main" id="{77A6D576-195D-1378-A125-FDB948A5EEEE}"/>
              </a:ext>
            </a:extLst>
          </p:cNvPr>
          <p:cNvSpPr>
            <a:spLocks noGrp="1" noRot="1" noChangeAspect="1" noChangeArrowheads="1" noTextEdit="1"/>
          </p:cNvSpPr>
          <p:nvPr>
            <p:ph type="sldImg"/>
          </p:nvPr>
        </p:nvSpPr>
        <p:spPr>
          <a:xfrm>
            <a:off x="82550" y="744538"/>
            <a:ext cx="6618288" cy="3722687"/>
          </a:xfrm>
          <a:ln/>
        </p:spPr>
      </p:sp>
      <p:sp>
        <p:nvSpPr>
          <p:cNvPr id="111620" name="Rectangle 3">
            <a:extLst>
              <a:ext uri="{FF2B5EF4-FFF2-40B4-BE49-F238E27FC236}">
                <a16:creationId xmlns:a16="http://schemas.microsoft.com/office/drawing/2014/main" id="{AF9921F9-C362-50CC-0AF0-3D23BDEF42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74511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97C79-2893-A940-FBD4-22797F7BCC9F}"/>
            </a:ext>
          </a:extLst>
        </p:cNvPr>
        <p:cNvGrpSpPr/>
        <p:nvPr/>
      </p:nvGrpSpPr>
      <p:grpSpPr>
        <a:xfrm>
          <a:off x="0" y="0"/>
          <a:ext cx="0" cy="0"/>
          <a:chOff x="0" y="0"/>
          <a:chExt cx="0" cy="0"/>
        </a:xfrm>
      </p:grpSpPr>
      <p:sp>
        <p:nvSpPr>
          <p:cNvPr id="113666" name="Rectangle 7">
            <a:extLst>
              <a:ext uri="{FF2B5EF4-FFF2-40B4-BE49-F238E27FC236}">
                <a16:creationId xmlns:a16="http://schemas.microsoft.com/office/drawing/2014/main" id="{711DBEEF-8C2D-AB94-9333-644FF7CB087A}"/>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4DB2FB3-EED3-41F2-B011-2F6B21160D5F}" type="slidenum">
              <a:rPr lang="de-DE" altLang="de-DE" sz="1300"/>
              <a:pPr algn="r" eaLnBrk="1" hangingPunct="1">
                <a:spcBef>
                  <a:spcPct val="0"/>
                </a:spcBef>
              </a:pPr>
              <a:t>84</a:t>
            </a:fld>
            <a:endParaRPr lang="de-DE" altLang="de-DE" sz="1300"/>
          </a:p>
        </p:txBody>
      </p:sp>
      <p:sp>
        <p:nvSpPr>
          <p:cNvPr id="113667" name="Rectangle 2">
            <a:extLst>
              <a:ext uri="{FF2B5EF4-FFF2-40B4-BE49-F238E27FC236}">
                <a16:creationId xmlns:a16="http://schemas.microsoft.com/office/drawing/2014/main" id="{B87642CF-304A-E740-027D-DB4627C90933}"/>
              </a:ext>
            </a:extLst>
          </p:cNvPr>
          <p:cNvSpPr>
            <a:spLocks noGrp="1" noRot="1" noChangeAspect="1" noChangeArrowheads="1" noTextEdit="1"/>
          </p:cNvSpPr>
          <p:nvPr>
            <p:ph type="sldImg"/>
          </p:nvPr>
        </p:nvSpPr>
        <p:spPr>
          <a:xfrm>
            <a:off x="82550" y="744538"/>
            <a:ext cx="6618288" cy="3722687"/>
          </a:xfrm>
          <a:ln/>
        </p:spPr>
      </p:sp>
      <p:sp>
        <p:nvSpPr>
          <p:cNvPr id="113668" name="Rectangle 3">
            <a:extLst>
              <a:ext uri="{FF2B5EF4-FFF2-40B4-BE49-F238E27FC236}">
                <a16:creationId xmlns:a16="http://schemas.microsoft.com/office/drawing/2014/main" id="{4A811D02-6E48-CE7C-ED7B-55F82436E7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965161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C0DD6-4A5C-7DD0-32BA-B3B11C1E5FD4}"/>
            </a:ext>
          </a:extLst>
        </p:cNvPr>
        <p:cNvGrpSpPr/>
        <p:nvPr/>
      </p:nvGrpSpPr>
      <p:grpSpPr>
        <a:xfrm>
          <a:off x="0" y="0"/>
          <a:ext cx="0" cy="0"/>
          <a:chOff x="0" y="0"/>
          <a:chExt cx="0" cy="0"/>
        </a:xfrm>
      </p:grpSpPr>
      <p:sp>
        <p:nvSpPr>
          <p:cNvPr id="115714" name="Rectangle 7">
            <a:extLst>
              <a:ext uri="{FF2B5EF4-FFF2-40B4-BE49-F238E27FC236}">
                <a16:creationId xmlns:a16="http://schemas.microsoft.com/office/drawing/2014/main" id="{4B7B6026-B7E6-488B-2E2D-6D8600BFAFAD}"/>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2F67F34-8159-4F81-B1CA-25B732514598}" type="slidenum">
              <a:rPr lang="de-DE" altLang="de-DE" sz="1300"/>
              <a:pPr algn="r" eaLnBrk="1" hangingPunct="1">
                <a:spcBef>
                  <a:spcPct val="0"/>
                </a:spcBef>
              </a:pPr>
              <a:t>85</a:t>
            </a:fld>
            <a:endParaRPr lang="de-DE" altLang="de-DE" sz="1300"/>
          </a:p>
        </p:txBody>
      </p:sp>
      <p:sp>
        <p:nvSpPr>
          <p:cNvPr id="115715" name="Rectangle 2">
            <a:extLst>
              <a:ext uri="{FF2B5EF4-FFF2-40B4-BE49-F238E27FC236}">
                <a16:creationId xmlns:a16="http://schemas.microsoft.com/office/drawing/2014/main" id="{500FAA7B-ED1A-CB2C-CF4F-4BF97FBFBA86}"/>
              </a:ext>
            </a:extLst>
          </p:cNvPr>
          <p:cNvSpPr>
            <a:spLocks noGrp="1" noRot="1" noChangeAspect="1" noChangeArrowheads="1" noTextEdit="1"/>
          </p:cNvSpPr>
          <p:nvPr>
            <p:ph type="sldImg"/>
          </p:nvPr>
        </p:nvSpPr>
        <p:spPr>
          <a:xfrm>
            <a:off x="82550" y="744538"/>
            <a:ext cx="6618288" cy="3722687"/>
          </a:xfrm>
          <a:ln/>
        </p:spPr>
      </p:sp>
      <p:sp>
        <p:nvSpPr>
          <p:cNvPr id="115716" name="Rectangle 3">
            <a:extLst>
              <a:ext uri="{FF2B5EF4-FFF2-40B4-BE49-F238E27FC236}">
                <a16:creationId xmlns:a16="http://schemas.microsoft.com/office/drawing/2014/main" id="{5175B487-08EC-E83F-AF14-A6AF7ADC3A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487660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CB4F-6C88-3E0F-DA64-B0FB664AD81E}"/>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3230A0AA-0C07-20F6-BAE1-A92883014602}"/>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38980F7-CA0A-4CB0-B3E3-AD7FCA18BE2D}" type="slidenum">
              <a:rPr lang="de-DE" altLang="de-DE" sz="1300"/>
              <a:pPr algn="r" eaLnBrk="1" hangingPunct="1">
                <a:spcBef>
                  <a:spcPct val="0"/>
                </a:spcBef>
              </a:pPr>
              <a:t>86</a:t>
            </a:fld>
            <a:endParaRPr lang="de-DE" altLang="de-DE" sz="1300"/>
          </a:p>
        </p:txBody>
      </p:sp>
      <p:sp>
        <p:nvSpPr>
          <p:cNvPr id="117763" name="Rectangle 2">
            <a:extLst>
              <a:ext uri="{FF2B5EF4-FFF2-40B4-BE49-F238E27FC236}">
                <a16:creationId xmlns:a16="http://schemas.microsoft.com/office/drawing/2014/main" id="{94AD883F-D961-34AA-E882-18FD37D124BB}"/>
              </a:ext>
            </a:extLst>
          </p:cNvPr>
          <p:cNvSpPr>
            <a:spLocks noGrp="1" noRot="1" noChangeAspect="1" noChangeArrowheads="1" noTextEdit="1"/>
          </p:cNvSpPr>
          <p:nvPr>
            <p:ph type="sldImg"/>
          </p:nvPr>
        </p:nvSpPr>
        <p:spPr>
          <a:xfrm>
            <a:off x="82550" y="744538"/>
            <a:ext cx="6618288" cy="3722687"/>
          </a:xfrm>
          <a:ln/>
        </p:spPr>
      </p:sp>
      <p:sp>
        <p:nvSpPr>
          <p:cNvPr id="117764" name="Rectangle 3">
            <a:extLst>
              <a:ext uri="{FF2B5EF4-FFF2-40B4-BE49-F238E27FC236}">
                <a16:creationId xmlns:a16="http://schemas.microsoft.com/office/drawing/2014/main" id="{59625D39-E3E3-F593-AC94-52BB157D56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286513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0BBD9-9B5A-D89D-7663-78411576EDC0}"/>
            </a:ext>
          </a:extLst>
        </p:cNvPr>
        <p:cNvGrpSpPr/>
        <p:nvPr/>
      </p:nvGrpSpPr>
      <p:grpSpPr>
        <a:xfrm>
          <a:off x="0" y="0"/>
          <a:ext cx="0" cy="0"/>
          <a:chOff x="0" y="0"/>
          <a:chExt cx="0" cy="0"/>
        </a:xfrm>
      </p:grpSpPr>
      <p:sp>
        <p:nvSpPr>
          <p:cNvPr id="119810" name="Rectangle 7">
            <a:extLst>
              <a:ext uri="{FF2B5EF4-FFF2-40B4-BE49-F238E27FC236}">
                <a16:creationId xmlns:a16="http://schemas.microsoft.com/office/drawing/2014/main" id="{CB203637-12A7-DC98-8065-55105C271E96}"/>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5756F18-5044-4D99-B7C4-01B96262C5FE}" type="slidenum">
              <a:rPr lang="de-DE" altLang="de-DE" sz="1300"/>
              <a:pPr algn="r" eaLnBrk="1" hangingPunct="1">
                <a:spcBef>
                  <a:spcPct val="0"/>
                </a:spcBef>
              </a:pPr>
              <a:t>87</a:t>
            </a:fld>
            <a:endParaRPr lang="de-DE" altLang="de-DE" sz="1300"/>
          </a:p>
        </p:txBody>
      </p:sp>
      <p:sp>
        <p:nvSpPr>
          <p:cNvPr id="119811" name="Rectangle 2">
            <a:extLst>
              <a:ext uri="{FF2B5EF4-FFF2-40B4-BE49-F238E27FC236}">
                <a16:creationId xmlns:a16="http://schemas.microsoft.com/office/drawing/2014/main" id="{5F4D441D-9A3E-8775-1BBF-39ED09A20589}"/>
              </a:ext>
            </a:extLst>
          </p:cNvPr>
          <p:cNvSpPr>
            <a:spLocks noGrp="1" noRot="1" noChangeAspect="1" noChangeArrowheads="1" noTextEdit="1"/>
          </p:cNvSpPr>
          <p:nvPr>
            <p:ph type="sldImg"/>
          </p:nvPr>
        </p:nvSpPr>
        <p:spPr>
          <a:xfrm>
            <a:off x="82550" y="744538"/>
            <a:ext cx="6618288" cy="3722687"/>
          </a:xfrm>
          <a:ln/>
        </p:spPr>
      </p:sp>
      <p:sp>
        <p:nvSpPr>
          <p:cNvPr id="119812" name="Rectangle 3">
            <a:extLst>
              <a:ext uri="{FF2B5EF4-FFF2-40B4-BE49-F238E27FC236}">
                <a16:creationId xmlns:a16="http://schemas.microsoft.com/office/drawing/2014/main" id="{C0FF0A44-ADE9-0463-FB15-D4E991F665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00664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37318-495A-FDCA-B6C7-3B81E87530DD}"/>
            </a:ext>
          </a:extLst>
        </p:cNvPr>
        <p:cNvGrpSpPr/>
        <p:nvPr/>
      </p:nvGrpSpPr>
      <p:grpSpPr>
        <a:xfrm>
          <a:off x="0" y="0"/>
          <a:ext cx="0" cy="0"/>
          <a:chOff x="0" y="0"/>
          <a:chExt cx="0" cy="0"/>
        </a:xfrm>
      </p:grpSpPr>
      <p:sp>
        <p:nvSpPr>
          <p:cNvPr id="121858" name="Rectangle 7">
            <a:extLst>
              <a:ext uri="{FF2B5EF4-FFF2-40B4-BE49-F238E27FC236}">
                <a16:creationId xmlns:a16="http://schemas.microsoft.com/office/drawing/2014/main" id="{0220B781-008E-D83B-1F94-83123523CC48}"/>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A6063CF-DC37-4C76-99B0-2045F7945B2C}" type="slidenum">
              <a:rPr lang="de-DE" altLang="de-DE" sz="1300"/>
              <a:pPr algn="r" eaLnBrk="1" hangingPunct="1">
                <a:spcBef>
                  <a:spcPct val="0"/>
                </a:spcBef>
              </a:pPr>
              <a:t>88</a:t>
            </a:fld>
            <a:endParaRPr lang="de-DE" altLang="de-DE" sz="1300"/>
          </a:p>
        </p:txBody>
      </p:sp>
      <p:sp>
        <p:nvSpPr>
          <p:cNvPr id="121859" name="Rectangle 2">
            <a:extLst>
              <a:ext uri="{FF2B5EF4-FFF2-40B4-BE49-F238E27FC236}">
                <a16:creationId xmlns:a16="http://schemas.microsoft.com/office/drawing/2014/main" id="{12871B12-A79E-632B-7013-C03CDEB9E113}"/>
              </a:ext>
            </a:extLst>
          </p:cNvPr>
          <p:cNvSpPr>
            <a:spLocks noGrp="1" noRot="1" noChangeAspect="1" noChangeArrowheads="1" noTextEdit="1"/>
          </p:cNvSpPr>
          <p:nvPr>
            <p:ph type="sldImg"/>
          </p:nvPr>
        </p:nvSpPr>
        <p:spPr>
          <a:xfrm>
            <a:off x="82550" y="744538"/>
            <a:ext cx="6618288" cy="3722687"/>
          </a:xfrm>
          <a:ln/>
        </p:spPr>
      </p:sp>
      <p:sp>
        <p:nvSpPr>
          <p:cNvPr id="121860" name="Rectangle 3">
            <a:extLst>
              <a:ext uri="{FF2B5EF4-FFF2-40B4-BE49-F238E27FC236}">
                <a16:creationId xmlns:a16="http://schemas.microsoft.com/office/drawing/2014/main" id="{0FBCBD29-B918-41D1-E744-3477487DD6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903841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1D0D3-3B60-B048-EF8C-B4C31AF8374A}"/>
            </a:ext>
          </a:extLst>
        </p:cNvPr>
        <p:cNvGrpSpPr/>
        <p:nvPr/>
      </p:nvGrpSpPr>
      <p:grpSpPr>
        <a:xfrm>
          <a:off x="0" y="0"/>
          <a:ext cx="0" cy="0"/>
          <a:chOff x="0" y="0"/>
          <a:chExt cx="0" cy="0"/>
        </a:xfrm>
      </p:grpSpPr>
      <p:sp>
        <p:nvSpPr>
          <p:cNvPr id="123906" name="Rectangle 7">
            <a:extLst>
              <a:ext uri="{FF2B5EF4-FFF2-40B4-BE49-F238E27FC236}">
                <a16:creationId xmlns:a16="http://schemas.microsoft.com/office/drawing/2014/main" id="{ADB69221-9A18-E09F-9CEF-47928905A26A}"/>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CB805CB-9903-42B1-83FB-911B1CEFBA37}" type="slidenum">
              <a:rPr lang="de-DE" altLang="de-DE" sz="1300"/>
              <a:pPr algn="r" eaLnBrk="1" hangingPunct="1">
                <a:spcBef>
                  <a:spcPct val="0"/>
                </a:spcBef>
              </a:pPr>
              <a:t>89</a:t>
            </a:fld>
            <a:endParaRPr lang="de-DE" altLang="de-DE" sz="1300"/>
          </a:p>
        </p:txBody>
      </p:sp>
      <p:sp>
        <p:nvSpPr>
          <p:cNvPr id="123907" name="Rectangle 2">
            <a:extLst>
              <a:ext uri="{FF2B5EF4-FFF2-40B4-BE49-F238E27FC236}">
                <a16:creationId xmlns:a16="http://schemas.microsoft.com/office/drawing/2014/main" id="{0EB94748-CFF4-FAAA-A46D-7DA0072D89B0}"/>
              </a:ext>
            </a:extLst>
          </p:cNvPr>
          <p:cNvSpPr>
            <a:spLocks noGrp="1" noRot="1" noChangeAspect="1" noChangeArrowheads="1" noTextEdit="1"/>
          </p:cNvSpPr>
          <p:nvPr>
            <p:ph type="sldImg"/>
          </p:nvPr>
        </p:nvSpPr>
        <p:spPr>
          <a:xfrm>
            <a:off x="82550" y="744538"/>
            <a:ext cx="6618288" cy="3722687"/>
          </a:xfrm>
          <a:ln/>
        </p:spPr>
      </p:sp>
      <p:sp>
        <p:nvSpPr>
          <p:cNvPr id="123908" name="Rectangle 3">
            <a:extLst>
              <a:ext uri="{FF2B5EF4-FFF2-40B4-BE49-F238E27FC236}">
                <a16:creationId xmlns:a16="http://schemas.microsoft.com/office/drawing/2014/main" id="{DA27C5CB-191A-5D17-ED0E-3F37FE0EAC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547038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4E5B-6900-0E02-5495-C3ADC53F4011}"/>
            </a:ext>
          </a:extLst>
        </p:cNvPr>
        <p:cNvGrpSpPr/>
        <p:nvPr/>
      </p:nvGrpSpPr>
      <p:grpSpPr>
        <a:xfrm>
          <a:off x="0" y="0"/>
          <a:ext cx="0" cy="0"/>
          <a:chOff x="0" y="0"/>
          <a:chExt cx="0" cy="0"/>
        </a:xfrm>
      </p:grpSpPr>
      <p:sp>
        <p:nvSpPr>
          <p:cNvPr id="125954" name="Rectangle 7">
            <a:extLst>
              <a:ext uri="{FF2B5EF4-FFF2-40B4-BE49-F238E27FC236}">
                <a16:creationId xmlns:a16="http://schemas.microsoft.com/office/drawing/2014/main" id="{072D3895-5F81-C15F-50B9-0BE27B003E72}"/>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639CA41-C2A0-49FC-A4CC-A20457A430F7}" type="slidenum">
              <a:rPr lang="de-DE" altLang="de-DE" sz="1300"/>
              <a:pPr algn="r" eaLnBrk="1" hangingPunct="1">
                <a:spcBef>
                  <a:spcPct val="0"/>
                </a:spcBef>
              </a:pPr>
              <a:t>90</a:t>
            </a:fld>
            <a:endParaRPr lang="de-DE" altLang="de-DE" sz="1300"/>
          </a:p>
        </p:txBody>
      </p:sp>
      <p:sp>
        <p:nvSpPr>
          <p:cNvPr id="125955" name="Rectangle 2">
            <a:extLst>
              <a:ext uri="{FF2B5EF4-FFF2-40B4-BE49-F238E27FC236}">
                <a16:creationId xmlns:a16="http://schemas.microsoft.com/office/drawing/2014/main" id="{5866605B-BC01-CD32-2044-E6C14ED041D6}"/>
              </a:ext>
            </a:extLst>
          </p:cNvPr>
          <p:cNvSpPr>
            <a:spLocks noGrp="1" noRot="1" noChangeAspect="1" noChangeArrowheads="1" noTextEdit="1"/>
          </p:cNvSpPr>
          <p:nvPr>
            <p:ph type="sldImg"/>
          </p:nvPr>
        </p:nvSpPr>
        <p:spPr>
          <a:xfrm>
            <a:off x="82550" y="744538"/>
            <a:ext cx="6618288" cy="3722687"/>
          </a:xfrm>
          <a:ln/>
        </p:spPr>
      </p:sp>
      <p:sp>
        <p:nvSpPr>
          <p:cNvPr id="125956" name="Rectangle 3">
            <a:extLst>
              <a:ext uri="{FF2B5EF4-FFF2-40B4-BE49-F238E27FC236}">
                <a16:creationId xmlns:a16="http://schemas.microsoft.com/office/drawing/2014/main" id="{02505A34-BDB4-1CA6-7EDF-5C633CC7F8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807394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ED0D3-C1CD-42D5-AA6B-0476447B6AD7}"/>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45EB7CB4-3E69-5E12-7030-CA41279CE7B8}"/>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FA3851C-7C69-48C5-B76D-988DA951F39C}" type="slidenum">
              <a:rPr lang="de-DE" altLang="de-DE" sz="1300"/>
              <a:pPr algn="r" eaLnBrk="1" hangingPunct="1">
                <a:spcBef>
                  <a:spcPct val="0"/>
                </a:spcBef>
              </a:pPr>
              <a:t>91</a:t>
            </a:fld>
            <a:endParaRPr lang="de-DE" altLang="de-DE" sz="1300"/>
          </a:p>
        </p:txBody>
      </p:sp>
      <p:sp>
        <p:nvSpPr>
          <p:cNvPr id="128003" name="Rectangle 2">
            <a:extLst>
              <a:ext uri="{FF2B5EF4-FFF2-40B4-BE49-F238E27FC236}">
                <a16:creationId xmlns:a16="http://schemas.microsoft.com/office/drawing/2014/main" id="{46FA6A6B-D2E3-447E-15E6-A98EC8DDB76F}"/>
              </a:ext>
            </a:extLst>
          </p:cNvPr>
          <p:cNvSpPr>
            <a:spLocks noGrp="1" noRot="1" noChangeAspect="1" noChangeArrowheads="1" noTextEdit="1"/>
          </p:cNvSpPr>
          <p:nvPr>
            <p:ph type="sldImg"/>
          </p:nvPr>
        </p:nvSpPr>
        <p:spPr>
          <a:xfrm>
            <a:off x="82550" y="744538"/>
            <a:ext cx="6618288" cy="3722687"/>
          </a:xfrm>
          <a:ln/>
        </p:spPr>
      </p:sp>
      <p:sp>
        <p:nvSpPr>
          <p:cNvPr id="128004" name="Rectangle 3">
            <a:extLst>
              <a:ext uri="{FF2B5EF4-FFF2-40B4-BE49-F238E27FC236}">
                <a16:creationId xmlns:a16="http://schemas.microsoft.com/office/drawing/2014/main" id="{5E10906F-AEBC-E2A5-DA03-64812321A6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2097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ED0D3-C1CD-42D5-AA6B-0476447B6AD7}"/>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45EB7CB4-3E69-5E12-7030-CA41279CE7B8}"/>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FA3851C-7C69-48C5-B76D-988DA951F39C}" type="slidenum">
              <a:rPr lang="de-DE" altLang="de-DE" sz="1300"/>
              <a:pPr algn="r" eaLnBrk="1" hangingPunct="1">
                <a:spcBef>
                  <a:spcPct val="0"/>
                </a:spcBef>
              </a:pPr>
              <a:t>92</a:t>
            </a:fld>
            <a:endParaRPr lang="de-DE" altLang="de-DE" sz="1300"/>
          </a:p>
        </p:txBody>
      </p:sp>
      <p:sp>
        <p:nvSpPr>
          <p:cNvPr id="128003" name="Rectangle 2">
            <a:extLst>
              <a:ext uri="{FF2B5EF4-FFF2-40B4-BE49-F238E27FC236}">
                <a16:creationId xmlns:a16="http://schemas.microsoft.com/office/drawing/2014/main" id="{46FA6A6B-D2E3-447E-15E6-A98EC8DDB76F}"/>
              </a:ext>
            </a:extLst>
          </p:cNvPr>
          <p:cNvSpPr>
            <a:spLocks noGrp="1" noRot="1" noChangeAspect="1" noChangeArrowheads="1" noTextEdit="1"/>
          </p:cNvSpPr>
          <p:nvPr>
            <p:ph type="sldImg"/>
          </p:nvPr>
        </p:nvSpPr>
        <p:spPr>
          <a:xfrm>
            <a:off x="82550" y="744538"/>
            <a:ext cx="6618288" cy="3722687"/>
          </a:xfrm>
          <a:ln/>
        </p:spPr>
      </p:sp>
      <p:sp>
        <p:nvSpPr>
          <p:cNvPr id="128004" name="Rectangle 3">
            <a:extLst>
              <a:ext uri="{FF2B5EF4-FFF2-40B4-BE49-F238E27FC236}">
                <a16:creationId xmlns:a16="http://schemas.microsoft.com/office/drawing/2014/main" id="{5E10906F-AEBC-E2A5-DA03-64812321A6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2097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1ECDC8F-C431-40CE-B427-8BE08A09B4F0}" type="slidenum">
              <a:rPr lang="de-DE" altLang="de-DE" sz="1300" smtClean="0"/>
              <a:pPr>
                <a:spcBef>
                  <a:spcPct val="0"/>
                </a:spcBef>
              </a:pPr>
              <a:t>94</a:t>
            </a:fld>
            <a:endParaRPr lang="de-DE"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420171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633C0E5-0511-4E13-9822-B0285FB99640}" type="slidenum">
              <a:rPr lang="de-DE" altLang="de-DE" sz="1300"/>
              <a:pPr algn="r" eaLnBrk="1" hangingPunct="1">
                <a:spcBef>
                  <a:spcPct val="0"/>
                </a:spcBef>
              </a:pPr>
              <a:t>95</a:t>
            </a:fld>
            <a:endParaRPr lang="de-DE"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58229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C7A1C3E-5E4D-4FF3-BEE0-DB2DA085F734}" type="slidenum">
              <a:rPr lang="de-DE" altLang="de-DE" sz="1300"/>
              <a:pPr algn="r" eaLnBrk="1" hangingPunct="1">
                <a:spcBef>
                  <a:spcPct val="0"/>
                </a:spcBef>
              </a:pPr>
              <a:t>96</a:t>
            </a:fld>
            <a:endParaRPr lang="de-DE"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238334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4F23D04-8B62-403F-885A-5D8564057B4E}" type="slidenum">
              <a:rPr lang="de-DE" altLang="de-DE" sz="1300"/>
              <a:pPr algn="r" eaLnBrk="1" hangingPunct="1">
                <a:spcBef>
                  <a:spcPct val="0"/>
                </a:spcBef>
              </a:pPr>
              <a:t>97</a:t>
            </a:fld>
            <a:endParaRPr lang="de-DE"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686288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51F5FBE-9EE6-4488-8AE6-98DF2FAA4AFA}" type="slidenum">
              <a:rPr lang="de-DE" altLang="de-DE" sz="1300"/>
              <a:pPr algn="r" eaLnBrk="1" hangingPunct="1">
                <a:spcBef>
                  <a:spcPct val="0"/>
                </a:spcBef>
              </a:pPr>
              <a:t>98</a:t>
            </a:fld>
            <a:endParaRPr lang="de-DE"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79308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B75C9D7-5324-4194-88A8-268C59F6119A}" type="slidenum">
              <a:rPr lang="de-DE" altLang="de-DE" sz="1300"/>
              <a:pPr algn="r" eaLnBrk="1" hangingPunct="1">
                <a:spcBef>
                  <a:spcPct val="0"/>
                </a:spcBef>
              </a:pPr>
              <a:t>99</a:t>
            </a:fld>
            <a:endParaRPr lang="de-DE"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450472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CEF24EE-2950-4036-8BEF-DEB9C318DECC}" type="slidenum">
              <a:rPr lang="de-DE" altLang="de-DE" sz="1300"/>
              <a:pPr algn="r" eaLnBrk="1" hangingPunct="1">
                <a:spcBef>
                  <a:spcPct val="0"/>
                </a:spcBef>
              </a:pPr>
              <a:t>100</a:t>
            </a:fld>
            <a:endParaRPr lang="de-DE"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845886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D4ABC1A-8E17-486E-B59C-152814FD0937}" type="slidenum">
              <a:rPr lang="de-DE" altLang="de-DE" sz="1300"/>
              <a:pPr algn="r" eaLnBrk="1" hangingPunct="1">
                <a:spcBef>
                  <a:spcPct val="0"/>
                </a:spcBef>
              </a:pPr>
              <a:t>101</a:t>
            </a:fld>
            <a:endParaRPr lang="de-DE"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991823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D4ABC1A-8E17-486E-B59C-152814FD0937}" type="slidenum">
              <a:rPr lang="de-DE" altLang="de-DE" sz="1300"/>
              <a:pPr algn="r" eaLnBrk="1" hangingPunct="1">
                <a:spcBef>
                  <a:spcPct val="0"/>
                </a:spcBef>
              </a:pPr>
              <a:t>102</a:t>
            </a:fld>
            <a:endParaRPr lang="de-DE"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991823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AD374B3-3348-4D19-93E3-075EF5308282}" type="slidenum">
              <a:rPr lang="de-DE" altLang="de-DE" sz="1300" smtClean="0"/>
              <a:pPr>
                <a:spcBef>
                  <a:spcPct val="0"/>
                </a:spcBef>
              </a:pPr>
              <a:t>103</a:t>
            </a:fld>
            <a:endParaRPr lang="de-DE"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68080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4CB6F05-C3D1-4565-B551-185834B9768F}" type="slidenum">
              <a:rPr lang="de-DE" altLang="de-DE" sz="1300"/>
              <a:pPr algn="r" eaLnBrk="1" hangingPunct="1">
                <a:spcBef>
                  <a:spcPct val="0"/>
                </a:spcBef>
              </a:pPr>
              <a:t>104</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0444098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2EF6A0F-D97B-4014-A63A-4A894258522A}" type="slidenum">
              <a:rPr lang="de-DE" altLang="de-DE" sz="1300"/>
              <a:pPr algn="r" eaLnBrk="1" hangingPunct="1">
                <a:spcBef>
                  <a:spcPct val="0"/>
                </a:spcBef>
              </a:pPr>
              <a:t>105</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06444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F67FCD9-88D2-47D5-ABB1-038EFC0670AA}" type="slidenum">
              <a:rPr lang="de-DE" altLang="de-DE" sz="1300"/>
              <a:pPr algn="r" eaLnBrk="1" hangingPunct="1">
                <a:spcBef>
                  <a:spcPct val="0"/>
                </a:spcBef>
              </a:pPr>
              <a:t>106</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207270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3CE93CD-B40E-475B-B992-680F232B81AD}" type="slidenum">
              <a:rPr lang="de-DE" altLang="de-DE" sz="1300"/>
              <a:pPr algn="r" eaLnBrk="1" hangingPunct="1">
                <a:spcBef>
                  <a:spcPct val="0"/>
                </a:spcBef>
              </a:pPr>
              <a:t>107</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0882314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5554903-B48D-4EFE-96D9-3D8229C07738}" type="slidenum">
              <a:rPr lang="de-DE" altLang="de-DE" sz="1300"/>
              <a:pPr algn="r" eaLnBrk="1" hangingPunct="1">
                <a:spcBef>
                  <a:spcPct val="0"/>
                </a:spcBef>
              </a:pPr>
              <a:t>108</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026586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548BAD7-202C-4454-8E0B-39E41832AE46}" type="slidenum">
              <a:rPr lang="de-DE" altLang="de-DE" sz="1300"/>
              <a:pPr algn="r" eaLnBrk="1" hangingPunct="1">
                <a:spcBef>
                  <a:spcPct val="0"/>
                </a:spcBef>
              </a:pPr>
              <a:t>109</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0289621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A4ACF8E-307A-4623-B9D5-7D2046D80797}" type="slidenum">
              <a:rPr lang="de-DE" altLang="de-DE" sz="1300"/>
              <a:pPr algn="r" eaLnBrk="1" hangingPunct="1">
                <a:spcBef>
                  <a:spcPct val="0"/>
                </a:spcBef>
              </a:pPr>
              <a:t>110</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550583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6D7CC8F-38FC-4901-BB59-FAC87309E212}" type="slidenum">
              <a:rPr lang="de-DE" altLang="de-DE" sz="1300"/>
              <a:pPr algn="r" eaLnBrk="1" hangingPunct="1">
                <a:spcBef>
                  <a:spcPct val="0"/>
                </a:spcBef>
              </a:pPr>
              <a:t>111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081844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6D7CC8F-38FC-4901-BB59-FAC87309E212}" type="slidenum">
              <a:rPr lang="de-DE" altLang="de-DE" sz="1300"/>
              <a:pPr algn="r" eaLnBrk="1" hangingPunct="1">
                <a:spcBef>
                  <a:spcPct val="0"/>
                </a:spcBef>
              </a:pPr>
              <a:t>112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0818443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58D5790-E944-47B4-A44F-B717388AA7C8}" type="slidenum">
              <a:rPr lang="de-DE" altLang="de-DE" sz="1300" smtClean="0"/>
              <a:pPr>
                <a:spcBef>
                  <a:spcPct val="0"/>
                </a:spcBef>
              </a:pPr>
              <a:t>113</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32423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EA61F2C-944E-4784-9F77-C99F4663D11B}" type="slidenum">
              <a:rPr lang="de-DE" altLang="de-DE" sz="1300"/>
              <a:pPr algn="r" eaLnBrk="1" hangingPunct="1">
                <a:spcBef>
                  <a:spcPct val="0"/>
                </a:spcBef>
              </a:pPr>
              <a:t>114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86469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DB7CF89-6634-4424-9DD3-7680BC63422D}" type="slidenum">
              <a:rPr lang="de-DE" altLang="de-DE" sz="1300"/>
              <a:pPr algn="r" eaLnBrk="1" hangingPunct="1">
                <a:spcBef>
                  <a:spcPct val="0"/>
                </a:spcBef>
              </a:pPr>
              <a:t>115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7981869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5A6BB99-50DD-4267-90A7-8629ADE70686}" type="slidenum">
              <a:rPr lang="de-DE" altLang="de-DE" sz="1300"/>
              <a:pPr algn="r" eaLnBrk="1" hangingPunct="1">
                <a:spcBef>
                  <a:spcPct val="0"/>
                </a:spcBef>
              </a:pPr>
              <a:t>116</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6441308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9EA92A2-5913-4382-9256-A7044FB28B07}" type="slidenum">
              <a:rPr lang="de-DE" altLang="de-DE" sz="1300"/>
              <a:pPr algn="r" eaLnBrk="1" hangingPunct="1">
                <a:spcBef>
                  <a:spcPct val="0"/>
                </a:spcBef>
              </a:pPr>
              <a:t>117</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990186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1E30F59-86E6-4837-865F-4EF5E0A07D69}" type="slidenum">
              <a:rPr lang="de-DE" altLang="de-DE" sz="1300"/>
              <a:pPr algn="r" eaLnBrk="1" hangingPunct="1">
                <a:spcBef>
                  <a:spcPct val="0"/>
                </a:spcBef>
              </a:pPr>
              <a:t>118</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404849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1702234-CABF-4A99-9634-9AF2C896C7A5}" type="slidenum">
              <a:rPr lang="de-DE" altLang="de-DE" sz="1300"/>
              <a:pPr algn="r" eaLnBrk="1" hangingPunct="1">
                <a:spcBef>
                  <a:spcPct val="0"/>
                </a:spcBef>
              </a:pPr>
              <a:t>119</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1575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7D1DA68-7639-4575-9D8D-62070785927F}" type="slidenum">
              <a:rPr lang="de-DE" altLang="de-DE" sz="1300"/>
              <a:pPr algn="r" eaLnBrk="1" hangingPunct="1">
                <a:spcBef>
                  <a:spcPct val="0"/>
                </a:spcBef>
              </a:pPr>
              <a:t>120</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5929294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21504D0-3C4B-4199-A734-3685D4EE191A}" type="slidenum">
              <a:rPr lang="de-DE" altLang="de-DE" sz="1300"/>
              <a:pPr algn="r" eaLnBrk="1" hangingPunct="1">
                <a:spcBef>
                  <a:spcPct val="0"/>
                </a:spcBef>
              </a:pPr>
              <a:t>121</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3688458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21504D0-3C4B-4199-A734-3685D4EE191A}" type="slidenum">
              <a:rPr lang="de-DE" altLang="de-DE" sz="1300"/>
              <a:pPr algn="r" eaLnBrk="1" hangingPunct="1">
                <a:spcBef>
                  <a:spcPct val="0"/>
                </a:spcBef>
              </a:pPr>
              <a:t>122</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368845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0F46356-ECE9-40FF-A277-F947EC99A4EF}" type="slidenum">
              <a:rPr lang="de-DE" altLang="de-DE" sz="1300" smtClean="0"/>
              <a:pPr>
                <a:spcBef>
                  <a:spcPct val="0"/>
                </a:spcBef>
              </a:pPr>
              <a:t>123</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9555805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E4F8693-7027-4C6A-B9B4-CDFAE9707700}" type="slidenum">
              <a:rPr lang="de-DE" altLang="de-DE" sz="1300"/>
              <a:pPr algn="r" eaLnBrk="1" hangingPunct="1">
                <a:spcBef>
                  <a:spcPct val="0"/>
                </a:spcBef>
              </a:pPr>
              <a:t>124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7596526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E44290A-DD4D-4C28-897A-B208B82A794A}" type="slidenum">
              <a:rPr lang="de-DE" altLang="de-DE" sz="1300"/>
              <a:pPr algn="r" eaLnBrk="1" hangingPunct="1">
                <a:spcBef>
                  <a:spcPct val="0"/>
                </a:spcBef>
              </a:pPr>
              <a:t>125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7335868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561C0BA-FF27-47F6-BD4C-1AC220F6C184}" type="slidenum">
              <a:rPr lang="de-DE" altLang="de-DE" sz="1300"/>
              <a:pPr algn="r" eaLnBrk="1" hangingPunct="1">
                <a:spcBef>
                  <a:spcPct val="0"/>
                </a:spcBef>
              </a:pPr>
              <a:t>126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0331065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9BA027-6A36-4B60-BEAE-52FFD976FB65}" type="slidenum">
              <a:rPr lang="de-DE" altLang="de-DE" sz="1300"/>
              <a:pPr algn="r" eaLnBrk="1" hangingPunct="1">
                <a:spcBef>
                  <a:spcPct val="0"/>
                </a:spcBef>
              </a:pPr>
              <a:t>127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3650505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77E7972-7974-4DB4-8317-4DB751D4C8E8}" type="slidenum">
              <a:rPr lang="de-DE" altLang="de-DE" sz="1300"/>
              <a:pPr algn="r" eaLnBrk="1" hangingPunct="1">
                <a:spcBef>
                  <a:spcPct val="0"/>
                </a:spcBef>
              </a:pPr>
              <a:t>128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42806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FFA1E86-C5D3-4782-86E3-2B91908F0923}" type="slidenum">
              <a:rPr lang="de-DE" altLang="de-DE" sz="1300"/>
              <a:pPr algn="r" eaLnBrk="1" hangingPunct="1">
                <a:spcBef>
                  <a:spcPct val="0"/>
                </a:spcBef>
              </a:pPr>
              <a:t>129</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8587674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9A51E14-EF8F-4F11-B0D9-52C2C49D6DE6}" type="slidenum">
              <a:rPr lang="de-DE" altLang="de-DE" sz="1300"/>
              <a:pPr algn="r" eaLnBrk="1" hangingPunct="1">
                <a:spcBef>
                  <a:spcPct val="0"/>
                </a:spcBef>
              </a:pPr>
              <a:t>130</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2374481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894A5B3-C6AD-43C8-B623-64E05BE21A13}" type="slidenum">
              <a:rPr lang="de-DE" altLang="de-DE" sz="1300"/>
              <a:pPr algn="r" eaLnBrk="1" hangingPunct="1">
                <a:spcBef>
                  <a:spcPct val="0"/>
                </a:spcBef>
              </a:pPr>
              <a:t>131</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294319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894A5B3-C6AD-43C8-B623-64E05BE21A13}" type="slidenum">
              <a:rPr lang="de-DE" altLang="de-DE" sz="1300"/>
              <a:pPr algn="r" eaLnBrk="1" hangingPunct="1">
                <a:spcBef>
                  <a:spcPct val="0"/>
                </a:spcBef>
              </a:pPr>
              <a:t>132</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294319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03DFAD5-3015-4EDB-AE26-2C3FD74FD23B}" type="slidenum">
              <a:rPr lang="de-DE" altLang="de-DE" sz="1300" smtClean="0"/>
              <a:pPr>
                <a:spcBef>
                  <a:spcPct val="0"/>
                </a:spcBef>
              </a:pPr>
              <a:t>133</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036176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B11F3125-4A82-4A46-8B3B-F0429FD2AFD8}" type="slidenum">
              <a:rPr lang="de-DE" altLang="de-DE" sz="1300"/>
              <a:pPr algn="r" eaLnBrk="1" hangingPunct="1">
                <a:spcBef>
                  <a:spcPct val="0"/>
                </a:spcBef>
              </a:pPr>
              <a:t>134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015685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0AE7A93-DD86-46E4-916A-BE786CC0812F}" type="slidenum">
              <a:rPr lang="de-DE" altLang="de-DE" sz="1300"/>
              <a:pPr algn="r" eaLnBrk="1" hangingPunct="1">
                <a:spcBef>
                  <a:spcPct val="0"/>
                </a:spcBef>
              </a:pPr>
              <a:t>135</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3788970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02AC6A5-6BF1-48C7-AB47-0AD00B3EF6C3}" type="slidenum">
              <a:rPr lang="de-DE" altLang="de-DE" sz="1300"/>
              <a:pPr algn="r" eaLnBrk="1" hangingPunct="1">
                <a:spcBef>
                  <a:spcPct val="0"/>
                </a:spcBef>
              </a:pPr>
              <a:t>136</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026532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828A9F7-AE90-4468-AED2-732D683D3634}" type="slidenum">
              <a:rPr lang="de-DE" altLang="de-DE" sz="1300"/>
              <a:pPr algn="r" eaLnBrk="1" hangingPunct="1">
                <a:spcBef>
                  <a:spcPct val="0"/>
                </a:spcBef>
              </a:pPr>
              <a:t>137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6632557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FD0DFE5-65D3-4EEA-97B9-777956454D13}" type="slidenum">
              <a:rPr lang="de-DE" altLang="de-DE" sz="1300"/>
              <a:pPr algn="r" eaLnBrk="1" hangingPunct="1">
                <a:spcBef>
                  <a:spcPct val="0"/>
                </a:spcBef>
              </a:pPr>
              <a:t>138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159952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217045B-BEDC-4FA9-AA32-A83D4B9CD8D0}" type="slidenum">
              <a:rPr lang="de-DE" altLang="de-DE" sz="1300"/>
              <a:pPr algn="r" eaLnBrk="1" hangingPunct="1">
                <a:spcBef>
                  <a:spcPct val="0"/>
                </a:spcBef>
              </a:pPr>
              <a:t>139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31876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6CC7BE2-1ED8-44BB-853A-060287750F06}" type="slidenum">
              <a:rPr lang="de-DE" altLang="de-DE" sz="1300"/>
              <a:pPr algn="r" eaLnBrk="1" hangingPunct="1">
                <a:spcBef>
                  <a:spcPct val="0"/>
                </a:spcBef>
              </a:pPr>
              <a:t>140</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6876265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51AD360-D5EA-4E32-BBE7-6E0C6F705CB4}" type="slidenum">
              <a:rPr lang="de-DE" altLang="de-DE" sz="1300"/>
              <a:pPr algn="r" eaLnBrk="1" hangingPunct="1">
                <a:spcBef>
                  <a:spcPct val="0"/>
                </a:spcBef>
              </a:pPr>
              <a:t>141</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59752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51AD360-D5EA-4E32-BBE7-6E0C6F705CB4}" type="slidenum">
              <a:rPr lang="de-DE" altLang="de-DE" sz="1300"/>
              <a:pPr algn="r" eaLnBrk="1" hangingPunct="1">
                <a:spcBef>
                  <a:spcPct val="0"/>
                </a:spcBef>
              </a:pPr>
              <a:t>142</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59752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6CB9903-6111-4CBB-8158-BE7092AB13FE}" type="slidenum">
              <a:rPr lang="de-DE" altLang="de-DE" sz="1300" smtClean="0"/>
              <a:pPr>
                <a:spcBef>
                  <a:spcPct val="0"/>
                </a:spcBef>
              </a:pPr>
              <a:t>143</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8244350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0195A9D-29E3-418C-916B-97CCA1E32E02}" type="slidenum">
              <a:rPr lang="de-DE" altLang="de-DE" sz="1300" smtClean="0"/>
              <a:pPr>
                <a:spcBef>
                  <a:spcPct val="0"/>
                </a:spcBef>
              </a:pPr>
              <a:t>144</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1744740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4978AB6-093A-4A2A-98CA-64EF9288720D}" type="slidenum">
              <a:rPr lang="de-DE" altLang="de-DE" sz="1300" smtClean="0"/>
              <a:pPr>
                <a:spcBef>
                  <a:spcPct val="0"/>
                </a:spcBef>
              </a:pPr>
              <a:t>145</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4200992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B9BF994-EA48-4AF3-A160-2DCA7362EDAD}" type="slidenum">
              <a:rPr lang="de-DE" altLang="de-DE" sz="1300" smtClean="0"/>
              <a:pPr>
                <a:spcBef>
                  <a:spcPct val="0"/>
                </a:spcBef>
              </a:pPr>
              <a:t>146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98802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8EBBC5D-D367-4347-8DA3-C109540CFB53}" type="slidenum">
              <a:rPr lang="de-DE" altLang="de-DE" sz="1300" smtClean="0"/>
              <a:pPr>
                <a:spcBef>
                  <a:spcPct val="0"/>
                </a:spcBef>
              </a:pPr>
              <a:t>147</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198880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B139F6-A035-4635-93D8-F45F0FCBA3D3}" type="slidenum">
              <a:rPr lang="de-DE" altLang="de-DE" sz="1300" smtClean="0"/>
              <a:pPr>
                <a:spcBef>
                  <a:spcPct val="0"/>
                </a:spcBef>
              </a:pPr>
              <a:t>148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585426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B139F6-A035-4635-93D8-F45F0FCBA3D3}" type="slidenum">
              <a:rPr lang="de-DE" altLang="de-DE" sz="1300" smtClean="0"/>
              <a:pPr>
                <a:spcBef>
                  <a:spcPct val="0"/>
                </a:spcBef>
              </a:pPr>
              <a:t>149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8585426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E100C11-5406-491E-AE82-40FF65CC97DE}" type="slidenum">
              <a:rPr lang="de-DE" altLang="de-DE" sz="1300" smtClean="0"/>
              <a:pPr>
                <a:spcBef>
                  <a:spcPct val="0"/>
                </a:spcBef>
              </a:pPr>
              <a:t>150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7557825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BF371D-304B-416C-B293-B69BA7F68F35}" type="slidenum">
              <a:rPr lang="de-DE" altLang="de-DE" sz="1300" smtClean="0"/>
              <a:pPr>
                <a:spcBef>
                  <a:spcPct val="0"/>
                </a:spcBef>
              </a:pPr>
              <a:t>151</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60238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80FB84F-C561-46EE-BCE6-DC7855B84824}" type="slidenum">
              <a:rPr lang="de-DE" altLang="de-DE" sz="1300" smtClean="0"/>
              <a:pPr>
                <a:spcBef>
                  <a:spcPct val="0"/>
                </a:spcBef>
              </a:pPr>
              <a:t>152</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9851283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94F5A1C-C123-46F3-9549-E9960341DC28}" type="slidenum">
              <a:rPr lang="de-DE" altLang="de-DE" sz="1300" smtClean="0"/>
              <a:pPr>
                <a:spcBef>
                  <a:spcPct val="0"/>
                </a:spcBef>
              </a:pPr>
              <a:t>153</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713276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A6225FD-729D-4E7B-A170-82CDED9CB72B}" type="slidenum">
              <a:rPr lang="de-DE" altLang="de-DE" sz="1300" smtClean="0"/>
              <a:pPr>
                <a:spcBef>
                  <a:spcPct val="0"/>
                </a:spcBef>
              </a:pPr>
              <a:t>154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65359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9EEE28-A6B5-47C0-BF67-9BD50B49FE10}" type="slidenum">
              <a:rPr lang="de-DE" altLang="de-DE" sz="1300" smtClean="0"/>
              <a:pPr>
                <a:spcBef>
                  <a:spcPct val="0"/>
                </a:spcBef>
              </a:pPr>
              <a:t>155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356161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CC44DB-B46C-4371-8E11-26C4AF959C7F}" type="slidenum">
              <a:rPr lang="de-DE" altLang="de-DE" sz="1300" smtClean="0"/>
              <a:pPr>
                <a:spcBef>
                  <a:spcPct val="0"/>
                </a:spcBef>
              </a:pPr>
              <a:t>156</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055818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C09C88-D762-4FEE-AB24-364A360DC9AF}" type="slidenum">
              <a:rPr lang="de-DE" altLang="de-DE" sz="1300" smtClean="0"/>
              <a:pPr>
                <a:spcBef>
                  <a:spcPct val="0"/>
                </a:spcBef>
              </a:pPr>
              <a:t>157</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131104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6A86427-5CCA-4DE4-A3B4-1792A6FAE1C9}" type="slidenum">
              <a:rPr lang="de-DE" altLang="de-DE" sz="1300" smtClean="0"/>
              <a:pPr>
                <a:spcBef>
                  <a:spcPct val="0"/>
                </a:spcBef>
              </a:pPr>
              <a:t>158</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405385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D387CF8-3FC1-447E-A55C-DEBBC96DD9B8}" type="slidenum">
              <a:rPr lang="de-DE" altLang="de-DE" sz="1300" smtClean="0"/>
              <a:pPr>
                <a:spcBef>
                  <a:spcPct val="0"/>
                </a:spcBef>
              </a:pPr>
              <a:t>159</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8814374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10E984C-335C-4AF6-AD9E-E485DFBC3790}" type="slidenum">
              <a:rPr lang="de-DE" altLang="de-DE" sz="1300" smtClean="0"/>
              <a:pPr>
                <a:spcBef>
                  <a:spcPct val="0"/>
                </a:spcBef>
              </a:pPr>
              <a:t>160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8551855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A5EF061-31E2-42F2-9E3A-1167A71CA832}" type="slidenum">
              <a:rPr lang="de-DE" altLang="de-DE" sz="1300" smtClean="0"/>
              <a:pPr>
                <a:spcBef>
                  <a:spcPct val="0"/>
                </a:spcBef>
              </a:pPr>
              <a:t>161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4188231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8958C11-57F5-4AC8-97AC-75672E9C0978}" type="slidenum">
              <a:rPr lang="de-DE" altLang="de-DE" sz="1300" smtClean="0"/>
              <a:pPr>
                <a:spcBef>
                  <a:spcPct val="0"/>
                </a:spcBef>
              </a:pPr>
              <a:t>162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1599180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D1C0591-4763-4003-88BF-C4470A08BBF3}" type="slidenum">
              <a:rPr lang="de-DE" altLang="de-DE" sz="1300" smtClean="0"/>
              <a:pPr>
                <a:spcBef>
                  <a:spcPct val="0"/>
                </a:spcBef>
              </a:pPr>
              <a:t>163</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1967777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164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165</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166</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167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0EC5A65-46E0-46C0-9D63-A5FE48E413A2}" type="slidenum">
              <a:rPr lang="de-DE" altLang="de-DE" sz="1300" smtClean="0"/>
              <a:pPr>
                <a:spcBef>
                  <a:spcPct val="0"/>
                </a:spcBef>
              </a:pPr>
              <a:t>168</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0975173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169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170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4D90423-2D64-4495-9B82-5711AD886020}" type="slidenum">
              <a:rPr lang="de-DE" altLang="de-DE" sz="1300" smtClean="0"/>
              <a:pPr>
                <a:spcBef>
                  <a:spcPct val="0"/>
                </a:spcBef>
              </a:pPr>
              <a:t>171</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372837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3887392-E1A3-4C9E-BFC7-B685E9444C09}" type="slidenum">
              <a:rPr lang="de-DE" altLang="de-DE" sz="1300"/>
              <a:pPr algn="r" eaLnBrk="1" hangingPunct="1">
                <a:spcBef>
                  <a:spcPct val="0"/>
                </a:spcBef>
              </a:pPr>
              <a:t>173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1214347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7BB2242-B13C-40C2-A4E5-CE4988028E3A}" type="slidenum">
              <a:rPr lang="de-DE" altLang="de-DE" sz="1300" smtClean="0"/>
              <a:pPr>
                <a:spcBef>
                  <a:spcPct val="0"/>
                </a:spcBef>
              </a:pPr>
              <a:t>174</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5561136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F4D2C0-FA32-4B2D-A05D-207B6F1FB44F}" type="slidenum">
              <a:rPr lang="de-DE" altLang="de-DE" sz="1300" smtClean="0"/>
              <a:pPr>
                <a:spcBef>
                  <a:spcPct val="0"/>
                </a:spcBef>
              </a:pPr>
              <a:t>175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57236565"/>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57A6-0F11-472A-8CFC-1837339804D4}" type="slidenum">
              <a:rPr lang="de-DE" altLang="de-DE" sz="1300" smtClean="0"/>
              <a:pPr>
                <a:spcBef>
                  <a:spcPct val="0"/>
                </a:spcBef>
              </a:pPr>
              <a:t>176</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783318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716A80-E58A-4EE2-95C6-AE89095DD0C8}" type="slidenum">
              <a:rPr lang="de-DE" altLang="de-DE" sz="1300" smtClean="0"/>
              <a:pPr>
                <a:spcBef>
                  <a:spcPct val="0"/>
                </a:spcBef>
              </a:pPr>
              <a:t>177</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7022693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CB18C47F-EA79-403B-A907-F999388B520A}" type="slidenum">
              <a:rPr lang="de-DE" altLang="de-DE" sz="1300"/>
              <a:pPr algn="r" eaLnBrk="1" hangingPunct="1">
                <a:spcBef>
                  <a:spcPct val="0"/>
                </a:spcBef>
              </a:pPr>
              <a:t>178</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41785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36CDB76-64CB-4ACC-B52F-E2AA40DF85B6}" type="slidenum">
              <a:rPr lang="de-DE" altLang="de-DE" sz="1300"/>
              <a:pPr algn="r" eaLnBrk="1" hangingPunct="1">
                <a:spcBef>
                  <a:spcPct val="0"/>
                </a:spcBef>
              </a:pPr>
              <a:t>179</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463197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9644D6-A22C-4AEF-B0A2-926B39020DB3}" type="slidenum">
              <a:rPr lang="de-DE" altLang="de-DE" sz="1300" smtClean="0"/>
              <a:pPr>
                <a:spcBef>
                  <a:spcPct val="0"/>
                </a:spcBef>
              </a:pPr>
              <a:t>180</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90059650"/>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181</a:t>
            </a:fld>
            <a:endParaRPr lang="de-DE"/>
          </a:p>
        </p:txBody>
      </p:sp>
    </p:spTree>
    <p:extLst>
      <p:ext uri="{BB962C8B-B14F-4D97-AF65-F5344CB8AC3E}">
        <p14:creationId xmlns:p14="http://schemas.microsoft.com/office/powerpoint/2010/main" val="313257699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FCD891-8889-47EF-88CC-D5348A413F1E}" type="slidenum">
              <a:rPr lang="de-DE" smtClean="0"/>
              <a:pPr>
                <a:defRPr/>
              </a:pPr>
              <a:t>182</a:t>
            </a:fld>
            <a:endParaRPr lang="de-DE"/>
          </a:p>
        </p:txBody>
      </p:sp>
    </p:spTree>
    <p:extLst>
      <p:ext uri="{BB962C8B-B14F-4D97-AF65-F5344CB8AC3E}">
        <p14:creationId xmlns:p14="http://schemas.microsoft.com/office/powerpoint/2010/main" val="40241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EB15F39-71FC-497E-8940-692DFC004CE9}"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1A89240-0DBC-4610-8E91-939D55D61887}"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FDA48A4-ED1C-44F5-BF58-4192E452C74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E49427F-818A-4190-B760-7FE245179567}"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A73E54B-4D19-48C1-987F-F19541A8A2B9}"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FDA48A4-ED1C-44F5-BF58-4192E452C74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en-US" dirty="0"/>
              <a:t>Jumping to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9064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p:txBody>
      </p:sp>
      <p:sp>
        <p:nvSpPr>
          <p:cNvPr id="3" name="Footer Placeholder 2"/>
          <p:cNvSpPr>
            <a:spLocks noGrp="1"/>
          </p:cNvSpPr>
          <p:nvPr>
            <p:ph type="ftr" sz="quarter" idx="11"/>
          </p:nvPr>
        </p:nvSpPr>
        <p:spPr/>
        <p:txBody>
          <a:bodyPr/>
          <a:lstStyle/>
          <a:p>
            <a:pPr>
              <a:defRPr/>
            </a:pPr>
            <a:r>
              <a:rPr lang="en-US" dirty="0"/>
              <a:t>Metacognitive Training 2 – Jumping to Conclusions I</a:t>
            </a:r>
            <a:endParaRPr lang="de-DE" dirty="0"/>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a:t>
            </a:fld>
            <a:endParaRPr lang="de-DE"/>
          </a:p>
        </p:txBody>
      </p:sp>
    </p:spTree>
    <p:extLst>
      <p:ext uri="{BB962C8B-B14F-4D97-AF65-F5344CB8AC3E}">
        <p14:creationId xmlns:p14="http://schemas.microsoft.com/office/powerpoint/2010/main" val="391208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a:t>
            </a:fld>
            <a:endParaRPr lang="de-DE"/>
          </a:p>
        </p:txBody>
      </p:sp>
    </p:spTree>
    <p:extLst>
      <p:ext uri="{BB962C8B-B14F-4D97-AF65-F5344CB8AC3E}">
        <p14:creationId xmlns:p14="http://schemas.microsoft.com/office/powerpoint/2010/main" val="3333871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making a hasty decision (</a:t>
            </a:r>
            <a:r>
              <a:rPr lang="en-US" altLang="de-DE" sz="2400" dirty="0">
                <a:solidFill>
                  <a:srgbClr val="004992"/>
                </a:solidFill>
                <a:latin typeface="Calibri Light"/>
                <a:ea typeface="ＭＳ Ｐゴシック" panose="020B0600070205080204" pitchFamily="34" charset="-128"/>
              </a:rPr>
              <a:t>risk:</a:t>
            </a:r>
            <a:r>
              <a:rPr lang="en-US" altLang="de-DE" sz="2400" dirty="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poor</a:t>
            </a:r>
            <a:r>
              <a:rPr lang="en-US" altLang="de-DE" sz="2400" dirty="0">
                <a:solidFill>
                  <a:srgbClr val="333333"/>
                </a:solidFill>
                <a:latin typeface="Calibri Light"/>
                <a:ea typeface="ＭＳ Ｐゴシック" panose="020B0600070205080204" pitchFamily="34" charset="-128"/>
              </a:rPr>
              <a:t> decision)</a:t>
            </a:r>
            <a:br>
              <a:rPr lang="en-US" altLang="de-DE" sz="2400" dirty="0">
                <a:solidFill>
                  <a:srgbClr val="333333"/>
                </a:solidFill>
                <a:latin typeface="Calibri Light"/>
                <a:ea typeface="ＭＳ Ｐゴシック" panose="020B0600070205080204" pitchFamily="34" charset="-128"/>
              </a:rPr>
            </a:br>
            <a:r>
              <a:rPr lang="en-US" altLang="de-DE" sz="2400" i="1" dirty="0">
                <a:solidFill>
                  <a:srgbClr val="333333"/>
                </a:solidFill>
                <a:latin typeface="Calibri Light"/>
                <a:ea typeface="ＭＳ Ｐゴシック" panose="020B0600070205080204" pitchFamily="34" charset="-128"/>
              </a:rPr>
              <a:t>and</a:t>
            </a:r>
            <a:endParaRPr lang="en-US" altLang="de-DE" sz="600" i="1"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a:t>
            </a:fld>
            <a:endParaRPr lang="de-DE"/>
          </a:p>
        </p:txBody>
      </p:sp>
    </p:spTree>
    <p:extLst>
      <p:ext uri="{BB962C8B-B14F-4D97-AF65-F5344CB8AC3E}">
        <p14:creationId xmlns:p14="http://schemas.microsoft.com/office/powerpoint/2010/main" val="350971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We </a:t>
            </a:r>
            <a:r>
              <a:rPr lang="de-DE" altLang="de-DE" sz="2400" dirty="0" err="1">
                <a:solidFill>
                  <a:srgbClr val="333333"/>
                </a:solidFill>
                <a:latin typeface="Calibri Light"/>
                <a:ea typeface="ＭＳ Ｐゴシック" panose="020B0600070205080204" pitchFamily="34" charset="-128"/>
              </a:rPr>
              <a:t>often</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make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snap</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judgements</a:t>
            </a:r>
            <a:r>
              <a:rPr lang="de-DE" altLang="de-DE" sz="2400" dirty="0">
                <a:solidFill>
                  <a:srgbClr val="333333"/>
                </a:solidFill>
                <a:latin typeface="Calibri Light"/>
                <a:ea typeface="ＭＳ Ｐゴシック" panose="020B0600070205080204" pitchFamily="34" charset="-128"/>
              </a:rPr>
              <a:t> on </a:t>
            </a:r>
            <a:r>
              <a:rPr lang="de-DE" altLang="de-DE" sz="2400" dirty="0" err="1">
                <a:solidFill>
                  <a:srgbClr val="333333"/>
                </a:solidFill>
                <a:latin typeface="Calibri Light"/>
                <a:ea typeface="ＭＳ Ｐゴシック" panose="020B0600070205080204" pitchFamily="34" charset="-128"/>
              </a:rPr>
              <a:t>the</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basis</a:t>
            </a:r>
            <a:r>
              <a:rPr lang="de-DE" altLang="de-DE" sz="2400" dirty="0">
                <a:solidFill>
                  <a:srgbClr val="333333"/>
                </a:solidFill>
                <a:latin typeface="Calibri Light"/>
                <a:ea typeface="ＭＳ Ｐゴシック" panose="020B0600070205080204" pitchFamily="34" charset="-128"/>
              </a:rPr>
              <a:t> </a:t>
            </a:r>
            <a:r>
              <a:rPr lang="de-DE" altLang="de-DE" sz="2400" dirty="0" err="1">
                <a:solidFill>
                  <a:srgbClr val="333333"/>
                </a:solidFill>
                <a:latin typeface="Calibri Light"/>
                <a:ea typeface="ＭＳ Ｐゴシック" panose="020B0600070205080204" pitchFamily="34" charset="-128"/>
              </a:rPr>
              <a:t>of</a:t>
            </a:r>
            <a:r>
              <a:rPr lang="en-US" altLang="de-DE" sz="2400" dirty="0">
                <a:solidFill>
                  <a:srgbClr val="333333"/>
                </a:solidFill>
                <a:latin typeface="Calibri Light"/>
                <a:ea typeface="ＭＳ Ｐゴシック" panose="020B0600070205080204" pitchFamily="34" charset="-128"/>
              </a:rPr>
              <a:t> very complex information in our environment</a:t>
            </a:r>
            <a:r>
              <a:rPr lang="de-DE" altLang="de-DE" sz="2400" dirty="0">
                <a:solidFill>
                  <a:srgbClr val="333333"/>
                </a:solidFill>
                <a:latin typeface="Calibri Light"/>
                <a:ea typeface="ＭＳ Ｐゴシック" panose="020B0600070205080204" pitchFamily="34" charset="-128"/>
              </a:rPr>
              <a:t>.</a:t>
            </a:r>
            <a:r>
              <a:rPr lang="en-US" altLang="de-DE" sz="2400" dirty="0">
                <a:solidFill>
                  <a:srgbClr val="333333"/>
                </a:solidFill>
                <a:latin typeface="Calibri Light"/>
                <a:ea typeface="ＭＳ Ｐゴシック" panose="020B0600070205080204" pitchFamily="34" charset="-128"/>
              </a:rPr>
              <a:t> </a:t>
            </a: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Sometimes, we come to a conclusion without 100% proof</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342900" indent="-342900" algn="l" eaLnBrk="1" hangingPunct="1">
              <a:buClr>
                <a:srgbClr val="333333"/>
              </a:buClr>
              <a:buFont typeface="WingDings"/>
              <a:buChar char=""/>
            </a:pPr>
            <a:r>
              <a:rPr lang="en-US" altLang="de-DE" sz="2400" dirty="0">
                <a:solidFill>
                  <a:srgbClr val="333333"/>
                </a:solidFill>
                <a:latin typeface="Calibri Light"/>
                <a:ea typeface="ＭＳ Ｐゴシック" panose="020B0600070205080204" pitchFamily="34" charset="-128"/>
              </a:rPr>
              <a:t>A happy medium should be found between</a:t>
            </a:r>
            <a:r>
              <a:rPr lang="de-DE" altLang="de-DE" sz="2400" dirty="0">
                <a:solidFill>
                  <a:srgbClr val="333333"/>
                </a:solidFill>
                <a:latin typeface="Calibri Light"/>
                <a:ea typeface="ＭＳ Ｐゴシック" panose="020B0600070205080204" pitchFamily="34" charset="-128"/>
              </a:rPr>
              <a:t>:</a:t>
            </a:r>
            <a:endParaRPr lang="en-US" altLang="de-DE" sz="2400"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making a hasty decision (</a:t>
            </a:r>
            <a:r>
              <a:rPr lang="en-US" altLang="de-DE" sz="2400" dirty="0">
                <a:solidFill>
                  <a:srgbClr val="004992"/>
                </a:solidFill>
                <a:latin typeface="Calibri Light"/>
                <a:ea typeface="ＭＳ Ｐゴシック" panose="020B0600070205080204" pitchFamily="34" charset="-128"/>
              </a:rPr>
              <a:t>risk:</a:t>
            </a:r>
            <a:r>
              <a:rPr lang="en-US" altLang="de-DE" sz="2400" dirty="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poor</a:t>
            </a:r>
            <a:r>
              <a:rPr lang="en-US" altLang="de-DE" sz="2400" dirty="0">
                <a:solidFill>
                  <a:srgbClr val="333333"/>
                </a:solidFill>
                <a:latin typeface="Calibri Light"/>
                <a:ea typeface="ＭＳ Ｐゴシック" panose="020B0600070205080204" pitchFamily="34" charset="-128"/>
              </a:rPr>
              <a:t> decision)</a:t>
            </a:r>
            <a:br>
              <a:rPr lang="en-US" altLang="de-DE" sz="2400" dirty="0">
                <a:solidFill>
                  <a:srgbClr val="333333"/>
                </a:solidFill>
                <a:latin typeface="Calibri Light"/>
                <a:ea typeface="ＭＳ Ｐゴシック" panose="020B0600070205080204" pitchFamily="34" charset="-128"/>
              </a:rPr>
            </a:br>
            <a:r>
              <a:rPr lang="en-US" altLang="de-DE" sz="2400" i="1" dirty="0">
                <a:solidFill>
                  <a:srgbClr val="333333"/>
                </a:solidFill>
                <a:latin typeface="Calibri Light"/>
                <a:ea typeface="ＭＳ Ｐゴシック" panose="020B0600070205080204" pitchFamily="34" charset="-128"/>
              </a:rPr>
              <a:t>and</a:t>
            </a:r>
            <a:endParaRPr lang="en-US" altLang="de-DE" sz="600" i="1" dirty="0">
              <a:solidFill>
                <a:srgbClr val="333333"/>
              </a:solidFill>
              <a:latin typeface="Calibri Light"/>
              <a:ea typeface="ＭＳ Ｐゴシック" panose="020B0600070205080204" pitchFamily="34" charset="-128"/>
            </a:endParaRPr>
          </a:p>
          <a:p>
            <a:pPr marL="914400" lvl="1" indent="-342900" algn="l" eaLnBrk="1" hangingPunct="1">
              <a:spcBef>
                <a:spcPts val="1999"/>
              </a:spcBef>
              <a:buClr>
                <a:srgbClr val="000000"/>
              </a:buClr>
              <a:buFont typeface="WingDings"/>
              <a:buChar char=""/>
            </a:pPr>
            <a:r>
              <a:rPr lang="en-US" altLang="de-DE" sz="2400" dirty="0">
                <a:solidFill>
                  <a:srgbClr val="333333"/>
                </a:solidFill>
                <a:latin typeface="Calibri Light"/>
                <a:ea typeface="ＭＳ Ｐゴシック" panose="020B0600070205080204" pitchFamily="34" charset="-128"/>
              </a:rPr>
              <a:t>being overly accurate (</a:t>
            </a:r>
            <a:r>
              <a:rPr lang="en-US" altLang="de-DE" sz="2400" dirty="0">
                <a:solidFill>
                  <a:srgbClr val="004992"/>
                </a:solidFill>
                <a:latin typeface="Calibri Light"/>
                <a:ea typeface="ＭＳ Ｐゴシック" panose="020B0600070205080204" pitchFamily="34" charset="-128"/>
              </a:rPr>
              <a:t>disadvantage:</a:t>
            </a:r>
            <a:r>
              <a:rPr lang="en-US" altLang="de-DE" sz="2400" dirty="0">
                <a:solidFill>
                  <a:srgbClr val="333333"/>
                </a:solidFill>
                <a:latin typeface="Calibri Light"/>
                <a:ea typeface="ＭＳ Ｐゴシック" panose="020B0600070205080204" pitchFamily="34" charset="-128"/>
              </a:rPr>
              <a:t> takes too much time)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a:t>
            </a:fld>
            <a:endParaRPr lang="de-DE"/>
          </a:p>
        </p:txBody>
      </p:sp>
    </p:spTree>
    <p:extLst>
      <p:ext uri="{BB962C8B-B14F-4D97-AF65-F5344CB8AC3E}">
        <p14:creationId xmlns:p14="http://schemas.microsoft.com/office/powerpoint/2010/main" val="74130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7</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42313641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r>
                        <a:rPr kumimoji="0" lang="en-US" sz="2400" b="1" i="0" u="none" strike="noStrike" cap="none" normalizeH="0" baseline="0" dirty="0">
                          <a:ln>
                            <a:noFill/>
                          </a:ln>
                          <a:solidFill>
                            <a:srgbClr val="333333"/>
                          </a:solidFill>
                          <a:effectLst/>
                          <a:latin typeface="Calibri Light"/>
                        </a:rPr>
                        <a:t>– What would you do?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8</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365163475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probably </a:t>
                      </a:r>
                      <a:r>
                        <a:rPr kumimoji="0" lang="en-US" sz="2400" b="0" i="0" u="none" strike="noStrike" cap="none" normalizeH="0" baseline="0" dirty="0">
                          <a:ln>
                            <a:noFill/>
                          </a:ln>
                          <a:solidFill>
                            <a:srgbClr val="333333"/>
                          </a:solidFill>
                          <a:effectLst/>
                          <a:latin typeface="Calibri Light"/>
                        </a:rPr>
                        <a:t>– the saying is</a:t>
                      </a:r>
                      <a:r>
                        <a:rPr kumimoji="0" lang="en-US" sz="2400" b="0" i="0" u="none" strike="noStrike" cap="none" normalizeH="0" baseline="0">
                          <a:ln>
                            <a:noFill/>
                          </a:ln>
                          <a:solidFill>
                            <a:srgbClr val="333333"/>
                          </a:solidFill>
                          <a:effectLst/>
                          <a:latin typeface="Calibri Light"/>
                        </a:rPr>
                        <a:t>: “No </a:t>
                      </a:r>
                      <a:r>
                        <a:rPr kumimoji="0" lang="en-US" sz="2400" b="0" i="0" u="none" strike="noStrike" cap="none" normalizeH="0" baseline="0" dirty="0">
                          <a:ln>
                            <a:noFill/>
                          </a:ln>
                          <a:solidFill>
                            <a:srgbClr val="333333"/>
                          </a:solidFill>
                          <a:effectLst/>
                          <a:latin typeface="Calibri Light"/>
                        </a:rPr>
                        <a:t>smoke without </a:t>
                      </a:r>
                      <a:r>
                        <a:rPr kumimoji="0" lang="en-US" sz="2400" b="0" i="0" u="none" strike="noStrike" cap="none" normalizeH="0" baseline="0">
                          <a:ln>
                            <a:noFill/>
                          </a:ln>
                          <a:solidFill>
                            <a:srgbClr val="333333"/>
                          </a:solidFill>
                          <a:effectLst/>
                          <a:latin typeface="Calibri Light"/>
                        </a:rPr>
                        <a:t>fire!”</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Call the fire department: negligence may be worse than a false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 </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Inferences without 100% proof</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9</a:t>
            </a:fld>
            <a:endParaRPr lang="de-DE"/>
          </a:p>
        </p:txBody>
      </p:sp>
      <p:graphicFrame>
        <p:nvGraphicFramePr>
          <p:cNvPr id="6" name="Group 25"/>
          <p:cNvGraphicFramePr>
            <a:graphicFrameLocks noGrp="1"/>
          </p:cNvGraphicFramePr>
          <p:nvPr>
            <p:extLst>
              <p:ext uri="{D42A27DB-BD31-4B8C-83A1-F6EECF244321}">
                <p14:modId xmlns:p14="http://schemas.microsoft.com/office/powerpoint/2010/main" val="96212217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Event</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justified?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Smoke is coming out of a window.</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fire?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probably </a:t>
                      </a:r>
                      <a:r>
                        <a:rPr kumimoji="0" lang="en-US" sz="2400" b="0" i="0" u="none" strike="noStrike" cap="none" normalizeH="0" baseline="0" dirty="0">
                          <a:ln>
                            <a:noFill/>
                          </a:ln>
                          <a:solidFill>
                            <a:srgbClr val="333333"/>
                          </a:solidFill>
                          <a:effectLst/>
                          <a:latin typeface="Calibri Light"/>
                        </a:rPr>
                        <a:t>– the saying is</a:t>
                      </a:r>
                      <a:r>
                        <a:rPr kumimoji="0" lang="en-US" sz="2400" b="0" i="0" u="none" strike="noStrike" cap="none" normalizeH="0" baseline="0">
                          <a:ln>
                            <a:noFill/>
                          </a:ln>
                          <a:solidFill>
                            <a:srgbClr val="333333"/>
                          </a:solidFill>
                          <a:effectLst/>
                          <a:latin typeface="Calibri Light"/>
                        </a:rPr>
                        <a:t>: “No </a:t>
                      </a:r>
                      <a:r>
                        <a:rPr kumimoji="0" lang="en-US" sz="2400" b="0" i="0" u="none" strike="noStrike" cap="none" normalizeH="0" baseline="0" dirty="0">
                          <a:ln>
                            <a:noFill/>
                          </a:ln>
                          <a:solidFill>
                            <a:srgbClr val="333333"/>
                          </a:solidFill>
                          <a:effectLst/>
                          <a:latin typeface="Calibri Light"/>
                        </a:rPr>
                        <a:t>smoke without </a:t>
                      </a:r>
                      <a:r>
                        <a:rPr kumimoji="0" lang="en-US" sz="2400" b="0" i="0" u="none" strike="noStrike" cap="none" normalizeH="0" baseline="0">
                          <a:ln>
                            <a:noFill/>
                          </a:ln>
                          <a:solidFill>
                            <a:srgbClr val="333333"/>
                          </a:solidFill>
                          <a:effectLst/>
                          <a:latin typeface="Calibri Light"/>
                        </a:rPr>
                        <a:t>fire!”</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Call the fire department: negligence may be worse than a false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A man is babbling.</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drunk?</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333333"/>
                          </a:solidFill>
                          <a:effectLst/>
                          <a:latin typeface="Calibri Light"/>
                        </a:rPr>
                        <a:t>could be </a:t>
                      </a:r>
                      <a:r>
                        <a:rPr kumimoji="0" lang="en-US" sz="2400" b="0" i="0" u="none" strike="noStrike" cap="none" normalizeH="0" baseline="0" dirty="0">
                          <a:ln>
                            <a:noFill/>
                          </a:ln>
                          <a:solidFill>
                            <a:srgbClr val="333333"/>
                          </a:solidFill>
                          <a:effectLst/>
                          <a:latin typeface="Calibri Light"/>
                        </a:rPr>
                        <a:t>– but there are a number of other explanations (e.g. dementia, stroke). If you don’t consider other explanations, you may insult him (e.g. showing disgust).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06942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a:t>
            </a:fld>
            <a:endParaRPr lang="de-DE"/>
          </a:p>
        </p:txBody>
      </p:sp>
      <p:graphicFrame>
        <p:nvGraphicFramePr>
          <p:cNvPr id="6" name="Group 111"/>
          <p:cNvGraphicFramePr>
            <a:graphicFrameLocks noGrp="1"/>
          </p:cNvGraphicFramePr>
          <p:nvPr>
            <p:extLst>
              <p:ext uri="{D42A27DB-BD31-4B8C-83A1-F6EECF244321}">
                <p14:modId xmlns:p14="http://schemas.microsoft.com/office/powerpoint/2010/main" val="2207584002"/>
              </p:ext>
            </p:extLst>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chemeClr val="accent1"/>
                          </a:solidFill>
                          <a:effectLst/>
                          <a:latin typeface="Calibri Light"/>
                          <a:ea typeface="+mn-ea"/>
                          <a:cs typeface="+mn-cs"/>
                        </a:rPr>
                        <a:t>???</a:t>
                      </a:r>
                      <a:r>
                        <a:rPr kumimoji="0" lang="en-US" sz="1800" b="0" i="0" u="none" strike="noStrike" kern="1200" cap="none" normalizeH="0" baseline="0" dirty="0">
                          <a:ln>
                            <a:noFill/>
                          </a:ln>
                          <a:solidFill>
                            <a:srgbClr val="333333"/>
                          </a:solidFill>
                          <a:effectLst/>
                          <a:latin typeface="Calibri Light"/>
                          <a:ea typeface="+mn-ea"/>
                          <a:cs typeface="+mn-cs"/>
                        </a:rPr>
                        <a:t> </a:t>
                      </a:r>
                      <a:r>
                        <a:rPr kumimoji="0" lang="en-US" sz="1800" b="0" i="0" u="none" strike="noStrike" kern="1200" cap="none" normalizeH="0" baseline="0" dirty="0">
                          <a:ln>
                            <a:noFill/>
                          </a:ln>
                          <a:solidFill>
                            <a:schemeClr val="bg1"/>
                          </a:solidFill>
                          <a:effectLst/>
                          <a:latin typeface="Calibri Light"/>
                          <a:ea typeface="+mn-ea"/>
                          <a:cs typeface="+mn-cs"/>
                        </a:rPr>
                        <a:t>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Example:</a:t>
                      </a:r>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en-US" sz="1800" b="0" i="0" u="none" strike="noStrike" kern="1200" cap="none" normalizeH="0" baseline="0" dirty="0">
                          <a:ln>
                            <a:noFill/>
                          </a:ln>
                          <a:solidFill>
                            <a:schemeClr val="bg1"/>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chemeClr val="bg1"/>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63340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a:t>
            </a:fld>
            <a:endParaRPr lang="de-DE"/>
          </a:p>
        </p:txBody>
      </p:sp>
      <p:graphicFrame>
        <p:nvGraphicFramePr>
          <p:cNvPr id="6" name="Group 111"/>
          <p:cNvGraphicFramePr>
            <a:graphicFrameLocks noGrp="1"/>
          </p:cNvGraphicFramePr>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Calibri Ligh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Example:</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9524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a:t>
            </a:fld>
            <a:endParaRPr lang="de-DE"/>
          </a:p>
        </p:txBody>
      </p:sp>
      <p:graphicFrame>
        <p:nvGraphicFramePr>
          <p:cNvPr id="6" name="Group 111"/>
          <p:cNvGraphicFramePr>
            <a:graphicFrameLocks noGrp="1"/>
          </p:cNvGraphicFramePr>
          <p:nvPr/>
        </p:nvGraphicFramePr>
        <p:xfrm>
          <a:off x="408955" y="1955958"/>
          <a:ext cx="11376000" cy="442537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domain</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rPr>
                        <a:t>example</a:t>
                      </a:r>
                      <a:endParaRPr kumimoji="0" lang="de-DE" sz="18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63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kern="1200" cap="none" normalizeH="0" baseline="0">
                          <a:ln>
                            <a:noFill/>
                          </a:ln>
                          <a:solidFill>
                            <a:srgbClr val="333333"/>
                          </a:solidFill>
                          <a:effectLst/>
                          <a:latin typeface="Calibri Light"/>
                          <a:ea typeface="+mn-ea"/>
                          <a:cs typeface="+mn-cs"/>
                        </a:rPr>
                        <a:t>politics</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Calibri Ligh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Example:</a:t>
                      </a:r>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en-US" sz="1800" b="0" i="0" u="none" strike="noStrike" kern="1200" cap="none" normalizeH="0" baseline="0" dirty="0">
                          <a:ln>
                            <a:noFill/>
                          </a:ln>
                          <a:solidFill>
                            <a:srgbClr val="333333"/>
                          </a:solidFill>
                          <a:effectLst/>
                          <a:latin typeface="Calibri Ligh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8216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Single symptom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diagnosis?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87863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2613488086"/>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FFFFFF"/>
                          </a:solidFill>
                          <a:effectLst/>
                          <a:latin typeface="Calibri Light"/>
                        </a:rPr>
                        <a:t> allegedly over 70 hidden clues, some on the “Abbey Road-Cover” (on the right):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err="1">
                          <a:ln>
                            <a:noFill/>
                          </a:ln>
                          <a:solidFill>
                            <a:srgbClr val="FFFFFF"/>
                          </a:solidFill>
                          <a:effectLst/>
                          <a:latin typeface="Calibri Light"/>
                        </a:rPr>
                        <a:t>Licence</a:t>
                      </a:r>
                      <a:r>
                        <a:rPr kumimoji="0" lang="en-US" sz="1800" b="0" i="0" u="none" strike="noStrike" cap="none" normalizeH="0" baseline="0" dirty="0">
                          <a:ln>
                            <a:noFill/>
                          </a:ln>
                          <a:solidFill>
                            <a:srgbClr val="FFFFFF"/>
                          </a:solidFill>
                          <a:effectLst/>
                          <a:latin typeface="Calibri Light"/>
                        </a:rPr>
                        <a:t> plate “LMW” (see arrow): “Linda McCartney Weeping”.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94753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3543640987"/>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allegedly over 70 hidden clues, some on </a:t>
                      </a:r>
                      <a:r>
                        <a:rPr kumimoji="0" lang="en-US" sz="1800" b="0" i="0" u="none" strike="noStrike" cap="none" normalizeH="0" baseline="0">
                          <a:ln>
                            <a:noFill/>
                          </a:ln>
                          <a:solidFill>
                            <a:srgbClr val="333333"/>
                          </a:solidFill>
                          <a:effectLst/>
                          <a:latin typeface="Calibri Light"/>
                        </a:rPr>
                        <a:t>the “Abbey Road-Cover” </a:t>
                      </a:r>
                      <a:r>
                        <a:rPr kumimoji="0" lang="en-US" sz="1800" b="0" i="0" u="none" strike="noStrike" cap="none" normalizeH="0" baseline="0" dirty="0">
                          <a:ln>
                            <a:noFill/>
                          </a:ln>
                          <a:solidFill>
                            <a:srgbClr val="333333"/>
                          </a:solidFill>
                          <a:effectLst/>
                          <a:latin typeface="Calibri Light"/>
                        </a:rPr>
                        <a:t>(on the right):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Licence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a:ln>
                            <a:noFill/>
                          </a:ln>
                          <a:solidFill>
                            <a:srgbClr val="333333"/>
                          </a:solidFill>
                          <a:effectLst/>
                          <a:latin typeface="Calibri Light"/>
                        </a:rPr>
                        <a:t>plate “LMW” </a:t>
                      </a:r>
                      <a:r>
                        <a:rPr kumimoji="0" lang="en-US" sz="1800" b="0" i="0" u="none" strike="noStrike" cap="none" normalizeH="0" baseline="0" dirty="0">
                          <a:ln>
                            <a:noFill/>
                          </a:ln>
                          <a:solidFill>
                            <a:srgbClr val="333333"/>
                          </a:solidFill>
                          <a:effectLst/>
                          <a:latin typeface="Calibri Light"/>
                        </a:rPr>
                        <a:t>(see arrow</a:t>
                      </a:r>
                      <a:r>
                        <a:rPr kumimoji="0" lang="en-US" sz="1800" b="0" i="0" u="none" strike="noStrike" cap="none" normalizeH="0" baseline="0">
                          <a:ln>
                            <a:noFill/>
                          </a:ln>
                          <a:solidFill>
                            <a:srgbClr val="333333"/>
                          </a:solidFill>
                          <a:effectLst/>
                          <a:latin typeface="Calibri Light"/>
                        </a:rPr>
                        <a:t>): “Linda McCartney Weeping”.</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chemeClr val="bg1"/>
                        </a:buClr>
                        <a:buSzTx/>
                        <a:buFont typeface="WingDings"/>
                        <a:buChar char=""/>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a:t>
            </a:fld>
            <a:endParaRPr lang="de-DE"/>
          </a:p>
        </p:txBody>
      </p:sp>
      <p:graphicFrame>
        <p:nvGraphicFramePr>
          <p:cNvPr id="11" name="Group 21"/>
          <p:cNvGraphicFramePr>
            <a:graphicFrameLocks noGrp="1"/>
          </p:cNvGraphicFramePr>
          <p:nvPr>
            <p:extLst>
              <p:ext uri="{D42A27DB-BD31-4B8C-83A1-F6EECF244321}">
                <p14:modId xmlns:p14="http://schemas.microsoft.com/office/powerpoint/2010/main" val="3652497220"/>
              </p:ext>
            </p:extLst>
          </p:nvPr>
        </p:nvGraphicFramePr>
        <p:xfrm>
          <a:off x="381000" y="2239104"/>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a:t>
                      </a:r>
                      <a:r>
                        <a:rPr kumimoji="0" lang="en-US" sz="1800" b="0" i="0" u="none" strike="noStrike" cap="none" normalizeH="0" baseline="0" dirty="0">
                          <a:ln>
                            <a:noFill/>
                          </a:ln>
                          <a:solidFill>
                            <a:srgbClr val="333333"/>
                          </a:solidFill>
                          <a:effectLst/>
                          <a:latin typeface="Calibri Light"/>
                        </a:rPr>
                        <a:t> allegedly over 70 hidden clues, some on the “Abbey Road-Cover” (on the right):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Licence</a:t>
                      </a:r>
                      <a:r>
                        <a:rPr kumimoji="0" lang="en-US" sz="18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Same appearance and voice.</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Evidence seems made up, LMW could mean anything.</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08023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McCartney’s humorous response to the rumours relating to his death: a solo album with the title “Paul is live”. Note, the cover is similar to the Abbey road cover shown before. </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a:t>
            </a:fld>
            <a:endParaRPr lang="de-DE"/>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Was Paul McCartney replaced by a double?</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itchFamily="-105" charset="-128"/>
              </a:rPr>
              <a:t>They are often more exciting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They are based on statements that are difficult to check or prove (e.g. that the bass playing style of Paul McCartney had changed).</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They conceal alternative explanations (e.g. that LMW can mean anything).</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itchFamily="-105" charset="-128"/>
              </a:rPr>
              <a:t>Legends are sometimes based on facts that are taken out of context. The significance of these details is also largely exaggerated (McCartney really is left-handed, however, that does not exclude the possibility of holding a cigarette in his right hand, e.g. because the photographer asked him to).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de-DE" sz="2400">
                <a:solidFill>
                  <a:srgbClr val="333333"/>
                </a:solidFill>
                <a:latin typeface="Calibri Light"/>
                <a:ea typeface="ＭＳ Ｐゴシック" pitchFamily="-105" charset="-128"/>
              </a:rPr>
              <a:t>There are numerous examples in history where minorities and outcasts were falsely blamed for uncontrollable, catastrophic events. </a:t>
            </a:r>
            <a:r>
              <a:rPr lang="de-DE" sz="2400" dirty="0">
                <a:solidFill>
                  <a:srgbClr val="333333"/>
                </a:solidFill>
                <a:latin typeface="Calibri Light"/>
                <a:ea typeface="ＭＳ Ｐゴシック" pitchFamily="-105" charset="-128"/>
              </a:rPr>
              <a:t>For example, in medieval times a poor harvest was often blamed on witchcraft or religious minorities.</a:t>
            </a:r>
          </a:p>
          <a:p>
            <a:pPr marL="342900" lvl="0" indent="-342900" defTabSz="914400" fontAlgn="base">
              <a:buClr>
                <a:srgbClr val="000000"/>
              </a:buClr>
              <a:buFont typeface="WingDings"/>
              <a:buChar char=""/>
              <a:defRPr/>
            </a:pPr>
            <a:r>
              <a:rPr lang="de-DE" sz="2400" dirty="0">
                <a:solidFill>
                  <a:srgbClr val="333333"/>
                </a:solidFill>
                <a:latin typeface="Calibri Light"/>
                <a:ea typeface="ＭＳ Ｐゴシック" pitchFamily="-105" charset="-128"/>
              </a:rPr>
              <a:t>These simple explanations reduced tension and fear and provided the illusion of control.</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Why are we doing this?</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Studies show that many people with psychosis (but not all!) </a:t>
            </a:r>
            <a:r>
              <a:rPr lang="en-US" altLang="de-DE" sz="2400" dirty="0">
                <a:solidFill>
                  <a:srgbClr val="004992"/>
                </a:solidFill>
                <a:latin typeface="Calibri Light"/>
                <a:ea typeface="+mj-ea"/>
                <a:cs typeface="+mj-cs"/>
              </a:rPr>
              <a:t>make decisions on the basis of little information</a:t>
            </a:r>
            <a:r>
              <a:rPr lang="en-US" altLang="de-DE" sz="2400" dirty="0">
                <a:solidFill>
                  <a:srgbClr val="333333"/>
                </a:solidFill>
                <a:latin typeface="Calibri Light"/>
                <a:ea typeface="+mj-ea"/>
                <a:cs typeface="+mj-cs"/>
              </a:rPr>
              <a:t>.</a:t>
            </a:r>
          </a:p>
          <a:p>
            <a:pPr marL="342900" lvl="0" indent="-342900" defTabSz="914377">
              <a:buClr>
                <a:srgbClr val="000000"/>
              </a:buClr>
              <a:buFont typeface="WingDings"/>
              <a:buChar char=""/>
            </a:pPr>
            <a:r>
              <a:rPr lang="en-US" altLang="de-DE" sz="2400" dirty="0">
                <a:solidFill>
                  <a:srgbClr val="333333"/>
                </a:solidFill>
                <a:latin typeface="Calibri Light"/>
                <a:ea typeface="+mj-ea"/>
                <a:cs typeface="+mj-cs"/>
              </a:rPr>
              <a:t>This style of decision making can easily lead to errors. Therefore, it is better to use a decision- making style that </a:t>
            </a:r>
            <a:r>
              <a:rPr lang="en-US" altLang="de-DE" sz="2400" dirty="0">
                <a:solidFill>
                  <a:srgbClr val="004992"/>
                </a:solidFill>
                <a:latin typeface="Calibri Light"/>
                <a:ea typeface="+mj-ea"/>
                <a:cs typeface="+mj-cs"/>
              </a:rPr>
              <a:t>takes into account all available information</a:t>
            </a:r>
            <a:r>
              <a:rPr lang="en-US" altLang="de-DE" sz="2400" dirty="0">
                <a:solidFill>
                  <a:srgbClr val="333333"/>
                </a:solidFill>
                <a:latin typeface="Calibri Light"/>
                <a:ea typeface="+mj-ea"/>
                <a:cs typeface="+mj-cs"/>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3" name="Slide Number Placeholder 2"/>
          <p:cNvSpPr>
            <a:spLocks noGrp="1"/>
          </p:cNvSpPr>
          <p:nvPr>
            <p:ph type="sldNum" sz="quarter" idx="12"/>
          </p:nvPr>
        </p:nvSpPr>
        <p:spPr/>
        <p:txBody>
          <a:bodyPr/>
          <a:lstStyle/>
          <a:p>
            <a:pPr>
              <a:defRPr/>
            </a:pPr>
            <a:fld id="{2EB15F39-71FC-497E-8940-692DFC004CE9}" type="slidenum">
              <a:rPr lang="de-DE" smtClean="0"/>
              <a:pPr>
                <a:defRPr/>
              </a:pPr>
              <a:t>21</a:t>
            </a:fld>
            <a:endParaRPr lang="de-DE"/>
          </a:p>
        </p:txBody>
      </p:sp>
    </p:spTree>
    <p:extLst>
      <p:ext uri="{BB962C8B-B14F-4D97-AF65-F5344CB8AC3E}">
        <p14:creationId xmlns:p14="http://schemas.microsoft.com/office/powerpoint/2010/main" val="157996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22</a:t>
            </a:fld>
            <a:endParaRPr lang="de-DE"/>
          </a:p>
        </p:txBody>
      </p:sp>
      <p:sp>
        <p:nvSpPr>
          <p:cNvPr id="47129" name="Rechteck 1"/>
          <p:cNvSpPr>
            <a:spLocks noChangeArrowheads="1"/>
          </p:cNvSpPr>
          <p:nvPr/>
        </p:nvSpPr>
        <p:spPr bwMode="auto">
          <a:xfrm>
            <a:off x="408954"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437949536"/>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Explanation during psychosis</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Other explanations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You hear a crackling noise on the phone line.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The CIA is eavesdropping on you.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Wire damage; typical sounds of a distant call; poor reception during mobile phone call.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Radio plays “Toxic” by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Secret sign for an upcoming toxic chemical attack.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 station specialises in pop music.</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White dust on the kitchen table, wasn't there before.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An attempt to poison you with anthrax has been made; the police planted drugs to frame you.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Someone has just been baking; no one has dusted for a while.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Try to avoid hasty as well as prolonged decision-making.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24</a:t>
            </a:fld>
            <a:endParaRPr lang="de-DE"/>
          </a:p>
        </p:txBody>
      </p:sp>
    </p:spTree>
    <p:extLst>
      <p:ext uri="{BB962C8B-B14F-4D97-AF65-F5344CB8AC3E}">
        <p14:creationId xmlns:p14="http://schemas.microsoft.com/office/powerpoint/2010/main" val="1950748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(1)</a:t>
            </a:r>
          </a:p>
        </p:txBody>
      </p:sp>
      <p:sp>
        <p:nvSpPr>
          <p:cNvPr id="583683" name="Rectangle 3"/>
          <p:cNvSpPr>
            <a:spLocks noGrp="1" noChangeArrowheads="1"/>
          </p:cNvSpPr>
          <p:nvPr>
            <p:ph idx="1"/>
          </p:nvPr>
        </p:nvSpPr>
        <p:spPr/>
        <p:txBody>
          <a:bodyPr>
            <a:noAutofit/>
          </a:bodyPr>
          <a:lstStyle/>
          <a:p>
            <a:pPr algn="l" eaLnBrk="1" hangingPunct="1">
              <a:defRPr/>
            </a:pPr>
            <a:r>
              <a:rPr lang="en-US" sz="2400" dirty="0">
                <a:solidFill>
                  <a:srgbClr val="333333"/>
                </a:solidFill>
                <a:latin typeface="Calibri Light"/>
                <a:ea typeface="+mn-ea"/>
              </a:rPr>
              <a:t>In the following you will see a series of pictures. It starts with only one detail of the picture. Then, another detail is added. This continues until the whole picture is revealed.</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Your task is to identify the object.</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Try to avoid hasty as well as prolonged decision-making.</a:t>
            </a:r>
          </a:p>
          <a:p>
            <a:pPr marL="342900" indent="-342900" algn="l" eaLnBrk="1" hangingPunct="1">
              <a:buClr>
                <a:srgbClr val="333333"/>
              </a:buClr>
              <a:buFont typeface="WingDings"/>
              <a:buChar char=""/>
              <a:defRPr/>
            </a:pPr>
            <a:r>
              <a:rPr lang="en-US" sz="2400" dirty="0">
                <a:solidFill>
                  <a:srgbClr val="333333"/>
                </a:solidFill>
                <a:latin typeface="Calibri Light"/>
                <a:ea typeface="+mn-ea"/>
              </a:rPr>
              <a:t>Discuss evidence for and against each alternative.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25</a:t>
            </a:fld>
            <a:endParaRPr lang="de-DE"/>
          </a:p>
        </p:txBody>
      </p:sp>
    </p:spTree>
    <p:extLst>
      <p:ext uri="{BB962C8B-B14F-4D97-AF65-F5344CB8AC3E}">
        <p14:creationId xmlns:p14="http://schemas.microsoft.com/office/powerpoint/2010/main" val="42662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cs typeface="Times New Roman" panose="02020603050405020304" pitchFamily="18" charset="0"/>
              </a:rPr>
              <a:t>Several alternative interpretations are provided.</a:t>
            </a:r>
          </a:p>
          <a:p>
            <a:pPr lvl="0" defTabSz="914400" fontAlgn="base"/>
            <a:r>
              <a:rPr lang="en-GB" altLang="ko-KR" sz="2400" dirty="0">
                <a:solidFill>
                  <a:srgbClr val="333333"/>
                </a:solidFill>
                <a:latin typeface="Calibri Light"/>
                <a:ea typeface="굴림" pitchFamily="34" charset="-127"/>
              </a:rPr>
              <a:t>Please discuss with the group how likely you find each option and whether you feel confident enough to make a decision.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B6819681-7691-1D16-4C57-241625E45A7D}"/>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27</a:t>
            </a:fld>
            <a:endParaRPr 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7" name="Title 6"/>
          <p:cNvSpPr>
            <a:spLocks noGrp="1"/>
          </p:cNvSpPr>
          <p:nvPr>
            <p:ph type="title"/>
          </p:nvPr>
        </p:nvSpPr>
        <p:spPr/>
        <p:txBody>
          <a:bodyPr/>
          <a:lstStyle/>
          <a:p>
            <a:r>
              <a:rPr lang="en-US" sz="3600"/>
              <a:t>What might be presented in this picture?</a:t>
            </a:r>
          </a:p>
        </p:txBody>
      </p:sp>
      <p:sp>
        <p:nvSpPr>
          <p:cNvPr id="1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C766620C-A6FF-B749-9374-4EDF582ACD21}"/>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28</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EEF8EF41-7E97-CF93-E35D-3AFD4F1572FB}"/>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29</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6753303F-E2DB-28C0-119B-620A544FFA8A}"/>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30</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35D13E00-0E94-F6CF-CBE0-5BEDE8F931C1}"/>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31</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1703F898-AB5B-8154-706F-D1F3302454C7}"/>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32</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9538F6EC-D4A4-479F-0CF7-0886C7BF5D11}"/>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33</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3E8D6A40-CB0F-2AD9-5059-0202D745AA8B}"/>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34</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B547FFB3-115B-5E1A-C987-DD29C936C8E5}"/>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35</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smiling </a:t>
            </a:r>
            <a:r>
              <a:rPr lang="de-DE" altLang="de-DE" sz="2000" dirty="0">
                <a:solidFill>
                  <a:srgbClr val="333333"/>
                </a:solidFill>
                <a:latin typeface="Calibri Light"/>
              </a:rPr>
              <a:t>face</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bowl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boat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sled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rocking </a:t>
            </a:r>
            <a:r>
              <a:rPr lang="de-DE" altLang="de-DE" sz="2000" dirty="0">
                <a:solidFill>
                  <a:srgbClr val="333333"/>
                </a:solidFill>
                <a:latin typeface="Calibri Light"/>
              </a:rPr>
              <a:t>chair</a:t>
            </a:r>
          </a:p>
          <a:p>
            <a:pPr marL="342900" indent="-342900" eaLnBrk="1" hangingPunct="1">
              <a:spcBef>
                <a:spcPts val="1200"/>
              </a:spcBef>
              <a:spcAft>
                <a:spcPts val="0"/>
              </a:spcAft>
              <a:buClr>
                <a:srgbClr val="333333"/>
              </a:buClr>
              <a:buFont typeface="WingDings"/>
              <a:buChar char=""/>
            </a:pPr>
            <a:r>
              <a:rPr lang="en-CA" altLang="de-DE" sz="2000">
                <a:solidFill>
                  <a:srgbClr val="333333"/>
                </a:solidFill>
                <a:latin typeface="Calibri Light"/>
              </a:rPr>
              <a:t>elephant’s</a:t>
            </a:r>
            <a:r>
              <a:rPr lang="de-DE" altLang="de-DE" sz="2000">
                <a:solidFill>
                  <a:srgbClr val="333333"/>
                </a:solidFill>
                <a:latin typeface="Calibri Light"/>
              </a:rPr>
              <a:t> </a:t>
            </a:r>
            <a:r>
              <a:rPr lang="de-DE" altLang="de-DE" sz="2000" dirty="0">
                <a:solidFill>
                  <a:srgbClr val="333333"/>
                </a:solidFill>
                <a:latin typeface="Calibri Light"/>
              </a:rPr>
              <a:t>head</a:t>
            </a:r>
          </a:p>
        </p:txBody>
      </p:sp>
    </p:spTree>
    <p:extLst>
      <p:ext uri="{BB962C8B-B14F-4D97-AF65-F5344CB8AC3E}">
        <p14:creationId xmlns:p14="http://schemas.microsoft.com/office/powerpoint/2010/main" val="2844815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ＭＳ Ｐゴシック" panose="020B0600070205080204" pitchFamily="34" charset="-128"/>
                <a:cs typeface="Times New Roman" panose="02020603050405020304" pitchFamily="18" charset="0"/>
              </a:rPr>
              <a:t>Here, no response alternatives are provided. </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You have to come up with your own ideas about the picture. Feel free to offer several alternatives. Please discuss your evaluations with the group.</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36</a:t>
            </a:fld>
            <a:endParaRPr 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B1FDC160-0FCB-3917-418C-62C05976C7D6}"/>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D514A68A-DEFB-F7C9-66CC-EBAB8ECD8810}"/>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6596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F9829154-BE3E-4E2D-6C62-A9851E3485F0}"/>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39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8870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5A8DFCD2-A22B-82E5-FDC3-7DB3D517813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1137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2C225272-ECB8-5D26-5A7C-A972BE1D9D2C}"/>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4691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512178CC-2225-A104-0131-84C5EC3F8B1A}"/>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1240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4CEC9CAF-1A6D-2DEE-059E-070AC9803CBF}"/>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43</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30271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55A1007A-C177-165E-0FF7-883634F73697}"/>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44</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569237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3</a:t>
            </a: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rPr>
              <a:t>Metacognitive Training 2 – Jumping to Conclusions I</a:t>
            </a:r>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E49427F-818A-4190-B760-7FE245179567}"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Tree>
    <p:extLst>
      <p:ext uri="{BB962C8B-B14F-4D97-AF65-F5344CB8AC3E}">
        <p14:creationId xmlns:p14="http://schemas.microsoft.com/office/powerpoint/2010/main" val="3763174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B4513-B665-E65A-8D35-7A8823A52857}"/>
            </a:ext>
          </a:extLst>
        </p:cNvPr>
        <p:cNvGrpSpPr/>
        <p:nvPr/>
      </p:nvGrpSpPr>
      <p:grpSpPr>
        <a:xfrm>
          <a:off x="0" y="0"/>
          <a:ext cx="0" cy="0"/>
          <a:chOff x="0" y="0"/>
          <a:chExt cx="0" cy="0"/>
        </a:xfrm>
      </p:grpSpPr>
      <p:sp>
        <p:nvSpPr>
          <p:cNvPr id="8" name="19">
            <a:extLst>
              <a:ext uri="{FF2B5EF4-FFF2-40B4-BE49-F238E27FC236}">
                <a16:creationId xmlns:a16="http://schemas.microsoft.com/office/drawing/2014/main" id="{76CCEF3D-D28E-7254-13CA-C6EBAB8F62F2}"/>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67DB6120-8205-D602-AC97-AECEFFA4FE9B}"/>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74BBCFA6-1529-1935-2CCA-9E1C9B09CEC9}"/>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83ADA81D-7955-515E-8DBF-AEB6AC974F98}"/>
              </a:ext>
            </a:extLst>
          </p:cNvPr>
          <p:cNvSpPr>
            <a:spLocks noGrp="1"/>
          </p:cNvSpPr>
          <p:nvPr>
            <p:ph type="sldNum" sz="quarter" idx="12"/>
          </p:nvPr>
        </p:nvSpPr>
        <p:spPr/>
        <p:txBody>
          <a:bodyPr/>
          <a:lstStyle/>
          <a:p>
            <a:pPr>
              <a:defRPr/>
            </a:pPr>
            <a:fld id="{CE49427F-818A-4190-B760-7FE245179567}" type="slidenum">
              <a:rPr lang="de-DE" smtClean="0"/>
              <a:pPr>
                <a:defRPr/>
              </a:pPr>
              <a:t>46</a:t>
            </a:fld>
            <a:endParaRPr lang="de-DE"/>
          </a:p>
        </p:txBody>
      </p:sp>
      <p:sp>
        <p:nvSpPr>
          <p:cNvPr id="10" name="Text Box 9">
            <a:extLst>
              <a:ext uri="{FF2B5EF4-FFF2-40B4-BE49-F238E27FC236}">
                <a16:creationId xmlns:a16="http://schemas.microsoft.com/office/drawing/2014/main" id="{B24B4C7F-E61C-25FC-E42B-2C6A46E033F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3347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6D79B-C2ED-B56B-407E-99397A176F23}"/>
            </a:ext>
          </a:extLst>
        </p:cNvPr>
        <p:cNvGrpSpPr/>
        <p:nvPr/>
      </p:nvGrpSpPr>
      <p:grpSpPr>
        <a:xfrm>
          <a:off x="0" y="0"/>
          <a:ext cx="0" cy="0"/>
          <a:chOff x="0" y="0"/>
          <a:chExt cx="0" cy="0"/>
        </a:xfrm>
      </p:grpSpPr>
      <p:sp>
        <p:nvSpPr>
          <p:cNvPr id="8" name="20">
            <a:extLst>
              <a:ext uri="{FF2B5EF4-FFF2-40B4-BE49-F238E27FC236}">
                <a16:creationId xmlns:a16="http://schemas.microsoft.com/office/drawing/2014/main" id="{F965FAAB-E6CD-F74F-77A2-00072AE6C0B4}"/>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5541ED1F-87BD-6BC0-C625-9EC66C4000C4}"/>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09D01876-0451-CE5F-B95D-2F0AA21190AA}"/>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CB1B5D5E-7213-BF25-C18C-15BBDE161F30}"/>
              </a:ext>
            </a:extLst>
          </p:cNvPr>
          <p:cNvSpPr>
            <a:spLocks noGrp="1"/>
          </p:cNvSpPr>
          <p:nvPr>
            <p:ph type="sldNum" sz="quarter" idx="12"/>
          </p:nvPr>
        </p:nvSpPr>
        <p:spPr/>
        <p:txBody>
          <a:bodyPr/>
          <a:lstStyle/>
          <a:p>
            <a:pPr>
              <a:defRPr/>
            </a:pPr>
            <a:fld id="{CE49427F-818A-4190-B760-7FE245179567}" type="slidenum">
              <a:rPr lang="de-DE" smtClean="0"/>
              <a:pPr>
                <a:defRPr/>
              </a:pPr>
              <a:t>47</a:t>
            </a:fld>
            <a:endParaRPr lang="de-DE"/>
          </a:p>
        </p:txBody>
      </p:sp>
      <p:sp>
        <p:nvSpPr>
          <p:cNvPr id="10" name="Text Box 9">
            <a:extLst>
              <a:ext uri="{FF2B5EF4-FFF2-40B4-BE49-F238E27FC236}">
                <a16:creationId xmlns:a16="http://schemas.microsoft.com/office/drawing/2014/main" id="{B1E0933A-589A-8141-593D-AAB891EA39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00463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125E5-E91D-CF2E-C94F-A1D5A5735D98}"/>
            </a:ext>
          </a:extLst>
        </p:cNvPr>
        <p:cNvGrpSpPr/>
        <p:nvPr/>
      </p:nvGrpSpPr>
      <p:grpSpPr>
        <a:xfrm>
          <a:off x="0" y="0"/>
          <a:ext cx="0" cy="0"/>
          <a:chOff x="0" y="0"/>
          <a:chExt cx="0" cy="0"/>
        </a:xfrm>
      </p:grpSpPr>
      <p:sp>
        <p:nvSpPr>
          <p:cNvPr id="8" name="21">
            <a:extLst>
              <a:ext uri="{FF2B5EF4-FFF2-40B4-BE49-F238E27FC236}">
                <a16:creationId xmlns:a16="http://schemas.microsoft.com/office/drawing/2014/main" id="{3F37E9B6-AEA8-1FF5-C360-6F2EB35F4524}"/>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152CFE9E-A5B5-4471-1B81-D7CA4C519BF0}"/>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AC80B359-11B7-37DD-4BBE-EBD2614B8473}"/>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C54421AC-1B76-8049-8CD9-9B15AE1E7705}"/>
              </a:ext>
            </a:extLst>
          </p:cNvPr>
          <p:cNvSpPr>
            <a:spLocks noGrp="1"/>
          </p:cNvSpPr>
          <p:nvPr>
            <p:ph type="sldNum" sz="quarter" idx="12"/>
          </p:nvPr>
        </p:nvSpPr>
        <p:spPr/>
        <p:txBody>
          <a:bodyPr/>
          <a:lstStyle/>
          <a:p>
            <a:pPr>
              <a:defRPr/>
            </a:pPr>
            <a:fld id="{CE49427F-818A-4190-B760-7FE245179567}" type="slidenum">
              <a:rPr lang="de-DE" smtClean="0"/>
              <a:pPr>
                <a:defRPr/>
              </a:pPr>
              <a:t>48</a:t>
            </a:fld>
            <a:endParaRPr lang="de-DE"/>
          </a:p>
        </p:txBody>
      </p:sp>
      <p:sp>
        <p:nvSpPr>
          <p:cNvPr id="10" name="Text Box 9">
            <a:extLst>
              <a:ext uri="{FF2B5EF4-FFF2-40B4-BE49-F238E27FC236}">
                <a16:creationId xmlns:a16="http://schemas.microsoft.com/office/drawing/2014/main" id="{5F2C3B76-3ACA-ED33-0499-27CA5E56103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130031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440C-F410-8795-1551-345CF39845EA}"/>
            </a:ext>
          </a:extLst>
        </p:cNvPr>
        <p:cNvGrpSpPr/>
        <p:nvPr/>
      </p:nvGrpSpPr>
      <p:grpSpPr>
        <a:xfrm>
          <a:off x="0" y="0"/>
          <a:ext cx="0" cy="0"/>
          <a:chOff x="0" y="0"/>
          <a:chExt cx="0" cy="0"/>
        </a:xfrm>
      </p:grpSpPr>
      <p:sp>
        <p:nvSpPr>
          <p:cNvPr id="8" name="22">
            <a:extLst>
              <a:ext uri="{FF2B5EF4-FFF2-40B4-BE49-F238E27FC236}">
                <a16:creationId xmlns:a16="http://schemas.microsoft.com/office/drawing/2014/main" id="{0E886964-C23D-9F1F-E6BC-A1A8FEE481E2}"/>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4139B21-D45C-1742-DC96-E697664AF66C}"/>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9138200C-E649-448B-4DC9-5AD6FB49418B}"/>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1596C80F-A4E3-9649-622A-494FD90967FE}"/>
              </a:ext>
            </a:extLst>
          </p:cNvPr>
          <p:cNvSpPr>
            <a:spLocks noGrp="1"/>
          </p:cNvSpPr>
          <p:nvPr>
            <p:ph type="sldNum" sz="quarter" idx="12"/>
          </p:nvPr>
        </p:nvSpPr>
        <p:spPr/>
        <p:txBody>
          <a:bodyPr/>
          <a:lstStyle/>
          <a:p>
            <a:pPr>
              <a:defRPr/>
            </a:pPr>
            <a:fld id="{CE49427F-818A-4190-B760-7FE245179567}" type="slidenum">
              <a:rPr lang="de-DE" smtClean="0"/>
              <a:pPr>
                <a:defRPr/>
              </a:pPr>
              <a:t>49</a:t>
            </a:fld>
            <a:endParaRPr lang="de-DE"/>
          </a:p>
        </p:txBody>
      </p:sp>
      <p:sp>
        <p:nvSpPr>
          <p:cNvPr id="10" name="Text Box 9">
            <a:extLst>
              <a:ext uri="{FF2B5EF4-FFF2-40B4-BE49-F238E27FC236}">
                <a16:creationId xmlns:a16="http://schemas.microsoft.com/office/drawing/2014/main" id="{59AA5CE9-1F02-1885-E7AA-08466C593FA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607037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5A284-B51E-B1D2-1180-4C7F17E2FA17}"/>
            </a:ext>
          </a:extLst>
        </p:cNvPr>
        <p:cNvGrpSpPr/>
        <p:nvPr/>
      </p:nvGrpSpPr>
      <p:grpSpPr>
        <a:xfrm>
          <a:off x="0" y="0"/>
          <a:ext cx="0" cy="0"/>
          <a:chOff x="0" y="0"/>
          <a:chExt cx="0" cy="0"/>
        </a:xfrm>
      </p:grpSpPr>
      <p:sp>
        <p:nvSpPr>
          <p:cNvPr id="8" name="23">
            <a:extLst>
              <a:ext uri="{FF2B5EF4-FFF2-40B4-BE49-F238E27FC236}">
                <a16:creationId xmlns:a16="http://schemas.microsoft.com/office/drawing/2014/main" id="{BD715A69-1C08-3BC7-7CD2-98CDD7E1907A}"/>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39CF2179-FE2F-249F-6C97-1F93CE78A2B9}"/>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DB5F912B-0C73-AEE4-9B05-E3D24694CBF2}"/>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AFC6CF29-580C-A423-7CD4-9D2F2EF84A5C}"/>
              </a:ext>
            </a:extLst>
          </p:cNvPr>
          <p:cNvSpPr>
            <a:spLocks noGrp="1"/>
          </p:cNvSpPr>
          <p:nvPr>
            <p:ph type="sldNum" sz="quarter" idx="12"/>
          </p:nvPr>
        </p:nvSpPr>
        <p:spPr/>
        <p:txBody>
          <a:bodyPr/>
          <a:lstStyle/>
          <a:p>
            <a:pPr>
              <a:defRPr/>
            </a:pPr>
            <a:fld id="{CE49427F-818A-4190-B760-7FE245179567}" type="slidenum">
              <a:rPr lang="de-DE" smtClean="0"/>
              <a:pPr>
                <a:defRPr/>
              </a:pPr>
              <a:t>50</a:t>
            </a:fld>
            <a:endParaRPr lang="de-DE"/>
          </a:p>
        </p:txBody>
      </p:sp>
      <p:sp>
        <p:nvSpPr>
          <p:cNvPr id="10" name="Text Box 9">
            <a:extLst>
              <a:ext uri="{FF2B5EF4-FFF2-40B4-BE49-F238E27FC236}">
                <a16:creationId xmlns:a16="http://schemas.microsoft.com/office/drawing/2014/main" id="{326B0453-9D8A-769F-9304-DA1D4CECFD1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09553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54656-8E7F-06EA-7CEA-49232C9BC2DE}"/>
            </a:ext>
          </a:extLst>
        </p:cNvPr>
        <p:cNvGrpSpPr/>
        <p:nvPr/>
      </p:nvGrpSpPr>
      <p:grpSpPr>
        <a:xfrm>
          <a:off x="0" y="0"/>
          <a:ext cx="0" cy="0"/>
          <a:chOff x="0" y="0"/>
          <a:chExt cx="0" cy="0"/>
        </a:xfrm>
      </p:grpSpPr>
      <p:sp>
        <p:nvSpPr>
          <p:cNvPr id="8" name="24">
            <a:extLst>
              <a:ext uri="{FF2B5EF4-FFF2-40B4-BE49-F238E27FC236}">
                <a16:creationId xmlns:a16="http://schemas.microsoft.com/office/drawing/2014/main" id="{B49F6A47-597D-8FB7-65C1-366DF960240C}"/>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61D58FE7-C44C-713C-C9B7-5A1C72051C00}"/>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AC62D0E9-710E-54CA-3062-E46DB95FC68F}"/>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B0CF0C9C-5403-AC73-4395-83AADF7E47CE}"/>
              </a:ext>
            </a:extLst>
          </p:cNvPr>
          <p:cNvSpPr>
            <a:spLocks noGrp="1"/>
          </p:cNvSpPr>
          <p:nvPr>
            <p:ph type="sldNum" sz="quarter" idx="12"/>
          </p:nvPr>
        </p:nvSpPr>
        <p:spPr/>
        <p:txBody>
          <a:bodyPr/>
          <a:lstStyle/>
          <a:p>
            <a:pPr>
              <a:defRPr/>
            </a:pPr>
            <a:fld id="{CE49427F-818A-4190-B760-7FE245179567}" type="slidenum">
              <a:rPr lang="de-DE" smtClean="0"/>
              <a:pPr>
                <a:defRPr/>
              </a:pPr>
              <a:t>51</a:t>
            </a:fld>
            <a:endParaRPr lang="de-DE"/>
          </a:p>
        </p:txBody>
      </p:sp>
      <p:sp>
        <p:nvSpPr>
          <p:cNvPr id="10" name="Text Box 9">
            <a:extLst>
              <a:ext uri="{FF2B5EF4-FFF2-40B4-BE49-F238E27FC236}">
                <a16:creationId xmlns:a16="http://schemas.microsoft.com/office/drawing/2014/main" id="{BBD60BCD-400F-D357-07CC-80B644DD4A5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7550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92C14-45C9-55E2-0FD4-DD85817AFBAA}"/>
            </a:ext>
          </a:extLst>
        </p:cNvPr>
        <p:cNvGrpSpPr/>
        <p:nvPr/>
      </p:nvGrpSpPr>
      <p:grpSpPr>
        <a:xfrm>
          <a:off x="0" y="0"/>
          <a:ext cx="0" cy="0"/>
          <a:chOff x="0" y="0"/>
          <a:chExt cx="0" cy="0"/>
        </a:xfrm>
      </p:grpSpPr>
      <p:sp>
        <p:nvSpPr>
          <p:cNvPr id="8" name="25">
            <a:extLst>
              <a:ext uri="{FF2B5EF4-FFF2-40B4-BE49-F238E27FC236}">
                <a16:creationId xmlns:a16="http://schemas.microsoft.com/office/drawing/2014/main" id="{15AD5FC7-9D7B-6BE0-FB1F-6D09C3D84483}"/>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6044BDC0-1FA8-782A-4D9E-2A83786E4169}"/>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484CEA9A-2848-742A-D280-F68737486F27}"/>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9AC4ABBF-C69F-BF0B-71BA-07DAEA867F1A}"/>
              </a:ext>
            </a:extLst>
          </p:cNvPr>
          <p:cNvSpPr>
            <a:spLocks noGrp="1"/>
          </p:cNvSpPr>
          <p:nvPr>
            <p:ph type="sldNum" sz="quarter" idx="12"/>
          </p:nvPr>
        </p:nvSpPr>
        <p:spPr/>
        <p:txBody>
          <a:bodyPr/>
          <a:lstStyle/>
          <a:p>
            <a:pPr>
              <a:defRPr/>
            </a:pPr>
            <a:fld id="{CE49427F-818A-4190-B760-7FE245179567}" type="slidenum">
              <a:rPr lang="de-DE" smtClean="0"/>
              <a:pPr>
                <a:defRPr/>
              </a:pPr>
              <a:t>52</a:t>
            </a:fld>
            <a:endParaRPr lang="de-DE"/>
          </a:p>
        </p:txBody>
      </p:sp>
      <p:sp>
        <p:nvSpPr>
          <p:cNvPr id="10" name="Text Box 9">
            <a:extLst>
              <a:ext uri="{FF2B5EF4-FFF2-40B4-BE49-F238E27FC236}">
                <a16:creationId xmlns:a16="http://schemas.microsoft.com/office/drawing/2014/main" id="{AA9737F5-3BB0-C443-37EB-2208089DDCE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6143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42FCF-E498-AED4-A855-06AF3017A6C0}"/>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A8357738-4F3E-CFD3-B1CD-AD01F51D1FF6}"/>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A67BE17-4BDE-F2DB-280F-16FFD9C1FAF1}"/>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EB9C204B-5B43-3D80-14B2-B96D78EE84F4}"/>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F6A55370-67F5-37B8-F739-F24D21967DA5}"/>
              </a:ext>
            </a:extLst>
          </p:cNvPr>
          <p:cNvSpPr>
            <a:spLocks noGrp="1"/>
          </p:cNvSpPr>
          <p:nvPr>
            <p:ph type="sldNum" sz="quarter" idx="12"/>
          </p:nvPr>
        </p:nvSpPr>
        <p:spPr/>
        <p:txBody>
          <a:bodyPr/>
          <a:lstStyle/>
          <a:p>
            <a:pPr>
              <a:defRPr/>
            </a:pPr>
            <a:fld id="{CE49427F-818A-4190-B760-7FE245179567}" type="slidenum">
              <a:rPr lang="de-DE" smtClean="0"/>
              <a:pPr>
                <a:defRPr/>
              </a:pPr>
              <a:t>53</a:t>
            </a:fld>
            <a:endParaRPr lang="de-DE"/>
          </a:p>
        </p:txBody>
      </p:sp>
      <p:sp>
        <p:nvSpPr>
          <p:cNvPr id="10" name="Text Box 9">
            <a:extLst>
              <a:ext uri="{FF2B5EF4-FFF2-40B4-BE49-F238E27FC236}">
                <a16:creationId xmlns:a16="http://schemas.microsoft.com/office/drawing/2014/main" id="{0B9D8E1F-03B1-352A-E7AF-602F299C222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0098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42FCF-E498-AED4-A855-06AF3017A6C0}"/>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1694B187-4480-E487-0738-80C859599346}"/>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A67BE17-4BDE-F2DB-280F-16FFD9C1FAF1}"/>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EB9C204B-5B43-3D80-14B2-B96D78EE84F4}"/>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F6A55370-67F5-37B8-F739-F24D21967DA5}"/>
              </a:ext>
            </a:extLst>
          </p:cNvPr>
          <p:cNvSpPr>
            <a:spLocks noGrp="1"/>
          </p:cNvSpPr>
          <p:nvPr>
            <p:ph type="sldNum" sz="quarter" idx="12"/>
          </p:nvPr>
        </p:nvSpPr>
        <p:spPr/>
        <p:txBody>
          <a:bodyPr/>
          <a:lstStyle/>
          <a:p>
            <a:pPr>
              <a:defRPr/>
            </a:pPr>
            <a:fld id="{CE49427F-818A-4190-B760-7FE245179567}" type="slidenum">
              <a:rPr lang="de-DE" smtClean="0"/>
              <a:pPr>
                <a:defRPr/>
              </a:pPr>
              <a:t>54</a:t>
            </a:fld>
            <a:endParaRPr lang="de-DE"/>
          </a:p>
        </p:txBody>
      </p:sp>
      <p:sp>
        <p:nvSpPr>
          <p:cNvPr id="10" name="Text Box 9">
            <a:extLst>
              <a:ext uri="{FF2B5EF4-FFF2-40B4-BE49-F238E27FC236}">
                <a16:creationId xmlns:a16="http://schemas.microsoft.com/office/drawing/2014/main" id="{0B9D8E1F-03B1-352A-E7AF-602F299C222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077741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59A61-30B0-82E7-469B-BB45E18FE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F8958-D1FD-8DB6-9829-D19A3A7A3A8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4</a:t>
            </a:r>
          </a:p>
        </p:txBody>
      </p:sp>
      <p:sp>
        <p:nvSpPr>
          <p:cNvPr id="3" name="Footer Placeholder 2">
            <a:extLst>
              <a:ext uri="{FF2B5EF4-FFF2-40B4-BE49-F238E27FC236}">
                <a16:creationId xmlns:a16="http://schemas.microsoft.com/office/drawing/2014/main" id="{3E32BCFD-439F-8B89-C1BF-70C009BF7CAF}"/>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rPr>
              <a:t>Metacognitive Training 2 – Jumping to Conclusions I</a:t>
            </a:r>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
        <p:nvSpPr>
          <p:cNvPr id="4" name="Slide Number Placeholder 3">
            <a:extLst>
              <a:ext uri="{FF2B5EF4-FFF2-40B4-BE49-F238E27FC236}">
                <a16:creationId xmlns:a16="http://schemas.microsoft.com/office/drawing/2014/main" id="{D5119CD3-8CBF-80F0-F33D-1FD373C885B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E49427F-818A-4190-B760-7FE245179567}"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de-DE" sz="10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mn-cs"/>
            </a:endParaRPr>
          </a:p>
        </p:txBody>
      </p:sp>
    </p:spTree>
    <p:extLst>
      <p:ext uri="{BB962C8B-B14F-4D97-AF65-F5344CB8AC3E}">
        <p14:creationId xmlns:p14="http://schemas.microsoft.com/office/powerpoint/2010/main" val="1979891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587B7C1B-CAE9-D82E-6720-5FBDB3673222}"/>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8513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89CB17C6-CEDB-AF3A-28B8-14E1C5BE111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A8316020-7FFD-D15E-A029-A3DA884FD61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48DEB890-F8E9-C825-971D-A1EF5D3C7BCF}"/>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59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F2FD2F1D-CB40-C9B9-2B2F-3FDCBE97894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920BC76A-D719-9A2B-4AF5-8EC51491729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F621120C-5B23-3FCA-A2DB-C54EBB96E56C}"/>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89968C0B-4739-3972-2DF1-6B34F4A41D77}"/>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63</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5FC143CA-7CDC-C675-70AA-6124ACE4BC55}"/>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64</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57992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5</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65</a:t>
            </a:fld>
            <a:endParaRPr 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0C0E6392-9F1D-70B4-2A41-F7A050CABB93}"/>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0F506AB2-12C0-1423-9596-E8E2FE3EA246}"/>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B075E683-30A0-04A0-439F-6CAFB0E1342A}"/>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DE61782A-C756-B12E-FFBF-62B9782E3111}"/>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69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AD4669C8-EDC5-1CA8-AB33-5632F399FC5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EB405EDF-3D95-98A7-56F3-D07811F08243}"/>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272CD7BF-3B06-ECDE-006A-45F0A430D5D6}"/>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BD1059B0-C96E-4B8E-CAC4-70381B3FDF06}"/>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73</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4AF1EAF6-1BD1-7122-37F9-668187490A63}"/>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74</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819086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6</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75</a:t>
            </a:fld>
            <a:endParaRPr 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B14438A2-2552-7858-A34A-C5540484520A}"/>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5C7508A5-8E81-CDE1-EB8A-4D3585320042}"/>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1E41733D-B110-BC60-BEA0-9BBB3B7B3D23}"/>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7F619659-C350-EB2A-E910-85F640F91857}"/>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79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06D8761F-8FF1-C621-1BAF-BD65B6846071}"/>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4F951417-2C58-C539-F410-B4C220132756}"/>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AE1FE43B-D78F-963B-3360-A4D2E799B368}"/>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82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093C-B1BB-1770-86DF-D8709DE72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18F1B-62F7-C378-8BD1-76AA8824CDF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7</a:t>
            </a:r>
            <a:endParaRPr lang="en-US" sz="3600" dirty="0">
              <a:latin typeface="Calibri Light"/>
            </a:endParaRPr>
          </a:p>
        </p:txBody>
      </p:sp>
      <p:sp>
        <p:nvSpPr>
          <p:cNvPr id="3" name="Footer Placeholder 2">
            <a:extLst>
              <a:ext uri="{FF2B5EF4-FFF2-40B4-BE49-F238E27FC236}">
                <a16:creationId xmlns:a16="http://schemas.microsoft.com/office/drawing/2014/main" id="{C5073A3D-18BC-9BAE-1296-4486C2D1F199}"/>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505FF520-8362-F59B-BCCA-11A6CE19F28B}"/>
              </a:ext>
            </a:extLst>
          </p:cNvPr>
          <p:cNvSpPr>
            <a:spLocks noGrp="1"/>
          </p:cNvSpPr>
          <p:nvPr>
            <p:ph type="sldNum" sz="quarter" idx="12"/>
          </p:nvPr>
        </p:nvSpPr>
        <p:spPr/>
        <p:txBody>
          <a:bodyPr/>
          <a:lstStyle/>
          <a:p>
            <a:pPr>
              <a:defRPr/>
            </a:pPr>
            <a:fld id="{CE49427F-818A-4190-B760-7FE245179567}" type="slidenum">
              <a:rPr lang="de-DE" smtClean="0"/>
              <a:pPr>
                <a:defRPr/>
              </a:pPr>
              <a:t>83</a:t>
            </a:fld>
            <a:endParaRPr lang="de-DE"/>
          </a:p>
        </p:txBody>
      </p:sp>
    </p:spTree>
    <p:extLst>
      <p:ext uri="{BB962C8B-B14F-4D97-AF65-F5344CB8AC3E}">
        <p14:creationId xmlns:p14="http://schemas.microsoft.com/office/powerpoint/2010/main" val="35185734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AA1D3-D539-0D32-A991-080BE66CC355}"/>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52F18339-4EAA-128F-F05E-1800321E1EF9}"/>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A239495F-0698-4BA3-6484-39980E6B5F0A}"/>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8CC38B70-F60B-C145-DED3-2577B8C53BE4}"/>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B74FEBCE-3EA1-3AC3-7C2F-530BF21143F6}"/>
              </a:ext>
            </a:extLst>
          </p:cNvPr>
          <p:cNvSpPr>
            <a:spLocks noGrp="1"/>
          </p:cNvSpPr>
          <p:nvPr>
            <p:ph type="sldNum" sz="quarter" idx="12"/>
          </p:nvPr>
        </p:nvSpPr>
        <p:spPr/>
        <p:txBody>
          <a:bodyPr/>
          <a:lstStyle/>
          <a:p>
            <a:pPr>
              <a:defRPr/>
            </a:pPr>
            <a:fld id="{CE49427F-818A-4190-B760-7FE245179567}" type="slidenum">
              <a:rPr lang="de-DE" smtClean="0"/>
              <a:pPr>
                <a:defRPr/>
              </a:pPr>
              <a:t>84</a:t>
            </a:fld>
            <a:endParaRPr lang="de-DE"/>
          </a:p>
        </p:txBody>
      </p:sp>
      <p:sp>
        <p:nvSpPr>
          <p:cNvPr id="10" name="Text Box 9">
            <a:extLst>
              <a:ext uri="{FF2B5EF4-FFF2-40B4-BE49-F238E27FC236}">
                <a16:creationId xmlns:a16="http://schemas.microsoft.com/office/drawing/2014/main" id="{47B72318-133B-B632-45A1-E692D587099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504733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CCA8E-EF66-295E-6FE3-B5E4F8F7AB69}"/>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F60B0395-75B5-19E9-88DA-0B395ECCF71C}"/>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B190A1D1-3774-8264-9C22-41D40BE94119}"/>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DD782E38-18C1-9C5D-95B2-C3558AF11534}"/>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66984CF7-F0E7-E770-6D20-CC61EB57E2AC}"/>
              </a:ext>
            </a:extLst>
          </p:cNvPr>
          <p:cNvSpPr>
            <a:spLocks noGrp="1"/>
          </p:cNvSpPr>
          <p:nvPr>
            <p:ph type="sldNum" sz="quarter" idx="12"/>
          </p:nvPr>
        </p:nvSpPr>
        <p:spPr/>
        <p:txBody>
          <a:bodyPr/>
          <a:lstStyle/>
          <a:p>
            <a:pPr>
              <a:defRPr/>
            </a:pPr>
            <a:fld id="{CE49427F-818A-4190-B760-7FE245179567}" type="slidenum">
              <a:rPr lang="de-DE" smtClean="0"/>
              <a:pPr>
                <a:defRPr/>
              </a:pPr>
              <a:t>85</a:t>
            </a:fld>
            <a:endParaRPr lang="de-DE"/>
          </a:p>
        </p:txBody>
      </p:sp>
      <p:sp>
        <p:nvSpPr>
          <p:cNvPr id="10" name="Text Box 9">
            <a:extLst>
              <a:ext uri="{FF2B5EF4-FFF2-40B4-BE49-F238E27FC236}">
                <a16:creationId xmlns:a16="http://schemas.microsoft.com/office/drawing/2014/main" id="{C4F5525B-09EB-331F-23E3-5AA0BE93D3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83286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D0960-5D0A-D1B9-F0CC-5A3B25B8D4E5}"/>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A5FCAE4A-7AF5-D011-8DDF-4CA932319127}"/>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E80C8FE-3C87-F05D-D259-0B382158ECE2}"/>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E1E871D8-8B42-942B-130C-0AA9FB44123D}"/>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A3730A90-FDA2-D97E-9B9A-736ED548BA99}"/>
              </a:ext>
            </a:extLst>
          </p:cNvPr>
          <p:cNvSpPr>
            <a:spLocks noGrp="1"/>
          </p:cNvSpPr>
          <p:nvPr>
            <p:ph type="sldNum" sz="quarter" idx="12"/>
          </p:nvPr>
        </p:nvSpPr>
        <p:spPr/>
        <p:txBody>
          <a:bodyPr/>
          <a:lstStyle/>
          <a:p>
            <a:pPr>
              <a:defRPr/>
            </a:pPr>
            <a:fld id="{CE49427F-818A-4190-B760-7FE245179567}" type="slidenum">
              <a:rPr lang="de-DE" smtClean="0"/>
              <a:pPr>
                <a:defRPr/>
              </a:pPr>
              <a:t>86</a:t>
            </a:fld>
            <a:endParaRPr lang="de-DE"/>
          </a:p>
        </p:txBody>
      </p:sp>
      <p:sp>
        <p:nvSpPr>
          <p:cNvPr id="10" name="Text Box 9">
            <a:extLst>
              <a:ext uri="{FF2B5EF4-FFF2-40B4-BE49-F238E27FC236}">
                <a16:creationId xmlns:a16="http://schemas.microsoft.com/office/drawing/2014/main" id="{8FC7AA52-2524-FB76-23CA-D88B305FAEF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634097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6A5DD-A5DD-603D-0D79-3D9F4F2B09D5}"/>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C74FB0D5-235E-A2FC-DF0C-FEAB9F6035D2}"/>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C24D8D7B-50D5-FAAC-66A3-EEBA166603CC}"/>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DABF8185-F831-C617-4D11-B36BB6A5CC59}"/>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CD6F30F1-C16B-E01B-40A5-4DCDBCCC45DB}"/>
              </a:ext>
            </a:extLst>
          </p:cNvPr>
          <p:cNvSpPr>
            <a:spLocks noGrp="1"/>
          </p:cNvSpPr>
          <p:nvPr>
            <p:ph type="sldNum" sz="quarter" idx="12"/>
          </p:nvPr>
        </p:nvSpPr>
        <p:spPr/>
        <p:txBody>
          <a:bodyPr/>
          <a:lstStyle/>
          <a:p>
            <a:pPr>
              <a:defRPr/>
            </a:pPr>
            <a:fld id="{CE49427F-818A-4190-B760-7FE245179567}" type="slidenum">
              <a:rPr lang="de-DE" smtClean="0"/>
              <a:pPr>
                <a:defRPr/>
              </a:pPr>
              <a:t>87</a:t>
            </a:fld>
            <a:endParaRPr lang="de-DE"/>
          </a:p>
        </p:txBody>
      </p:sp>
      <p:sp>
        <p:nvSpPr>
          <p:cNvPr id="10" name="Text Box 9">
            <a:extLst>
              <a:ext uri="{FF2B5EF4-FFF2-40B4-BE49-F238E27FC236}">
                <a16:creationId xmlns:a16="http://schemas.microsoft.com/office/drawing/2014/main" id="{BBC06C04-4BF7-0D77-1FB7-92E87AA1BB8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311792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0269C-DA9E-FE07-98C5-F0E51E6E5DC7}"/>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31A0D537-3875-1364-5968-42664A55E3D3}"/>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C07024EB-C765-A33E-9ACA-9B249FE1699C}"/>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6379171C-9129-CCDD-86ED-3351724F5480}"/>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EE2EE97D-44DA-ABF3-229C-FA161017111F}"/>
              </a:ext>
            </a:extLst>
          </p:cNvPr>
          <p:cNvSpPr>
            <a:spLocks noGrp="1"/>
          </p:cNvSpPr>
          <p:nvPr>
            <p:ph type="sldNum" sz="quarter" idx="12"/>
          </p:nvPr>
        </p:nvSpPr>
        <p:spPr/>
        <p:txBody>
          <a:bodyPr/>
          <a:lstStyle/>
          <a:p>
            <a:pPr>
              <a:defRPr/>
            </a:pPr>
            <a:fld id="{CE49427F-818A-4190-B760-7FE245179567}" type="slidenum">
              <a:rPr lang="de-DE" smtClean="0"/>
              <a:pPr>
                <a:defRPr/>
              </a:pPr>
              <a:t>88</a:t>
            </a:fld>
            <a:endParaRPr lang="de-DE"/>
          </a:p>
        </p:txBody>
      </p:sp>
      <p:sp>
        <p:nvSpPr>
          <p:cNvPr id="10" name="Text Box 9">
            <a:extLst>
              <a:ext uri="{FF2B5EF4-FFF2-40B4-BE49-F238E27FC236}">
                <a16:creationId xmlns:a16="http://schemas.microsoft.com/office/drawing/2014/main" id="{A2571708-2C99-832E-C70F-7F3C2D28065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916468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91D83-93E3-5B64-0B51-15DC8658DEE8}"/>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4EFB6094-E485-8E63-63A9-0E16EA3B136F}"/>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6EF4EB4C-077F-290A-8F59-A6439ABF5FFE}"/>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9C556774-4FAC-E015-492B-A45FF836837F}"/>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1680AB06-B02E-9162-D551-30387A8AA176}"/>
              </a:ext>
            </a:extLst>
          </p:cNvPr>
          <p:cNvSpPr>
            <a:spLocks noGrp="1"/>
          </p:cNvSpPr>
          <p:nvPr>
            <p:ph type="sldNum" sz="quarter" idx="12"/>
          </p:nvPr>
        </p:nvSpPr>
        <p:spPr/>
        <p:txBody>
          <a:bodyPr/>
          <a:lstStyle/>
          <a:p>
            <a:pPr>
              <a:defRPr/>
            </a:pPr>
            <a:fld id="{CE49427F-818A-4190-B760-7FE245179567}" type="slidenum">
              <a:rPr lang="de-DE" smtClean="0"/>
              <a:pPr>
                <a:defRPr/>
              </a:pPr>
              <a:t>89</a:t>
            </a:fld>
            <a:endParaRPr lang="de-DE"/>
          </a:p>
        </p:txBody>
      </p:sp>
      <p:sp>
        <p:nvSpPr>
          <p:cNvPr id="10" name="Text Box 9">
            <a:extLst>
              <a:ext uri="{FF2B5EF4-FFF2-40B4-BE49-F238E27FC236}">
                <a16:creationId xmlns:a16="http://schemas.microsoft.com/office/drawing/2014/main" id="{B2E687EB-FB33-05A9-D8A8-28910558EA8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97484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62E34-8AF5-7A10-85AC-6C2E66846746}"/>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575F6E99-7A1C-54C6-E6D4-4ECE8004109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B55E9E4B-FD8B-2574-428B-BA45859478F0}"/>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692091AF-F19B-E59A-23D7-65F6AC5732B2}"/>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2C5ACDB5-A7D9-AF84-58AE-D07C25F9D360}"/>
              </a:ext>
            </a:extLst>
          </p:cNvPr>
          <p:cNvSpPr>
            <a:spLocks noGrp="1"/>
          </p:cNvSpPr>
          <p:nvPr>
            <p:ph type="sldNum" sz="quarter" idx="12"/>
          </p:nvPr>
        </p:nvSpPr>
        <p:spPr/>
        <p:txBody>
          <a:bodyPr/>
          <a:lstStyle/>
          <a:p>
            <a:pPr>
              <a:defRPr/>
            </a:pPr>
            <a:fld id="{CE49427F-818A-4190-B760-7FE245179567}" type="slidenum">
              <a:rPr lang="de-DE" smtClean="0"/>
              <a:pPr>
                <a:defRPr/>
              </a:pPr>
              <a:t>90</a:t>
            </a:fld>
            <a:endParaRPr lang="de-DE"/>
          </a:p>
        </p:txBody>
      </p:sp>
      <p:sp>
        <p:nvSpPr>
          <p:cNvPr id="10" name="Text Box 9">
            <a:extLst>
              <a:ext uri="{FF2B5EF4-FFF2-40B4-BE49-F238E27FC236}">
                <a16:creationId xmlns:a16="http://schemas.microsoft.com/office/drawing/2014/main" id="{D2251F08-DC88-1059-1F58-106875AC65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61431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23A92-174E-DB27-FDE2-3FBC1EB4547B}"/>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44D44AFB-C28D-23D2-F16E-2C642B316B3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EE817669-D0B4-CC1F-F290-597080497631}"/>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E1FB4202-B752-FDD4-8B7E-7F563A11E12E}"/>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B6B042E6-C2A5-8AB4-24CD-562A73B7C098}"/>
              </a:ext>
            </a:extLst>
          </p:cNvPr>
          <p:cNvSpPr>
            <a:spLocks noGrp="1"/>
          </p:cNvSpPr>
          <p:nvPr>
            <p:ph type="sldNum" sz="quarter" idx="12"/>
          </p:nvPr>
        </p:nvSpPr>
        <p:spPr/>
        <p:txBody>
          <a:bodyPr/>
          <a:lstStyle/>
          <a:p>
            <a:pPr>
              <a:defRPr/>
            </a:pPr>
            <a:fld id="{CE49427F-818A-4190-B760-7FE245179567}" type="slidenum">
              <a:rPr lang="de-DE" smtClean="0"/>
              <a:pPr>
                <a:defRPr/>
              </a:pPr>
              <a:t>91</a:t>
            </a:fld>
            <a:endParaRPr lang="de-DE"/>
          </a:p>
        </p:txBody>
      </p:sp>
      <p:sp>
        <p:nvSpPr>
          <p:cNvPr id="10" name="Text Box 9">
            <a:extLst>
              <a:ext uri="{FF2B5EF4-FFF2-40B4-BE49-F238E27FC236}">
                <a16:creationId xmlns:a16="http://schemas.microsoft.com/office/drawing/2014/main" id="{354ED08D-35CF-9F19-1722-BE7166D11FA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4185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23A92-174E-DB27-FDE2-3FBC1EB4547B}"/>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6A8C6AC0-38AB-2D63-C0D0-A08234076183}"/>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EE817669-D0B4-CC1F-F290-597080497631}"/>
              </a:ext>
            </a:extLst>
          </p:cNvPr>
          <p:cNvSpPr>
            <a:spLocks noGrp="1"/>
          </p:cNvSpPr>
          <p:nvPr>
            <p:ph type="title"/>
          </p:nvPr>
        </p:nvSpPr>
        <p:spPr/>
        <p:txBody>
          <a:bodyPr/>
          <a:lstStyle/>
          <a:p>
            <a:r>
              <a:rPr lang="en-US" sz="3600"/>
              <a:t>What might be presented in this picture?</a:t>
            </a:r>
          </a:p>
        </p:txBody>
      </p:sp>
      <p:sp>
        <p:nvSpPr>
          <p:cNvPr id="3" name="Footer Placeholder 2">
            <a:extLst>
              <a:ext uri="{FF2B5EF4-FFF2-40B4-BE49-F238E27FC236}">
                <a16:creationId xmlns:a16="http://schemas.microsoft.com/office/drawing/2014/main" id="{E1FB4202-B752-FDD4-8B7E-7F563A11E12E}"/>
              </a:ext>
            </a:extLst>
          </p:cNvPr>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a:extLst>
              <a:ext uri="{FF2B5EF4-FFF2-40B4-BE49-F238E27FC236}">
                <a16:creationId xmlns:a16="http://schemas.microsoft.com/office/drawing/2014/main" id="{B6B042E6-C2A5-8AB4-24CD-562A73B7C098}"/>
              </a:ext>
            </a:extLst>
          </p:cNvPr>
          <p:cNvSpPr>
            <a:spLocks noGrp="1"/>
          </p:cNvSpPr>
          <p:nvPr>
            <p:ph type="sldNum" sz="quarter" idx="12"/>
          </p:nvPr>
        </p:nvSpPr>
        <p:spPr/>
        <p:txBody>
          <a:bodyPr/>
          <a:lstStyle/>
          <a:p>
            <a:pPr>
              <a:defRPr/>
            </a:pPr>
            <a:fld id="{CE49427F-818A-4190-B760-7FE245179567}" type="slidenum">
              <a:rPr lang="de-DE" smtClean="0"/>
              <a:pPr>
                <a:defRPr/>
              </a:pPr>
              <a:t>92</a:t>
            </a:fld>
            <a:endParaRPr lang="de-DE"/>
          </a:p>
        </p:txBody>
      </p:sp>
      <p:sp>
        <p:nvSpPr>
          <p:cNvPr id="10" name="Text Box 9">
            <a:extLst>
              <a:ext uri="{FF2B5EF4-FFF2-40B4-BE49-F238E27FC236}">
                <a16:creationId xmlns:a16="http://schemas.microsoft.com/office/drawing/2014/main" id="{354ED08D-35CF-9F19-1722-BE7166D11FA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08365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2EB15F39-71FC-497E-8940-692DFC004CE9}" type="slidenum">
              <a:rPr lang="de-DE" smtClean="0"/>
              <a:pPr>
                <a:defRPr/>
              </a:pPr>
              <a:t>93</a:t>
            </a:fld>
            <a:endParaRPr 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9965981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8</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94</a:t>
            </a:fld>
            <a:endParaRPr 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2">
            <a:extLst>
              <a:ext uri="{FF2B5EF4-FFF2-40B4-BE49-F238E27FC236}">
                <a16:creationId xmlns:a16="http://schemas.microsoft.com/office/drawing/2014/main" id="{31431609-B44A-6CA0-ED55-CD2865CC18DC}"/>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95</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3">
            <a:extLst>
              <a:ext uri="{FF2B5EF4-FFF2-40B4-BE49-F238E27FC236}">
                <a16:creationId xmlns:a16="http://schemas.microsoft.com/office/drawing/2014/main" id="{B07F54DD-3A74-5AB7-C5D9-A5BCC4747C13}"/>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96</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4">
            <a:extLst>
              <a:ext uri="{FF2B5EF4-FFF2-40B4-BE49-F238E27FC236}">
                <a16:creationId xmlns:a16="http://schemas.microsoft.com/office/drawing/2014/main" id="{531138AE-B187-D22D-2447-B280D838350E}"/>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97</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5">
            <a:extLst>
              <a:ext uri="{FF2B5EF4-FFF2-40B4-BE49-F238E27FC236}">
                <a16:creationId xmlns:a16="http://schemas.microsoft.com/office/drawing/2014/main" id="{B33779C6-DB02-7B62-AD69-3006B8B1A10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98</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6">
            <a:extLst>
              <a:ext uri="{FF2B5EF4-FFF2-40B4-BE49-F238E27FC236}">
                <a16:creationId xmlns:a16="http://schemas.microsoft.com/office/drawing/2014/main" id="{2348BF2E-661C-A31F-EAC4-D7ED31E69FCA}"/>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99</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7">
            <a:extLst>
              <a:ext uri="{FF2B5EF4-FFF2-40B4-BE49-F238E27FC236}">
                <a16:creationId xmlns:a16="http://schemas.microsoft.com/office/drawing/2014/main" id="{BD517E2B-1B5C-BBFA-5830-48D28263EB3A}"/>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100</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95E7225A-E389-1B57-80D5-89CB6882E26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101</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C9A773E6-7B6C-1349-2861-5FFC5E5D7FF2}"/>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102</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saw</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old </a:t>
            </a:r>
            <a:r>
              <a:rPr lang="de-DE" altLang="de-DE" sz="2000" dirty="0" err="1">
                <a:solidFill>
                  <a:srgbClr val="333333"/>
                </a:solidFill>
                <a:latin typeface="Calibri Light"/>
              </a:rPr>
              <a:t>bridge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hedgehog</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tuft </a:t>
            </a:r>
            <a:r>
              <a:rPr lang="de-DE" altLang="de-DE" sz="2000" dirty="0" err="1">
                <a:solidFill>
                  <a:srgbClr val="333333"/>
                </a:solidFill>
                <a:latin typeface="Calibri Light"/>
              </a:rPr>
              <a:t>of</a:t>
            </a:r>
            <a:r>
              <a:rPr lang="de-DE" altLang="de-DE" sz="2000" dirty="0">
                <a:solidFill>
                  <a:srgbClr val="333333"/>
                </a:solidFill>
                <a:latin typeface="Calibri Light"/>
              </a:rPr>
              <a:t> </a:t>
            </a:r>
            <a:r>
              <a:rPr lang="de-DE" altLang="de-DE" sz="2000" dirty="0" err="1">
                <a:solidFill>
                  <a:srgbClr val="333333"/>
                </a:solidFill>
                <a:latin typeface="Calibri Light"/>
              </a:rPr>
              <a:t>grass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dragon</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fence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mountain </a:t>
            </a:r>
            <a:r>
              <a:rPr lang="de-DE" altLang="de-DE" sz="2000" dirty="0" err="1">
                <a:solidFill>
                  <a:srgbClr val="333333"/>
                </a:solidFill>
                <a:latin typeface="Calibri Light"/>
              </a:rPr>
              <a:t>landscape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porcupine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ear</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41224893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9</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103</a:t>
            </a:fld>
            <a:endParaRPr 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0">
            <a:extLst>
              <a:ext uri="{FF2B5EF4-FFF2-40B4-BE49-F238E27FC236}">
                <a16:creationId xmlns:a16="http://schemas.microsoft.com/office/drawing/2014/main" id="{742D221F-9A18-70A6-02F6-1F3CF1133E62}"/>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104</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1">
            <a:extLst>
              <a:ext uri="{FF2B5EF4-FFF2-40B4-BE49-F238E27FC236}">
                <a16:creationId xmlns:a16="http://schemas.microsoft.com/office/drawing/2014/main" id="{BEA5316D-65B2-B604-5E7C-79864CA237E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105</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2">
            <a:extLst>
              <a:ext uri="{FF2B5EF4-FFF2-40B4-BE49-F238E27FC236}">
                <a16:creationId xmlns:a16="http://schemas.microsoft.com/office/drawing/2014/main" id="{6B7B6D48-1DDA-77BD-50AB-8F338DD7901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5F7297CF-B205-51DB-189C-2D2517755DC5}"/>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D08456B2-D846-0CE3-4708-549710A15712}"/>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EA16CF1B-6936-3A24-366B-79275753209E}"/>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109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405FE346-E515-8A63-9A56-43AF46FFAD98}"/>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03FDC9D7-F1B0-609B-FDF8-A6EBBB1B72ED}"/>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C30475D7-F993-5CEF-09F9-8FC19292A1C3}"/>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990843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10</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113</a:t>
            </a:fld>
            <a:endParaRPr 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9">
            <a:extLst>
              <a:ext uri="{FF2B5EF4-FFF2-40B4-BE49-F238E27FC236}">
                <a16:creationId xmlns:a16="http://schemas.microsoft.com/office/drawing/2014/main" id="{3943D292-5A43-A0A1-A1E9-A2C1066C7972}"/>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114</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0">
            <a:extLst>
              <a:ext uri="{FF2B5EF4-FFF2-40B4-BE49-F238E27FC236}">
                <a16:creationId xmlns:a16="http://schemas.microsoft.com/office/drawing/2014/main" id="{D645BEDD-F376-9E38-8138-3922B9864639}"/>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115</a:t>
            </a:fld>
            <a:endParaRPr 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1">
            <a:extLst>
              <a:ext uri="{FF2B5EF4-FFF2-40B4-BE49-F238E27FC236}">
                <a16:creationId xmlns:a16="http://schemas.microsoft.com/office/drawing/2014/main" id="{7644B5EF-9DB4-29E7-CB37-BF51F7FEFA67}"/>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116</a:t>
            </a:fld>
            <a:endParaRPr 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2">
            <a:extLst>
              <a:ext uri="{FF2B5EF4-FFF2-40B4-BE49-F238E27FC236}">
                <a16:creationId xmlns:a16="http://schemas.microsoft.com/office/drawing/2014/main" id="{A2A4066E-EC58-43B1-BD61-23492B09DC4B}"/>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117</a:t>
            </a:fld>
            <a:endParaRPr 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36A41557-BDC7-15E1-87DD-873AEBE4D31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118</a:t>
            </a:fld>
            <a:endParaRPr 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E3CE8A16-3480-B4B6-CDE9-BD7A86035420}"/>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119</a:t>
            </a:fld>
            <a:endParaRPr 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504CD53D-2FA3-4ED1-0C8F-148FF9A625F7}"/>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120</a:t>
            </a:fld>
            <a:endParaRPr 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1DF32925-A2AB-5AEA-233D-9D647B4D6B34}"/>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121</a:t>
            </a:fld>
            <a:endParaRPr 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DDD1EB4D-347B-D42E-ACAD-1BFE922D5D63}"/>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122</a:t>
            </a:fld>
            <a:endParaRPr 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rope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anchor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necklace </a:t>
            </a:r>
            <a:r>
              <a:rPr lang="de-DE" altLang="de-DE" sz="2000" dirty="0" err="1">
                <a:solidFill>
                  <a:srgbClr val="333333"/>
                </a:solidFill>
                <a:latin typeface="Calibri Light"/>
              </a:rPr>
              <a:t>with</a:t>
            </a:r>
            <a:r>
              <a:rPr lang="de-DE" altLang="de-DE" sz="2000" dirty="0">
                <a:solidFill>
                  <a:srgbClr val="333333"/>
                </a:solidFill>
                <a:latin typeface="Calibri Light"/>
              </a:rPr>
              <a:t> </a:t>
            </a:r>
            <a:r>
              <a:rPr lang="de-DE" altLang="de-DE" sz="2000" dirty="0" err="1">
                <a:solidFill>
                  <a:srgbClr val="333333"/>
                </a:solidFill>
                <a:latin typeface="Calibri Light"/>
              </a:rPr>
              <a:t>pendant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snake</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parrot</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spaghetti</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bean </a:t>
            </a:r>
            <a:r>
              <a:rPr lang="de-DE" altLang="de-DE" sz="2000" dirty="0" err="1">
                <a:solidFill>
                  <a:srgbClr val="333333"/>
                </a:solidFill>
                <a:latin typeface="Calibri Light"/>
              </a:rPr>
              <a:t>stalk</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highway</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22061508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Picture 11</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123</a:t>
            </a:fld>
            <a:endParaRPr 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3E879E4D-C893-E91B-03F6-D499CDAF75C3}"/>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124</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B1DD5FF7-F261-0E36-B108-BBE5AB3ED9C9}"/>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125</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E011009F-CAC9-D4EE-87F0-A1C1EEC17F8D}"/>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126</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05536230-B7B2-5A53-FA21-7A56569D9AC7}"/>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127</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9E42CAC3-F635-32D7-B001-923B3770CA66}"/>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128</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95289CDD-CB5F-ECBA-1B30-760793E651FD}"/>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129</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br>
              <a:rPr lang="en-US" altLang="de-DE" sz="2000" dirty="0">
                <a:solidFill>
                  <a:srgbClr val="004992"/>
                </a:solidFill>
                <a:latin typeface="Calibri Light"/>
              </a:rPr>
            </a:b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7C0465CD-D0F4-D4F0-6EE9-BEBDC1618D5A}"/>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130</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9628A0EE-D4CE-4F0D-F18E-A69AA9DC6D78}"/>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131</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BBC4CEE8-5861-32A3-F4AD-729EEA864688}"/>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132</a:t>
            </a:fld>
            <a:endParaRPr lang="de-DE"/>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895416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Picture 12</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133</a:t>
            </a:fld>
            <a:endParaRPr 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9604C50F-7C0D-4BAA-B2BB-E527EEC00645}"/>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134</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DF38E7B8-F14D-55A6-DCC3-3D72B36F8E7C}"/>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135</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805623C6-55B5-C383-E71B-5EC621717977}"/>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136</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FB7DDD40-1D77-5B0F-E1A3-64444DC096B5}"/>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137</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7A8B1AB5-41E5-FD76-5637-1CDE9AC45DFF}"/>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138</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BBE36907-7165-C28C-492C-B4FD074F5DB8}"/>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139</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961ED910-904B-EE64-7503-29D2DAE7D3E7}"/>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140</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5B286644-4464-8759-098B-22F48E9E894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141</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DC91599C-EE92-495F-7440-999E0F4F1C2F}"/>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en-US" sz="3600"/>
              <a:t>What might be presented in this picture?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142</a:t>
            </a:fld>
            <a:endParaRPr 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br>
              <a:rPr lang="en-US" altLang="de-DE" sz="2000">
                <a:solidFill>
                  <a:srgbClr val="004992"/>
                </a:solidFill>
                <a:latin typeface="Calibri Light"/>
              </a:rPr>
            </a:b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seal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man </a:t>
            </a:r>
            <a:r>
              <a:rPr lang="de-DE" altLang="de-DE" sz="2000" dirty="0">
                <a:solidFill>
                  <a:srgbClr val="333333"/>
                </a:solidFill>
                <a:latin typeface="Calibri Light"/>
              </a:rPr>
              <a:t>in </a:t>
            </a:r>
            <a:r>
              <a:rPr lang="de-DE" altLang="de-DE" sz="2000" dirty="0" err="1">
                <a:solidFill>
                  <a:srgbClr val="333333"/>
                </a:solidFill>
                <a:latin typeface="Calibri Light"/>
              </a:rPr>
              <a:t>winter</a:t>
            </a:r>
            <a:r>
              <a:rPr lang="de-DE" altLang="de-DE" sz="2000" dirty="0">
                <a:solidFill>
                  <a:srgbClr val="333333"/>
                </a:solidFill>
                <a:latin typeface="Calibri Light"/>
              </a:rPr>
              <a:t> </a:t>
            </a:r>
            <a:r>
              <a:rPr lang="de-DE" altLang="de-DE" sz="2000" dirty="0" err="1">
                <a:solidFill>
                  <a:srgbClr val="333333"/>
                </a:solidFill>
                <a:latin typeface="Calibri Light"/>
              </a:rPr>
              <a:t>clothes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flower</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river </a:t>
            </a:r>
            <a:r>
              <a:rPr lang="de-DE" altLang="de-DE" sz="2000" dirty="0" err="1">
                <a:solidFill>
                  <a:srgbClr val="333333"/>
                </a:solidFill>
                <a:latin typeface="Calibri Light"/>
              </a:rPr>
              <a:t>scenery</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mermaid</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octopus</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harp</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mussel</a:t>
            </a:r>
            <a:endParaRPr lang="de-DE"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Calibri Light"/>
              </a:rPr>
              <a:t>fish</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41638563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Task 2:</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143</a:t>
            </a:fld>
            <a:endParaRPr 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144</a:t>
            </a:fld>
            <a:endParaRPr lang="de-DE"/>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 now?</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145</a:t>
            </a:fld>
            <a:endParaRPr 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146</a:t>
            </a:fld>
            <a:endParaRPr lang="de-DE"/>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147</a:t>
            </a:fld>
            <a:endParaRPr lang="de-DE"/>
          </a:p>
        </p:txBody>
      </p:sp>
      <p:sp>
        <p:nvSpPr>
          <p:cNvPr id="12"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148</a:t>
            </a:fld>
            <a:endParaRPr lang="de-DE"/>
          </a:p>
        </p:txBody>
      </p:sp>
      <p:sp>
        <p:nvSpPr>
          <p:cNvPr id="5" name="Content Placeholder 4"/>
          <p:cNvSpPr>
            <a:spLocks noGrp="1"/>
          </p:cNvSpPr>
          <p:nvPr>
            <p:ph idx="4294967295"/>
          </p:nvPr>
        </p:nvSpPr>
        <p:spPr>
          <a:xfrm>
            <a:off x="411480" y="2203704"/>
            <a:ext cx="11338560" cy="4251960"/>
          </a:xfrm>
        </p:spPr>
        <p:txBody>
          <a:bodyPr>
            <a:noAutofit/>
          </a:bodyPr>
          <a:lstStyle/>
          <a:p>
            <a:pPr lvl="0" defTabSz="914400" fontAlgn="base">
              <a:lnSpc>
                <a:spcPct val="100000"/>
              </a:lnSpc>
              <a:spcBef>
                <a:spcPts val="1200"/>
              </a:spcBef>
              <a:buClr>
                <a:srgbClr val="333333"/>
              </a:buClr>
            </a:pPr>
            <a:r>
              <a:rPr lang="de-DE" altLang="de-DE" sz="2400" dirty="0">
                <a:solidFill>
                  <a:srgbClr val="333333"/>
                </a:solidFill>
                <a:latin typeface="Calibri Light"/>
                <a:ea typeface="ＭＳ Ｐゴシック" panose="020B0600070205080204" pitchFamily="34" charset="-128"/>
              </a:rPr>
              <a:t>Hasty decisions don‘t always lead to errors but sometimes tell only half the story!</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149</a:t>
            </a:fld>
            <a:endParaRPr lang="de-DE"/>
          </a:p>
        </p:txBody>
      </p:sp>
      <p:sp>
        <p:nvSpPr>
          <p:cNvPr id="5" name="Content Placeholder 4"/>
          <p:cNvSpPr>
            <a:spLocks noGrp="1"/>
          </p:cNvSpPr>
          <p:nvPr>
            <p:ph idx="4294967295"/>
          </p:nvPr>
        </p:nvSpPr>
        <p:spPr>
          <a:xfrm>
            <a:off x="411480" y="2203704"/>
            <a:ext cx="11338560" cy="4251960"/>
          </a:xfrm>
        </p:spPr>
        <p:txBody>
          <a:bodyPr>
            <a:noAutofit/>
          </a:bodyPr>
          <a:lstStyle/>
          <a:p>
            <a:pPr lvl="0" algn="ctr" defTabSz="914400" fontAlgn="base">
              <a:lnSpc>
                <a:spcPct val="100000"/>
              </a:lnSpc>
              <a:spcBef>
                <a:spcPts val="1200"/>
              </a:spcBef>
              <a:buClr>
                <a:srgbClr val="333333"/>
              </a:buClr>
            </a:pPr>
            <a:r>
              <a:rPr lang="de-DE" altLang="de-DE" sz="2400" dirty="0">
                <a:solidFill>
                  <a:srgbClr val="333333"/>
                </a:solidFill>
                <a:latin typeface="Calibri Light"/>
                <a:ea typeface="ＭＳ Ｐゴシック" panose="020B0600070205080204" pitchFamily="34" charset="-128"/>
              </a:rPr>
              <a:t>Hasty decisions don‘t always lead to errors but sometimes tell only half the story!</a:t>
            </a:r>
          </a:p>
          <a:p>
            <a:pPr lvl="0" algn="ctr" defTabSz="914400" fontAlgn="base">
              <a:lnSpc>
                <a:spcPct val="100000"/>
              </a:lnSpc>
              <a:spcBef>
                <a:spcPts val="1200"/>
              </a:spcBef>
              <a:buClr>
                <a:srgbClr val="333333"/>
              </a:buClr>
            </a:pPr>
            <a:r>
              <a:rPr lang="de-DE" altLang="de-DE" sz="2400" dirty="0">
                <a:solidFill>
                  <a:srgbClr val="004992"/>
                </a:solidFill>
                <a:latin typeface="Calibri Light"/>
                <a:ea typeface="ＭＳ Ｐゴシック" panose="020B0600070205080204" pitchFamily="34" charset="-128"/>
              </a:rPr>
              <a:t>Try to discover all the details/figures in the following pictures!</a:t>
            </a:r>
            <a:endParaRPr lang="en-US" sz="2400" dirty="0">
              <a:solidFill>
                <a:srgbClr val="004992"/>
              </a:solidFill>
              <a:latin typeface="Calibri Light"/>
            </a:endParaRPr>
          </a:p>
        </p:txBody>
      </p:sp>
    </p:spTree>
    <p:extLst>
      <p:ext uri="{BB962C8B-B14F-4D97-AF65-F5344CB8AC3E}">
        <p14:creationId xmlns:p14="http://schemas.microsoft.com/office/powerpoint/2010/main" val="19107597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150</a:t>
            </a:fld>
            <a:endParaRPr lang="de-DE"/>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151</a:t>
            </a:fld>
            <a:endParaRPr lang="de-DE"/>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woman, young woman, man with moustache?</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152</a:t>
            </a:fld>
            <a:endParaRPr lang="de-DE"/>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153</a:t>
            </a:fld>
            <a:endParaRPr lang="de-DE"/>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Old man or rider?</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154</a:t>
            </a:fld>
            <a:endParaRPr lang="de-DE"/>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155</a:t>
            </a:fld>
            <a:endParaRPr lang="de-DE"/>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156</a:t>
            </a:fld>
            <a:endParaRPr lang="de-DE"/>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157</a:t>
            </a:fld>
            <a:endParaRPr lang="de-DE"/>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What would you see if you turned the picture upside down?</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158</a:t>
            </a:fld>
            <a:endParaRPr lang="de-DE"/>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Horse or rider?</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159</a:t>
            </a:fld>
            <a:endParaRPr lang="de-DE"/>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160</a:t>
            </a:fld>
            <a:endParaRPr lang="de-DE"/>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Skull or bakery?</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you see?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161</a:t>
            </a:fld>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Try to discover all details!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162</a:t>
            </a:fld>
            <a:endParaRPr lang="de-DE"/>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6"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163</a:t>
            </a:fld>
            <a:endParaRPr lang="de-DE"/>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164</a:t>
            </a:fld>
            <a:endParaRPr 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only “half the truth” 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you </a:t>
            </a:r>
            <a:r>
              <a:rPr lang="en-US" altLang="de-DE" sz="2000" dirty="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dirty="0">
                <a:solidFill>
                  <a:srgbClr val="333333"/>
                </a:solidFill>
                <a:latin typeface="Calibri Light"/>
                <a:ea typeface="ＭＳ Ｐゴシック" panose="020B0600070205080204" pitchFamily="34" charset="-128"/>
                <a:cs typeface="Times New Roman" charset="0"/>
              </a:rPr>
              <a:t> 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165</a:t>
            </a:fld>
            <a:endParaRPr lang="de-DE"/>
          </a:p>
        </p:txBody>
      </p:sp>
    </p:spTree>
    <p:extLst>
      <p:ext uri="{BB962C8B-B14F-4D97-AF65-F5344CB8AC3E}">
        <p14:creationId xmlns:p14="http://schemas.microsoft.com/office/powerpoint/2010/main" val="364152705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166</a:t>
            </a:fld>
            <a:endParaRPr lang="de-DE"/>
          </a:p>
        </p:txBody>
      </p:sp>
    </p:spTree>
    <p:extLst>
      <p:ext uri="{BB962C8B-B14F-4D97-AF65-F5344CB8AC3E}">
        <p14:creationId xmlns:p14="http://schemas.microsoft.com/office/powerpoint/2010/main" val="71368719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To err is human – be prepared for the possibility that you are wrong.</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167</a:t>
            </a:fld>
            <a:endParaRPr lang="de-DE"/>
          </a:p>
        </p:txBody>
      </p:sp>
    </p:spTree>
    <p:extLst>
      <p:ext uri="{BB962C8B-B14F-4D97-AF65-F5344CB8AC3E}">
        <p14:creationId xmlns:p14="http://schemas.microsoft.com/office/powerpoint/2010/main" val="19077740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rPr>
              <a:t>Learning objectives: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rPr>
              <a:t>The last slides demonstrate that quick decisions can lead to </a:t>
            </a:r>
            <a:r>
              <a:rPr lang="de-DE" altLang="de-DE" sz="2000" dirty="0">
                <a:solidFill>
                  <a:srgbClr val="333333"/>
                </a:solidFill>
                <a:latin typeface="Calibri Light"/>
                <a:ea typeface="ＭＳ Ｐゴシック" panose="020B0600070205080204" pitchFamily="34" charset="-128"/>
              </a:rPr>
              <a:t>mistakes</a:t>
            </a:r>
            <a:r>
              <a:rPr lang="en-US" altLang="de-DE" sz="2000" dirty="0">
                <a:solidFill>
                  <a:srgbClr val="333333"/>
                </a:solidFill>
                <a:latin typeface="Calibri Light"/>
                <a:ea typeface="ＭＳ Ｐゴシック" panose="020B0600070205080204" pitchFamily="34" charset="-128"/>
              </a:rPr>
              <a:t> and often </a:t>
            </a:r>
            <a:r>
              <a:rPr lang="en-US" altLang="de-DE" sz="2000">
                <a:solidFill>
                  <a:srgbClr val="333333"/>
                </a:solidFill>
                <a:latin typeface="Calibri Light"/>
                <a:ea typeface="ＭＳ Ｐゴシック" panose="020B0600070205080204" pitchFamily="34" charset="-128"/>
              </a:rPr>
              <a:t>only “half the truth” </a:t>
            </a:r>
            <a:r>
              <a:rPr lang="en-US" altLang="de-DE" sz="2000" dirty="0">
                <a:solidFill>
                  <a:srgbClr val="333333"/>
                </a:solidFill>
                <a:latin typeface="Calibri Light"/>
                <a:ea typeface="ＭＳ Ｐゴシック" panose="020B0600070205080204" pitchFamily="34" charset="-128"/>
              </a:rPr>
              <a:t>is </a:t>
            </a:r>
            <a:r>
              <a:rPr lang="en-US" altLang="de-DE" sz="2000" dirty="0" err="1">
                <a:solidFill>
                  <a:srgbClr val="333333"/>
                </a:solidFill>
                <a:latin typeface="Calibri Light"/>
                <a:ea typeface="ＭＳ Ｐゴシック" panose="020B0600070205080204" pitchFamily="34" charset="-128"/>
              </a:rPr>
              <a:t>recognised</a:t>
            </a:r>
            <a:r>
              <a:rPr lang="en-US" altLang="de-DE" sz="2000" dirty="0">
                <a:solidFill>
                  <a:srgbClr val="333333"/>
                </a:solidFill>
                <a:latin typeface="Calibri Light"/>
                <a:ea typeface="ＭＳ Ｐゴシック"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Therefore look for as much information as possible and exchange views with others, especially if decisions are crucial or have dramatic implications (e.g. feeling that your </a:t>
            </a:r>
            <a:r>
              <a:rPr lang="en-US" altLang="de-DE" sz="2000" dirty="0" err="1">
                <a:solidFill>
                  <a:srgbClr val="333333"/>
                </a:solidFill>
                <a:latin typeface="Calibri Light"/>
                <a:ea typeface="ＭＳ Ｐゴシック" panose="020B0600070205080204" pitchFamily="34" charset="-128"/>
                <a:cs typeface="Times New Roman" charset="0"/>
              </a:rPr>
              <a:t>neighbour</a:t>
            </a:r>
            <a:r>
              <a:rPr lang="en-US" altLang="de-DE" sz="2000" dirty="0">
                <a:solidFill>
                  <a:srgbClr val="333333"/>
                </a:solidFill>
                <a:latin typeface="Calibri Light"/>
                <a:ea typeface="ＭＳ Ｐゴシック" panose="020B0600070205080204" pitchFamily="34" charset="-128"/>
                <a:cs typeface="Times New Roman" charset="0"/>
              </a:rPr>
              <a:t> is chasing after </a:t>
            </a:r>
            <a:r>
              <a:rPr lang="en-US" altLang="de-DE" sz="2000">
                <a:solidFill>
                  <a:srgbClr val="333333"/>
                </a:solidFill>
                <a:latin typeface="Calibri Light"/>
                <a:ea typeface="ＭＳ Ｐゴシック" panose="020B0600070205080204" pitchFamily="34" charset="-128"/>
                <a:cs typeface="Times New Roman" charset="0"/>
              </a:rPr>
              <a:t>you </a:t>
            </a:r>
            <a:r>
              <a:rPr lang="en-US" altLang="de-DE" sz="2000">
                <a:solidFill>
                  <a:srgbClr val="333333"/>
                </a:solidFill>
                <a:latin typeface="Times New Roman"/>
                <a:ea typeface="ＭＳ Ｐゴシック" panose="020B0600070205080204" pitchFamily="34" charset="-128"/>
                <a:cs typeface="Times New Roman" charset="0"/>
                <a:sym typeface="Wingdings" pitchFamily="2" charset="2"/>
              </a:rPr>
              <a:t>→</a:t>
            </a:r>
            <a:r>
              <a:rPr lang="en-US" altLang="de-DE" sz="2000">
                <a:solidFill>
                  <a:srgbClr val="333333"/>
                </a:solidFill>
                <a:latin typeface="Calibri Light"/>
                <a:ea typeface="ＭＳ Ｐゴシック" panose="020B0600070205080204" pitchFamily="34" charset="-128"/>
                <a:cs typeface="Times New Roman" charset="0"/>
              </a:rPr>
              <a:t> </a:t>
            </a:r>
            <a:r>
              <a:rPr lang="en-US" altLang="de-DE" sz="2000" dirty="0">
                <a:solidFill>
                  <a:srgbClr val="333333"/>
                </a:solidFill>
                <a:latin typeface="Calibri Light"/>
                <a:ea typeface="ＭＳ Ｐゴシック" panose="020B0600070205080204" pitchFamily="34" charset="-128"/>
                <a:cs typeface="Times New Roman" charset="0"/>
              </a:rPr>
              <a:t>don’t attack the assumed enemies</a:t>
            </a:r>
            <a:r>
              <a:rPr lang="de-DE" altLang="de-DE" sz="2000" dirty="0">
                <a:solidFill>
                  <a:srgbClr val="333333"/>
                </a:solidFill>
                <a:latin typeface="Calibri Light"/>
                <a:ea typeface="ＭＳ Ｐゴシック" panose="020B0600070205080204" pitchFamily="34" charset="-128"/>
                <a:cs typeface="Times New Roman" charset="0"/>
              </a:rPr>
              <a:t>!</a:t>
            </a:r>
            <a:r>
              <a:rPr lang="en-US" altLang="de-DE" sz="2000" dirty="0">
                <a:solidFill>
                  <a:srgbClr val="333333"/>
                </a:solidFill>
                <a:latin typeface="Calibri Light"/>
                <a:ea typeface="ＭＳ Ｐゴシック" panose="020B0600070205080204" pitchFamily="34" charset="-128"/>
                <a:cs typeface="Times New Roman"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For events of minor importance, we may as well </a:t>
            </a:r>
            <a:r>
              <a:rPr lang="de-DE" altLang="de-DE" sz="2000" dirty="0">
                <a:solidFill>
                  <a:srgbClr val="333333"/>
                </a:solidFill>
                <a:latin typeface="Calibri Light"/>
                <a:ea typeface="ＭＳ Ｐゴシック" panose="020B0600070205080204" pitchFamily="34" charset="-128"/>
                <a:cs typeface="Times New Roman" charset="0"/>
              </a:rPr>
              <a:t>decide</a:t>
            </a:r>
            <a:r>
              <a:rPr lang="en-US" altLang="de-DE" sz="2000" dirty="0">
                <a:solidFill>
                  <a:srgbClr val="333333"/>
                </a:solidFill>
                <a:latin typeface="Calibri Light"/>
                <a:ea typeface="ＭＳ Ｐゴシック" panose="020B0600070205080204" pitchFamily="34" charset="-128"/>
                <a:cs typeface="Times New Roman" charset="0"/>
              </a:rPr>
              <a:t> quickly (e.g. choosing a yogurt brand or sort of cake, picking lottery numbers).</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ea typeface="ＭＳ Ｐゴシック" panose="020B0600070205080204" pitchFamily="34" charset="-128"/>
                <a:cs typeface="Times New Roman" charset="0"/>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panose="020B0600070205080204" pitchFamily="34" charset="-128"/>
              </a:rPr>
              <a:t>Base important decisions on solid facts. Mere guesses </a:t>
            </a:r>
            <a:r>
              <a:rPr lang="en-US" sz="2000">
                <a:solidFill>
                  <a:srgbClr val="333333"/>
                </a:solidFill>
                <a:latin typeface="Calibri Light"/>
                <a:ea typeface="ＭＳ Ｐゴシック" panose="020B0600070205080204" pitchFamily="34" charset="-128"/>
              </a:rPr>
              <a:t>are “bad advisers.” </a:t>
            </a:r>
            <a:r>
              <a:rPr lang="en-GB" sz="2000" dirty="0">
                <a:solidFill>
                  <a:srgbClr val="333333"/>
                </a:solidFill>
                <a:latin typeface="Calibri Light"/>
                <a:ea typeface="ＭＳ Ｐゴシック" panose="020B0600070205080204" pitchFamily="34" charset="-128"/>
              </a:rPr>
              <a:t>Always consider the consequences of a wrong judgment.</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168</a:t>
            </a:fld>
            <a:endParaRPr lang="de-DE"/>
          </a:p>
        </p:txBody>
      </p:sp>
    </p:spTree>
    <p:extLst>
      <p:ext uri="{BB962C8B-B14F-4D97-AF65-F5344CB8AC3E}">
        <p14:creationId xmlns:p14="http://schemas.microsoft.com/office/powerpoint/2010/main" val="29110458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169</a:t>
            </a:fld>
            <a:endParaRPr 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Example: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While attending a public social event, Carl claims to be the next King of Germany.</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Background: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Carl found a figure of a king with a crown in a surprise egg.</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But: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He has no royal blood, the monarchy was abolished in Germany long ago; but above all: The content of the surprise egg can’t be considered conclusive evidence!</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170</a:t>
            </a:fld>
            <a:endParaRPr lang="de-DE"/>
          </a:p>
        </p:txBody>
      </p:sp>
    </p:spTree>
    <p:extLst>
      <p:ext uri="{BB962C8B-B14F-4D97-AF65-F5344CB8AC3E}">
        <p14:creationId xmlns:p14="http://schemas.microsoft.com/office/powerpoint/2010/main" val="183921993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(but not all!) people with psychosis tend to jump to conclusions and to form extreme opinions.</a:t>
            </a:r>
            <a:endParaRPr lang="en-AU" altLang="de-DE" sz="2400" dirty="0">
              <a:solidFill>
                <a:srgbClr val="004992"/>
              </a:solidFill>
              <a:latin typeface="Calibri Light"/>
              <a:ea typeface="ＭＳ Ｐゴシック" panose="020B0600070205080204" pitchFamily="34" charset="-128"/>
              <a:cs typeface="Times New Roman" panose="02020603050405020304" pitchFamily="18" charset="0"/>
            </a:endParaRP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Example: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While attending a public social event, Carl claims to be the next King of Germany.</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Background: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Carl found a figure of a king with a crown in a surprise egg.</a:t>
            </a:r>
          </a:p>
          <a:p>
            <a:pPr lvl="0" defTabSz="914400" fontAlgn="base"/>
            <a:r>
              <a:rPr lang="en-AU" altLang="de-DE" sz="2400" dirty="0">
                <a:solidFill>
                  <a:srgbClr val="004992"/>
                </a:solidFill>
                <a:latin typeface="Calibri Light"/>
                <a:ea typeface="ＭＳ Ｐゴシック" panose="020B0600070205080204" pitchFamily="34" charset="-128"/>
                <a:cs typeface="Times New Roman" panose="02020603050405020304" pitchFamily="18" charset="0"/>
              </a:rPr>
              <a:t>But: </a:t>
            </a:r>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He has no royal blood, the monarchy was abolished in Germany long ago; but above all: The content of the surprise egg can’t be considered conclusive evidence!</a:t>
            </a:r>
          </a:p>
          <a:p>
            <a:pPr lvl="0" defTabSz="914400" fontAlgn="base"/>
            <a:r>
              <a:rPr lang="en-AU" altLang="de-DE" sz="2400" dirty="0">
                <a:solidFill>
                  <a:srgbClr val="333333"/>
                </a:solidFill>
                <a:latin typeface="Calibri Light"/>
                <a:ea typeface="ＭＳ Ｐゴシック" panose="020B0600070205080204" pitchFamily="34" charset="-128"/>
                <a:cs typeface="Times New Roman" panose="02020603050405020304" pitchFamily="18" charset="0"/>
              </a:rPr>
              <a:t>Many pieces of information should be considered. Discuss a variety of explanations and opinions with people you trust.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171</a:t>
            </a:fld>
            <a:endParaRPr lang="de-DE"/>
          </a:p>
        </p:txBody>
      </p:sp>
    </p:spTree>
    <p:extLst>
      <p:ext uri="{BB962C8B-B14F-4D97-AF65-F5344CB8AC3E}">
        <p14:creationId xmlns:p14="http://schemas.microsoft.com/office/powerpoint/2010/main" val="407761094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2EB15F39-71FC-497E-8940-692DFC004CE9}" type="slidenum">
              <a:rPr lang="de-DE" smtClean="0"/>
              <a:pPr>
                <a:defRPr/>
              </a:pPr>
              <a:t>172</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132920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173</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47280735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174</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29281974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175</a:t>
            </a:fld>
            <a:endParaRPr lang="de-DE"/>
          </a:p>
        </p:txBody>
      </p:sp>
      <p:graphicFrame>
        <p:nvGraphicFramePr>
          <p:cNvPr id="8" name="Group 45"/>
          <p:cNvGraphicFramePr>
            <a:graphicFrameLocks noGrp="1"/>
          </p:cNvGraphicFramePr>
          <p:nvPr>
            <p:extLst>
              <p:ext uri="{D42A27DB-BD31-4B8C-83A1-F6EECF244321}">
                <p14:modId xmlns:p14="http://schemas.microsoft.com/office/powerpoint/2010/main" val="25317536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Clr>
                          <a:srgbClr val="333333"/>
                        </a:buClr>
                        <a:buFont typeface="+mj-lt"/>
                        <a:buAutoNum type="arabicPeriod"/>
                      </a:pPr>
                      <a:r>
                        <a:rPr lang="en-US" sz="2000">
                          <a:solidFill>
                            <a:srgbClr val="333333"/>
                          </a:solidFill>
                          <a:latin typeface="Calibri Light"/>
                        </a:rPr>
                        <a:t>“Technological victory” </a:t>
                      </a:r>
                      <a:r>
                        <a:rPr lang="en-US" sz="2000" dirty="0">
                          <a:solidFill>
                            <a:srgbClr val="333333"/>
                          </a:solidFill>
                          <a:latin typeface="Calibri Light"/>
                        </a:rPr>
                        <a:t>in space travel competition with the Soviet Union, which had successfully launched a satellite into space earlier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Clr>
                          <a:srgbClr val="333333"/>
                        </a:buClr>
                        <a:buFont typeface="+mj-lt"/>
                        <a:buAutoNum type="arabicPeriod"/>
                      </a:pPr>
                      <a:r>
                        <a:rPr lang="en-US" sz="2000" dirty="0">
                          <a:solidFill>
                            <a:srgbClr val="333333"/>
                          </a:solidFill>
                          <a:latin typeface="Calibri Light"/>
                        </a:rPr>
                        <a:t>NASA itself faked the moon landing for fear of governmental budget cutback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176</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14322731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For</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177</a:t>
            </a:fld>
            <a:endParaRPr lang="de-DE"/>
          </a:p>
        </p:txBody>
      </p:sp>
      <p:graphicFrame>
        <p:nvGraphicFramePr>
          <p:cNvPr id="8" name="Group 42"/>
          <p:cNvGraphicFramePr>
            <a:graphicFrameLocks noGrp="1"/>
          </p:cNvGraphicFramePr>
          <p:nvPr>
            <p:extLst>
              <p:ext uri="{D42A27DB-BD31-4B8C-83A1-F6EECF244321}">
                <p14:modId xmlns:p14="http://schemas.microsoft.com/office/powerpoint/2010/main" val="42131970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“Waving flag”: </a:t>
                      </a:r>
                      <a:r>
                        <a:rPr kumimoji="0" lang="en-US" sz="1800" b="0" i="0" u="none" strike="noStrike" cap="none" normalizeH="0" baseline="0" dirty="0">
                          <a:ln>
                            <a:noFill/>
                          </a:ln>
                          <a:solidFill>
                            <a:srgbClr val="333333"/>
                          </a:solidFill>
                          <a:effectLst/>
                          <a:latin typeface="Calibri Light"/>
                          <a:cs typeface="Times New Roman" pitchFamily="18" charset="0"/>
                        </a:rPr>
                        <a:t>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178</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17735840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err="1">
                          <a:ln>
                            <a:noFill/>
                          </a:ln>
                          <a:solidFill>
                            <a:srgbClr val="333333"/>
                          </a:solidFill>
                          <a:effectLst/>
                          <a:latin typeface="Calibri Light"/>
                        </a:rPr>
                        <a:t>Against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179</a:t>
            </a:fld>
            <a:endParaRPr lang="de-DE"/>
          </a:p>
        </p:txBody>
      </p:sp>
      <p:graphicFrame>
        <p:nvGraphicFramePr>
          <p:cNvPr id="8" name="Group 27"/>
          <p:cNvGraphicFramePr>
            <a:graphicFrameLocks noGrp="1"/>
          </p:cNvGraphicFramePr>
          <p:nvPr>
            <p:extLst>
              <p:ext uri="{D42A27DB-BD31-4B8C-83A1-F6EECF244321}">
                <p14:modId xmlns:p14="http://schemas.microsoft.com/office/powerpoint/2010/main" val="42152745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b="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b="0" dirty="0">
                          <a:latin typeface="Calibri Light"/>
                        </a:rPr>
                        <a:t>Night </a:t>
                      </a:r>
                      <a:r>
                        <a:rPr lang="en-US" sz="1800" b="0" dirty="0" err="1">
                          <a:latin typeface="Calibri Light"/>
                        </a:rPr>
                        <a:t>photographies</a:t>
                      </a:r>
                      <a:r>
                        <a:rPr lang="en-US" sz="1800" b="0" dirty="0">
                          <a:latin typeface="Calibri Light"/>
                        </a:rPr>
                        <a:t> cannot capture weak light sources due to exposure </a:t>
                      </a:r>
                      <a:r>
                        <a:rPr lang="en-US" sz="1800" b="0">
                          <a:latin typeface="Calibri Light"/>
                        </a:rPr>
                        <a:t>times </a:t>
                      </a:r>
                      <a:r>
                        <a:rPr lang="en-US" sz="1800" b="0">
                          <a:latin typeface="Times New Roman"/>
                        </a:rPr>
                        <a:t>→</a:t>
                      </a:r>
                      <a:r>
                        <a:rPr lang="en-US" sz="1800" b="0">
                          <a:latin typeface="Calibri Light"/>
                        </a:rPr>
                        <a:t> </a:t>
                      </a:r>
                      <a:r>
                        <a:rPr lang="en-US" sz="1800" b="0" dirty="0">
                          <a:latin typeface="Calibri Light"/>
                        </a:rPr>
                        <a:t>no stars</a:t>
                      </a:r>
                    </a:p>
                    <a:p>
                      <a:pPr marL="342900" indent="-342900">
                        <a:lnSpc>
                          <a:spcPct val="100000"/>
                        </a:lnSpc>
                        <a:spcBef>
                          <a:spcPts val="1200"/>
                        </a:spcBef>
                        <a:buFont typeface="+mj-lt"/>
                        <a:buAutoNum type="arabicPeriod"/>
                      </a:pPr>
                      <a:r>
                        <a:rPr lang="en-US" sz="1800" b="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b="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Director Roland Emmerich (Independence Day):</a:t>
            </a:r>
            <a:br>
              <a:rPr lang="en-US" altLang="de-DE" sz="2400">
                <a:latin typeface="Calibri Light"/>
              </a:rPr>
            </a:br>
            <a:r>
              <a:rPr lang="en-US" altLang="de-DE" sz="240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Jumping to conclusions “in action”</a:t>
            </a:r>
            <a:br>
              <a:rPr lang="en-US" sz="3600">
                <a:solidFill>
                  <a:srgbClr val="004992"/>
                </a:solidFill>
                <a:latin typeface="Calibri Light"/>
              </a:rPr>
            </a:br>
            <a:r>
              <a:rPr lang="en-US">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180</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
        <p:nvSpPr>
          <p:cNvPr id="13"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Was the moon landing faked by the US Government?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p:txBody>
          <a:bodyPr/>
          <a:lstStyle/>
          <a:p>
            <a:pPr>
              <a:defRPr/>
            </a:pPr>
            <a:fld id="{CE49427F-818A-4190-B760-7FE245179567}" type="slidenum">
              <a:rPr lang="de-DE" smtClean="0"/>
              <a:pPr>
                <a:defRPr/>
              </a:pPr>
              <a:t>181</a:t>
            </a:fld>
            <a:endParaRPr 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en-US" sz="2400">
                <a:solidFill>
                  <a:srgbClr val="333333"/>
                </a:solidFill>
                <a:latin typeface="Calibri Light"/>
                <a:ea typeface="ＭＳ Ｐゴシック" panose="020B0600070205080204" pitchFamily="34" charset="-128"/>
              </a:rPr>
              <a:t>They are often more compelling than reality.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are based on facts that are hard to check and people believe them easily (e.g., waving flag suggests that pictures were taken on earth).</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They conceal alternative explanations (e.g., the starless sky can be explained by the technical limitations of night photography).</a:t>
            </a:r>
          </a:p>
          <a:p>
            <a:pPr marL="342900" lvl="0" indent="-342900" defTabSz="914400" fontAlgn="base">
              <a:buClr>
                <a:srgbClr val="000000"/>
              </a:buClr>
              <a:buFont typeface="WingDings"/>
              <a:buChar char=""/>
              <a:defRPr/>
            </a:pPr>
            <a:r>
              <a:rPr lang="en-US" sz="2400" dirty="0">
                <a:solidFill>
                  <a:srgbClr val="333333"/>
                </a:solidFill>
                <a:latin typeface="Calibri Light"/>
                <a:ea typeface="ＭＳ Ｐゴシック" panose="020B0600070205080204" pitchFamily="34" charset="-128"/>
              </a:rPr>
              <a:t>Urban legends take facts out of context and push them to the limit.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p:txBody>
          <a:bodyPr/>
          <a:lstStyle/>
          <a:p>
            <a:pPr>
              <a:defRPr/>
            </a:pPr>
            <a:fld id="{CE49427F-818A-4190-B760-7FE245179567}" type="slidenum">
              <a:rPr lang="de-DE" smtClean="0"/>
              <a:pPr>
                <a:defRPr/>
              </a:pPr>
              <a:t>182</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11</TotalTime>
  <Words>8413</Words>
  <Application>Microsoft Office PowerPoint</Application>
  <PresentationFormat>Custom</PresentationFormat>
  <Paragraphs>1404</Paragraphs>
  <Slides>182</Slides>
  <Notes>182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182</vt:i4>
      </vt:variant>
    </vt:vector>
  </HeadingPairs>
  <TitlesOfParts>
    <vt:vector size="191" baseType="lpstr">
      <vt:lpstr>ＭＳ Ｐゴシック</vt:lpstr>
      <vt:lpstr>Arial</vt:lpstr>
      <vt:lpstr>Calibri</vt:lpstr>
      <vt:lpstr>Calibri Light</vt:lpstr>
      <vt:lpstr>Symbol</vt:lpstr>
      <vt:lpstr>Times New Roman</vt:lpstr>
      <vt:lpstr>Verdana</vt:lpstr>
      <vt:lpstr>WingDings</vt:lpstr>
      <vt:lpstr>UKE_PPT-Vorlage_16zu9</vt:lpstr>
      <vt:lpstr>MCT 2 A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 Clip</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9</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10</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What do you see?</vt:lpstr>
      <vt:lpstr>What do you see?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you see?</vt:lpstr>
      <vt:lpstr>Try to discover all details!</vt:lpstr>
      <vt:lpstr>PowerPoint Presentation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 Presentation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383</cp:revision>
  <dcterms:created xsi:type="dcterms:W3CDTF">2012-11-15T10:24:12Z</dcterms:created>
  <dcterms:modified xsi:type="dcterms:W3CDTF">2025-02-16T07:13:53Z</dcterms:modified>
</cp:coreProperties>
</file>