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0" r:id="rId1"/>
  </p:sldMasterIdLst>
  <p:notesMasterIdLst>
    <p:notesMasterId r:id="rId57"/>
  </p:notesMasterIdLst>
  <p:handoutMasterIdLst>
    <p:handoutMasterId r:id="rId58"/>
  </p:handoutMasterIdLst>
  <p:sldIdLst>
    <p:sldId id="457" r:id="rId2"/>
    <p:sldId id="311" r:id="rId3"/>
    <p:sldId id="312" r:id="rId4"/>
    <p:sldId id="374" r:id="rId5"/>
    <p:sldId id="375" r:id="rId6"/>
    <p:sldId id="432" r:id="rId7"/>
    <p:sldId id="321" r:id="rId8"/>
    <p:sldId id="426" r:id="rId9"/>
    <p:sldId id="433" r:id="rId10"/>
    <p:sldId id="434" r:id="rId11"/>
    <p:sldId id="421" r:id="rId12"/>
    <p:sldId id="435" r:id="rId13"/>
    <p:sldId id="378" r:id="rId14"/>
    <p:sldId id="436" r:id="rId15"/>
    <p:sldId id="437" r:id="rId16"/>
    <p:sldId id="438" r:id="rId17"/>
    <p:sldId id="355" r:id="rId18"/>
    <p:sldId id="379" r:id="rId19"/>
    <p:sldId id="439" r:id="rId20"/>
    <p:sldId id="440" r:id="rId21"/>
    <p:sldId id="328" r:id="rId22"/>
    <p:sldId id="358" r:id="rId23"/>
    <p:sldId id="441" r:id="rId24"/>
    <p:sldId id="442" r:id="rId25"/>
    <p:sldId id="394" r:id="rId26"/>
    <p:sldId id="443" r:id="rId27"/>
    <p:sldId id="408" r:id="rId28"/>
    <p:sldId id="422" r:id="rId29"/>
    <p:sldId id="409" r:id="rId30"/>
    <p:sldId id="410" r:id="rId31"/>
    <p:sldId id="411" r:id="rId32"/>
    <p:sldId id="359" r:id="rId33"/>
    <p:sldId id="444" r:id="rId34"/>
    <p:sldId id="430" r:id="rId35"/>
    <p:sldId id="360" r:id="rId36"/>
    <p:sldId id="362" r:id="rId37"/>
    <p:sldId id="445" r:id="rId38"/>
    <p:sldId id="446" r:id="rId39"/>
    <p:sldId id="398" r:id="rId40"/>
    <p:sldId id="447" r:id="rId41"/>
    <p:sldId id="448" r:id="rId42"/>
    <p:sldId id="402" r:id="rId43"/>
    <p:sldId id="449" r:id="rId44"/>
    <p:sldId id="450" r:id="rId45"/>
    <p:sldId id="451" r:id="rId46"/>
    <p:sldId id="406" r:id="rId47"/>
    <p:sldId id="452" r:id="rId48"/>
    <p:sldId id="453" r:id="rId49"/>
    <p:sldId id="454" r:id="rId50"/>
    <p:sldId id="391" r:id="rId51"/>
    <p:sldId id="455" r:id="rId52"/>
    <p:sldId id="456" r:id="rId53"/>
    <p:sldId id="431" r:id="rId54"/>
    <p:sldId id="416" r:id="rId55"/>
    <p:sldId id="417" r:id="rId56"/>
  </p:sldIdLst>
  <p:sldSz cx="12195175" cy="6858000"/>
  <p:notesSz cx="7099300" cy="10234613"/>
  <p:defaultTextStyle>
    <a:defPPr>
      <a:defRPr lang="de-DE"/>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928">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3333CC"/>
    <a:srgbClr val="66FF33"/>
    <a:srgbClr val="FFFF00"/>
    <a:srgbClr val="FF0000"/>
    <a:srgbClr val="ADC0CB"/>
    <a:srgbClr val="FFCC99"/>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440" autoAdjust="0"/>
    <p:restoredTop sz="94660"/>
  </p:normalViewPr>
  <p:slideViewPr>
    <p:cSldViewPr>
      <p:cViewPr varScale="1">
        <p:scale>
          <a:sx n="67" d="100"/>
          <a:sy n="67" d="100"/>
        </p:scale>
        <p:origin x="816" y="44"/>
      </p:cViewPr>
      <p:guideLst>
        <p:guide orient="horz" pos="2928"/>
        <p:guide pos="2880"/>
        <p:guide pos="384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657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a:extLst>
              <a:ext uri="{FF2B5EF4-FFF2-40B4-BE49-F238E27FC236}">
                <a16:creationId xmlns:a16="http://schemas.microsoft.com/office/drawing/2014/main" id="{F5770B78-8298-4AA9-A7B4-92904062F31D}"/>
              </a:ext>
            </a:extLst>
          </p:cNvPr>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pitchFamily="34" charset="0"/>
              </a:defRPr>
            </a:lvl1pPr>
          </a:lstStyle>
          <a:p>
            <a:pPr>
              <a:defRPr/>
            </a:pPr>
            <a:endParaRPr lang="en-GB"/>
          </a:p>
        </p:txBody>
      </p:sp>
      <p:sp>
        <p:nvSpPr>
          <p:cNvPr id="270339" name="Rectangle 3">
            <a:extLst>
              <a:ext uri="{FF2B5EF4-FFF2-40B4-BE49-F238E27FC236}">
                <a16:creationId xmlns:a16="http://schemas.microsoft.com/office/drawing/2014/main" id="{11CA5AB1-0A4A-40DB-B6FC-FAF65610776E}"/>
              </a:ext>
            </a:extLst>
          </p:cNvPr>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pitchFamily="34" charset="0"/>
              </a:defRPr>
            </a:lvl1pPr>
          </a:lstStyle>
          <a:p>
            <a:pPr>
              <a:defRPr/>
            </a:pPr>
            <a:endParaRPr lang="en-GB"/>
          </a:p>
        </p:txBody>
      </p:sp>
      <p:sp>
        <p:nvSpPr>
          <p:cNvPr id="270340" name="Rectangle 4">
            <a:extLst>
              <a:ext uri="{FF2B5EF4-FFF2-40B4-BE49-F238E27FC236}">
                <a16:creationId xmlns:a16="http://schemas.microsoft.com/office/drawing/2014/main" id="{71A627B8-3C96-48A4-9B47-BCCBD0D75AA9}"/>
              </a:ext>
            </a:extLst>
          </p:cNvPr>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pitchFamily="34" charset="0"/>
              </a:defRPr>
            </a:lvl1pPr>
          </a:lstStyle>
          <a:p>
            <a:pPr>
              <a:defRPr/>
            </a:pPr>
            <a:endParaRPr lang="en-GB"/>
          </a:p>
        </p:txBody>
      </p:sp>
      <p:sp>
        <p:nvSpPr>
          <p:cNvPr id="270341" name="Rectangle 5">
            <a:extLst>
              <a:ext uri="{FF2B5EF4-FFF2-40B4-BE49-F238E27FC236}">
                <a16:creationId xmlns:a16="http://schemas.microsoft.com/office/drawing/2014/main" id="{2477326D-E3BE-4B33-9D82-EF10DC67D385}"/>
              </a:ext>
            </a:extLst>
          </p:cNvPr>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B7C5995E-2B40-40E6-AA0C-27E6553292F4}" type="slidenum">
              <a:rPr lang="en-GB" altLang="de-DE"/>
              <a:pPr>
                <a:defRPr/>
              </a:pPr>
              <a:t>‹Nr.›</a:t>
            </a:fld>
            <a:endParaRPr lang="en-GB" altLang="de-DE"/>
          </a:p>
        </p:txBody>
      </p:sp>
    </p:spTree>
    <p:extLst>
      <p:ext uri="{BB962C8B-B14F-4D97-AF65-F5344CB8AC3E}">
        <p14:creationId xmlns:p14="http://schemas.microsoft.com/office/powerpoint/2010/main" val="17062651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a:extLst>
              <a:ext uri="{FF2B5EF4-FFF2-40B4-BE49-F238E27FC236}">
                <a16:creationId xmlns:a16="http://schemas.microsoft.com/office/drawing/2014/main" id="{46BE6214-012C-41CD-9F28-87328FCC53A5}"/>
              </a:ext>
            </a:extLst>
          </p:cNvPr>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pitchFamily="34" charset="0"/>
              </a:defRPr>
            </a:lvl1pPr>
          </a:lstStyle>
          <a:p>
            <a:pPr>
              <a:defRPr/>
            </a:pPr>
            <a:endParaRPr lang="de-DE"/>
          </a:p>
        </p:txBody>
      </p:sp>
      <p:sp>
        <p:nvSpPr>
          <p:cNvPr id="209923" name="Rectangle 3">
            <a:extLst>
              <a:ext uri="{FF2B5EF4-FFF2-40B4-BE49-F238E27FC236}">
                <a16:creationId xmlns:a16="http://schemas.microsoft.com/office/drawing/2014/main" id="{BBCCEA32-5A49-46F5-9967-3C2DA5D88858}"/>
              </a:ext>
            </a:extLst>
          </p:cNvPr>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pitchFamily="34" charset="0"/>
              </a:defRPr>
            </a:lvl1pPr>
          </a:lstStyle>
          <a:p>
            <a:pPr>
              <a:defRPr/>
            </a:pPr>
            <a:endParaRPr lang="de-DE"/>
          </a:p>
        </p:txBody>
      </p:sp>
      <p:sp>
        <p:nvSpPr>
          <p:cNvPr id="15364" name="Rectangle 4">
            <a:extLst>
              <a:ext uri="{FF2B5EF4-FFF2-40B4-BE49-F238E27FC236}">
                <a16:creationId xmlns:a16="http://schemas.microsoft.com/office/drawing/2014/main" id="{F2C2007C-97EA-410D-A496-A53F017BA6E3}"/>
              </a:ext>
            </a:extLst>
          </p:cNvPr>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a:extLst>
              <a:ext uri="{FF2B5EF4-FFF2-40B4-BE49-F238E27FC236}">
                <a16:creationId xmlns:a16="http://schemas.microsoft.com/office/drawing/2014/main" id="{6567CDC9-BDDF-47D5-9E11-F3607009EB34}"/>
              </a:ext>
            </a:extLst>
          </p:cNvPr>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a:extLst>
              <a:ext uri="{FF2B5EF4-FFF2-40B4-BE49-F238E27FC236}">
                <a16:creationId xmlns:a16="http://schemas.microsoft.com/office/drawing/2014/main" id="{9B3F4339-DA9D-47A2-A091-FFD5A3046B0E}"/>
              </a:ext>
            </a:extLst>
          </p:cNvPr>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pitchFamily="34" charset="0"/>
              </a:defRPr>
            </a:lvl1pPr>
          </a:lstStyle>
          <a:p>
            <a:pPr>
              <a:defRPr/>
            </a:pPr>
            <a:endParaRPr lang="de-DE"/>
          </a:p>
        </p:txBody>
      </p:sp>
      <p:sp>
        <p:nvSpPr>
          <p:cNvPr id="209927" name="Rectangle 7">
            <a:extLst>
              <a:ext uri="{FF2B5EF4-FFF2-40B4-BE49-F238E27FC236}">
                <a16:creationId xmlns:a16="http://schemas.microsoft.com/office/drawing/2014/main" id="{36D3B49A-E4E9-4C89-9DF0-ADF365BA0858}"/>
              </a:ext>
            </a:extLst>
          </p:cNvPr>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E1074460-030F-42CE-911D-7D19DBEF6013}" type="slidenum">
              <a:rPr lang="de-DE" altLang="de-DE"/>
              <a:pPr>
                <a:defRPr/>
              </a:pPr>
              <a:t>‹Nr.›</a:t>
            </a:fld>
            <a:endParaRPr lang="de-DE" altLang="de-DE"/>
          </a:p>
        </p:txBody>
      </p:sp>
    </p:spTree>
    <p:extLst>
      <p:ext uri="{BB962C8B-B14F-4D97-AF65-F5344CB8AC3E}">
        <p14:creationId xmlns:p14="http://schemas.microsoft.com/office/powerpoint/2010/main" val="276047477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C3C4A2D0-19E1-4106-AB14-BFE7DA95243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839BB96-C2C2-4C8B-931C-5A885FE38252}" type="slidenum">
              <a:rPr lang="de-DE" altLang="de-DE" sz="1300" smtClean="0"/>
              <a:pPr>
                <a:spcBef>
                  <a:spcPct val="0"/>
                </a:spcBef>
              </a:pPr>
              <a:t>2</a:t>
            </a:fld>
            <a:endParaRPr lang="de-DE" altLang="de-DE" sz="1300"/>
          </a:p>
        </p:txBody>
      </p:sp>
      <p:sp>
        <p:nvSpPr>
          <p:cNvPr id="20483" name="Rectangle 2">
            <a:extLst>
              <a:ext uri="{FF2B5EF4-FFF2-40B4-BE49-F238E27FC236}">
                <a16:creationId xmlns:a16="http://schemas.microsoft.com/office/drawing/2014/main" id="{81A77A4E-0A33-4422-9DC1-56B6A905D916}"/>
              </a:ext>
            </a:extLst>
          </p:cNvPr>
          <p:cNvSpPr>
            <a:spLocks noGrp="1" noRot="1" noChangeAspect="1" noChangeArrowheads="1" noTextEdit="1"/>
          </p:cNvSpPr>
          <p:nvPr>
            <p:ph type="sldImg"/>
          </p:nvPr>
        </p:nvSpPr>
        <p:spPr>
          <a:xfrm>
            <a:off x="138113" y="768350"/>
            <a:ext cx="6823075" cy="3836988"/>
          </a:xfrm>
          <a:ln/>
        </p:spPr>
      </p:sp>
      <p:sp>
        <p:nvSpPr>
          <p:cNvPr id="20484" name="Rectangle 3">
            <a:extLst>
              <a:ext uri="{FF2B5EF4-FFF2-40B4-BE49-F238E27FC236}">
                <a16:creationId xmlns:a16="http://schemas.microsoft.com/office/drawing/2014/main" id="{7CC30B85-38D0-43F5-A08A-0C69F1F60C8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689339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B8C32494-ABBE-42DE-9A78-BC7F7ABB5CA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42A3825-2BF2-495F-A0F9-852B8005B6D8}" type="slidenum">
              <a:rPr lang="de-DE" altLang="de-DE" sz="1300" smtClean="0"/>
              <a:pPr>
                <a:spcBef>
                  <a:spcPct val="0"/>
                </a:spcBef>
              </a:pPr>
              <a:t>3</a:t>
            </a:fld>
            <a:endParaRPr lang="de-DE" altLang="de-DE" sz="1300"/>
          </a:p>
        </p:txBody>
      </p:sp>
      <p:sp>
        <p:nvSpPr>
          <p:cNvPr id="22531" name="Rectangle 1026">
            <a:extLst>
              <a:ext uri="{FF2B5EF4-FFF2-40B4-BE49-F238E27FC236}">
                <a16:creationId xmlns:a16="http://schemas.microsoft.com/office/drawing/2014/main" id="{2CD6880B-6705-4858-9E79-97CDF0B1117B}"/>
              </a:ext>
            </a:extLst>
          </p:cNvPr>
          <p:cNvSpPr>
            <a:spLocks noGrp="1" noRot="1" noChangeAspect="1" noChangeArrowheads="1" noTextEdit="1"/>
          </p:cNvSpPr>
          <p:nvPr>
            <p:ph type="sldImg"/>
          </p:nvPr>
        </p:nvSpPr>
        <p:spPr>
          <a:xfrm>
            <a:off x="138113" y="768350"/>
            <a:ext cx="6823075" cy="3836988"/>
          </a:xfrm>
          <a:ln/>
        </p:spPr>
      </p:sp>
      <p:sp>
        <p:nvSpPr>
          <p:cNvPr id="22532" name="Rectangle 1027">
            <a:extLst>
              <a:ext uri="{FF2B5EF4-FFF2-40B4-BE49-F238E27FC236}">
                <a16:creationId xmlns:a16="http://schemas.microsoft.com/office/drawing/2014/main" id="{AA171074-44A7-4953-84DC-261B1537A11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157481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F31B3049-09B7-4AC4-BB17-9657D20E12A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83453BF-4618-4DA3-A796-4382334546B1}" type="slidenum">
              <a:rPr lang="de-DE" altLang="de-DE" sz="1300" smtClean="0"/>
              <a:pPr>
                <a:spcBef>
                  <a:spcPct val="0"/>
                </a:spcBef>
              </a:pPr>
              <a:t>4</a:t>
            </a:fld>
            <a:endParaRPr lang="de-DE" altLang="de-DE" sz="1300"/>
          </a:p>
        </p:txBody>
      </p:sp>
      <p:sp>
        <p:nvSpPr>
          <p:cNvPr id="24579" name="Rectangle 2">
            <a:extLst>
              <a:ext uri="{FF2B5EF4-FFF2-40B4-BE49-F238E27FC236}">
                <a16:creationId xmlns:a16="http://schemas.microsoft.com/office/drawing/2014/main" id="{B07B0798-AF36-447F-9CC3-64A96D934E9D}"/>
              </a:ext>
            </a:extLst>
          </p:cNvPr>
          <p:cNvSpPr>
            <a:spLocks noGrp="1" noRot="1" noChangeAspect="1" noChangeArrowheads="1" noTextEdit="1"/>
          </p:cNvSpPr>
          <p:nvPr>
            <p:ph type="sldImg"/>
          </p:nvPr>
        </p:nvSpPr>
        <p:spPr>
          <a:xfrm>
            <a:off x="138113" y="768350"/>
            <a:ext cx="6823075" cy="3836988"/>
          </a:xfrm>
          <a:ln/>
        </p:spPr>
      </p:sp>
      <p:sp>
        <p:nvSpPr>
          <p:cNvPr id="24580" name="Rectangle 3">
            <a:extLst>
              <a:ext uri="{FF2B5EF4-FFF2-40B4-BE49-F238E27FC236}">
                <a16:creationId xmlns:a16="http://schemas.microsoft.com/office/drawing/2014/main" id="{D2B181A5-3CAE-414D-BA51-BF4099200A1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545551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AA33FED1-334E-44A9-BB4E-5912378FC6F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D1E523D-A2B7-47D3-922E-395A29609591}" type="slidenum">
              <a:rPr lang="de-DE" altLang="de-DE" sz="1300" smtClean="0"/>
              <a:pPr>
                <a:spcBef>
                  <a:spcPct val="0"/>
                </a:spcBef>
              </a:pPr>
              <a:t>5</a:t>
            </a:fld>
            <a:endParaRPr lang="de-DE" altLang="de-DE" sz="1300"/>
          </a:p>
        </p:txBody>
      </p:sp>
      <p:sp>
        <p:nvSpPr>
          <p:cNvPr id="28675" name="Rectangle 2">
            <a:extLst>
              <a:ext uri="{FF2B5EF4-FFF2-40B4-BE49-F238E27FC236}">
                <a16:creationId xmlns:a16="http://schemas.microsoft.com/office/drawing/2014/main" id="{8718A969-FBFB-4337-95A9-B99B8ACC7CBF}"/>
              </a:ext>
            </a:extLst>
          </p:cNvPr>
          <p:cNvSpPr>
            <a:spLocks noGrp="1" noRot="1" noChangeAspect="1" noChangeArrowheads="1" noTextEdit="1"/>
          </p:cNvSpPr>
          <p:nvPr>
            <p:ph type="sldImg"/>
          </p:nvPr>
        </p:nvSpPr>
        <p:spPr>
          <a:xfrm>
            <a:off x="138113" y="768350"/>
            <a:ext cx="6823075" cy="3836988"/>
          </a:xfrm>
          <a:ln/>
        </p:spPr>
      </p:sp>
      <p:sp>
        <p:nvSpPr>
          <p:cNvPr id="28676" name="Rectangle 3">
            <a:extLst>
              <a:ext uri="{FF2B5EF4-FFF2-40B4-BE49-F238E27FC236}">
                <a16:creationId xmlns:a16="http://schemas.microsoft.com/office/drawing/2014/main" id="{1D2116CE-C19E-4FCB-B6CD-9CDBEA9D15E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04529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AA33FED1-334E-44A9-BB4E-5912378FC6F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D1E523D-A2B7-47D3-922E-395A29609591}" type="slidenum">
              <a:rPr lang="de-DE" altLang="de-DE" sz="1300" smtClean="0"/>
              <a:pPr>
                <a:spcBef>
                  <a:spcPct val="0"/>
                </a:spcBef>
              </a:pPr>
              <a:t>6</a:t>
            </a:fld>
            <a:endParaRPr lang="de-DE" altLang="de-DE" sz="1300"/>
          </a:p>
        </p:txBody>
      </p:sp>
      <p:sp>
        <p:nvSpPr>
          <p:cNvPr id="28675" name="Rectangle 2">
            <a:extLst>
              <a:ext uri="{FF2B5EF4-FFF2-40B4-BE49-F238E27FC236}">
                <a16:creationId xmlns:a16="http://schemas.microsoft.com/office/drawing/2014/main" id="{8718A969-FBFB-4337-95A9-B99B8ACC7CBF}"/>
              </a:ext>
            </a:extLst>
          </p:cNvPr>
          <p:cNvSpPr>
            <a:spLocks noGrp="1" noRot="1" noChangeAspect="1" noChangeArrowheads="1" noTextEdit="1"/>
          </p:cNvSpPr>
          <p:nvPr>
            <p:ph type="sldImg"/>
          </p:nvPr>
        </p:nvSpPr>
        <p:spPr>
          <a:xfrm>
            <a:off x="138113" y="768350"/>
            <a:ext cx="6823075" cy="3836988"/>
          </a:xfrm>
          <a:ln/>
        </p:spPr>
      </p:sp>
      <p:sp>
        <p:nvSpPr>
          <p:cNvPr id="28676" name="Rectangle 3">
            <a:extLst>
              <a:ext uri="{FF2B5EF4-FFF2-40B4-BE49-F238E27FC236}">
                <a16:creationId xmlns:a16="http://schemas.microsoft.com/office/drawing/2014/main" id="{1D2116CE-C19E-4FCB-B6CD-9CDBEA9D15E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04529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AD992BE0-1746-438E-8062-08D0E670A37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99FFE42-18D1-4B6D-B15C-A941B47A90F2}" type="slidenum">
              <a:rPr lang="de-DE" altLang="de-DE" sz="1300" smtClean="0"/>
              <a:pPr>
                <a:spcBef>
                  <a:spcPct val="0"/>
                </a:spcBef>
              </a:pPr>
              <a:t>7</a:t>
            </a:fld>
            <a:endParaRPr lang="de-DE" altLang="de-DE" sz="1300"/>
          </a:p>
        </p:txBody>
      </p:sp>
      <p:sp>
        <p:nvSpPr>
          <p:cNvPr id="30723" name="Rectangle 1026">
            <a:extLst>
              <a:ext uri="{FF2B5EF4-FFF2-40B4-BE49-F238E27FC236}">
                <a16:creationId xmlns:a16="http://schemas.microsoft.com/office/drawing/2014/main" id="{00A5BD85-43A6-497A-92A3-CDF1AEEFD581}"/>
              </a:ext>
            </a:extLst>
          </p:cNvPr>
          <p:cNvSpPr>
            <a:spLocks noGrp="1" noRot="1" noChangeAspect="1" noChangeArrowheads="1" noTextEdit="1"/>
          </p:cNvSpPr>
          <p:nvPr>
            <p:ph type="sldImg"/>
          </p:nvPr>
        </p:nvSpPr>
        <p:spPr>
          <a:xfrm>
            <a:off x="138113" y="768350"/>
            <a:ext cx="6823075" cy="3836988"/>
          </a:xfrm>
          <a:ln/>
        </p:spPr>
      </p:sp>
      <p:sp>
        <p:nvSpPr>
          <p:cNvPr id="30724" name="Rectangle 1027">
            <a:extLst>
              <a:ext uri="{FF2B5EF4-FFF2-40B4-BE49-F238E27FC236}">
                <a16:creationId xmlns:a16="http://schemas.microsoft.com/office/drawing/2014/main" id="{10567FC7-8CB2-4AEB-B050-743563860A9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361939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3EABB607-D152-4210-B279-2D3545C1C26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A91217A-5265-4A16-9728-347D730434B5}" type="slidenum">
              <a:rPr lang="de-DE" altLang="de-DE" sz="1300" smtClean="0"/>
              <a:pPr>
                <a:spcBef>
                  <a:spcPct val="0"/>
                </a:spcBef>
              </a:pPr>
              <a:t>8</a:t>
            </a:fld>
            <a:endParaRPr lang="de-DE" altLang="de-DE" sz="1300"/>
          </a:p>
        </p:txBody>
      </p:sp>
      <p:sp>
        <p:nvSpPr>
          <p:cNvPr id="36867" name="Rectangle 2">
            <a:extLst>
              <a:ext uri="{FF2B5EF4-FFF2-40B4-BE49-F238E27FC236}">
                <a16:creationId xmlns:a16="http://schemas.microsoft.com/office/drawing/2014/main" id="{AD373737-CBBE-4DB7-840C-47D638F44258}"/>
              </a:ext>
            </a:extLst>
          </p:cNvPr>
          <p:cNvSpPr>
            <a:spLocks noGrp="1" noRot="1" noChangeAspect="1" noChangeArrowheads="1" noTextEdit="1"/>
          </p:cNvSpPr>
          <p:nvPr>
            <p:ph type="sldImg"/>
          </p:nvPr>
        </p:nvSpPr>
        <p:spPr>
          <a:xfrm>
            <a:off x="138113" y="768350"/>
            <a:ext cx="6823075" cy="3836988"/>
          </a:xfrm>
          <a:ln/>
        </p:spPr>
      </p:sp>
      <p:sp>
        <p:nvSpPr>
          <p:cNvPr id="36868" name="Rectangle 3">
            <a:extLst>
              <a:ext uri="{FF2B5EF4-FFF2-40B4-BE49-F238E27FC236}">
                <a16:creationId xmlns:a16="http://schemas.microsoft.com/office/drawing/2014/main" id="{56069A31-7B08-49B9-85BA-1FD192443A9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023697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3EABB607-D152-4210-B279-2D3545C1C26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A91217A-5265-4A16-9728-347D730434B5}" type="slidenum">
              <a:rPr lang="de-DE" altLang="de-DE" sz="1300" smtClean="0"/>
              <a:pPr>
                <a:spcBef>
                  <a:spcPct val="0"/>
                </a:spcBef>
              </a:pPr>
              <a:t>9</a:t>
            </a:fld>
            <a:endParaRPr lang="de-DE" altLang="de-DE" sz="1300"/>
          </a:p>
        </p:txBody>
      </p:sp>
      <p:sp>
        <p:nvSpPr>
          <p:cNvPr id="36867" name="Rectangle 2">
            <a:extLst>
              <a:ext uri="{FF2B5EF4-FFF2-40B4-BE49-F238E27FC236}">
                <a16:creationId xmlns:a16="http://schemas.microsoft.com/office/drawing/2014/main" id="{AD373737-CBBE-4DB7-840C-47D638F44258}"/>
              </a:ext>
            </a:extLst>
          </p:cNvPr>
          <p:cNvSpPr>
            <a:spLocks noGrp="1" noRot="1" noChangeAspect="1" noChangeArrowheads="1" noTextEdit="1"/>
          </p:cNvSpPr>
          <p:nvPr>
            <p:ph type="sldImg"/>
          </p:nvPr>
        </p:nvSpPr>
        <p:spPr>
          <a:xfrm>
            <a:off x="138113" y="768350"/>
            <a:ext cx="6823075" cy="3836988"/>
          </a:xfrm>
          <a:ln/>
        </p:spPr>
      </p:sp>
      <p:sp>
        <p:nvSpPr>
          <p:cNvPr id="36868" name="Rectangle 3">
            <a:extLst>
              <a:ext uri="{FF2B5EF4-FFF2-40B4-BE49-F238E27FC236}">
                <a16:creationId xmlns:a16="http://schemas.microsoft.com/office/drawing/2014/main" id="{56069A31-7B08-49B9-85BA-1FD192443A9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023697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3EABB607-D152-4210-B279-2D3545C1C26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A91217A-5265-4A16-9728-347D730434B5}" type="slidenum">
              <a:rPr lang="de-DE" altLang="de-DE" sz="1300" smtClean="0"/>
              <a:pPr>
                <a:spcBef>
                  <a:spcPct val="0"/>
                </a:spcBef>
              </a:pPr>
              <a:t>10</a:t>
            </a:fld>
            <a:endParaRPr lang="de-DE" altLang="de-DE" sz="1300"/>
          </a:p>
        </p:txBody>
      </p:sp>
      <p:sp>
        <p:nvSpPr>
          <p:cNvPr id="36867" name="Rectangle 2">
            <a:extLst>
              <a:ext uri="{FF2B5EF4-FFF2-40B4-BE49-F238E27FC236}">
                <a16:creationId xmlns:a16="http://schemas.microsoft.com/office/drawing/2014/main" id="{AD373737-CBBE-4DB7-840C-47D638F44258}"/>
              </a:ext>
            </a:extLst>
          </p:cNvPr>
          <p:cNvSpPr>
            <a:spLocks noGrp="1" noRot="1" noChangeAspect="1" noChangeArrowheads="1" noTextEdit="1"/>
          </p:cNvSpPr>
          <p:nvPr>
            <p:ph type="sldImg"/>
          </p:nvPr>
        </p:nvSpPr>
        <p:spPr>
          <a:xfrm>
            <a:off x="138113" y="768350"/>
            <a:ext cx="6823075" cy="3836988"/>
          </a:xfrm>
          <a:ln/>
        </p:spPr>
      </p:sp>
      <p:sp>
        <p:nvSpPr>
          <p:cNvPr id="36868" name="Rectangle 3">
            <a:extLst>
              <a:ext uri="{FF2B5EF4-FFF2-40B4-BE49-F238E27FC236}">
                <a16:creationId xmlns:a16="http://schemas.microsoft.com/office/drawing/2014/main" id="{56069A31-7B08-49B9-85BA-1FD192443A9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023697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a:extLst>
              <a:ext uri="{FF2B5EF4-FFF2-40B4-BE49-F238E27FC236}">
                <a16:creationId xmlns:a16="http://schemas.microsoft.com/office/drawing/2014/main" id="{B8E9E9BB-A8AB-4834-B5FC-E7BD7B90611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8586D7-3572-48FF-B186-BF42E10CE0CF}" type="slidenum">
              <a:rPr lang="de-DE" altLang="de-DE" sz="1300" smtClean="0"/>
              <a:pPr>
                <a:spcBef>
                  <a:spcPct val="0"/>
                </a:spcBef>
              </a:pPr>
              <a:t>11</a:t>
            </a:fld>
            <a:endParaRPr lang="de-DE" altLang="de-DE" sz="1300"/>
          </a:p>
        </p:txBody>
      </p:sp>
      <p:sp>
        <p:nvSpPr>
          <p:cNvPr id="38915" name="Rectangle 2">
            <a:extLst>
              <a:ext uri="{FF2B5EF4-FFF2-40B4-BE49-F238E27FC236}">
                <a16:creationId xmlns:a16="http://schemas.microsoft.com/office/drawing/2014/main" id="{C76679A7-7D6C-4DAF-94E5-120A0BE4F23C}"/>
              </a:ext>
            </a:extLst>
          </p:cNvPr>
          <p:cNvSpPr>
            <a:spLocks noGrp="1" noRot="1" noChangeAspect="1" noChangeArrowheads="1" noTextEdit="1"/>
          </p:cNvSpPr>
          <p:nvPr>
            <p:ph type="sldImg"/>
          </p:nvPr>
        </p:nvSpPr>
        <p:spPr>
          <a:xfrm>
            <a:off x="138113" y="768350"/>
            <a:ext cx="6823075" cy="3836988"/>
          </a:xfrm>
          <a:ln/>
        </p:spPr>
      </p:sp>
      <p:sp>
        <p:nvSpPr>
          <p:cNvPr id="38916" name="Rectangle 3">
            <a:extLst>
              <a:ext uri="{FF2B5EF4-FFF2-40B4-BE49-F238E27FC236}">
                <a16:creationId xmlns:a16="http://schemas.microsoft.com/office/drawing/2014/main" id="{5AE25D30-EAF2-4AA9-900A-4CD4278CFA7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077881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12</a:t>
            </a:fld>
            <a:endParaRPr lang="de-DE" dirty="0"/>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4EC23006-9086-4331-ADF8-E754F89F0EC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8333E13-07AA-4A32-A522-0DF58EF4AB1C}" type="slidenum">
              <a:rPr lang="de-DE" altLang="de-DE" sz="1300" smtClean="0"/>
              <a:pPr>
                <a:spcBef>
                  <a:spcPct val="0"/>
                </a:spcBef>
              </a:pPr>
              <a:t>13</a:t>
            </a:fld>
            <a:endParaRPr lang="de-DE" altLang="de-DE" sz="1300"/>
          </a:p>
        </p:txBody>
      </p:sp>
      <p:sp>
        <p:nvSpPr>
          <p:cNvPr id="49155" name="Rectangle 2">
            <a:extLst>
              <a:ext uri="{FF2B5EF4-FFF2-40B4-BE49-F238E27FC236}">
                <a16:creationId xmlns:a16="http://schemas.microsoft.com/office/drawing/2014/main" id="{36DA481D-47F5-4898-8C21-F066C117D860}"/>
              </a:ext>
            </a:extLst>
          </p:cNvPr>
          <p:cNvSpPr>
            <a:spLocks noGrp="1" noRot="1" noChangeAspect="1" noChangeArrowheads="1" noTextEdit="1"/>
          </p:cNvSpPr>
          <p:nvPr>
            <p:ph type="sldImg"/>
          </p:nvPr>
        </p:nvSpPr>
        <p:spPr>
          <a:xfrm>
            <a:off x="138113" y="768350"/>
            <a:ext cx="6823075" cy="3836988"/>
          </a:xfrm>
          <a:ln/>
        </p:spPr>
      </p:sp>
      <p:sp>
        <p:nvSpPr>
          <p:cNvPr id="49156" name="Rectangle 3">
            <a:extLst>
              <a:ext uri="{FF2B5EF4-FFF2-40B4-BE49-F238E27FC236}">
                <a16:creationId xmlns:a16="http://schemas.microsoft.com/office/drawing/2014/main" id="{04099E54-60DD-4258-99F6-1E18A4068F0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39254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4EC23006-9086-4331-ADF8-E754F89F0EC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8333E13-07AA-4A32-A522-0DF58EF4AB1C}" type="slidenum">
              <a:rPr lang="de-DE" altLang="de-DE" sz="1300" smtClean="0"/>
              <a:pPr>
                <a:spcBef>
                  <a:spcPct val="0"/>
                </a:spcBef>
              </a:pPr>
              <a:t>14</a:t>
            </a:fld>
            <a:endParaRPr lang="de-DE" altLang="de-DE" sz="1300"/>
          </a:p>
        </p:txBody>
      </p:sp>
      <p:sp>
        <p:nvSpPr>
          <p:cNvPr id="49155" name="Rectangle 2">
            <a:extLst>
              <a:ext uri="{FF2B5EF4-FFF2-40B4-BE49-F238E27FC236}">
                <a16:creationId xmlns:a16="http://schemas.microsoft.com/office/drawing/2014/main" id="{36DA481D-47F5-4898-8C21-F066C117D860}"/>
              </a:ext>
            </a:extLst>
          </p:cNvPr>
          <p:cNvSpPr>
            <a:spLocks noGrp="1" noRot="1" noChangeAspect="1" noChangeArrowheads="1" noTextEdit="1"/>
          </p:cNvSpPr>
          <p:nvPr>
            <p:ph type="sldImg"/>
          </p:nvPr>
        </p:nvSpPr>
        <p:spPr>
          <a:xfrm>
            <a:off x="138113" y="768350"/>
            <a:ext cx="6823075" cy="3836988"/>
          </a:xfrm>
          <a:ln/>
        </p:spPr>
      </p:sp>
      <p:sp>
        <p:nvSpPr>
          <p:cNvPr id="49156" name="Rectangle 3">
            <a:extLst>
              <a:ext uri="{FF2B5EF4-FFF2-40B4-BE49-F238E27FC236}">
                <a16:creationId xmlns:a16="http://schemas.microsoft.com/office/drawing/2014/main" id="{04099E54-60DD-4258-99F6-1E18A4068F0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39254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4EC23006-9086-4331-ADF8-E754F89F0EC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8333E13-07AA-4A32-A522-0DF58EF4AB1C}" type="slidenum">
              <a:rPr lang="de-DE" altLang="de-DE" sz="1300" smtClean="0"/>
              <a:pPr>
                <a:spcBef>
                  <a:spcPct val="0"/>
                </a:spcBef>
              </a:pPr>
              <a:t>15</a:t>
            </a:fld>
            <a:endParaRPr lang="de-DE" altLang="de-DE" sz="1300"/>
          </a:p>
        </p:txBody>
      </p:sp>
      <p:sp>
        <p:nvSpPr>
          <p:cNvPr id="49155" name="Rectangle 2">
            <a:extLst>
              <a:ext uri="{FF2B5EF4-FFF2-40B4-BE49-F238E27FC236}">
                <a16:creationId xmlns:a16="http://schemas.microsoft.com/office/drawing/2014/main" id="{36DA481D-47F5-4898-8C21-F066C117D860}"/>
              </a:ext>
            </a:extLst>
          </p:cNvPr>
          <p:cNvSpPr>
            <a:spLocks noGrp="1" noRot="1" noChangeAspect="1" noChangeArrowheads="1" noTextEdit="1"/>
          </p:cNvSpPr>
          <p:nvPr>
            <p:ph type="sldImg"/>
          </p:nvPr>
        </p:nvSpPr>
        <p:spPr>
          <a:xfrm>
            <a:off x="138113" y="768350"/>
            <a:ext cx="6823075" cy="3836988"/>
          </a:xfrm>
          <a:ln/>
        </p:spPr>
      </p:sp>
      <p:sp>
        <p:nvSpPr>
          <p:cNvPr id="49156" name="Rectangle 3">
            <a:extLst>
              <a:ext uri="{FF2B5EF4-FFF2-40B4-BE49-F238E27FC236}">
                <a16:creationId xmlns:a16="http://schemas.microsoft.com/office/drawing/2014/main" id="{04099E54-60DD-4258-99F6-1E18A4068F0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39254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4EC23006-9086-4331-ADF8-E754F89F0EC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8333E13-07AA-4A32-A522-0DF58EF4AB1C}" type="slidenum">
              <a:rPr lang="de-DE" altLang="de-DE" sz="1300" smtClean="0"/>
              <a:pPr>
                <a:spcBef>
                  <a:spcPct val="0"/>
                </a:spcBef>
              </a:pPr>
              <a:t>16</a:t>
            </a:fld>
            <a:endParaRPr lang="de-DE" altLang="de-DE" sz="1300"/>
          </a:p>
        </p:txBody>
      </p:sp>
      <p:sp>
        <p:nvSpPr>
          <p:cNvPr id="49155" name="Rectangle 2">
            <a:extLst>
              <a:ext uri="{FF2B5EF4-FFF2-40B4-BE49-F238E27FC236}">
                <a16:creationId xmlns:a16="http://schemas.microsoft.com/office/drawing/2014/main" id="{36DA481D-47F5-4898-8C21-F066C117D860}"/>
              </a:ext>
            </a:extLst>
          </p:cNvPr>
          <p:cNvSpPr>
            <a:spLocks noGrp="1" noRot="1" noChangeAspect="1" noChangeArrowheads="1" noTextEdit="1"/>
          </p:cNvSpPr>
          <p:nvPr>
            <p:ph type="sldImg"/>
          </p:nvPr>
        </p:nvSpPr>
        <p:spPr>
          <a:xfrm>
            <a:off x="138113" y="768350"/>
            <a:ext cx="6823075" cy="3836988"/>
          </a:xfrm>
          <a:ln/>
        </p:spPr>
      </p:sp>
      <p:sp>
        <p:nvSpPr>
          <p:cNvPr id="49156" name="Rectangle 3">
            <a:extLst>
              <a:ext uri="{FF2B5EF4-FFF2-40B4-BE49-F238E27FC236}">
                <a16:creationId xmlns:a16="http://schemas.microsoft.com/office/drawing/2014/main" id="{04099E54-60DD-4258-99F6-1E18A4068F0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39254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6D0932D8-FACE-4230-9A59-10FF460AAAC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3BEBFE0-403A-4D8A-8917-7BF9F9D27C05}" type="slidenum">
              <a:rPr lang="de-DE" altLang="de-DE" sz="1300" smtClean="0"/>
              <a:pPr>
                <a:spcBef>
                  <a:spcPct val="0"/>
                </a:spcBef>
              </a:pPr>
              <a:t>17</a:t>
            </a:fld>
            <a:endParaRPr lang="de-DE" altLang="de-DE" sz="1300"/>
          </a:p>
        </p:txBody>
      </p:sp>
      <p:sp>
        <p:nvSpPr>
          <p:cNvPr id="51203" name="Rectangle 2">
            <a:extLst>
              <a:ext uri="{FF2B5EF4-FFF2-40B4-BE49-F238E27FC236}">
                <a16:creationId xmlns:a16="http://schemas.microsoft.com/office/drawing/2014/main" id="{1F5633B7-F282-42E5-A086-7F2F89EDC908}"/>
              </a:ext>
            </a:extLst>
          </p:cNvPr>
          <p:cNvSpPr>
            <a:spLocks noGrp="1" noRot="1" noChangeAspect="1" noChangeArrowheads="1" noTextEdit="1"/>
          </p:cNvSpPr>
          <p:nvPr>
            <p:ph type="sldImg"/>
          </p:nvPr>
        </p:nvSpPr>
        <p:spPr>
          <a:xfrm>
            <a:off x="138113" y="768350"/>
            <a:ext cx="6823075" cy="3836988"/>
          </a:xfrm>
          <a:ln/>
        </p:spPr>
      </p:sp>
      <p:sp>
        <p:nvSpPr>
          <p:cNvPr id="51204" name="Rectangle 3">
            <a:extLst>
              <a:ext uri="{FF2B5EF4-FFF2-40B4-BE49-F238E27FC236}">
                <a16:creationId xmlns:a16="http://schemas.microsoft.com/office/drawing/2014/main" id="{FCC7C588-D557-4180-9938-056D13A6A91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758237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a:extLst>
              <a:ext uri="{FF2B5EF4-FFF2-40B4-BE49-F238E27FC236}">
                <a16:creationId xmlns:a16="http://schemas.microsoft.com/office/drawing/2014/main" id="{BB0F33E6-B7DC-4738-A075-E4EFB36129E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0F4718-06C4-45FC-895B-4900B8998209}" type="slidenum">
              <a:rPr lang="de-DE" altLang="de-DE" sz="1300" smtClean="0"/>
              <a:pPr>
                <a:spcBef>
                  <a:spcPct val="0"/>
                </a:spcBef>
              </a:pPr>
              <a:t>18</a:t>
            </a:fld>
            <a:endParaRPr lang="de-DE" altLang="de-DE" sz="1300"/>
          </a:p>
        </p:txBody>
      </p:sp>
      <p:sp>
        <p:nvSpPr>
          <p:cNvPr id="57347" name="Rectangle 2050">
            <a:extLst>
              <a:ext uri="{FF2B5EF4-FFF2-40B4-BE49-F238E27FC236}">
                <a16:creationId xmlns:a16="http://schemas.microsoft.com/office/drawing/2014/main" id="{154305BE-5DFE-47D8-BCD8-631727AB38F3}"/>
              </a:ext>
            </a:extLst>
          </p:cNvPr>
          <p:cNvSpPr>
            <a:spLocks noGrp="1" noRot="1" noChangeAspect="1" noChangeArrowheads="1" noTextEdit="1"/>
          </p:cNvSpPr>
          <p:nvPr>
            <p:ph type="sldImg"/>
          </p:nvPr>
        </p:nvSpPr>
        <p:spPr>
          <a:xfrm>
            <a:off x="138113" y="768350"/>
            <a:ext cx="6823075" cy="3836988"/>
          </a:xfrm>
          <a:ln/>
        </p:spPr>
      </p:sp>
      <p:sp>
        <p:nvSpPr>
          <p:cNvPr id="57348" name="Rectangle 2051">
            <a:extLst>
              <a:ext uri="{FF2B5EF4-FFF2-40B4-BE49-F238E27FC236}">
                <a16:creationId xmlns:a16="http://schemas.microsoft.com/office/drawing/2014/main" id="{187C302A-7386-4925-9E99-EA492B9511B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711073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a:extLst>
              <a:ext uri="{FF2B5EF4-FFF2-40B4-BE49-F238E27FC236}">
                <a16:creationId xmlns:a16="http://schemas.microsoft.com/office/drawing/2014/main" id="{BB0F33E6-B7DC-4738-A075-E4EFB36129E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0F4718-06C4-45FC-895B-4900B8998209}" type="slidenum">
              <a:rPr lang="de-DE" altLang="de-DE" sz="1300" smtClean="0"/>
              <a:pPr>
                <a:spcBef>
                  <a:spcPct val="0"/>
                </a:spcBef>
              </a:pPr>
              <a:t>19</a:t>
            </a:fld>
            <a:endParaRPr lang="de-DE" altLang="de-DE" sz="1300"/>
          </a:p>
        </p:txBody>
      </p:sp>
      <p:sp>
        <p:nvSpPr>
          <p:cNvPr id="57347" name="Rectangle 2050">
            <a:extLst>
              <a:ext uri="{FF2B5EF4-FFF2-40B4-BE49-F238E27FC236}">
                <a16:creationId xmlns:a16="http://schemas.microsoft.com/office/drawing/2014/main" id="{154305BE-5DFE-47D8-BCD8-631727AB38F3}"/>
              </a:ext>
            </a:extLst>
          </p:cNvPr>
          <p:cNvSpPr>
            <a:spLocks noGrp="1" noRot="1" noChangeAspect="1" noChangeArrowheads="1" noTextEdit="1"/>
          </p:cNvSpPr>
          <p:nvPr>
            <p:ph type="sldImg"/>
          </p:nvPr>
        </p:nvSpPr>
        <p:spPr>
          <a:xfrm>
            <a:off x="138113" y="768350"/>
            <a:ext cx="6823075" cy="3836988"/>
          </a:xfrm>
          <a:ln/>
        </p:spPr>
      </p:sp>
      <p:sp>
        <p:nvSpPr>
          <p:cNvPr id="57348" name="Rectangle 2051">
            <a:extLst>
              <a:ext uri="{FF2B5EF4-FFF2-40B4-BE49-F238E27FC236}">
                <a16:creationId xmlns:a16="http://schemas.microsoft.com/office/drawing/2014/main" id="{187C302A-7386-4925-9E99-EA492B9511B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711073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a:extLst>
              <a:ext uri="{FF2B5EF4-FFF2-40B4-BE49-F238E27FC236}">
                <a16:creationId xmlns:a16="http://schemas.microsoft.com/office/drawing/2014/main" id="{BB0F33E6-B7DC-4738-A075-E4EFB36129E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0F4718-06C4-45FC-895B-4900B8998209}" type="slidenum">
              <a:rPr lang="de-DE" altLang="de-DE" sz="1300" smtClean="0"/>
              <a:pPr>
                <a:spcBef>
                  <a:spcPct val="0"/>
                </a:spcBef>
              </a:pPr>
              <a:t>20</a:t>
            </a:fld>
            <a:endParaRPr lang="de-DE" altLang="de-DE" sz="1300"/>
          </a:p>
        </p:txBody>
      </p:sp>
      <p:sp>
        <p:nvSpPr>
          <p:cNvPr id="57347" name="Rectangle 2050">
            <a:extLst>
              <a:ext uri="{FF2B5EF4-FFF2-40B4-BE49-F238E27FC236}">
                <a16:creationId xmlns:a16="http://schemas.microsoft.com/office/drawing/2014/main" id="{154305BE-5DFE-47D8-BCD8-631727AB38F3}"/>
              </a:ext>
            </a:extLst>
          </p:cNvPr>
          <p:cNvSpPr>
            <a:spLocks noGrp="1" noRot="1" noChangeAspect="1" noChangeArrowheads="1" noTextEdit="1"/>
          </p:cNvSpPr>
          <p:nvPr>
            <p:ph type="sldImg"/>
          </p:nvPr>
        </p:nvSpPr>
        <p:spPr>
          <a:xfrm>
            <a:off x="138113" y="768350"/>
            <a:ext cx="6823075" cy="3836988"/>
          </a:xfrm>
          <a:ln/>
        </p:spPr>
      </p:sp>
      <p:sp>
        <p:nvSpPr>
          <p:cNvPr id="57348" name="Rectangle 2051">
            <a:extLst>
              <a:ext uri="{FF2B5EF4-FFF2-40B4-BE49-F238E27FC236}">
                <a16:creationId xmlns:a16="http://schemas.microsoft.com/office/drawing/2014/main" id="{187C302A-7386-4925-9E99-EA492B9511B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711073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a:extLst>
              <a:ext uri="{FF2B5EF4-FFF2-40B4-BE49-F238E27FC236}">
                <a16:creationId xmlns:a16="http://schemas.microsoft.com/office/drawing/2014/main" id="{480EED9B-D858-4A55-9CE5-FCB803049F4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5E4A44F-9D33-417D-806F-FA4E66D76279}" type="slidenum">
              <a:rPr lang="de-DE" altLang="de-DE" sz="1300" smtClean="0"/>
              <a:pPr>
                <a:spcBef>
                  <a:spcPct val="0"/>
                </a:spcBef>
              </a:pPr>
              <a:t>21</a:t>
            </a:fld>
            <a:endParaRPr lang="de-DE" altLang="de-DE" sz="1300"/>
          </a:p>
        </p:txBody>
      </p:sp>
      <p:sp>
        <p:nvSpPr>
          <p:cNvPr id="59395" name="Rectangle 2">
            <a:extLst>
              <a:ext uri="{FF2B5EF4-FFF2-40B4-BE49-F238E27FC236}">
                <a16:creationId xmlns:a16="http://schemas.microsoft.com/office/drawing/2014/main" id="{4A7EA82E-E567-41F4-A361-5A2BE2FB54CB}"/>
              </a:ext>
            </a:extLst>
          </p:cNvPr>
          <p:cNvSpPr>
            <a:spLocks noGrp="1" noRot="1" noChangeAspect="1" noChangeArrowheads="1" noTextEdit="1"/>
          </p:cNvSpPr>
          <p:nvPr>
            <p:ph type="sldImg"/>
          </p:nvPr>
        </p:nvSpPr>
        <p:spPr>
          <a:xfrm>
            <a:off x="138113" y="768350"/>
            <a:ext cx="6823075" cy="3836988"/>
          </a:xfrm>
          <a:ln/>
        </p:spPr>
      </p:sp>
      <p:sp>
        <p:nvSpPr>
          <p:cNvPr id="59396" name="Rectangle 3">
            <a:extLst>
              <a:ext uri="{FF2B5EF4-FFF2-40B4-BE49-F238E27FC236}">
                <a16:creationId xmlns:a16="http://schemas.microsoft.com/office/drawing/2014/main" id="{31DF007A-2260-46C5-AAE4-7BBD13442C4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505210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a:extLst>
              <a:ext uri="{FF2B5EF4-FFF2-40B4-BE49-F238E27FC236}">
                <a16:creationId xmlns:a16="http://schemas.microsoft.com/office/drawing/2014/main" id="{B335226A-3875-42E5-9FBB-4BBD3809AAF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FA6D909-F269-4039-B524-A777B257A04E}" type="slidenum">
              <a:rPr lang="de-DE" altLang="de-DE" sz="1300" smtClean="0"/>
              <a:pPr>
                <a:spcBef>
                  <a:spcPct val="0"/>
                </a:spcBef>
              </a:pPr>
              <a:t>22</a:t>
            </a:fld>
            <a:endParaRPr lang="de-DE" altLang="de-DE" sz="1300"/>
          </a:p>
        </p:txBody>
      </p:sp>
      <p:sp>
        <p:nvSpPr>
          <p:cNvPr id="65539" name="Rectangle 2">
            <a:extLst>
              <a:ext uri="{FF2B5EF4-FFF2-40B4-BE49-F238E27FC236}">
                <a16:creationId xmlns:a16="http://schemas.microsoft.com/office/drawing/2014/main" id="{485CA5D7-E778-4512-AE25-020A15745983}"/>
              </a:ext>
            </a:extLst>
          </p:cNvPr>
          <p:cNvSpPr>
            <a:spLocks noGrp="1" noRot="1" noChangeAspect="1" noChangeArrowheads="1" noTextEdit="1"/>
          </p:cNvSpPr>
          <p:nvPr>
            <p:ph type="sldImg"/>
          </p:nvPr>
        </p:nvSpPr>
        <p:spPr>
          <a:xfrm>
            <a:off x="138113" y="768350"/>
            <a:ext cx="6823075" cy="3836988"/>
          </a:xfrm>
          <a:ln/>
        </p:spPr>
      </p:sp>
      <p:sp>
        <p:nvSpPr>
          <p:cNvPr id="65540" name="Rectangle 3">
            <a:extLst>
              <a:ext uri="{FF2B5EF4-FFF2-40B4-BE49-F238E27FC236}">
                <a16:creationId xmlns:a16="http://schemas.microsoft.com/office/drawing/2014/main" id="{D6E0C52B-EF91-4F09-9D3C-048E96F456A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851272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a:extLst>
              <a:ext uri="{FF2B5EF4-FFF2-40B4-BE49-F238E27FC236}">
                <a16:creationId xmlns:a16="http://schemas.microsoft.com/office/drawing/2014/main" id="{B335226A-3875-42E5-9FBB-4BBD3809AAF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FA6D909-F269-4039-B524-A777B257A04E}" type="slidenum">
              <a:rPr lang="de-DE" altLang="de-DE" sz="1300" smtClean="0"/>
              <a:pPr>
                <a:spcBef>
                  <a:spcPct val="0"/>
                </a:spcBef>
              </a:pPr>
              <a:t>23</a:t>
            </a:fld>
            <a:endParaRPr lang="de-DE" altLang="de-DE" sz="1300"/>
          </a:p>
        </p:txBody>
      </p:sp>
      <p:sp>
        <p:nvSpPr>
          <p:cNvPr id="65539" name="Rectangle 2">
            <a:extLst>
              <a:ext uri="{FF2B5EF4-FFF2-40B4-BE49-F238E27FC236}">
                <a16:creationId xmlns:a16="http://schemas.microsoft.com/office/drawing/2014/main" id="{485CA5D7-E778-4512-AE25-020A15745983}"/>
              </a:ext>
            </a:extLst>
          </p:cNvPr>
          <p:cNvSpPr>
            <a:spLocks noGrp="1" noRot="1" noChangeAspect="1" noChangeArrowheads="1" noTextEdit="1"/>
          </p:cNvSpPr>
          <p:nvPr>
            <p:ph type="sldImg"/>
          </p:nvPr>
        </p:nvSpPr>
        <p:spPr>
          <a:xfrm>
            <a:off x="138113" y="768350"/>
            <a:ext cx="6823075" cy="3836988"/>
          </a:xfrm>
          <a:ln/>
        </p:spPr>
      </p:sp>
      <p:sp>
        <p:nvSpPr>
          <p:cNvPr id="65540" name="Rectangle 3">
            <a:extLst>
              <a:ext uri="{FF2B5EF4-FFF2-40B4-BE49-F238E27FC236}">
                <a16:creationId xmlns:a16="http://schemas.microsoft.com/office/drawing/2014/main" id="{D6E0C52B-EF91-4F09-9D3C-048E96F456A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851272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a:extLst>
              <a:ext uri="{FF2B5EF4-FFF2-40B4-BE49-F238E27FC236}">
                <a16:creationId xmlns:a16="http://schemas.microsoft.com/office/drawing/2014/main" id="{B335226A-3875-42E5-9FBB-4BBD3809AAF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FA6D909-F269-4039-B524-A777B257A04E}" type="slidenum">
              <a:rPr lang="de-DE" altLang="de-DE" sz="1300" smtClean="0"/>
              <a:pPr>
                <a:spcBef>
                  <a:spcPct val="0"/>
                </a:spcBef>
              </a:pPr>
              <a:t>24</a:t>
            </a:fld>
            <a:endParaRPr lang="de-DE" altLang="de-DE" sz="1300"/>
          </a:p>
        </p:txBody>
      </p:sp>
      <p:sp>
        <p:nvSpPr>
          <p:cNvPr id="65539" name="Rectangle 2">
            <a:extLst>
              <a:ext uri="{FF2B5EF4-FFF2-40B4-BE49-F238E27FC236}">
                <a16:creationId xmlns:a16="http://schemas.microsoft.com/office/drawing/2014/main" id="{485CA5D7-E778-4512-AE25-020A15745983}"/>
              </a:ext>
            </a:extLst>
          </p:cNvPr>
          <p:cNvSpPr>
            <a:spLocks noGrp="1" noRot="1" noChangeAspect="1" noChangeArrowheads="1" noTextEdit="1"/>
          </p:cNvSpPr>
          <p:nvPr>
            <p:ph type="sldImg"/>
          </p:nvPr>
        </p:nvSpPr>
        <p:spPr>
          <a:xfrm>
            <a:off x="138113" y="768350"/>
            <a:ext cx="6823075" cy="3836988"/>
          </a:xfrm>
          <a:ln/>
        </p:spPr>
      </p:sp>
      <p:sp>
        <p:nvSpPr>
          <p:cNvPr id="65540" name="Rectangle 3">
            <a:extLst>
              <a:ext uri="{FF2B5EF4-FFF2-40B4-BE49-F238E27FC236}">
                <a16:creationId xmlns:a16="http://schemas.microsoft.com/office/drawing/2014/main" id="{D6E0C52B-EF91-4F09-9D3C-048E96F456A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851272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a:extLst>
              <a:ext uri="{FF2B5EF4-FFF2-40B4-BE49-F238E27FC236}">
                <a16:creationId xmlns:a16="http://schemas.microsoft.com/office/drawing/2014/main" id="{615F2995-3EE6-4A19-B5FC-8129D50B8D0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D837338-35AE-488C-9E4E-F79969B7ED05}" type="slidenum">
              <a:rPr lang="de-DE" altLang="de-DE" sz="1300" smtClean="0"/>
              <a:pPr>
                <a:spcBef>
                  <a:spcPct val="0"/>
                </a:spcBef>
              </a:pPr>
              <a:t>25</a:t>
            </a:fld>
            <a:endParaRPr lang="de-DE" altLang="de-DE" sz="1300"/>
          </a:p>
        </p:txBody>
      </p:sp>
      <p:sp>
        <p:nvSpPr>
          <p:cNvPr id="69635" name="Rectangle 2">
            <a:extLst>
              <a:ext uri="{FF2B5EF4-FFF2-40B4-BE49-F238E27FC236}">
                <a16:creationId xmlns:a16="http://schemas.microsoft.com/office/drawing/2014/main" id="{A6DE5040-58AE-4B39-B60D-AA4F2C0D7573}"/>
              </a:ext>
            </a:extLst>
          </p:cNvPr>
          <p:cNvSpPr>
            <a:spLocks noGrp="1" noRot="1" noChangeAspect="1" noChangeArrowheads="1" noTextEdit="1"/>
          </p:cNvSpPr>
          <p:nvPr>
            <p:ph type="sldImg"/>
          </p:nvPr>
        </p:nvSpPr>
        <p:spPr>
          <a:xfrm>
            <a:off x="138113" y="768350"/>
            <a:ext cx="6823075" cy="3836988"/>
          </a:xfrm>
          <a:ln/>
        </p:spPr>
      </p:sp>
      <p:sp>
        <p:nvSpPr>
          <p:cNvPr id="69636" name="Rectangle 3">
            <a:extLst>
              <a:ext uri="{FF2B5EF4-FFF2-40B4-BE49-F238E27FC236}">
                <a16:creationId xmlns:a16="http://schemas.microsoft.com/office/drawing/2014/main" id="{B0B0BBA3-BCFE-41DE-AD03-7F9467D0CFE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756498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a:extLst>
              <a:ext uri="{FF2B5EF4-FFF2-40B4-BE49-F238E27FC236}">
                <a16:creationId xmlns:a16="http://schemas.microsoft.com/office/drawing/2014/main" id="{615F2995-3EE6-4A19-B5FC-8129D50B8D0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D837338-35AE-488C-9E4E-F79969B7ED05}" type="slidenum">
              <a:rPr lang="de-DE" altLang="de-DE" sz="1300" smtClean="0"/>
              <a:pPr>
                <a:spcBef>
                  <a:spcPct val="0"/>
                </a:spcBef>
              </a:pPr>
              <a:t>26</a:t>
            </a:fld>
            <a:endParaRPr lang="de-DE" altLang="de-DE" sz="1300"/>
          </a:p>
        </p:txBody>
      </p:sp>
      <p:sp>
        <p:nvSpPr>
          <p:cNvPr id="69635" name="Rectangle 2">
            <a:extLst>
              <a:ext uri="{FF2B5EF4-FFF2-40B4-BE49-F238E27FC236}">
                <a16:creationId xmlns:a16="http://schemas.microsoft.com/office/drawing/2014/main" id="{A6DE5040-58AE-4B39-B60D-AA4F2C0D7573}"/>
              </a:ext>
            </a:extLst>
          </p:cNvPr>
          <p:cNvSpPr>
            <a:spLocks noGrp="1" noRot="1" noChangeAspect="1" noChangeArrowheads="1" noTextEdit="1"/>
          </p:cNvSpPr>
          <p:nvPr>
            <p:ph type="sldImg"/>
          </p:nvPr>
        </p:nvSpPr>
        <p:spPr>
          <a:xfrm>
            <a:off x="138113" y="768350"/>
            <a:ext cx="6823075" cy="3836988"/>
          </a:xfrm>
          <a:ln/>
        </p:spPr>
      </p:sp>
      <p:sp>
        <p:nvSpPr>
          <p:cNvPr id="69636" name="Rectangle 3">
            <a:extLst>
              <a:ext uri="{FF2B5EF4-FFF2-40B4-BE49-F238E27FC236}">
                <a16:creationId xmlns:a16="http://schemas.microsoft.com/office/drawing/2014/main" id="{B0B0BBA3-BCFE-41DE-AD03-7F9467D0CFE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756498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a:extLst>
              <a:ext uri="{FF2B5EF4-FFF2-40B4-BE49-F238E27FC236}">
                <a16:creationId xmlns:a16="http://schemas.microsoft.com/office/drawing/2014/main" id="{D9823074-66E7-4B50-AA1F-B29B8A76945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A1CF1C2-7602-4741-9939-98C5BF879B31}" type="slidenum">
              <a:rPr lang="de-DE" altLang="de-DE" sz="1300" smtClean="0"/>
              <a:pPr>
                <a:spcBef>
                  <a:spcPct val="0"/>
                </a:spcBef>
              </a:pPr>
              <a:t>27</a:t>
            </a:fld>
            <a:endParaRPr lang="de-DE" altLang="de-DE" sz="1300"/>
          </a:p>
        </p:txBody>
      </p:sp>
      <p:sp>
        <p:nvSpPr>
          <p:cNvPr id="71683" name="Rectangle 2">
            <a:extLst>
              <a:ext uri="{FF2B5EF4-FFF2-40B4-BE49-F238E27FC236}">
                <a16:creationId xmlns:a16="http://schemas.microsoft.com/office/drawing/2014/main" id="{4EF177B7-6580-40F3-9CE4-3DE22BF3F2CE}"/>
              </a:ext>
            </a:extLst>
          </p:cNvPr>
          <p:cNvSpPr>
            <a:spLocks noGrp="1" noRot="1" noChangeAspect="1" noChangeArrowheads="1" noTextEdit="1"/>
          </p:cNvSpPr>
          <p:nvPr>
            <p:ph type="sldImg"/>
          </p:nvPr>
        </p:nvSpPr>
        <p:spPr>
          <a:xfrm>
            <a:off x="138113" y="768350"/>
            <a:ext cx="6823075" cy="3836988"/>
          </a:xfrm>
          <a:ln/>
        </p:spPr>
      </p:sp>
      <p:sp>
        <p:nvSpPr>
          <p:cNvPr id="71684" name="Rectangle 3">
            <a:extLst>
              <a:ext uri="{FF2B5EF4-FFF2-40B4-BE49-F238E27FC236}">
                <a16:creationId xmlns:a16="http://schemas.microsoft.com/office/drawing/2014/main" id="{83414996-BEEF-46A1-8A2A-5C25F60EE96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730785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a:extLst>
              <a:ext uri="{FF2B5EF4-FFF2-40B4-BE49-F238E27FC236}">
                <a16:creationId xmlns:a16="http://schemas.microsoft.com/office/drawing/2014/main" id="{D21C7BB7-9264-493D-9494-DD8647A2119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2DACB1B-1B80-4A46-A43A-BA7B60F85791}" type="slidenum">
              <a:rPr lang="de-DE" altLang="de-DE" sz="1300" smtClean="0"/>
              <a:pPr>
                <a:spcBef>
                  <a:spcPct val="0"/>
                </a:spcBef>
              </a:pPr>
              <a:t>28</a:t>
            </a:fld>
            <a:endParaRPr lang="de-DE" altLang="de-DE" sz="1300"/>
          </a:p>
        </p:txBody>
      </p:sp>
      <p:sp>
        <p:nvSpPr>
          <p:cNvPr id="73731" name="Rectangle 2">
            <a:extLst>
              <a:ext uri="{FF2B5EF4-FFF2-40B4-BE49-F238E27FC236}">
                <a16:creationId xmlns:a16="http://schemas.microsoft.com/office/drawing/2014/main" id="{63BFE5AE-0ED2-4D01-9F86-38362F218CE4}"/>
              </a:ext>
            </a:extLst>
          </p:cNvPr>
          <p:cNvSpPr>
            <a:spLocks noGrp="1" noRot="1" noChangeAspect="1" noChangeArrowheads="1" noTextEdit="1"/>
          </p:cNvSpPr>
          <p:nvPr>
            <p:ph type="sldImg"/>
          </p:nvPr>
        </p:nvSpPr>
        <p:spPr>
          <a:xfrm>
            <a:off x="138113" y="768350"/>
            <a:ext cx="6823075" cy="3836988"/>
          </a:xfrm>
          <a:ln/>
        </p:spPr>
      </p:sp>
      <p:sp>
        <p:nvSpPr>
          <p:cNvPr id="73732" name="Rectangle 3">
            <a:extLst>
              <a:ext uri="{FF2B5EF4-FFF2-40B4-BE49-F238E27FC236}">
                <a16:creationId xmlns:a16="http://schemas.microsoft.com/office/drawing/2014/main" id="{3D31B514-BCF0-4CBB-ADA4-1B20996B901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755409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181A1D85-BE5A-4C65-A6D2-C469DDAD632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B731E46-499A-4E00-BB75-AB1CFF114BF2}" type="slidenum">
              <a:rPr lang="de-DE" altLang="de-DE" sz="1300" smtClean="0"/>
              <a:pPr>
                <a:spcBef>
                  <a:spcPct val="0"/>
                </a:spcBef>
              </a:pPr>
              <a:t>29</a:t>
            </a:fld>
            <a:endParaRPr lang="de-DE" altLang="de-DE" sz="1300"/>
          </a:p>
        </p:txBody>
      </p:sp>
      <p:sp>
        <p:nvSpPr>
          <p:cNvPr id="75779" name="Rectangle 2">
            <a:extLst>
              <a:ext uri="{FF2B5EF4-FFF2-40B4-BE49-F238E27FC236}">
                <a16:creationId xmlns:a16="http://schemas.microsoft.com/office/drawing/2014/main" id="{188121A9-5B0C-43E6-B449-2D68DE6F1A22}"/>
              </a:ext>
            </a:extLst>
          </p:cNvPr>
          <p:cNvSpPr>
            <a:spLocks noGrp="1" noRot="1" noChangeAspect="1" noChangeArrowheads="1" noTextEdit="1"/>
          </p:cNvSpPr>
          <p:nvPr>
            <p:ph type="sldImg"/>
          </p:nvPr>
        </p:nvSpPr>
        <p:spPr>
          <a:xfrm>
            <a:off x="138113" y="768350"/>
            <a:ext cx="6823075" cy="3836988"/>
          </a:xfrm>
          <a:ln/>
        </p:spPr>
      </p:sp>
      <p:sp>
        <p:nvSpPr>
          <p:cNvPr id="75780" name="Rectangle 3">
            <a:extLst>
              <a:ext uri="{FF2B5EF4-FFF2-40B4-BE49-F238E27FC236}">
                <a16:creationId xmlns:a16="http://schemas.microsoft.com/office/drawing/2014/main" id="{2A49650E-8A7B-450D-B05A-2727326CE20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188187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a:extLst>
              <a:ext uri="{FF2B5EF4-FFF2-40B4-BE49-F238E27FC236}">
                <a16:creationId xmlns:a16="http://schemas.microsoft.com/office/drawing/2014/main" id="{E722382F-2A73-4923-851D-FF50797C051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6EB149D-0D55-49DB-9A20-2DF78379C3AD}" type="slidenum">
              <a:rPr lang="de-DE" altLang="de-DE" sz="1300" smtClean="0"/>
              <a:pPr>
                <a:spcBef>
                  <a:spcPct val="0"/>
                </a:spcBef>
              </a:pPr>
              <a:t>30</a:t>
            </a:fld>
            <a:endParaRPr lang="de-DE" altLang="de-DE" sz="1300"/>
          </a:p>
        </p:txBody>
      </p:sp>
      <p:sp>
        <p:nvSpPr>
          <p:cNvPr id="77827" name="Rectangle 2">
            <a:extLst>
              <a:ext uri="{FF2B5EF4-FFF2-40B4-BE49-F238E27FC236}">
                <a16:creationId xmlns:a16="http://schemas.microsoft.com/office/drawing/2014/main" id="{95B3A3A5-3D5F-411C-B439-99D571ADA6C3}"/>
              </a:ext>
            </a:extLst>
          </p:cNvPr>
          <p:cNvSpPr>
            <a:spLocks noGrp="1" noRot="1" noChangeAspect="1" noChangeArrowheads="1" noTextEdit="1"/>
          </p:cNvSpPr>
          <p:nvPr>
            <p:ph type="sldImg"/>
          </p:nvPr>
        </p:nvSpPr>
        <p:spPr>
          <a:xfrm>
            <a:off x="138113" y="768350"/>
            <a:ext cx="6823075" cy="3836988"/>
          </a:xfrm>
          <a:ln/>
        </p:spPr>
      </p:sp>
      <p:sp>
        <p:nvSpPr>
          <p:cNvPr id="77828" name="Rectangle 3">
            <a:extLst>
              <a:ext uri="{FF2B5EF4-FFF2-40B4-BE49-F238E27FC236}">
                <a16:creationId xmlns:a16="http://schemas.microsoft.com/office/drawing/2014/main" id="{8818E406-0F1B-4D10-BC80-C28226287B1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906985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a:extLst>
              <a:ext uri="{FF2B5EF4-FFF2-40B4-BE49-F238E27FC236}">
                <a16:creationId xmlns:a16="http://schemas.microsoft.com/office/drawing/2014/main" id="{34C05772-D507-431A-A06C-20F2B85AE01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6CFC2BF-9708-4D96-B547-D659DF79265C}" type="slidenum">
              <a:rPr lang="de-DE" altLang="de-DE" sz="1300" smtClean="0"/>
              <a:pPr>
                <a:spcBef>
                  <a:spcPct val="0"/>
                </a:spcBef>
              </a:pPr>
              <a:t>31</a:t>
            </a:fld>
            <a:endParaRPr lang="de-DE" altLang="de-DE" sz="1300"/>
          </a:p>
        </p:txBody>
      </p:sp>
      <p:sp>
        <p:nvSpPr>
          <p:cNvPr id="79875" name="Rectangle 2">
            <a:extLst>
              <a:ext uri="{FF2B5EF4-FFF2-40B4-BE49-F238E27FC236}">
                <a16:creationId xmlns:a16="http://schemas.microsoft.com/office/drawing/2014/main" id="{17B7E5AB-8748-4B87-A74A-341D607542D0}"/>
              </a:ext>
            </a:extLst>
          </p:cNvPr>
          <p:cNvSpPr>
            <a:spLocks noGrp="1" noRot="1" noChangeAspect="1" noChangeArrowheads="1" noTextEdit="1"/>
          </p:cNvSpPr>
          <p:nvPr>
            <p:ph type="sldImg"/>
          </p:nvPr>
        </p:nvSpPr>
        <p:spPr>
          <a:xfrm>
            <a:off x="138113" y="768350"/>
            <a:ext cx="6823075" cy="3836988"/>
          </a:xfrm>
          <a:ln/>
        </p:spPr>
      </p:sp>
      <p:sp>
        <p:nvSpPr>
          <p:cNvPr id="79876" name="Rectangle 3">
            <a:extLst>
              <a:ext uri="{FF2B5EF4-FFF2-40B4-BE49-F238E27FC236}">
                <a16:creationId xmlns:a16="http://schemas.microsoft.com/office/drawing/2014/main" id="{3431E98B-673D-4FCC-92CD-9F65B7FC29A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7604216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a:extLst>
              <a:ext uri="{FF2B5EF4-FFF2-40B4-BE49-F238E27FC236}">
                <a16:creationId xmlns:a16="http://schemas.microsoft.com/office/drawing/2014/main" id="{1DB1C64E-466A-4DCE-810C-2A250A21467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DEFE4A-986A-49C9-9346-D51B82BD1079}" type="slidenum">
              <a:rPr lang="de-DE" altLang="de-DE" sz="1300" smtClean="0"/>
              <a:pPr>
                <a:spcBef>
                  <a:spcPct val="0"/>
                </a:spcBef>
              </a:pPr>
              <a:t>32</a:t>
            </a:fld>
            <a:endParaRPr lang="de-DE" altLang="de-DE" sz="1300"/>
          </a:p>
        </p:txBody>
      </p:sp>
      <p:sp>
        <p:nvSpPr>
          <p:cNvPr id="83971" name="Rectangle 2">
            <a:extLst>
              <a:ext uri="{FF2B5EF4-FFF2-40B4-BE49-F238E27FC236}">
                <a16:creationId xmlns:a16="http://schemas.microsoft.com/office/drawing/2014/main" id="{FCED3D30-3CEB-4793-ABA1-428772E2D808}"/>
              </a:ext>
            </a:extLst>
          </p:cNvPr>
          <p:cNvSpPr>
            <a:spLocks noGrp="1" noRot="1" noChangeAspect="1" noChangeArrowheads="1" noTextEdit="1"/>
          </p:cNvSpPr>
          <p:nvPr>
            <p:ph type="sldImg"/>
          </p:nvPr>
        </p:nvSpPr>
        <p:spPr>
          <a:xfrm>
            <a:off x="138113" y="768350"/>
            <a:ext cx="6823075" cy="3836988"/>
          </a:xfrm>
          <a:ln/>
        </p:spPr>
      </p:sp>
      <p:sp>
        <p:nvSpPr>
          <p:cNvPr id="83972" name="Rectangle 3">
            <a:extLst>
              <a:ext uri="{FF2B5EF4-FFF2-40B4-BE49-F238E27FC236}">
                <a16:creationId xmlns:a16="http://schemas.microsoft.com/office/drawing/2014/main" id="{6B0E4B33-ECFA-4C54-993E-01058B3D5B5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469557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a:extLst>
              <a:ext uri="{FF2B5EF4-FFF2-40B4-BE49-F238E27FC236}">
                <a16:creationId xmlns:a16="http://schemas.microsoft.com/office/drawing/2014/main" id="{1DB1C64E-466A-4DCE-810C-2A250A21467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DEFE4A-986A-49C9-9346-D51B82BD1079}" type="slidenum">
              <a:rPr lang="de-DE" altLang="de-DE" sz="1300" smtClean="0"/>
              <a:pPr>
                <a:spcBef>
                  <a:spcPct val="0"/>
                </a:spcBef>
              </a:pPr>
              <a:t>33</a:t>
            </a:fld>
            <a:endParaRPr lang="de-DE" altLang="de-DE" sz="1300"/>
          </a:p>
        </p:txBody>
      </p:sp>
      <p:sp>
        <p:nvSpPr>
          <p:cNvPr id="83971" name="Rectangle 2">
            <a:extLst>
              <a:ext uri="{FF2B5EF4-FFF2-40B4-BE49-F238E27FC236}">
                <a16:creationId xmlns:a16="http://schemas.microsoft.com/office/drawing/2014/main" id="{FCED3D30-3CEB-4793-ABA1-428772E2D808}"/>
              </a:ext>
            </a:extLst>
          </p:cNvPr>
          <p:cNvSpPr>
            <a:spLocks noGrp="1" noRot="1" noChangeAspect="1" noChangeArrowheads="1" noTextEdit="1"/>
          </p:cNvSpPr>
          <p:nvPr>
            <p:ph type="sldImg"/>
          </p:nvPr>
        </p:nvSpPr>
        <p:spPr>
          <a:xfrm>
            <a:off x="138113" y="768350"/>
            <a:ext cx="6823075" cy="3836988"/>
          </a:xfrm>
          <a:ln/>
        </p:spPr>
      </p:sp>
      <p:sp>
        <p:nvSpPr>
          <p:cNvPr id="83972" name="Rectangle 3">
            <a:extLst>
              <a:ext uri="{FF2B5EF4-FFF2-40B4-BE49-F238E27FC236}">
                <a16:creationId xmlns:a16="http://schemas.microsoft.com/office/drawing/2014/main" id="{6B0E4B33-ECFA-4C54-993E-01058B3D5B5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469557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a:extLst>
              <a:ext uri="{FF2B5EF4-FFF2-40B4-BE49-F238E27FC236}">
                <a16:creationId xmlns:a16="http://schemas.microsoft.com/office/drawing/2014/main" id="{FF228422-6140-4B5F-A639-A1E395E1A2D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83B2E2E-4D26-42AF-84F5-37695079C2E5}" type="slidenum">
              <a:rPr lang="de-DE" altLang="de-DE" sz="1300" smtClean="0"/>
              <a:pPr>
                <a:spcBef>
                  <a:spcPct val="0"/>
                </a:spcBef>
              </a:pPr>
              <a:t>35</a:t>
            </a:fld>
            <a:endParaRPr lang="de-DE" altLang="de-DE" sz="1300"/>
          </a:p>
        </p:txBody>
      </p:sp>
      <p:sp>
        <p:nvSpPr>
          <p:cNvPr id="87043" name="Rectangle 2">
            <a:extLst>
              <a:ext uri="{FF2B5EF4-FFF2-40B4-BE49-F238E27FC236}">
                <a16:creationId xmlns:a16="http://schemas.microsoft.com/office/drawing/2014/main" id="{D8B04481-A450-4710-9C19-DC593489FBEF}"/>
              </a:ext>
            </a:extLst>
          </p:cNvPr>
          <p:cNvSpPr>
            <a:spLocks noGrp="1" noRot="1" noChangeAspect="1" noChangeArrowheads="1" noTextEdit="1"/>
          </p:cNvSpPr>
          <p:nvPr>
            <p:ph type="sldImg"/>
          </p:nvPr>
        </p:nvSpPr>
        <p:spPr>
          <a:xfrm>
            <a:off x="138113" y="768350"/>
            <a:ext cx="6823075" cy="3836988"/>
          </a:xfrm>
          <a:ln/>
        </p:spPr>
      </p:sp>
      <p:sp>
        <p:nvSpPr>
          <p:cNvPr id="87044" name="Rectangle 3">
            <a:extLst>
              <a:ext uri="{FF2B5EF4-FFF2-40B4-BE49-F238E27FC236}">
                <a16:creationId xmlns:a16="http://schemas.microsoft.com/office/drawing/2014/main" id="{E3C0668F-A305-45A4-96B5-F1C1FE4765C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525969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a:extLst>
              <a:ext uri="{FF2B5EF4-FFF2-40B4-BE49-F238E27FC236}">
                <a16:creationId xmlns:a16="http://schemas.microsoft.com/office/drawing/2014/main" id="{C8FBE21B-8C7B-4F47-AF5D-92963AA8AE6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F54F5C5-A50D-4964-9715-B4E930718402}" type="slidenum">
              <a:rPr lang="de-DE" altLang="de-DE" sz="1300" smtClean="0"/>
              <a:pPr>
                <a:spcBef>
                  <a:spcPct val="0"/>
                </a:spcBef>
              </a:pPr>
              <a:t>36</a:t>
            </a:fld>
            <a:endParaRPr lang="de-DE" altLang="de-DE" sz="1300"/>
          </a:p>
        </p:txBody>
      </p:sp>
      <p:sp>
        <p:nvSpPr>
          <p:cNvPr id="93187" name="Rectangle 2">
            <a:extLst>
              <a:ext uri="{FF2B5EF4-FFF2-40B4-BE49-F238E27FC236}">
                <a16:creationId xmlns:a16="http://schemas.microsoft.com/office/drawing/2014/main" id="{37028CF8-2DAB-48DD-ABA4-198F88CF87D5}"/>
              </a:ext>
            </a:extLst>
          </p:cNvPr>
          <p:cNvSpPr>
            <a:spLocks noGrp="1" noRot="1" noChangeAspect="1" noChangeArrowheads="1" noTextEdit="1"/>
          </p:cNvSpPr>
          <p:nvPr>
            <p:ph type="sldImg"/>
          </p:nvPr>
        </p:nvSpPr>
        <p:spPr>
          <a:xfrm>
            <a:off x="138113" y="768350"/>
            <a:ext cx="6823075" cy="3836988"/>
          </a:xfrm>
          <a:ln/>
        </p:spPr>
      </p:sp>
      <p:sp>
        <p:nvSpPr>
          <p:cNvPr id="93188" name="Rectangle 3">
            <a:extLst>
              <a:ext uri="{FF2B5EF4-FFF2-40B4-BE49-F238E27FC236}">
                <a16:creationId xmlns:a16="http://schemas.microsoft.com/office/drawing/2014/main" id="{C44072C2-BD12-4738-9EF9-0AD0E4E4649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7863715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a:extLst>
              <a:ext uri="{FF2B5EF4-FFF2-40B4-BE49-F238E27FC236}">
                <a16:creationId xmlns:a16="http://schemas.microsoft.com/office/drawing/2014/main" id="{C8FBE21B-8C7B-4F47-AF5D-92963AA8AE6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F54F5C5-A50D-4964-9715-B4E930718402}" type="slidenum">
              <a:rPr lang="de-DE" altLang="de-DE" sz="1300" smtClean="0"/>
              <a:pPr>
                <a:spcBef>
                  <a:spcPct val="0"/>
                </a:spcBef>
              </a:pPr>
              <a:t>37</a:t>
            </a:fld>
            <a:endParaRPr lang="de-DE" altLang="de-DE" sz="1300"/>
          </a:p>
        </p:txBody>
      </p:sp>
      <p:sp>
        <p:nvSpPr>
          <p:cNvPr id="93187" name="Rectangle 2">
            <a:extLst>
              <a:ext uri="{FF2B5EF4-FFF2-40B4-BE49-F238E27FC236}">
                <a16:creationId xmlns:a16="http://schemas.microsoft.com/office/drawing/2014/main" id="{37028CF8-2DAB-48DD-ABA4-198F88CF87D5}"/>
              </a:ext>
            </a:extLst>
          </p:cNvPr>
          <p:cNvSpPr>
            <a:spLocks noGrp="1" noRot="1" noChangeAspect="1" noChangeArrowheads="1" noTextEdit="1"/>
          </p:cNvSpPr>
          <p:nvPr>
            <p:ph type="sldImg"/>
          </p:nvPr>
        </p:nvSpPr>
        <p:spPr>
          <a:xfrm>
            <a:off x="138113" y="768350"/>
            <a:ext cx="6823075" cy="3836988"/>
          </a:xfrm>
          <a:ln/>
        </p:spPr>
      </p:sp>
      <p:sp>
        <p:nvSpPr>
          <p:cNvPr id="93188" name="Rectangle 3">
            <a:extLst>
              <a:ext uri="{FF2B5EF4-FFF2-40B4-BE49-F238E27FC236}">
                <a16:creationId xmlns:a16="http://schemas.microsoft.com/office/drawing/2014/main" id="{C44072C2-BD12-4738-9EF9-0AD0E4E4649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7863715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a:extLst>
              <a:ext uri="{FF2B5EF4-FFF2-40B4-BE49-F238E27FC236}">
                <a16:creationId xmlns:a16="http://schemas.microsoft.com/office/drawing/2014/main" id="{C8FBE21B-8C7B-4F47-AF5D-92963AA8AE6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F54F5C5-A50D-4964-9715-B4E930718402}" type="slidenum">
              <a:rPr lang="de-DE" altLang="de-DE" sz="1300" smtClean="0"/>
              <a:pPr>
                <a:spcBef>
                  <a:spcPct val="0"/>
                </a:spcBef>
              </a:pPr>
              <a:t>38</a:t>
            </a:fld>
            <a:endParaRPr lang="de-DE" altLang="de-DE" sz="1300"/>
          </a:p>
        </p:txBody>
      </p:sp>
      <p:sp>
        <p:nvSpPr>
          <p:cNvPr id="93187" name="Rectangle 2">
            <a:extLst>
              <a:ext uri="{FF2B5EF4-FFF2-40B4-BE49-F238E27FC236}">
                <a16:creationId xmlns:a16="http://schemas.microsoft.com/office/drawing/2014/main" id="{37028CF8-2DAB-48DD-ABA4-198F88CF87D5}"/>
              </a:ext>
            </a:extLst>
          </p:cNvPr>
          <p:cNvSpPr>
            <a:spLocks noGrp="1" noRot="1" noChangeAspect="1" noChangeArrowheads="1" noTextEdit="1"/>
          </p:cNvSpPr>
          <p:nvPr>
            <p:ph type="sldImg"/>
          </p:nvPr>
        </p:nvSpPr>
        <p:spPr>
          <a:xfrm>
            <a:off x="138113" y="768350"/>
            <a:ext cx="6823075" cy="3836988"/>
          </a:xfrm>
          <a:ln/>
        </p:spPr>
      </p:sp>
      <p:sp>
        <p:nvSpPr>
          <p:cNvPr id="93188" name="Rectangle 3">
            <a:extLst>
              <a:ext uri="{FF2B5EF4-FFF2-40B4-BE49-F238E27FC236}">
                <a16:creationId xmlns:a16="http://schemas.microsoft.com/office/drawing/2014/main" id="{C44072C2-BD12-4738-9EF9-0AD0E4E4649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786371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E69416BC-3C67-46DD-BE0F-6D6743EBE45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EB05BDD-0A44-4A39-B078-118116557EAC}" type="slidenum">
              <a:rPr lang="de-DE" altLang="de-DE" sz="1300" smtClean="0"/>
              <a:pPr>
                <a:spcBef>
                  <a:spcPct val="0"/>
                </a:spcBef>
              </a:pPr>
              <a:t>39</a:t>
            </a:fld>
            <a:endParaRPr lang="de-DE" altLang="de-DE" sz="1300"/>
          </a:p>
        </p:txBody>
      </p:sp>
      <p:sp>
        <p:nvSpPr>
          <p:cNvPr id="99331" name="Rectangle 2">
            <a:extLst>
              <a:ext uri="{FF2B5EF4-FFF2-40B4-BE49-F238E27FC236}">
                <a16:creationId xmlns:a16="http://schemas.microsoft.com/office/drawing/2014/main" id="{6A8A63A6-A899-4206-8D8C-8FCC1DA16CF9}"/>
              </a:ext>
            </a:extLst>
          </p:cNvPr>
          <p:cNvSpPr>
            <a:spLocks noGrp="1" noRot="1" noChangeAspect="1" noChangeArrowheads="1" noTextEdit="1"/>
          </p:cNvSpPr>
          <p:nvPr>
            <p:ph type="sldImg"/>
          </p:nvPr>
        </p:nvSpPr>
        <p:spPr>
          <a:xfrm>
            <a:off x="138113" y="768350"/>
            <a:ext cx="6823075" cy="3836988"/>
          </a:xfrm>
          <a:ln/>
        </p:spPr>
      </p:sp>
      <p:sp>
        <p:nvSpPr>
          <p:cNvPr id="99332" name="Rectangle 3">
            <a:extLst>
              <a:ext uri="{FF2B5EF4-FFF2-40B4-BE49-F238E27FC236}">
                <a16:creationId xmlns:a16="http://schemas.microsoft.com/office/drawing/2014/main" id="{BFDB930A-FA05-406B-852C-44C6E7E735F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5839280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E69416BC-3C67-46DD-BE0F-6D6743EBE45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EB05BDD-0A44-4A39-B078-118116557EAC}" type="slidenum">
              <a:rPr lang="de-DE" altLang="de-DE" sz="1300" smtClean="0"/>
              <a:pPr>
                <a:spcBef>
                  <a:spcPct val="0"/>
                </a:spcBef>
              </a:pPr>
              <a:t>40</a:t>
            </a:fld>
            <a:endParaRPr lang="de-DE" altLang="de-DE" sz="1300"/>
          </a:p>
        </p:txBody>
      </p:sp>
      <p:sp>
        <p:nvSpPr>
          <p:cNvPr id="99331" name="Rectangle 2">
            <a:extLst>
              <a:ext uri="{FF2B5EF4-FFF2-40B4-BE49-F238E27FC236}">
                <a16:creationId xmlns:a16="http://schemas.microsoft.com/office/drawing/2014/main" id="{6A8A63A6-A899-4206-8D8C-8FCC1DA16CF9}"/>
              </a:ext>
            </a:extLst>
          </p:cNvPr>
          <p:cNvSpPr>
            <a:spLocks noGrp="1" noRot="1" noChangeAspect="1" noChangeArrowheads="1" noTextEdit="1"/>
          </p:cNvSpPr>
          <p:nvPr>
            <p:ph type="sldImg"/>
          </p:nvPr>
        </p:nvSpPr>
        <p:spPr>
          <a:xfrm>
            <a:off x="138113" y="768350"/>
            <a:ext cx="6823075" cy="3836988"/>
          </a:xfrm>
          <a:ln/>
        </p:spPr>
      </p:sp>
      <p:sp>
        <p:nvSpPr>
          <p:cNvPr id="99332" name="Rectangle 3">
            <a:extLst>
              <a:ext uri="{FF2B5EF4-FFF2-40B4-BE49-F238E27FC236}">
                <a16:creationId xmlns:a16="http://schemas.microsoft.com/office/drawing/2014/main" id="{BFDB930A-FA05-406B-852C-44C6E7E735F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5839280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E69416BC-3C67-46DD-BE0F-6D6743EBE45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EB05BDD-0A44-4A39-B078-118116557EAC}" type="slidenum">
              <a:rPr lang="de-DE" altLang="de-DE" sz="1300" smtClean="0"/>
              <a:pPr>
                <a:spcBef>
                  <a:spcPct val="0"/>
                </a:spcBef>
              </a:pPr>
              <a:t>41</a:t>
            </a:fld>
            <a:endParaRPr lang="de-DE" altLang="de-DE" sz="1300"/>
          </a:p>
        </p:txBody>
      </p:sp>
      <p:sp>
        <p:nvSpPr>
          <p:cNvPr id="99331" name="Rectangle 2">
            <a:extLst>
              <a:ext uri="{FF2B5EF4-FFF2-40B4-BE49-F238E27FC236}">
                <a16:creationId xmlns:a16="http://schemas.microsoft.com/office/drawing/2014/main" id="{6A8A63A6-A899-4206-8D8C-8FCC1DA16CF9}"/>
              </a:ext>
            </a:extLst>
          </p:cNvPr>
          <p:cNvSpPr>
            <a:spLocks noGrp="1" noRot="1" noChangeAspect="1" noChangeArrowheads="1" noTextEdit="1"/>
          </p:cNvSpPr>
          <p:nvPr>
            <p:ph type="sldImg"/>
          </p:nvPr>
        </p:nvSpPr>
        <p:spPr>
          <a:xfrm>
            <a:off x="138113" y="768350"/>
            <a:ext cx="6823075" cy="3836988"/>
          </a:xfrm>
          <a:ln/>
        </p:spPr>
      </p:sp>
      <p:sp>
        <p:nvSpPr>
          <p:cNvPr id="99332" name="Rectangle 3">
            <a:extLst>
              <a:ext uri="{FF2B5EF4-FFF2-40B4-BE49-F238E27FC236}">
                <a16:creationId xmlns:a16="http://schemas.microsoft.com/office/drawing/2014/main" id="{BFDB930A-FA05-406B-852C-44C6E7E735F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5839280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A27DC61A-5176-4804-B6DE-57916F4A652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DBEF1F-8EE0-4A8E-A150-BA49B2B6E109}" type="slidenum">
              <a:rPr lang="de-DE" altLang="de-DE" sz="1300" smtClean="0"/>
              <a:pPr>
                <a:spcBef>
                  <a:spcPct val="0"/>
                </a:spcBef>
              </a:pPr>
              <a:t>42</a:t>
            </a:fld>
            <a:endParaRPr lang="de-DE" altLang="de-DE" sz="1300"/>
          </a:p>
        </p:txBody>
      </p:sp>
      <p:sp>
        <p:nvSpPr>
          <p:cNvPr id="107523" name="Rectangle 2">
            <a:extLst>
              <a:ext uri="{FF2B5EF4-FFF2-40B4-BE49-F238E27FC236}">
                <a16:creationId xmlns:a16="http://schemas.microsoft.com/office/drawing/2014/main" id="{7A4B9A4E-4F44-413D-BE02-A94B4300D64B}"/>
              </a:ext>
            </a:extLst>
          </p:cNvPr>
          <p:cNvSpPr>
            <a:spLocks noGrp="1" noRot="1" noChangeAspect="1" noChangeArrowheads="1" noTextEdit="1"/>
          </p:cNvSpPr>
          <p:nvPr>
            <p:ph type="sldImg"/>
          </p:nvPr>
        </p:nvSpPr>
        <p:spPr>
          <a:xfrm>
            <a:off x="138113" y="768350"/>
            <a:ext cx="6823075" cy="3836988"/>
          </a:xfrm>
          <a:ln/>
        </p:spPr>
      </p:sp>
      <p:sp>
        <p:nvSpPr>
          <p:cNvPr id="107524" name="Rectangle 3">
            <a:extLst>
              <a:ext uri="{FF2B5EF4-FFF2-40B4-BE49-F238E27FC236}">
                <a16:creationId xmlns:a16="http://schemas.microsoft.com/office/drawing/2014/main" id="{4362994C-BD82-4F24-8BCE-CAAF9F8FC43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039039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A27DC61A-5176-4804-B6DE-57916F4A652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DBEF1F-8EE0-4A8E-A150-BA49B2B6E109}" type="slidenum">
              <a:rPr lang="de-DE" altLang="de-DE" sz="1300" smtClean="0"/>
              <a:pPr>
                <a:spcBef>
                  <a:spcPct val="0"/>
                </a:spcBef>
              </a:pPr>
              <a:t>43</a:t>
            </a:fld>
            <a:endParaRPr lang="de-DE" altLang="de-DE" sz="1300"/>
          </a:p>
        </p:txBody>
      </p:sp>
      <p:sp>
        <p:nvSpPr>
          <p:cNvPr id="107523" name="Rectangle 2">
            <a:extLst>
              <a:ext uri="{FF2B5EF4-FFF2-40B4-BE49-F238E27FC236}">
                <a16:creationId xmlns:a16="http://schemas.microsoft.com/office/drawing/2014/main" id="{7A4B9A4E-4F44-413D-BE02-A94B4300D64B}"/>
              </a:ext>
            </a:extLst>
          </p:cNvPr>
          <p:cNvSpPr>
            <a:spLocks noGrp="1" noRot="1" noChangeAspect="1" noChangeArrowheads="1" noTextEdit="1"/>
          </p:cNvSpPr>
          <p:nvPr>
            <p:ph type="sldImg"/>
          </p:nvPr>
        </p:nvSpPr>
        <p:spPr>
          <a:xfrm>
            <a:off x="138113" y="768350"/>
            <a:ext cx="6823075" cy="3836988"/>
          </a:xfrm>
          <a:ln/>
        </p:spPr>
      </p:sp>
      <p:sp>
        <p:nvSpPr>
          <p:cNvPr id="107524" name="Rectangle 3">
            <a:extLst>
              <a:ext uri="{FF2B5EF4-FFF2-40B4-BE49-F238E27FC236}">
                <a16:creationId xmlns:a16="http://schemas.microsoft.com/office/drawing/2014/main" id="{4362994C-BD82-4F24-8BCE-CAAF9F8FC43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039039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A27DC61A-5176-4804-B6DE-57916F4A652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DBEF1F-8EE0-4A8E-A150-BA49B2B6E109}" type="slidenum">
              <a:rPr lang="de-DE" altLang="de-DE" sz="1300" smtClean="0"/>
              <a:pPr>
                <a:spcBef>
                  <a:spcPct val="0"/>
                </a:spcBef>
              </a:pPr>
              <a:t>44</a:t>
            </a:fld>
            <a:endParaRPr lang="de-DE" altLang="de-DE" sz="1300"/>
          </a:p>
        </p:txBody>
      </p:sp>
      <p:sp>
        <p:nvSpPr>
          <p:cNvPr id="107523" name="Rectangle 2">
            <a:extLst>
              <a:ext uri="{FF2B5EF4-FFF2-40B4-BE49-F238E27FC236}">
                <a16:creationId xmlns:a16="http://schemas.microsoft.com/office/drawing/2014/main" id="{7A4B9A4E-4F44-413D-BE02-A94B4300D64B}"/>
              </a:ext>
            </a:extLst>
          </p:cNvPr>
          <p:cNvSpPr>
            <a:spLocks noGrp="1" noRot="1" noChangeAspect="1" noChangeArrowheads="1" noTextEdit="1"/>
          </p:cNvSpPr>
          <p:nvPr>
            <p:ph type="sldImg"/>
          </p:nvPr>
        </p:nvSpPr>
        <p:spPr>
          <a:xfrm>
            <a:off x="138113" y="768350"/>
            <a:ext cx="6823075" cy="3836988"/>
          </a:xfrm>
          <a:ln/>
        </p:spPr>
      </p:sp>
      <p:sp>
        <p:nvSpPr>
          <p:cNvPr id="107524" name="Rectangle 3">
            <a:extLst>
              <a:ext uri="{FF2B5EF4-FFF2-40B4-BE49-F238E27FC236}">
                <a16:creationId xmlns:a16="http://schemas.microsoft.com/office/drawing/2014/main" id="{4362994C-BD82-4F24-8BCE-CAAF9F8FC43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039039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A27DC61A-5176-4804-B6DE-57916F4A652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DBEF1F-8EE0-4A8E-A150-BA49B2B6E109}" type="slidenum">
              <a:rPr lang="de-DE" altLang="de-DE" sz="1300" smtClean="0"/>
              <a:pPr>
                <a:spcBef>
                  <a:spcPct val="0"/>
                </a:spcBef>
              </a:pPr>
              <a:t>45</a:t>
            </a:fld>
            <a:endParaRPr lang="de-DE" altLang="de-DE" sz="1300"/>
          </a:p>
        </p:txBody>
      </p:sp>
      <p:sp>
        <p:nvSpPr>
          <p:cNvPr id="107523" name="Rectangle 2">
            <a:extLst>
              <a:ext uri="{FF2B5EF4-FFF2-40B4-BE49-F238E27FC236}">
                <a16:creationId xmlns:a16="http://schemas.microsoft.com/office/drawing/2014/main" id="{7A4B9A4E-4F44-413D-BE02-A94B4300D64B}"/>
              </a:ext>
            </a:extLst>
          </p:cNvPr>
          <p:cNvSpPr>
            <a:spLocks noGrp="1" noRot="1" noChangeAspect="1" noChangeArrowheads="1" noTextEdit="1"/>
          </p:cNvSpPr>
          <p:nvPr>
            <p:ph type="sldImg"/>
          </p:nvPr>
        </p:nvSpPr>
        <p:spPr>
          <a:xfrm>
            <a:off x="138113" y="768350"/>
            <a:ext cx="6823075" cy="3836988"/>
          </a:xfrm>
          <a:ln/>
        </p:spPr>
      </p:sp>
      <p:sp>
        <p:nvSpPr>
          <p:cNvPr id="107524" name="Rectangle 3">
            <a:extLst>
              <a:ext uri="{FF2B5EF4-FFF2-40B4-BE49-F238E27FC236}">
                <a16:creationId xmlns:a16="http://schemas.microsoft.com/office/drawing/2014/main" id="{4362994C-BD82-4F24-8BCE-CAAF9F8FC43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039039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a:extLst>
              <a:ext uri="{FF2B5EF4-FFF2-40B4-BE49-F238E27FC236}">
                <a16:creationId xmlns:a16="http://schemas.microsoft.com/office/drawing/2014/main" id="{89760A2A-453C-4F05-842A-A26BD2E5E17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B753861-7EF1-4F8D-A94D-F5EFDD3E5DDB}" type="slidenum">
              <a:rPr lang="de-DE" altLang="de-DE" sz="1300" smtClean="0"/>
              <a:pPr>
                <a:spcBef>
                  <a:spcPct val="0"/>
                </a:spcBef>
              </a:pPr>
              <a:t>46</a:t>
            </a:fld>
            <a:endParaRPr lang="de-DE" altLang="de-DE" sz="1300"/>
          </a:p>
        </p:txBody>
      </p:sp>
      <p:sp>
        <p:nvSpPr>
          <p:cNvPr id="115715" name="Rectangle 2">
            <a:extLst>
              <a:ext uri="{FF2B5EF4-FFF2-40B4-BE49-F238E27FC236}">
                <a16:creationId xmlns:a16="http://schemas.microsoft.com/office/drawing/2014/main" id="{31092149-B730-46FE-B10D-5040BE820BD3}"/>
              </a:ext>
            </a:extLst>
          </p:cNvPr>
          <p:cNvSpPr>
            <a:spLocks noGrp="1" noRot="1" noChangeAspect="1" noChangeArrowheads="1" noTextEdit="1"/>
          </p:cNvSpPr>
          <p:nvPr>
            <p:ph type="sldImg"/>
          </p:nvPr>
        </p:nvSpPr>
        <p:spPr>
          <a:xfrm>
            <a:off x="138113" y="768350"/>
            <a:ext cx="6823075" cy="3836988"/>
          </a:xfrm>
          <a:ln/>
        </p:spPr>
      </p:sp>
      <p:sp>
        <p:nvSpPr>
          <p:cNvPr id="115716" name="Rectangle 3">
            <a:extLst>
              <a:ext uri="{FF2B5EF4-FFF2-40B4-BE49-F238E27FC236}">
                <a16:creationId xmlns:a16="http://schemas.microsoft.com/office/drawing/2014/main" id="{A27F78A8-39DA-40ED-B4BD-DC85FB9E3AE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268105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a:extLst>
              <a:ext uri="{FF2B5EF4-FFF2-40B4-BE49-F238E27FC236}">
                <a16:creationId xmlns:a16="http://schemas.microsoft.com/office/drawing/2014/main" id="{89760A2A-453C-4F05-842A-A26BD2E5E17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B753861-7EF1-4F8D-A94D-F5EFDD3E5DDB}" type="slidenum">
              <a:rPr lang="de-DE" altLang="de-DE" sz="1300" smtClean="0"/>
              <a:pPr>
                <a:spcBef>
                  <a:spcPct val="0"/>
                </a:spcBef>
              </a:pPr>
              <a:t>47</a:t>
            </a:fld>
            <a:endParaRPr lang="de-DE" altLang="de-DE" sz="1300"/>
          </a:p>
        </p:txBody>
      </p:sp>
      <p:sp>
        <p:nvSpPr>
          <p:cNvPr id="115715" name="Rectangle 2">
            <a:extLst>
              <a:ext uri="{FF2B5EF4-FFF2-40B4-BE49-F238E27FC236}">
                <a16:creationId xmlns:a16="http://schemas.microsoft.com/office/drawing/2014/main" id="{31092149-B730-46FE-B10D-5040BE820BD3}"/>
              </a:ext>
            </a:extLst>
          </p:cNvPr>
          <p:cNvSpPr>
            <a:spLocks noGrp="1" noRot="1" noChangeAspect="1" noChangeArrowheads="1" noTextEdit="1"/>
          </p:cNvSpPr>
          <p:nvPr>
            <p:ph type="sldImg"/>
          </p:nvPr>
        </p:nvSpPr>
        <p:spPr>
          <a:xfrm>
            <a:off x="138113" y="768350"/>
            <a:ext cx="6823075" cy="3836988"/>
          </a:xfrm>
          <a:ln/>
        </p:spPr>
      </p:sp>
      <p:sp>
        <p:nvSpPr>
          <p:cNvPr id="115716" name="Rectangle 3">
            <a:extLst>
              <a:ext uri="{FF2B5EF4-FFF2-40B4-BE49-F238E27FC236}">
                <a16:creationId xmlns:a16="http://schemas.microsoft.com/office/drawing/2014/main" id="{A27F78A8-39DA-40ED-B4BD-DC85FB9E3AE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268105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a:extLst>
              <a:ext uri="{FF2B5EF4-FFF2-40B4-BE49-F238E27FC236}">
                <a16:creationId xmlns:a16="http://schemas.microsoft.com/office/drawing/2014/main" id="{89760A2A-453C-4F05-842A-A26BD2E5E17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B753861-7EF1-4F8D-A94D-F5EFDD3E5DDB}" type="slidenum">
              <a:rPr lang="de-DE" altLang="de-DE" sz="1300" smtClean="0"/>
              <a:pPr>
                <a:spcBef>
                  <a:spcPct val="0"/>
                </a:spcBef>
              </a:pPr>
              <a:t>48</a:t>
            </a:fld>
            <a:endParaRPr lang="de-DE" altLang="de-DE" sz="1300"/>
          </a:p>
        </p:txBody>
      </p:sp>
      <p:sp>
        <p:nvSpPr>
          <p:cNvPr id="115715" name="Rectangle 2">
            <a:extLst>
              <a:ext uri="{FF2B5EF4-FFF2-40B4-BE49-F238E27FC236}">
                <a16:creationId xmlns:a16="http://schemas.microsoft.com/office/drawing/2014/main" id="{31092149-B730-46FE-B10D-5040BE820BD3}"/>
              </a:ext>
            </a:extLst>
          </p:cNvPr>
          <p:cNvSpPr>
            <a:spLocks noGrp="1" noRot="1" noChangeAspect="1" noChangeArrowheads="1" noTextEdit="1"/>
          </p:cNvSpPr>
          <p:nvPr>
            <p:ph type="sldImg"/>
          </p:nvPr>
        </p:nvSpPr>
        <p:spPr>
          <a:xfrm>
            <a:off x="138113" y="768350"/>
            <a:ext cx="6823075" cy="3836988"/>
          </a:xfrm>
          <a:ln/>
        </p:spPr>
      </p:sp>
      <p:sp>
        <p:nvSpPr>
          <p:cNvPr id="115716" name="Rectangle 3">
            <a:extLst>
              <a:ext uri="{FF2B5EF4-FFF2-40B4-BE49-F238E27FC236}">
                <a16:creationId xmlns:a16="http://schemas.microsoft.com/office/drawing/2014/main" id="{A27F78A8-39DA-40ED-B4BD-DC85FB9E3AE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268105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a:extLst>
              <a:ext uri="{FF2B5EF4-FFF2-40B4-BE49-F238E27FC236}">
                <a16:creationId xmlns:a16="http://schemas.microsoft.com/office/drawing/2014/main" id="{89760A2A-453C-4F05-842A-A26BD2E5E17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B753861-7EF1-4F8D-A94D-F5EFDD3E5DDB}" type="slidenum">
              <a:rPr lang="de-DE" altLang="de-DE" sz="1300" smtClean="0"/>
              <a:pPr>
                <a:spcBef>
                  <a:spcPct val="0"/>
                </a:spcBef>
              </a:pPr>
              <a:t>49</a:t>
            </a:fld>
            <a:endParaRPr lang="de-DE" altLang="de-DE" sz="1300"/>
          </a:p>
        </p:txBody>
      </p:sp>
      <p:sp>
        <p:nvSpPr>
          <p:cNvPr id="115715" name="Rectangle 2">
            <a:extLst>
              <a:ext uri="{FF2B5EF4-FFF2-40B4-BE49-F238E27FC236}">
                <a16:creationId xmlns:a16="http://schemas.microsoft.com/office/drawing/2014/main" id="{31092149-B730-46FE-B10D-5040BE820BD3}"/>
              </a:ext>
            </a:extLst>
          </p:cNvPr>
          <p:cNvSpPr>
            <a:spLocks noGrp="1" noRot="1" noChangeAspect="1" noChangeArrowheads="1" noTextEdit="1"/>
          </p:cNvSpPr>
          <p:nvPr>
            <p:ph type="sldImg"/>
          </p:nvPr>
        </p:nvSpPr>
        <p:spPr>
          <a:xfrm>
            <a:off x="138113" y="768350"/>
            <a:ext cx="6823075" cy="3836988"/>
          </a:xfrm>
          <a:ln/>
        </p:spPr>
      </p:sp>
      <p:sp>
        <p:nvSpPr>
          <p:cNvPr id="115716" name="Rectangle 3">
            <a:extLst>
              <a:ext uri="{FF2B5EF4-FFF2-40B4-BE49-F238E27FC236}">
                <a16:creationId xmlns:a16="http://schemas.microsoft.com/office/drawing/2014/main" id="{A27F78A8-39DA-40ED-B4BD-DC85FB9E3AE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268105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a:extLst>
              <a:ext uri="{FF2B5EF4-FFF2-40B4-BE49-F238E27FC236}">
                <a16:creationId xmlns:a16="http://schemas.microsoft.com/office/drawing/2014/main" id="{C26CAF53-BD34-4B9C-BEB5-560C0C848F0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2B23E71-70A6-42F8-BB6E-F2CF9CF975B5}" type="slidenum">
              <a:rPr lang="de-DE" altLang="de-DE" sz="1300" smtClean="0"/>
              <a:pPr>
                <a:spcBef>
                  <a:spcPct val="0"/>
                </a:spcBef>
              </a:pPr>
              <a:t>50</a:t>
            </a:fld>
            <a:endParaRPr lang="de-DE" altLang="de-DE" sz="1300"/>
          </a:p>
        </p:txBody>
      </p:sp>
      <p:sp>
        <p:nvSpPr>
          <p:cNvPr id="121859" name="Rectangle 2">
            <a:extLst>
              <a:ext uri="{FF2B5EF4-FFF2-40B4-BE49-F238E27FC236}">
                <a16:creationId xmlns:a16="http://schemas.microsoft.com/office/drawing/2014/main" id="{856B2F0F-D095-4164-8F45-48A576ED425B}"/>
              </a:ext>
            </a:extLst>
          </p:cNvPr>
          <p:cNvSpPr>
            <a:spLocks noGrp="1" noRot="1" noChangeAspect="1" noChangeArrowheads="1" noTextEdit="1"/>
          </p:cNvSpPr>
          <p:nvPr>
            <p:ph type="sldImg"/>
          </p:nvPr>
        </p:nvSpPr>
        <p:spPr>
          <a:xfrm>
            <a:off x="138113" y="768350"/>
            <a:ext cx="6823075" cy="3836988"/>
          </a:xfrm>
          <a:ln/>
        </p:spPr>
      </p:sp>
      <p:sp>
        <p:nvSpPr>
          <p:cNvPr id="121860" name="Rectangle 3">
            <a:extLst>
              <a:ext uri="{FF2B5EF4-FFF2-40B4-BE49-F238E27FC236}">
                <a16:creationId xmlns:a16="http://schemas.microsoft.com/office/drawing/2014/main" id="{2D454606-4FD7-4AB9-961C-D2862943B0B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6502667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a:extLst>
              <a:ext uri="{FF2B5EF4-FFF2-40B4-BE49-F238E27FC236}">
                <a16:creationId xmlns:a16="http://schemas.microsoft.com/office/drawing/2014/main" id="{C26CAF53-BD34-4B9C-BEB5-560C0C848F0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2B23E71-70A6-42F8-BB6E-F2CF9CF975B5}" type="slidenum">
              <a:rPr lang="de-DE" altLang="de-DE" sz="1300" smtClean="0"/>
              <a:pPr>
                <a:spcBef>
                  <a:spcPct val="0"/>
                </a:spcBef>
              </a:pPr>
              <a:t>51</a:t>
            </a:fld>
            <a:endParaRPr lang="de-DE" altLang="de-DE" sz="1300"/>
          </a:p>
        </p:txBody>
      </p:sp>
      <p:sp>
        <p:nvSpPr>
          <p:cNvPr id="121859" name="Rectangle 2">
            <a:extLst>
              <a:ext uri="{FF2B5EF4-FFF2-40B4-BE49-F238E27FC236}">
                <a16:creationId xmlns:a16="http://schemas.microsoft.com/office/drawing/2014/main" id="{856B2F0F-D095-4164-8F45-48A576ED425B}"/>
              </a:ext>
            </a:extLst>
          </p:cNvPr>
          <p:cNvSpPr>
            <a:spLocks noGrp="1" noRot="1" noChangeAspect="1" noChangeArrowheads="1" noTextEdit="1"/>
          </p:cNvSpPr>
          <p:nvPr>
            <p:ph type="sldImg"/>
          </p:nvPr>
        </p:nvSpPr>
        <p:spPr>
          <a:xfrm>
            <a:off x="138113" y="768350"/>
            <a:ext cx="6823075" cy="3836988"/>
          </a:xfrm>
          <a:ln/>
        </p:spPr>
      </p:sp>
      <p:sp>
        <p:nvSpPr>
          <p:cNvPr id="121860" name="Rectangle 3">
            <a:extLst>
              <a:ext uri="{FF2B5EF4-FFF2-40B4-BE49-F238E27FC236}">
                <a16:creationId xmlns:a16="http://schemas.microsoft.com/office/drawing/2014/main" id="{2D454606-4FD7-4AB9-961C-D2862943B0B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6502667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a:extLst>
              <a:ext uri="{FF2B5EF4-FFF2-40B4-BE49-F238E27FC236}">
                <a16:creationId xmlns:a16="http://schemas.microsoft.com/office/drawing/2014/main" id="{C26CAF53-BD34-4B9C-BEB5-560C0C848F0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2B23E71-70A6-42F8-BB6E-F2CF9CF975B5}" type="slidenum">
              <a:rPr lang="de-DE" altLang="de-DE" sz="1300" smtClean="0"/>
              <a:pPr>
                <a:spcBef>
                  <a:spcPct val="0"/>
                </a:spcBef>
              </a:pPr>
              <a:t>52</a:t>
            </a:fld>
            <a:endParaRPr lang="de-DE" altLang="de-DE" sz="1300"/>
          </a:p>
        </p:txBody>
      </p:sp>
      <p:sp>
        <p:nvSpPr>
          <p:cNvPr id="121859" name="Rectangle 2">
            <a:extLst>
              <a:ext uri="{FF2B5EF4-FFF2-40B4-BE49-F238E27FC236}">
                <a16:creationId xmlns:a16="http://schemas.microsoft.com/office/drawing/2014/main" id="{856B2F0F-D095-4164-8F45-48A576ED425B}"/>
              </a:ext>
            </a:extLst>
          </p:cNvPr>
          <p:cNvSpPr>
            <a:spLocks noGrp="1" noRot="1" noChangeAspect="1" noChangeArrowheads="1" noTextEdit="1"/>
          </p:cNvSpPr>
          <p:nvPr>
            <p:ph type="sldImg"/>
          </p:nvPr>
        </p:nvSpPr>
        <p:spPr>
          <a:xfrm>
            <a:off x="138113" y="768350"/>
            <a:ext cx="6823075" cy="3836988"/>
          </a:xfrm>
          <a:ln/>
        </p:spPr>
      </p:sp>
      <p:sp>
        <p:nvSpPr>
          <p:cNvPr id="121860" name="Rectangle 3">
            <a:extLst>
              <a:ext uri="{FF2B5EF4-FFF2-40B4-BE49-F238E27FC236}">
                <a16:creationId xmlns:a16="http://schemas.microsoft.com/office/drawing/2014/main" id="{2D454606-4FD7-4AB9-961C-D2862943B0B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6502667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a:extLst>
              <a:ext uri="{FF2B5EF4-FFF2-40B4-BE49-F238E27FC236}">
                <a16:creationId xmlns:a16="http://schemas.microsoft.com/office/drawing/2014/main" id="{05BFF421-88F7-4661-B5BD-DA4D616D8F2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22995C-DC99-4DE1-9A0C-8C76673EA643}" type="slidenum">
              <a:rPr lang="de-DE" altLang="de-DE" sz="1300" smtClean="0"/>
              <a:pPr>
                <a:spcBef>
                  <a:spcPct val="0"/>
                </a:spcBef>
              </a:pPr>
              <a:t>54</a:t>
            </a:fld>
            <a:endParaRPr lang="de-DE" altLang="de-DE" sz="1300"/>
          </a:p>
        </p:txBody>
      </p:sp>
      <p:sp>
        <p:nvSpPr>
          <p:cNvPr id="125955" name="Rectangle 2">
            <a:extLst>
              <a:ext uri="{FF2B5EF4-FFF2-40B4-BE49-F238E27FC236}">
                <a16:creationId xmlns:a16="http://schemas.microsoft.com/office/drawing/2014/main" id="{B30B2B2B-FD22-4D5C-BC2F-AA0DA0B8A58B}"/>
              </a:ext>
            </a:extLst>
          </p:cNvPr>
          <p:cNvSpPr>
            <a:spLocks noGrp="1" noRot="1" noChangeAspect="1" noChangeArrowheads="1" noTextEdit="1"/>
          </p:cNvSpPr>
          <p:nvPr>
            <p:ph type="sldImg"/>
          </p:nvPr>
        </p:nvSpPr>
        <p:spPr>
          <a:xfrm>
            <a:off x="138113" y="768350"/>
            <a:ext cx="6823075" cy="3836988"/>
          </a:xfrm>
          <a:ln/>
        </p:spPr>
      </p:sp>
      <p:sp>
        <p:nvSpPr>
          <p:cNvPr id="125956" name="Rectangle 3">
            <a:extLst>
              <a:ext uri="{FF2B5EF4-FFF2-40B4-BE49-F238E27FC236}">
                <a16:creationId xmlns:a16="http://schemas.microsoft.com/office/drawing/2014/main" id="{0683B687-6BCF-4C66-99C2-4E4D9E3031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5964198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a:extLst>
              <a:ext uri="{FF2B5EF4-FFF2-40B4-BE49-F238E27FC236}">
                <a16:creationId xmlns:a16="http://schemas.microsoft.com/office/drawing/2014/main" id="{6EC52BA8-0636-4914-AF72-FFADF690595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470D7D5-D340-4640-96D1-00D9AF41DB4B}" type="slidenum">
              <a:rPr lang="de-DE" altLang="de-DE" sz="1300" smtClean="0"/>
              <a:pPr>
                <a:spcBef>
                  <a:spcPct val="0"/>
                </a:spcBef>
              </a:pPr>
              <a:t>55</a:t>
            </a:fld>
            <a:endParaRPr lang="de-DE" altLang="de-DE" sz="1300"/>
          </a:p>
        </p:txBody>
      </p:sp>
      <p:sp>
        <p:nvSpPr>
          <p:cNvPr id="128003" name="Rectangle 2">
            <a:extLst>
              <a:ext uri="{FF2B5EF4-FFF2-40B4-BE49-F238E27FC236}">
                <a16:creationId xmlns:a16="http://schemas.microsoft.com/office/drawing/2014/main" id="{946FEB06-0BB4-4211-913B-2C1E07669B5E}"/>
              </a:ext>
            </a:extLst>
          </p:cNvPr>
          <p:cNvSpPr>
            <a:spLocks noGrp="1" noRot="1" noChangeAspect="1" noChangeArrowheads="1" noTextEdit="1"/>
          </p:cNvSpPr>
          <p:nvPr>
            <p:ph type="sldImg"/>
          </p:nvPr>
        </p:nvSpPr>
        <p:spPr>
          <a:xfrm>
            <a:off x="138113" y="768350"/>
            <a:ext cx="6823075" cy="3836988"/>
          </a:xfrm>
          <a:ln/>
        </p:spPr>
      </p:sp>
      <p:sp>
        <p:nvSpPr>
          <p:cNvPr id="128004" name="Rectangle 3">
            <a:extLst>
              <a:ext uri="{FF2B5EF4-FFF2-40B4-BE49-F238E27FC236}">
                <a16:creationId xmlns:a16="http://schemas.microsoft.com/office/drawing/2014/main" id="{0B0BE200-473C-4874-8B35-C9D48007FBA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252609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b="0" dirty="0">
                <a:latin typeface="+mj-lt"/>
              </a:rPr>
              <a:t>Permission to use the pictures in this module has been provided by the artists and copyright holders. For details (artist, title), please refer to the end of this presentation.</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Metacognitive Training 8 – Mood</a:t>
            </a:r>
          </a:p>
        </p:txBody>
      </p:sp>
      <p:sp>
        <p:nvSpPr>
          <p:cNvPr id="4" name="Slide Number Placeholder 3"/>
          <p:cNvSpPr>
            <a:spLocks noGrp="1"/>
          </p:cNvSpPr>
          <p:nvPr>
            <p:ph type="sldNum" sz="quarter" idx="12"/>
          </p:nvPr>
        </p:nvSpPr>
        <p:spPr bwMode="gray"/>
        <p:txBody>
          <a:bodyPr/>
          <a:lstStyle>
            <a:lvl1pPr>
              <a:defRPr b="0"/>
            </a:lvl1pPr>
          </a:lstStyle>
          <a:p>
            <a:pPr>
              <a:defRPr/>
            </a:pPr>
            <a:fld id="{970A98D8-AD17-4610-904B-A7FDEBA6B826}"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Metacognitive Training 8 – Mood</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F1E9B6FB-647B-49E3-AD4A-AB27DBB0704B}"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Metacognitive Training 8 – Mood</a:t>
            </a:r>
          </a:p>
        </p:txBody>
      </p:sp>
      <p:sp>
        <p:nvSpPr>
          <p:cNvPr id="7" name="Slide Number Placeholder 6"/>
          <p:cNvSpPr>
            <a:spLocks noGrp="1"/>
          </p:cNvSpPr>
          <p:nvPr>
            <p:ph type="sldNum" sz="quarter" idx="12"/>
          </p:nvPr>
        </p:nvSpPr>
        <p:spPr bwMode="gray"/>
        <p:txBody>
          <a:bodyPr/>
          <a:lstStyle>
            <a:lvl1pPr>
              <a:defRPr b="0"/>
            </a:lvl1pPr>
          </a:lstStyle>
          <a:p>
            <a:pPr>
              <a:defRPr/>
            </a:pPr>
            <a:fld id="{06DB99D2-6E36-4A1C-AE75-EBAED1C62665}"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Metacognitive Training 8 – Mood</a:t>
            </a:r>
          </a:p>
        </p:txBody>
      </p:sp>
      <p:sp>
        <p:nvSpPr>
          <p:cNvPr id="7" name="Slide Number Placeholder 6"/>
          <p:cNvSpPr>
            <a:spLocks noGrp="1"/>
          </p:cNvSpPr>
          <p:nvPr>
            <p:ph type="sldNum" sz="quarter" idx="12"/>
          </p:nvPr>
        </p:nvSpPr>
        <p:spPr bwMode="gray"/>
        <p:txBody>
          <a:bodyPr/>
          <a:lstStyle>
            <a:lvl1pPr>
              <a:defRPr b="0"/>
            </a:lvl1pPr>
          </a:lstStyle>
          <a:p>
            <a:pPr>
              <a:defRPr/>
            </a:pPr>
            <a:fld id="{970A98D8-AD17-4610-904B-A7FDEBA6B826}"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Metacognitive Training 8 – Mood</a:t>
            </a:r>
          </a:p>
        </p:txBody>
      </p:sp>
      <p:sp>
        <p:nvSpPr>
          <p:cNvPr id="7" name="Slide Number Placeholder 6"/>
          <p:cNvSpPr>
            <a:spLocks noGrp="1"/>
          </p:cNvSpPr>
          <p:nvPr>
            <p:ph type="sldNum" sz="quarter" idx="12"/>
          </p:nvPr>
        </p:nvSpPr>
        <p:spPr bwMode="gray"/>
        <p:txBody>
          <a:bodyPr/>
          <a:lstStyle>
            <a:lvl1pPr>
              <a:defRPr b="0"/>
            </a:lvl1pPr>
          </a:lstStyle>
          <a:p>
            <a:pPr>
              <a:defRPr/>
            </a:pPr>
            <a:fld id="{970A98D8-AD17-4610-904B-A7FDEBA6B826}"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Metacognitive Training 8 – Mood</a:t>
            </a:r>
          </a:p>
        </p:txBody>
      </p:sp>
      <p:sp>
        <p:nvSpPr>
          <p:cNvPr id="5" name="Slide Number Placeholder 4"/>
          <p:cNvSpPr>
            <a:spLocks noGrp="1"/>
          </p:cNvSpPr>
          <p:nvPr>
            <p:ph type="sldNum" sz="quarter" idx="12"/>
          </p:nvPr>
        </p:nvSpPr>
        <p:spPr bwMode="gray"/>
        <p:txBody>
          <a:bodyPr/>
          <a:lstStyle>
            <a:lvl1pPr>
              <a:defRPr b="0"/>
            </a:lvl1pPr>
          </a:lstStyle>
          <a:p>
            <a:pPr>
              <a:defRPr/>
            </a:pPr>
            <a:fld id="{4A534482-F6BF-4471-B504-9F106ABD734D}"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Metacognitive Training 8 – Mood</a:t>
            </a:r>
          </a:p>
        </p:txBody>
      </p:sp>
      <p:sp>
        <p:nvSpPr>
          <p:cNvPr id="4" name="Slide Number Placeholder 3"/>
          <p:cNvSpPr>
            <a:spLocks noGrp="1"/>
          </p:cNvSpPr>
          <p:nvPr>
            <p:ph type="sldNum" sz="quarter" idx="12"/>
          </p:nvPr>
        </p:nvSpPr>
        <p:spPr bwMode="gray"/>
        <p:txBody>
          <a:bodyPr/>
          <a:lstStyle>
            <a:lvl1pPr>
              <a:defRPr b="0"/>
            </a:lvl1pPr>
          </a:lstStyle>
          <a:p>
            <a:pPr>
              <a:defRPr/>
            </a:pPr>
            <a:fld id="{81ABF303-ADB0-4757-A852-426DFE4524C3}"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Metacognitive Training 8 – Mood</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970A98D8-AD17-4610-904B-A7FDEBA6B826}"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941" r:id="rId1"/>
    <p:sldLayoutId id="2147483942" r:id="rId2"/>
    <p:sldLayoutId id="2147483943" r:id="rId3"/>
    <p:sldLayoutId id="2147483944" r:id="rId4"/>
    <p:sldLayoutId id="2147483945" r:id="rId5"/>
    <p:sldLayoutId id="2147483946" r:id="rId6"/>
    <p:sldLayoutId id="2147483947" r:id="rId7"/>
    <p:sldLayoutId id="2147483948" r:id="rId8"/>
    <p:sldLayoutId id="2147483949" r:id="rId9"/>
    <p:sldLayoutId id="2147483950" r:id="rId10"/>
    <p:sldLayoutId id="2147483951" r:id="rId11"/>
    <p:sldLayoutId id="2147483952"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3.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8 B – </a:t>
            </a:r>
            <a:r>
              <a:rPr lang="en-US" dirty="0"/>
              <a:t>Mood</a:t>
            </a: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Stevens &amp; Hauschildt</a:t>
            </a:r>
            <a:r>
              <a:rPr lang="nl-NL" sz="1600" dirty="0">
                <a:solidFill>
                  <a:srgbClr val="004992"/>
                </a:solidFill>
                <a:latin typeface="+mj-lt"/>
              </a:rPr>
              <a:t> (12|21)</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3062721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solidFill>
                  <a:srgbClr val="004992"/>
                </a:solidFill>
                <a:latin typeface="Calibri Light"/>
              </a:rPr>
              <a:t>Symptoms of depression?</a:t>
            </a:r>
          </a:p>
        </p:txBody>
      </p:sp>
      <p:sp>
        <p:nvSpPr>
          <p:cNvPr id="3" name="Footer Placeholder 2"/>
          <p:cNvSpPr>
            <a:spLocks noGrp="1"/>
          </p:cNvSpPr>
          <p:nvPr>
            <p:ph type="ftr" sz="quarter" idx="11"/>
          </p:nvPr>
        </p:nvSpPr>
        <p:spPr/>
        <p:txBody>
          <a:bodyPr/>
          <a:lstStyle/>
          <a:p>
            <a:pPr>
              <a:defRPr/>
            </a:pPr>
            <a:r>
              <a:rPr lang="de-DE"/>
              <a:t>Metacognitive Training 8 – Mood</a:t>
            </a:r>
          </a:p>
        </p:txBody>
      </p:sp>
      <p:sp>
        <p:nvSpPr>
          <p:cNvPr id="4" name="Slide Number Placeholder 3"/>
          <p:cNvSpPr>
            <a:spLocks noGrp="1"/>
          </p:cNvSpPr>
          <p:nvPr>
            <p:ph type="sldNum" sz="quarter" idx="12"/>
          </p:nvPr>
        </p:nvSpPr>
        <p:spPr/>
        <p:txBody>
          <a:bodyPr/>
          <a:lstStyle/>
          <a:p>
            <a:pPr>
              <a:defRPr/>
            </a:pPr>
            <a:fld id="{4A534482-F6BF-4471-B504-9F106ABD734D}" type="slidenum">
              <a:rPr lang="de-DE" altLang="de-DE" smtClean="0"/>
              <a:pPr>
                <a:defRPr/>
              </a:pPr>
              <a:t>2</a:t>
            </a:fld>
            <a:endParaRPr lang="de-DE" altLang="de-DE"/>
          </a:p>
        </p:txBody>
      </p:sp>
      <p:pic>
        <p:nvPicPr>
          <p:cNvPr id="7" name="Picture 8">
            <a:extLst>
              <a:ext uri="{FF2B5EF4-FFF2-40B4-BE49-F238E27FC236}">
                <a16:creationId xmlns:a16="http://schemas.microsoft.com/office/drawing/2014/main" id="{97E7A7EA-D2A8-4EB6-8BD8-2C06F947BB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8370" y="2520944"/>
            <a:ext cx="5241172"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9459">
            <a:extLst>
              <a:ext uri="{FF2B5EF4-FFF2-40B4-BE49-F238E27FC236}">
                <a16:creationId xmlns:a16="http://schemas.microsoft.com/office/drawing/2014/main" id="{836F050D-5D12-4B58-B822-F57ADE429C0D}"/>
              </a:ext>
            </a:extLst>
          </p:cNvPr>
          <p:cNvSpPr txBox="1">
            <a:spLocks noChangeArrowheads="1"/>
          </p:cNvSpPr>
          <p:nvPr/>
        </p:nvSpPr>
        <p:spPr bwMode="auto">
          <a:xfrm>
            <a:off x="3458369" y="2059279"/>
            <a:ext cx="52411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ClrTx/>
              <a:buFontTx/>
              <a:buNone/>
            </a:pPr>
            <a:r>
              <a:rPr lang="de-DE" altLang="de-DE" sz="2400" b="0">
                <a:solidFill>
                  <a:srgbClr val="004992"/>
                </a:solidFill>
                <a:latin typeface="Calibri Light"/>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Symptoms of depression?</a:t>
            </a:r>
          </a:p>
        </p:txBody>
      </p:sp>
      <p:sp>
        <p:nvSpPr>
          <p:cNvPr id="5" name="Content Placeholder 4"/>
          <p:cNvSpPr>
            <a:spLocks noGrp="1"/>
          </p:cNvSpPr>
          <p:nvPr>
            <p:ph idx="1"/>
          </p:nvPr>
        </p:nvSpPr>
        <p:spPr/>
        <p:txBody>
          <a:bodyPr/>
          <a:lstStyle/>
          <a:p>
            <a:pPr marL="457200" lvl="0" indent="-457200" defTabSz="914400" fontAlgn="base">
              <a:buFont typeface="+mj-lt"/>
              <a:buAutoNum type="arabicPeriod"/>
            </a:pPr>
            <a:r>
              <a:rPr lang="de-DE" altLang="de-DE" sz="2400" dirty="0">
                <a:solidFill>
                  <a:srgbClr val="333333"/>
                </a:solidFill>
                <a:latin typeface="Calibri Light"/>
              </a:rPr>
              <a:t>sadness, depressed mood</a:t>
            </a:r>
          </a:p>
          <a:p>
            <a:pPr marL="457200" lvl="0" indent="-457200" defTabSz="914400" fontAlgn="base">
              <a:buFont typeface="+mj-lt"/>
              <a:buAutoNum type="arabicPeriod"/>
            </a:pPr>
            <a:r>
              <a:rPr lang="de-DE" altLang="de-DE" sz="2400" dirty="0">
                <a:solidFill>
                  <a:srgbClr val="333333"/>
                </a:solidFill>
                <a:latin typeface="Calibri Light"/>
              </a:rPr>
              <a:t>poor drive and motivation</a:t>
            </a:r>
          </a:p>
          <a:p>
            <a:pPr marL="457200" lvl="0" indent="-457200" defTabSz="914400" fontAlgn="base">
              <a:buFont typeface="+mj-lt"/>
              <a:buAutoNum type="arabicPeriod"/>
            </a:pPr>
            <a:r>
              <a:rPr lang="de-DE" altLang="de-DE" sz="2400" dirty="0">
                <a:solidFill>
                  <a:srgbClr val="333333"/>
                </a:solidFill>
                <a:latin typeface="Calibri Light"/>
              </a:rPr>
              <a:t>low self-esteem, fear of being rejected</a:t>
            </a:r>
          </a:p>
          <a:p>
            <a:pPr marL="457200" lvl="0" indent="-457200" defTabSz="914400" fontAlgn="base">
              <a:buFont typeface="+mj-lt"/>
              <a:buAutoNum type="arabicPeriod"/>
            </a:pPr>
            <a:r>
              <a:rPr lang="de-DE" altLang="de-DE" sz="2400" dirty="0">
                <a:solidFill>
                  <a:srgbClr val="333333"/>
                </a:solidFill>
                <a:latin typeface="Calibri Light"/>
              </a:rPr>
              <a:t>fears (e.g. regarding future)</a:t>
            </a:r>
          </a:p>
          <a:p>
            <a:pPr marL="457200" lvl="0" indent="-457200" defTabSz="914400" fontAlgn="base">
              <a:buFont typeface="+mj-lt"/>
              <a:buAutoNum type="arabicPeriod"/>
            </a:pPr>
            <a:r>
              <a:rPr lang="de-DE" altLang="de-DE" sz="2400" dirty="0">
                <a:solidFill>
                  <a:srgbClr val="333333"/>
                </a:solidFill>
                <a:latin typeface="Calibri Light"/>
              </a:rPr>
              <a:t>sleep disturbances, pain</a:t>
            </a:r>
          </a:p>
          <a:p>
            <a:pPr marL="457200" lvl="0" indent="-457200" defTabSz="914400" fontAlgn="base">
              <a:buFont typeface="+mj-lt"/>
              <a:buAutoNum type="arabicPeriod"/>
            </a:pPr>
            <a:r>
              <a:rPr lang="de-DE" altLang="de-DE" sz="2400" dirty="0">
                <a:solidFill>
                  <a:srgbClr val="333333"/>
                </a:solidFill>
                <a:latin typeface="Calibri Light"/>
              </a:rPr>
              <a:t>cognitive problems (poor concentration and memory)</a:t>
            </a:r>
          </a:p>
          <a:p>
            <a:pPr lvl="0" defTabSz="914400" fontAlgn="base"/>
            <a:r>
              <a:rPr lang="de-DE" altLang="de-DE" sz="2400" dirty="0">
                <a:solidFill>
                  <a:srgbClr val="333333"/>
                </a:solidFill>
                <a:latin typeface="Calibri Light"/>
              </a:rPr>
              <a:t>...</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t>Metacognitive Training 8 – Mood</a:t>
            </a:r>
          </a:p>
        </p:txBody>
      </p:sp>
      <p:sp>
        <p:nvSpPr>
          <p:cNvPr id="4" name="Slide Number Placeholder 3"/>
          <p:cNvSpPr>
            <a:spLocks noGrp="1"/>
          </p:cNvSpPr>
          <p:nvPr>
            <p:ph type="sldNum" sz="quarter" idx="12"/>
          </p:nvPr>
        </p:nvSpPr>
        <p:spPr/>
        <p:txBody>
          <a:bodyPr/>
          <a:lstStyle/>
          <a:p>
            <a:pPr>
              <a:defRPr/>
            </a:pPr>
            <a:fld id="{4A534482-F6BF-4471-B504-9F106ABD734D}" type="slidenum">
              <a:rPr lang="de-DE" altLang="de-DE" smtClean="0"/>
              <a:pPr>
                <a:defRPr/>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Calibri Light"/>
              </a:rPr>
              <a:t>Treatment options for depression?</a:t>
            </a:r>
            <a:endParaRPr lang="en-US" sz="3600" dirty="0">
              <a:solidFill>
                <a:srgbClr val="004992"/>
              </a:solidFill>
              <a:latin typeface="Calibri Light"/>
            </a:endParaRPr>
          </a:p>
        </p:txBody>
      </p:sp>
      <p:sp>
        <p:nvSpPr>
          <p:cNvPr id="4" name="Content Placeholder 3"/>
          <p:cNvSpPr>
            <a:spLocks noGrp="1"/>
          </p:cNvSpPr>
          <p:nvPr>
            <p:ph idx="1"/>
          </p:nvPr>
        </p:nvSpPr>
        <p:spPr/>
        <p:txBody>
          <a:bodyPr/>
          <a:lstStyle/>
          <a:p>
            <a:pPr lvl="0" defTabSz="914377"/>
            <a:r>
              <a:rPr lang="de-DE" altLang="de-DE" sz="2400" dirty="0">
                <a:solidFill>
                  <a:srgbClr val="004992"/>
                </a:solidFill>
                <a:latin typeface="Calibri Light"/>
                <a:ea typeface="+mj-ea"/>
                <a:cs typeface="+mj-cs"/>
              </a:rPr>
              <a:t>???</a:t>
            </a:r>
            <a:endParaRPr lang="en-US"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8 – Mood</a:t>
            </a:r>
          </a:p>
        </p:txBody>
      </p:sp>
      <p:sp>
        <p:nvSpPr>
          <p:cNvPr id="3" name="Slide Number Placeholder 2"/>
          <p:cNvSpPr>
            <a:spLocks noGrp="1"/>
          </p:cNvSpPr>
          <p:nvPr>
            <p:ph type="sldNum" sz="quarter" idx="12"/>
          </p:nvPr>
        </p:nvSpPr>
        <p:spPr/>
        <p:txBody>
          <a:bodyPr/>
          <a:lstStyle/>
          <a:p>
            <a:pPr>
              <a:defRPr/>
            </a:pPr>
            <a:fld id="{F1E9B6FB-647B-49E3-AD4A-AB27DBB0704B}" type="slidenum">
              <a:rPr lang="de-DE" altLang="de-DE" smtClean="0"/>
              <a:pPr>
                <a:defRPr/>
              </a:pPr>
              <a:t>4</a:t>
            </a:fld>
            <a:endParaRPr lang="de-DE" alt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1" name="Rectangle 11">
            <a:extLst>
              <a:ext uri="{FF2B5EF4-FFF2-40B4-BE49-F238E27FC236}">
                <a16:creationId xmlns:a16="http://schemas.microsoft.com/office/drawing/2014/main" id="{39F259BE-1C46-419D-8841-8CAA27E4B1BC}"/>
              </a:ext>
            </a:extLst>
          </p:cNvPr>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Treatment options for depression?</a:t>
            </a:r>
            <a:endParaRPr lang="de-DE" altLang="de-DE" sz="3600" dirty="0">
              <a:latin typeface="Calibri Light"/>
            </a:endParaRPr>
          </a:p>
        </p:txBody>
      </p:sp>
      <p:sp>
        <p:nvSpPr>
          <p:cNvPr id="27650" name="Rectangle 2">
            <a:extLst>
              <a:ext uri="{FF2B5EF4-FFF2-40B4-BE49-F238E27FC236}">
                <a16:creationId xmlns:a16="http://schemas.microsoft.com/office/drawing/2014/main" id="{461A24B0-FFDF-46C0-94F4-082207652330}"/>
              </a:ext>
            </a:extLst>
          </p:cNvPr>
          <p:cNvSpPr>
            <a:spLocks noGrp="1" noChangeArrowheads="1"/>
          </p:cNvSpPr>
          <p:nvPr>
            <p:ph idx="1"/>
          </p:nvPr>
        </p:nvSpPr>
        <p:spPr/>
        <p:txBody>
          <a:bodyPr>
            <a:noAutofit/>
          </a:bodyPr>
          <a:lstStyle/>
          <a:p>
            <a:pPr marL="342900" indent="-342900" eaLnBrk="1" hangingPunct="1">
              <a:buClr>
                <a:srgbClr val="000000"/>
              </a:buClr>
              <a:buFont typeface="WingDings"/>
              <a:buChar char=""/>
            </a:pPr>
            <a:r>
              <a:rPr lang="de-DE" altLang="de-DE" sz="2400" dirty="0" err="1">
                <a:solidFill>
                  <a:srgbClr val="004992"/>
                </a:solidFill>
                <a:latin typeface="Calibri Light"/>
              </a:rPr>
              <a:t>Psychotherapy</a:t>
            </a:r>
            <a:r>
              <a:rPr lang="de-DE" altLang="de-DE" sz="2400" dirty="0">
                <a:solidFill>
                  <a:srgbClr val="004992"/>
                </a:solidFill>
                <a:latin typeface="Calibri Light"/>
              </a:rPr>
              <a:t>/</a:t>
            </a:r>
            <a:r>
              <a:rPr lang="de-DE" altLang="de-DE" sz="2400" dirty="0" err="1">
                <a:solidFill>
                  <a:srgbClr val="004992"/>
                </a:solidFill>
                <a:latin typeface="Calibri Light"/>
              </a:rPr>
              <a:t>self</a:t>
            </a:r>
            <a:r>
              <a:rPr lang="de-DE" altLang="de-DE" sz="2400" dirty="0">
                <a:solidFill>
                  <a:srgbClr val="004992"/>
                </a:solidFill>
                <a:latin typeface="Calibri Light"/>
              </a:rPr>
              <a:t>:</a:t>
            </a:r>
            <a:r>
              <a:rPr lang="de-DE" altLang="de-DE" sz="2400" dirty="0">
                <a:solidFill>
                  <a:srgbClr val="333333"/>
                </a:solidFill>
                <a:latin typeface="Calibri Light"/>
              </a:rPr>
              <a:t> </a:t>
            </a:r>
            <a:br>
              <a:rPr lang="de-DE" altLang="de-DE" sz="2400" dirty="0">
                <a:solidFill>
                  <a:srgbClr val="333333"/>
                </a:solidFill>
                <a:latin typeface="Calibri Light"/>
              </a:rPr>
            </a:br>
            <a:r>
              <a:rPr lang="de-DE" altLang="de-DE" sz="2400" dirty="0" err="1">
                <a:solidFill>
                  <a:srgbClr val="333333"/>
                </a:solidFill>
                <a:latin typeface="Calibri Light"/>
              </a:rPr>
              <a:t>For</a:t>
            </a:r>
            <a:r>
              <a:rPr lang="de-DE" altLang="de-DE" sz="2400" dirty="0">
                <a:solidFill>
                  <a:srgbClr val="333333"/>
                </a:solidFill>
                <a:latin typeface="Calibri Light"/>
              </a:rPr>
              <a:t> </a:t>
            </a:r>
            <a:r>
              <a:rPr lang="de-DE" altLang="de-DE" sz="2400" dirty="0" err="1">
                <a:solidFill>
                  <a:srgbClr val="333333"/>
                </a:solidFill>
                <a:latin typeface="Calibri Light"/>
              </a:rPr>
              <a:t>example</a:t>
            </a:r>
            <a:r>
              <a:rPr lang="de-DE" altLang="de-DE" sz="2400" dirty="0">
                <a:solidFill>
                  <a:srgbClr val="333333"/>
                </a:solidFill>
                <a:latin typeface="Calibri Light"/>
              </a:rPr>
              <a:t>, </a:t>
            </a:r>
            <a:r>
              <a:rPr lang="de-DE" altLang="de-DE" sz="2400" dirty="0" err="1">
                <a:solidFill>
                  <a:srgbClr val="333333"/>
                </a:solidFill>
                <a:latin typeface="Calibri Light"/>
              </a:rPr>
              <a:t>cognitive-behavioural</a:t>
            </a:r>
            <a:r>
              <a:rPr lang="de-DE" altLang="de-DE" sz="2400" dirty="0">
                <a:solidFill>
                  <a:srgbClr val="333333"/>
                </a:solidFill>
                <a:latin typeface="Calibri Light"/>
              </a:rPr>
              <a:t> </a:t>
            </a:r>
            <a:r>
              <a:rPr lang="de-DE" altLang="de-DE" sz="2400" dirty="0" err="1">
                <a:solidFill>
                  <a:srgbClr val="333333"/>
                </a:solidFill>
                <a:latin typeface="Calibri Light"/>
              </a:rPr>
              <a:t>therapy</a:t>
            </a:r>
            <a:r>
              <a:rPr lang="de-DE" altLang="de-DE" sz="2400" dirty="0">
                <a:solidFill>
                  <a:srgbClr val="333333"/>
                </a:solidFill>
                <a:latin typeface="Calibri Light"/>
              </a:rPr>
              <a:t> (CBT) </a:t>
            </a:r>
            <a:r>
              <a:rPr lang="de-DE" altLang="de-DE" sz="2400" dirty="0" err="1">
                <a:solidFill>
                  <a:srgbClr val="333333"/>
                </a:solidFill>
                <a:latin typeface="Calibri Light"/>
              </a:rPr>
              <a:t>targets</a:t>
            </a:r>
            <a:r>
              <a:rPr lang="de-DE" altLang="de-DE" sz="2400" dirty="0">
                <a:solidFill>
                  <a:srgbClr val="333333"/>
                </a:solidFill>
                <a:latin typeface="Calibri Light"/>
              </a:rPr>
              <a:t> </a:t>
            </a:r>
            <a:r>
              <a:rPr lang="de-DE" altLang="de-DE" sz="2400" dirty="0" err="1">
                <a:solidFill>
                  <a:srgbClr val="333333"/>
                </a:solidFill>
                <a:latin typeface="Calibri Light"/>
              </a:rPr>
              <a:t>problems</a:t>
            </a:r>
            <a:r>
              <a:rPr lang="de-DE" altLang="de-DE" sz="2400" dirty="0">
                <a:solidFill>
                  <a:srgbClr val="333333"/>
                </a:solidFill>
                <a:latin typeface="Calibri Light"/>
              </a:rPr>
              <a:t> and </a:t>
            </a:r>
            <a:r>
              <a:rPr lang="de-DE" altLang="de-DE" sz="2400" dirty="0" err="1">
                <a:solidFill>
                  <a:srgbClr val="333333"/>
                </a:solidFill>
                <a:latin typeface="Calibri Light"/>
              </a:rPr>
              <a:t>underlying</a:t>
            </a:r>
            <a:r>
              <a:rPr lang="de-DE" altLang="de-DE" sz="2400" dirty="0">
                <a:solidFill>
                  <a:srgbClr val="333333"/>
                </a:solidFill>
                <a:latin typeface="Calibri Light"/>
              </a:rPr>
              <a:t> </a:t>
            </a:r>
            <a:r>
              <a:rPr lang="de-DE" altLang="de-DE" sz="2400" dirty="0" err="1">
                <a:solidFill>
                  <a:srgbClr val="333333"/>
                </a:solidFill>
                <a:latin typeface="Calibri Light"/>
              </a:rPr>
              <a:t>dysfunctional</a:t>
            </a:r>
            <a:r>
              <a:rPr lang="de-DE" altLang="de-DE" sz="2400" dirty="0">
                <a:solidFill>
                  <a:srgbClr val="333333"/>
                </a:solidFill>
                <a:latin typeface="Calibri Light"/>
              </a:rPr>
              <a:t> </a:t>
            </a:r>
            <a:r>
              <a:rPr lang="de-DE" altLang="de-DE" sz="2400" dirty="0" err="1">
                <a:solidFill>
                  <a:srgbClr val="333333"/>
                </a:solidFill>
                <a:latin typeface="Calibri Light"/>
              </a:rPr>
              <a:t>schemas</a:t>
            </a:r>
            <a:r>
              <a:rPr lang="de-DE" altLang="de-DE" sz="2400" dirty="0">
                <a:solidFill>
                  <a:srgbClr val="333333"/>
                </a:solidFill>
                <a:latin typeface="Calibri Light"/>
              </a:rPr>
              <a:t> (e.g</a:t>
            </a:r>
            <a:r>
              <a:rPr lang="de-DE" altLang="de-DE" sz="2400">
                <a:solidFill>
                  <a:srgbClr val="333333"/>
                </a:solidFill>
                <a:latin typeface="Calibri Light"/>
              </a:rPr>
              <a:t>. “I am worthless</a:t>
            </a:r>
            <a:r>
              <a:rPr lang="en-US" altLang="de-DE" sz="2400">
                <a:solidFill>
                  <a:srgbClr val="333333"/>
                </a:solidFill>
                <a:latin typeface="Calibri Light"/>
              </a:rPr>
              <a:t>”</a:t>
            </a:r>
            <a:r>
              <a:rPr lang="de-DE" altLang="de-DE" sz="2400">
                <a:solidFill>
                  <a:srgbClr val="333333"/>
                </a:solidFill>
                <a:latin typeface="Calibri Light"/>
              </a:rPr>
              <a:t>), </a:t>
            </a:r>
            <a:r>
              <a:rPr lang="de-DE" altLang="de-DE" sz="2400" dirty="0" err="1">
                <a:solidFill>
                  <a:srgbClr val="333333"/>
                </a:solidFill>
                <a:latin typeface="Calibri Light"/>
              </a:rPr>
              <a:t>which</a:t>
            </a:r>
            <a:r>
              <a:rPr lang="de-DE" altLang="de-DE" sz="2400" dirty="0">
                <a:solidFill>
                  <a:srgbClr val="333333"/>
                </a:solidFill>
                <a:latin typeface="Calibri Light"/>
              </a:rPr>
              <a:t> in turn </a:t>
            </a:r>
            <a:r>
              <a:rPr lang="de-DE" altLang="de-DE" sz="2400" dirty="0" err="1">
                <a:solidFill>
                  <a:srgbClr val="333333"/>
                </a:solidFill>
                <a:latin typeface="Calibri Light"/>
              </a:rPr>
              <a:t>provoke</a:t>
            </a:r>
            <a:r>
              <a:rPr lang="de-DE" altLang="de-DE" sz="2400" dirty="0">
                <a:solidFill>
                  <a:srgbClr val="333333"/>
                </a:solidFill>
                <a:latin typeface="Calibri Light"/>
              </a:rPr>
              <a:t> </a:t>
            </a:r>
            <a:r>
              <a:rPr lang="de-DE" altLang="de-DE" sz="2400" dirty="0" err="1">
                <a:solidFill>
                  <a:srgbClr val="333333"/>
                </a:solidFill>
                <a:latin typeface="Calibri Light"/>
              </a:rPr>
              <a:t>other</a:t>
            </a:r>
            <a:r>
              <a:rPr lang="de-DE" altLang="de-DE" sz="2400" dirty="0">
                <a:solidFill>
                  <a:srgbClr val="333333"/>
                </a:solidFill>
                <a:latin typeface="Calibri Light"/>
              </a:rPr>
              <a:t> negative </a:t>
            </a:r>
            <a:r>
              <a:rPr lang="de-DE" altLang="de-DE" sz="2400" err="1">
                <a:solidFill>
                  <a:srgbClr val="333333"/>
                </a:solidFill>
                <a:latin typeface="Calibri Light"/>
              </a:rPr>
              <a:t>thoughts</a:t>
            </a:r>
            <a:r>
              <a:rPr lang="de-DE" altLang="de-DE" sz="2400">
                <a:solidFill>
                  <a:srgbClr val="333333"/>
                </a:solidFill>
                <a:latin typeface="Calibri Light"/>
              </a:rPr>
              <a:t> (“Nobody </a:t>
            </a:r>
            <a:r>
              <a:rPr lang="de-DE" altLang="de-DE" sz="2400" err="1">
                <a:solidFill>
                  <a:srgbClr val="333333"/>
                </a:solidFill>
                <a:latin typeface="Calibri Light"/>
              </a:rPr>
              <a:t>likes</a:t>
            </a:r>
            <a:r>
              <a:rPr lang="de-DE" altLang="de-DE" sz="2400">
                <a:solidFill>
                  <a:srgbClr val="333333"/>
                </a:solidFill>
                <a:latin typeface="Calibri Light"/>
              </a:rPr>
              <a:t> me</a:t>
            </a:r>
            <a:r>
              <a:rPr lang="en-US" altLang="de-DE" sz="2400">
                <a:solidFill>
                  <a:srgbClr val="333333"/>
                </a:solidFill>
                <a:latin typeface="Calibri Light"/>
              </a:rPr>
              <a:t>”</a:t>
            </a:r>
            <a:r>
              <a:rPr lang="de-DE" altLang="de-DE" sz="2400">
                <a:solidFill>
                  <a:srgbClr val="333333"/>
                </a:solidFill>
                <a:latin typeface="Calibri Light"/>
              </a:rPr>
              <a:t>). </a:t>
            </a:r>
            <a:r>
              <a:rPr lang="de-DE" altLang="de-DE" sz="2400" dirty="0">
                <a:solidFill>
                  <a:srgbClr val="333333"/>
                </a:solidFill>
                <a:latin typeface="Calibri Light"/>
              </a:rPr>
              <a:t>Re-structuring these ideas has a </a:t>
            </a:r>
            <a:r>
              <a:rPr lang="de-DE" altLang="de-DE" sz="2400" b="1" dirty="0">
                <a:solidFill>
                  <a:srgbClr val="004992"/>
                </a:solidFill>
                <a:latin typeface="Calibri Light"/>
              </a:rPr>
              <a:t>long-term impact</a:t>
            </a:r>
            <a:r>
              <a:rPr lang="de-DE" altLang="de-DE" sz="2400" dirty="0">
                <a:solidFill>
                  <a:srgbClr val="333333"/>
                </a:solidFill>
                <a:latin typeface="Calibri Light"/>
              </a:rPr>
              <a:t>.</a:t>
            </a:r>
          </a:p>
        </p:txBody>
      </p:sp>
      <p:sp>
        <p:nvSpPr>
          <p:cNvPr id="2" name="Footer Placeholder 1"/>
          <p:cNvSpPr>
            <a:spLocks noGrp="1"/>
          </p:cNvSpPr>
          <p:nvPr>
            <p:ph type="ftr" sz="quarter" idx="11"/>
          </p:nvPr>
        </p:nvSpPr>
        <p:spPr/>
        <p:txBody>
          <a:bodyPr/>
          <a:lstStyle/>
          <a:p>
            <a:pPr>
              <a:defRPr/>
            </a:pPr>
            <a:r>
              <a:rPr lang="de-DE"/>
              <a:t>Metacognitive Training 8 – Mood</a:t>
            </a:r>
          </a:p>
        </p:txBody>
      </p:sp>
      <p:sp>
        <p:nvSpPr>
          <p:cNvPr id="3" name="Slide Number Placeholder 2"/>
          <p:cNvSpPr>
            <a:spLocks noGrp="1"/>
          </p:cNvSpPr>
          <p:nvPr>
            <p:ph type="sldNum" sz="quarter" idx="12"/>
          </p:nvPr>
        </p:nvSpPr>
        <p:spPr/>
        <p:txBody>
          <a:bodyPr/>
          <a:lstStyle/>
          <a:p>
            <a:pPr>
              <a:defRPr/>
            </a:pPr>
            <a:fld id="{F1E9B6FB-647B-49E3-AD4A-AB27DBB0704B}" type="slidenum">
              <a:rPr lang="de-DE" altLang="de-DE" smtClean="0"/>
              <a:pPr>
                <a:defRPr/>
              </a:pPr>
              <a:t>5</a:t>
            </a:fld>
            <a:endParaRPr lang="de-DE" altLang="de-DE"/>
          </a:p>
        </p:txBody>
      </p:sp>
      <p:pic>
        <p:nvPicPr>
          <p:cNvPr id="8" name="Picture 9" descr="Freud's couch, genuine article - saschapohflepp - flickr - bearbeitet - cc">
            <a:extLst>
              <a:ext uri="{FF2B5EF4-FFF2-40B4-BE49-F238E27FC236}">
                <a16:creationId xmlns:a16="http://schemas.microsoft.com/office/drawing/2014/main" id="{60FC54E7-23A5-4D30-8C2F-DA3D04E88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9095" y="4557996"/>
            <a:ext cx="2926080" cy="230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1" name="Rectangle 11">
            <a:extLst>
              <a:ext uri="{FF2B5EF4-FFF2-40B4-BE49-F238E27FC236}">
                <a16:creationId xmlns:a16="http://schemas.microsoft.com/office/drawing/2014/main" id="{39F259BE-1C46-419D-8841-8CAA27E4B1BC}"/>
              </a:ext>
            </a:extLst>
          </p:cNvPr>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Treatment options for depression?</a:t>
            </a:r>
            <a:endParaRPr lang="de-DE" altLang="de-DE" sz="3600" dirty="0">
              <a:latin typeface="Calibri Light"/>
            </a:endParaRPr>
          </a:p>
        </p:txBody>
      </p:sp>
      <p:sp>
        <p:nvSpPr>
          <p:cNvPr id="27650" name="Rectangle 2">
            <a:extLst>
              <a:ext uri="{FF2B5EF4-FFF2-40B4-BE49-F238E27FC236}">
                <a16:creationId xmlns:a16="http://schemas.microsoft.com/office/drawing/2014/main" id="{461A24B0-FFDF-46C0-94F4-082207652330}"/>
              </a:ext>
            </a:extLst>
          </p:cNvPr>
          <p:cNvSpPr>
            <a:spLocks noGrp="1" noChangeArrowheads="1"/>
          </p:cNvSpPr>
          <p:nvPr>
            <p:ph idx="1"/>
          </p:nvPr>
        </p:nvSpPr>
        <p:spPr/>
        <p:txBody>
          <a:bodyPr>
            <a:noAutofit/>
          </a:bodyPr>
          <a:lstStyle/>
          <a:p>
            <a:pPr marL="342900" indent="-342900" eaLnBrk="1" hangingPunct="1">
              <a:buClr>
                <a:srgbClr val="000000"/>
              </a:buClr>
              <a:buFont typeface="WingDings"/>
              <a:buChar char=""/>
            </a:pPr>
            <a:r>
              <a:rPr lang="de-DE" altLang="de-DE" sz="2400" dirty="0" err="1">
                <a:solidFill>
                  <a:srgbClr val="004992"/>
                </a:solidFill>
                <a:latin typeface="Calibri Light"/>
              </a:rPr>
              <a:t>Psychotherapy</a:t>
            </a:r>
            <a:r>
              <a:rPr lang="de-DE" altLang="de-DE" sz="2400" dirty="0">
                <a:solidFill>
                  <a:srgbClr val="004992"/>
                </a:solidFill>
                <a:latin typeface="Calibri Light"/>
              </a:rPr>
              <a:t>/</a:t>
            </a:r>
            <a:r>
              <a:rPr lang="de-DE" altLang="de-DE" sz="2400" dirty="0" err="1">
                <a:solidFill>
                  <a:srgbClr val="004992"/>
                </a:solidFill>
                <a:latin typeface="Calibri Light"/>
              </a:rPr>
              <a:t>self</a:t>
            </a:r>
            <a:r>
              <a:rPr lang="de-DE" altLang="de-DE" sz="2400" dirty="0">
                <a:solidFill>
                  <a:srgbClr val="004992"/>
                </a:solidFill>
                <a:latin typeface="Calibri Light"/>
              </a:rPr>
              <a:t>:</a:t>
            </a:r>
            <a:r>
              <a:rPr lang="de-DE" altLang="de-DE" sz="2400" dirty="0">
                <a:solidFill>
                  <a:srgbClr val="333333"/>
                </a:solidFill>
                <a:latin typeface="Calibri Light"/>
              </a:rPr>
              <a:t> </a:t>
            </a:r>
            <a:br>
              <a:rPr lang="de-DE" altLang="de-DE" sz="2400" dirty="0">
                <a:solidFill>
                  <a:srgbClr val="333333"/>
                </a:solidFill>
                <a:latin typeface="Calibri Light"/>
              </a:rPr>
            </a:br>
            <a:r>
              <a:rPr lang="de-DE" altLang="de-DE" sz="2400" dirty="0" err="1">
                <a:solidFill>
                  <a:srgbClr val="333333"/>
                </a:solidFill>
                <a:latin typeface="Calibri Light"/>
              </a:rPr>
              <a:t>For</a:t>
            </a:r>
            <a:r>
              <a:rPr lang="de-DE" altLang="de-DE" sz="2400" dirty="0">
                <a:solidFill>
                  <a:srgbClr val="333333"/>
                </a:solidFill>
                <a:latin typeface="Calibri Light"/>
              </a:rPr>
              <a:t> </a:t>
            </a:r>
            <a:r>
              <a:rPr lang="de-DE" altLang="de-DE" sz="2400" dirty="0" err="1">
                <a:solidFill>
                  <a:srgbClr val="333333"/>
                </a:solidFill>
                <a:latin typeface="Calibri Light"/>
              </a:rPr>
              <a:t>example</a:t>
            </a:r>
            <a:r>
              <a:rPr lang="de-DE" altLang="de-DE" sz="2400" dirty="0">
                <a:solidFill>
                  <a:srgbClr val="333333"/>
                </a:solidFill>
                <a:latin typeface="Calibri Light"/>
              </a:rPr>
              <a:t>, </a:t>
            </a:r>
            <a:r>
              <a:rPr lang="de-DE" altLang="de-DE" sz="2400" dirty="0" err="1">
                <a:solidFill>
                  <a:srgbClr val="333333"/>
                </a:solidFill>
                <a:latin typeface="Calibri Light"/>
              </a:rPr>
              <a:t>cognitive-behavioural</a:t>
            </a:r>
            <a:r>
              <a:rPr lang="de-DE" altLang="de-DE" sz="2400" dirty="0">
                <a:solidFill>
                  <a:srgbClr val="333333"/>
                </a:solidFill>
                <a:latin typeface="Calibri Light"/>
              </a:rPr>
              <a:t> </a:t>
            </a:r>
            <a:r>
              <a:rPr lang="de-DE" altLang="de-DE" sz="2400" dirty="0" err="1">
                <a:solidFill>
                  <a:srgbClr val="333333"/>
                </a:solidFill>
                <a:latin typeface="Calibri Light"/>
              </a:rPr>
              <a:t>therapy</a:t>
            </a:r>
            <a:r>
              <a:rPr lang="de-DE" altLang="de-DE" sz="2400" dirty="0">
                <a:solidFill>
                  <a:srgbClr val="333333"/>
                </a:solidFill>
                <a:latin typeface="Calibri Light"/>
              </a:rPr>
              <a:t> (CBT) </a:t>
            </a:r>
            <a:r>
              <a:rPr lang="de-DE" altLang="de-DE" sz="2400" dirty="0" err="1">
                <a:solidFill>
                  <a:srgbClr val="333333"/>
                </a:solidFill>
                <a:latin typeface="Calibri Light"/>
              </a:rPr>
              <a:t>targets</a:t>
            </a:r>
            <a:r>
              <a:rPr lang="de-DE" altLang="de-DE" sz="2400" dirty="0">
                <a:solidFill>
                  <a:srgbClr val="333333"/>
                </a:solidFill>
                <a:latin typeface="Calibri Light"/>
              </a:rPr>
              <a:t> </a:t>
            </a:r>
            <a:r>
              <a:rPr lang="de-DE" altLang="de-DE" sz="2400" dirty="0" err="1">
                <a:solidFill>
                  <a:srgbClr val="333333"/>
                </a:solidFill>
                <a:latin typeface="Calibri Light"/>
              </a:rPr>
              <a:t>problems</a:t>
            </a:r>
            <a:r>
              <a:rPr lang="de-DE" altLang="de-DE" sz="2400" dirty="0">
                <a:solidFill>
                  <a:srgbClr val="333333"/>
                </a:solidFill>
                <a:latin typeface="Calibri Light"/>
              </a:rPr>
              <a:t> and </a:t>
            </a:r>
            <a:r>
              <a:rPr lang="de-DE" altLang="de-DE" sz="2400" dirty="0" err="1">
                <a:solidFill>
                  <a:srgbClr val="333333"/>
                </a:solidFill>
                <a:latin typeface="Calibri Light"/>
              </a:rPr>
              <a:t>underlying</a:t>
            </a:r>
            <a:r>
              <a:rPr lang="de-DE" altLang="de-DE" sz="2400" dirty="0">
                <a:solidFill>
                  <a:srgbClr val="333333"/>
                </a:solidFill>
                <a:latin typeface="Calibri Light"/>
              </a:rPr>
              <a:t> </a:t>
            </a:r>
            <a:r>
              <a:rPr lang="de-DE" altLang="de-DE" sz="2400" dirty="0" err="1">
                <a:solidFill>
                  <a:srgbClr val="333333"/>
                </a:solidFill>
                <a:latin typeface="Calibri Light"/>
              </a:rPr>
              <a:t>dysfunctional</a:t>
            </a:r>
            <a:r>
              <a:rPr lang="de-DE" altLang="de-DE" sz="2400" dirty="0">
                <a:solidFill>
                  <a:srgbClr val="333333"/>
                </a:solidFill>
                <a:latin typeface="Calibri Light"/>
              </a:rPr>
              <a:t> </a:t>
            </a:r>
            <a:r>
              <a:rPr lang="de-DE" altLang="de-DE" sz="2400" dirty="0" err="1">
                <a:solidFill>
                  <a:srgbClr val="333333"/>
                </a:solidFill>
                <a:latin typeface="Calibri Light"/>
              </a:rPr>
              <a:t>schemas</a:t>
            </a:r>
            <a:r>
              <a:rPr lang="de-DE" altLang="de-DE" sz="2400" dirty="0">
                <a:solidFill>
                  <a:srgbClr val="333333"/>
                </a:solidFill>
                <a:latin typeface="Calibri Light"/>
              </a:rPr>
              <a:t> (e.g</a:t>
            </a:r>
            <a:r>
              <a:rPr lang="de-DE" altLang="de-DE" sz="2400">
                <a:solidFill>
                  <a:srgbClr val="333333"/>
                </a:solidFill>
                <a:latin typeface="Calibri Light"/>
              </a:rPr>
              <a:t>. “I am worthless</a:t>
            </a:r>
            <a:r>
              <a:rPr lang="en-US" altLang="de-DE" sz="2400">
                <a:solidFill>
                  <a:srgbClr val="333333"/>
                </a:solidFill>
                <a:latin typeface="Calibri Light"/>
              </a:rPr>
              <a:t>”</a:t>
            </a:r>
            <a:r>
              <a:rPr lang="de-DE" altLang="de-DE" sz="2400">
                <a:solidFill>
                  <a:srgbClr val="333333"/>
                </a:solidFill>
                <a:latin typeface="Calibri Light"/>
              </a:rPr>
              <a:t>), </a:t>
            </a:r>
            <a:r>
              <a:rPr lang="de-DE" altLang="de-DE" sz="2400" dirty="0" err="1">
                <a:solidFill>
                  <a:srgbClr val="333333"/>
                </a:solidFill>
                <a:latin typeface="Calibri Light"/>
              </a:rPr>
              <a:t>which</a:t>
            </a:r>
            <a:r>
              <a:rPr lang="de-DE" altLang="de-DE" sz="2400" dirty="0">
                <a:solidFill>
                  <a:srgbClr val="333333"/>
                </a:solidFill>
                <a:latin typeface="Calibri Light"/>
              </a:rPr>
              <a:t> in turn </a:t>
            </a:r>
            <a:r>
              <a:rPr lang="de-DE" altLang="de-DE" sz="2400" dirty="0" err="1">
                <a:solidFill>
                  <a:srgbClr val="333333"/>
                </a:solidFill>
                <a:latin typeface="Calibri Light"/>
              </a:rPr>
              <a:t>provoke</a:t>
            </a:r>
            <a:r>
              <a:rPr lang="de-DE" altLang="de-DE" sz="2400" dirty="0">
                <a:solidFill>
                  <a:srgbClr val="333333"/>
                </a:solidFill>
                <a:latin typeface="Calibri Light"/>
              </a:rPr>
              <a:t> </a:t>
            </a:r>
            <a:r>
              <a:rPr lang="de-DE" altLang="de-DE" sz="2400" dirty="0" err="1">
                <a:solidFill>
                  <a:srgbClr val="333333"/>
                </a:solidFill>
                <a:latin typeface="Calibri Light"/>
              </a:rPr>
              <a:t>other</a:t>
            </a:r>
            <a:r>
              <a:rPr lang="de-DE" altLang="de-DE" sz="2400" dirty="0">
                <a:solidFill>
                  <a:srgbClr val="333333"/>
                </a:solidFill>
                <a:latin typeface="Calibri Light"/>
              </a:rPr>
              <a:t> negative </a:t>
            </a:r>
            <a:r>
              <a:rPr lang="de-DE" altLang="de-DE" sz="2400" err="1">
                <a:solidFill>
                  <a:srgbClr val="333333"/>
                </a:solidFill>
                <a:latin typeface="Calibri Light"/>
              </a:rPr>
              <a:t>thoughts</a:t>
            </a:r>
            <a:r>
              <a:rPr lang="de-DE" altLang="de-DE" sz="2400">
                <a:solidFill>
                  <a:srgbClr val="333333"/>
                </a:solidFill>
                <a:latin typeface="Calibri Light"/>
              </a:rPr>
              <a:t> (“Nobody </a:t>
            </a:r>
            <a:r>
              <a:rPr lang="de-DE" altLang="de-DE" sz="2400" err="1">
                <a:solidFill>
                  <a:srgbClr val="333333"/>
                </a:solidFill>
                <a:latin typeface="Calibri Light"/>
              </a:rPr>
              <a:t>likes</a:t>
            </a:r>
            <a:r>
              <a:rPr lang="de-DE" altLang="de-DE" sz="2400">
                <a:solidFill>
                  <a:srgbClr val="333333"/>
                </a:solidFill>
                <a:latin typeface="Calibri Light"/>
              </a:rPr>
              <a:t> me</a:t>
            </a:r>
            <a:r>
              <a:rPr lang="en-US" altLang="de-DE" sz="2400">
                <a:solidFill>
                  <a:srgbClr val="333333"/>
                </a:solidFill>
                <a:latin typeface="Calibri Light"/>
              </a:rPr>
              <a:t>”</a:t>
            </a:r>
            <a:r>
              <a:rPr lang="de-DE" altLang="de-DE" sz="2400">
                <a:solidFill>
                  <a:srgbClr val="333333"/>
                </a:solidFill>
                <a:latin typeface="Calibri Light"/>
              </a:rPr>
              <a:t>). </a:t>
            </a:r>
            <a:r>
              <a:rPr lang="de-DE" altLang="de-DE" sz="2400" dirty="0">
                <a:solidFill>
                  <a:srgbClr val="333333"/>
                </a:solidFill>
                <a:latin typeface="Calibri Light"/>
              </a:rPr>
              <a:t>Re-</a:t>
            </a:r>
            <a:r>
              <a:rPr lang="de-DE" altLang="de-DE" sz="2400" dirty="0" err="1">
                <a:solidFill>
                  <a:srgbClr val="333333"/>
                </a:solidFill>
                <a:latin typeface="Calibri Light"/>
              </a:rPr>
              <a:t>structuring</a:t>
            </a:r>
            <a:r>
              <a:rPr lang="de-DE" altLang="de-DE" sz="2400" dirty="0">
                <a:solidFill>
                  <a:srgbClr val="333333"/>
                </a:solidFill>
                <a:latin typeface="Calibri Light"/>
              </a:rPr>
              <a:t> </a:t>
            </a:r>
            <a:r>
              <a:rPr lang="de-DE" altLang="de-DE" sz="2400" dirty="0" err="1">
                <a:solidFill>
                  <a:srgbClr val="333333"/>
                </a:solidFill>
                <a:latin typeface="Calibri Light"/>
              </a:rPr>
              <a:t>these</a:t>
            </a:r>
            <a:r>
              <a:rPr lang="de-DE" altLang="de-DE" sz="2400" dirty="0">
                <a:solidFill>
                  <a:srgbClr val="333333"/>
                </a:solidFill>
                <a:latin typeface="Calibri Light"/>
              </a:rPr>
              <a:t> </a:t>
            </a:r>
            <a:r>
              <a:rPr lang="de-DE" altLang="de-DE" sz="2400" dirty="0" err="1">
                <a:solidFill>
                  <a:srgbClr val="333333"/>
                </a:solidFill>
                <a:latin typeface="Calibri Light"/>
              </a:rPr>
              <a:t>ideas</a:t>
            </a:r>
            <a:r>
              <a:rPr lang="de-DE" altLang="de-DE" sz="2400" dirty="0">
                <a:solidFill>
                  <a:srgbClr val="333333"/>
                </a:solidFill>
                <a:latin typeface="Calibri Light"/>
              </a:rPr>
              <a:t> </a:t>
            </a:r>
            <a:r>
              <a:rPr lang="de-DE" altLang="de-DE" sz="2400" dirty="0" err="1">
                <a:solidFill>
                  <a:srgbClr val="333333"/>
                </a:solidFill>
                <a:latin typeface="Calibri Light"/>
              </a:rPr>
              <a:t>has</a:t>
            </a:r>
            <a:r>
              <a:rPr lang="de-DE" altLang="de-DE" sz="2400" dirty="0">
                <a:solidFill>
                  <a:srgbClr val="333333"/>
                </a:solidFill>
                <a:latin typeface="Calibri Light"/>
              </a:rPr>
              <a:t> a </a:t>
            </a:r>
            <a:r>
              <a:rPr lang="de-DE" altLang="de-DE" sz="2400" b="1" dirty="0" err="1">
                <a:solidFill>
                  <a:srgbClr val="004992"/>
                </a:solidFill>
                <a:latin typeface="Calibri Light"/>
              </a:rPr>
              <a:t>long</a:t>
            </a:r>
            <a:r>
              <a:rPr lang="de-DE" altLang="de-DE" sz="2400" b="1" dirty="0">
                <a:solidFill>
                  <a:srgbClr val="004992"/>
                </a:solidFill>
                <a:latin typeface="Calibri Light"/>
              </a:rPr>
              <a:t>-term </a:t>
            </a:r>
            <a:r>
              <a:rPr lang="de-DE" altLang="de-DE" sz="2400" b="1" dirty="0" err="1">
                <a:solidFill>
                  <a:srgbClr val="004992"/>
                </a:solidFill>
                <a:latin typeface="Calibri Light"/>
              </a:rPr>
              <a:t>impact</a:t>
            </a:r>
            <a:r>
              <a:rPr lang="de-DE" altLang="de-DE" sz="2400" dirty="0">
                <a:solidFill>
                  <a:srgbClr val="333333"/>
                </a:solidFill>
                <a:latin typeface="Calibri Light"/>
              </a:rPr>
              <a:t>.</a:t>
            </a:r>
          </a:p>
          <a:p>
            <a:pPr marL="342900" indent="-342900" eaLnBrk="1" hangingPunct="1">
              <a:buClr>
                <a:srgbClr val="000000"/>
              </a:buClr>
              <a:buFont typeface="WingDings"/>
              <a:buChar char=""/>
            </a:pPr>
            <a:r>
              <a:rPr lang="de-DE" altLang="de-DE" sz="2400" dirty="0">
                <a:solidFill>
                  <a:srgbClr val="004992"/>
                </a:solidFill>
                <a:latin typeface="Calibri Light"/>
              </a:rPr>
              <a:t>Medication: </a:t>
            </a:r>
            <a:br>
              <a:rPr lang="de-DE" altLang="de-DE" sz="2400" dirty="0">
                <a:solidFill>
                  <a:srgbClr val="333333"/>
                </a:solidFill>
                <a:latin typeface="Calibri Light"/>
              </a:rPr>
            </a:br>
            <a:r>
              <a:rPr lang="de-DE" altLang="de-DE" sz="2400" dirty="0">
                <a:solidFill>
                  <a:srgbClr val="333333"/>
                </a:solidFill>
                <a:latin typeface="Calibri Light"/>
              </a:rPr>
              <a:t>For example, antidepressants are important for severe depression</a:t>
            </a:r>
            <a:br>
              <a:rPr lang="de-DE" altLang="de-DE" sz="2400" dirty="0">
                <a:solidFill>
                  <a:srgbClr val="333333"/>
                </a:solidFill>
                <a:latin typeface="Calibri Light"/>
              </a:rPr>
            </a:br>
            <a:r>
              <a:rPr lang="de-DE" altLang="de-DE" sz="2400" dirty="0">
                <a:solidFill>
                  <a:srgbClr val="333333"/>
                </a:solidFill>
                <a:latin typeface="Calibri Light"/>
              </a:rPr>
              <a:t>and may support psychotherapeutic intervention. However,</a:t>
            </a:r>
            <a:br>
              <a:rPr lang="de-DE" altLang="de-DE" sz="2400" dirty="0">
                <a:solidFill>
                  <a:srgbClr val="333333"/>
                </a:solidFill>
                <a:latin typeface="Calibri Light"/>
              </a:rPr>
            </a:br>
            <a:r>
              <a:rPr lang="de-DE" altLang="de-DE" sz="2400" dirty="0">
                <a:solidFill>
                  <a:srgbClr val="333333"/>
                </a:solidFill>
                <a:latin typeface="Calibri Light"/>
              </a:rPr>
              <a:t>medication only helps as long as it is taken regularly. </a:t>
            </a:r>
          </a:p>
        </p:txBody>
      </p:sp>
      <p:sp>
        <p:nvSpPr>
          <p:cNvPr id="2" name="Footer Placeholder 1"/>
          <p:cNvSpPr>
            <a:spLocks noGrp="1"/>
          </p:cNvSpPr>
          <p:nvPr>
            <p:ph type="ftr" sz="quarter" idx="11"/>
          </p:nvPr>
        </p:nvSpPr>
        <p:spPr/>
        <p:txBody>
          <a:bodyPr/>
          <a:lstStyle/>
          <a:p>
            <a:pPr>
              <a:defRPr/>
            </a:pPr>
            <a:r>
              <a:rPr lang="de-DE"/>
              <a:t>Metacognitive Training 8 – Mood</a:t>
            </a:r>
          </a:p>
        </p:txBody>
      </p:sp>
      <p:sp>
        <p:nvSpPr>
          <p:cNvPr id="3" name="Slide Number Placeholder 2"/>
          <p:cNvSpPr>
            <a:spLocks noGrp="1"/>
          </p:cNvSpPr>
          <p:nvPr>
            <p:ph type="sldNum" sz="quarter" idx="12"/>
          </p:nvPr>
        </p:nvSpPr>
        <p:spPr/>
        <p:txBody>
          <a:bodyPr/>
          <a:lstStyle/>
          <a:p>
            <a:pPr>
              <a:defRPr/>
            </a:pPr>
            <a:fld id="{F1E9B6FB-647B-49E3-AD4A-AB27DBB0704B}" type="slidenum">
              <a:rPr lang="de-DE" altLang="de-DE" smtClean="0"/>
              <a:pPr>
                <a:defRPr/>
              </a:pPr>
              <a:t>6</a:t>
            </a:fld>
            <a:endParaRPr lang="de-DE" altLang="de-DE"/>
          </a:p>
        </p:txBody>
      </p:sp>
      <p:pic>
        <p:nvPicPr>
          <p:cNvPr id="8" name="Picture 9" descr="Freud's couch, genuine article - saschapohflepp - flickr - bearbeitet - cc">
            <a:extLst>
              <a:ext uri="{FF2B5EF4-FFF2-40B4-BE49-F238E27FC236}">
                <a16:creationId xmlns:a16="http://schemas.microsoft.com/office/drawing/2014/main" id="{60FC54E7-23A5-4D30-8C2F-DA3D04E88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9095" y="4557996"/>
            <a:ext cx="2926080" cy="230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89866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43097DBE-6FFD-47F2-9494-DBD79E0CAE85}"/>
              </a:ext>
            </a:extLst>
          </p:cNvPr>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Why are we doing this?</a:t>
            </a:r>
            <a:endParaRPr lang="de-DE" altLang="de-DE" sz="3600">
              <a:latin typeface="Calibri Light"/>
            </a:endParaRPr>
          </a:p>
        </p:txBody>
      </p:sp>
      <p:sp>
        <p:nvSpPr>
          <p:cNvPr id="4" name="Content Placeholder 3"/>
          <p:cNvSpPr>
            <a:spLocks noGrp="1"/>
          </p:cNvSpPr>
          <p:nvPr>
            <p:ph idx="1"/>
          </p:nvPr>
        </p:nvSpPr>
        <p:spPr/>
        <p:txBody>
          <a:bodyPr/>
          <a:lstStyle/>
          <a:p>
            <a:pPr lvl="0" defTabSz="914400" fontAlgn="base"/>
            <a:r>
              <a:rPr lang="en-US" altLang="de-DE" sz="2400">
                <a:solidFill>
                  <a:srgbClr val="333333"/>
                </a:solidFill>
                <a:latin typeface="Calibri Light"/>
              </a:rPr>
              <a:t>Many people with </a:t>
            </a:r>
            <a:r>
              <a:rPr lang="de-DE" altLang="de-DE" sz="2400" dirty="0">
                <a:solidFill>
                  <a:srgbClr val="333333"/>
                </a:solidFill>
                <a:latin typeface="Calibri Light"/>
              </a:rPr>
              <a:t>mental health problems</a:t>
            </a:r>
            <a:r>
              <a:rPr lang="en-US" altLang="de-DE" sz="2400" dirty="0">
                <a:solidFill>
                  <a:srgbClr val="333333"/>
                </a:solidFill>
                <a:latin typeface="Calibri Light"/>
              </a:rPr>
              <a:t> have </a:t>
            </a:r>
            <a:r>
              <a:rPr lang="de-DE" altLang="de-DE" sz="2400" dirty="0">
                <a:solidFill>
                  <a:srgbClr val="333333"/>
                </a:solidFill>
                <a:latin typeface="Calibri Light"/>
              </a:rPr>
              <a:t>thinking </a:t>
            </a:r>
            <a:r>
              <a:rPr lang="en-US" altLang="de-DE" sz="2400" dirty="0">
                <a:solidFill>
                  <a:srgbClr val="333333"/>
                </a:solidFill>
                <a:latin typeface="Calibri Light"/>
              </a:rPr>
              <a:t>distortions that may </a:t>
            </a:r>
            <a:r>
              <a:rPr lang="en-US" altLang="de-DE" sz="2400" dirty="0">
                <a:solidFill>
                  <a:srgbClr val="004992"/>
                </a:solidFill>
                <a:latin typeface="Calibri Light"/>
              </a:rPr>
              <a:t>lead to depression.</a:t>
            </a:r>
          </a:p>
          <a:p>
            <a:pPr lvl="0" defTabSz="914400" fontAlgn="base"/>
            <a:r>
              <a:rPr lang="en-US" altLang="de-DE" sz="2400" dirty="0">
                <a:solidFill>
                  <a:srgbClr val="333333"/>
                </a:solidFill>
                <a:latin typeface="Calibri Light"/>
              </a:rPr>
              <a:t>These thinking distortions can be changed through </a:t>
            </a:r>
            <a:r>
              <a:rPr lang="en-US" altLang="de-DE" sz="2400" dirty="0" err="1">
                <a:solidFill>
                  <a:srgbClr val="333333"/>
                </a:solidFill>
                <a:latin typeface="Calibri Light"/>
              </a:rPr>
              <a:t>intens</a:t>
            </a:r>
            <a:r>
              <a:rPr lang="de-DE" altLang="de-DE" sz="2400" dirty="0">
                <a:solidFill>
                  <a:srgbClr val="333333"/>
                </a:solidFill>
                <a:latin typeface="Calibri Light"/>
              </a:rPr>
              <a:t>iv</a:t>
            </a:r>
            <a:r>
              <a:rPr lang="en-US" altLang="de-DE" sz="2400" dirty="0">
                <a:solidFill>
                  <a:srgbClr val="333333"/>
                </a:solidFill>
                <a:latin typeface="Calibri Light"/>
              </a:rPr>
              <a:t>e and continuous training.</a:t>
            </a:r>
            <a:endParaRPr lang="en-US" sz="2400" dirty="0">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8 – Mood</a:t>
            </a:r>
          </a:p>
        </p:txBody>
      </p:sp>
      <p:sp>
        <p:nvSpPr>
          <p:cNvPr id="3" name="Slide Number Placeholder 2"/>
          <p:cNvSpPr>
            <a:spLocks noGrp="1"/>
          </p:cNvSpPr>
          <p:nvPr>
            <p:ph type="sldNum" sz="quarter" idx="12"/>
          </p:nvPr>
        </p:nvSpPr>
        <p:spPr/>
        <p:txBody>
          <a:bodyPr/>
          <a:lstStyle/>
          <a:p>
            <a:pPr>
              <a:defRPr/>
            </a:pPr>
            <a:fld id="{F1E9B6FB-647B-49E3-AD4A-AB27DBB0704B}" type="slidenum">
              <a:rPr lang="de-DE" altLang="de-DE" smtClean="0"/>
              <a:pPr>
                <a:defRPr/>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solidFill>
                  <a:srgbClr val="004992"/>
                </a:solidFill>
                <a:latin typeface="Calibri Light"/>
              </a:rPr>
              <a:t>Psychosis &amp; Depression</a:t>
            </a:r>
            <a:br>
              <a:rPr lang="en-US" sz="3600">
                <a:solidFill>
                  <a:srgbClr val="004992"/>
                </a:solidFill>
                <a:latin typeface="Calibri Light"/>
              </a:rPr>
            </a:br>
            <a:r>
              <a:rPr lang="en-US">
                <a:solidFill>
                  <a:srgbClr val="004992"/>
                </a:solidFill>
                <a:latin typeface="Calibri Light"/>
              </a:rPr>
              <a:t>Effects of psychosis on self-esteem</a:t>
            </a:r>
          </a:p>
        </p:txBody>
      </p:sp>
      <p:sp>
        <p:nvSpPr>
          <p:cNvPr id="3" name="Footer Placeholder 2"/>
          <p:cNvSpPr>
            <a:spLocks noGrp="1"/>
          </p:cNvSpPr>
          <p:nvPr>
            <p:ph type="ftr" sz="quarter" idx="11"/>
          </p:nvPr>
        </p:nvSpPr>
        <p:spPr/>
        <p:txBody>
          <a:bodyPr/>
          <a:lstStyle/>
          <a:p>
            <a:pPr>
              <a:defRPr/>
            </a:pPr>
            <a:r>
              <a:rPr lang="de-DE"/>
              <a:t>Metacognitive Training 8 – Mood</a:t>
            </a:r>
          </a:p>
        </p:txBody>
      </p:sp>
      <p:sp>
        <p:nvSpPr>
          <p:cNvPr id="4" name="Slide Number Placeholder 3"/>
          <p:cNvSpPr>
            <a:spLocks noGrp="1"/>
          </p:cNvSpPr>
          <p:nvPr>
            <p:ph type="sldNum" sz="quarter" idx="12"/>
          </p:nvPr>
        </p:nvSpPr>
        <p:spPr/>
        <p:txBody>
          <a:bodyPr/>
          <a:lstStyle/>
          <a:p>
            <a:pPr>
              <a:defRPr/>
            </a:pPr>
            <a:fld id="{4A534482-F6BF-4471-B504-9F106ABD734D}" type="slidenum">
              <a:rPr lang="de-DE" altLang="de-DE" smtClean="0"/>
              <a:pPr>
                <a:defRPr/>
              </a:pPr>
              <a:t>8</a:t>
            </a:fld>
            <a:endParaRPr lang="de-DE" altLang="de-DE"/>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259719260"/>
              </p:ext>
            </p:extLst>
          </p:nvPr>
        </p:nvGraphicFramePr>
        <p:xfrm>
          <a:off x="408955" y="2708920"/>
          <a:ext cx="8686800" cy="36270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0000"/>
                          </a:solidFill>
                          <a:effectLst/>
                          <a:latin typeface="Calibri Light"/>
                        </a:rPr>
                        <a:t>Negative effects of psychosis on mood</a:t>
                      </a:r>
                      <a:endParaRPr kumimoji="0" lang="fr-FR"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1" u="sng" strike="noStrike" cap="none" normalizeH="0" baseline="0" dirty="0">
                          <a:ln>
                            <a:noFill/>
                          </a:ln>
                          <a:solidFill>
                            <a:srgbClr val="000000"/>
                          </a:solidFill>
                          <a:effectLst/>
                          <a:latin typeface="Calibri Light"/>
                        </a:rPr>
                        <a:t>Short-term</a:t>
                      </a:r>
                      <a:r>
                        <a:rPr kumimoji="0" lang="en-US" sz="2000" b="0" i="0" u="none" strike="noStrike" cap="none" normalizeH="0" baseline="0" dirty="0">
                          <a:ln>
                            <a:noFill/>
                          </a:ln>
                          <a:solidFill>
                            <a:srgbClr val="000000"/>
                          </a:solidFill>
                          <a:effectLst/>
                          <a:latin typeface="Calibri Light"/>
                        </a:rPr>
                        <a:t> positive effects of psychosis on mood</a:t>
                      </a:r>
                      <a:endParaRPr kumimoji="0" lang="fr-FR"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757418"/>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0361" y="2757418"/>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solidFill>
                  <a:srgbClr val="004992"/>
                </a:solidFill>
                <a:latin typeface="Calibri Light"/>
              </a:rPr>
              <a:t>Psychosis &amp; Depression</a:t>
            </a:r>
            <a:br>
              <a:rPr lang="en-US" sz="3600">
                <a:solidFill>
                  <a:srgbClr val="004992"/>
                </a:solidFill>
                <a:latin typeface="Calibri Light"/>
              </a:rPr>
            </a:br>
            <a:r>
              <a:rPr lang="en-US">
                <a:solidFill>
                  <a:srgbClr val="004992"/>
                </a:solidFill>
                <a:latin typeface="Calibri Light"/>
              </a:rPr>
              <a:t>Effects of psychosis on self-esteem</a:t>
            </a:r>
          </a:p>
        </p:txBody>
      </p:sp>
      <p:sp>
        <p:nvSpPr>
          <p:cNvPr id="3" name="Footer Placeholder 2"/>
          <p:cNvSpPr>
            <a:spLocks noGrp="1"/>
          </p:cNvSpPr>
          <p:nvPr>
            <p:ph type="ftr" sz="quarter" idx="11"/>
          </p:nvPr>
        </p:nvSpPr>
        <p:spPr/>
        <p:txBody>
          <a:bodyPr/>
          <a:lstStyle/>
          <a:p>
            <a:pPr>
              <a:defRPr/>
            </a:pPr>
            <a:r>
              <a:rPr lang="de-DE"/>
              <a:t>Metacognitive Training 8 – Mood</a:t>
            </a:r>
          </a:p>
        </p:txBody>
      </p:sp>
      <p:sp>
        <p:nvSpPr>
          <p:cNvPr id="4" name="Slide Number Placeholder 3"/>
          <p:cNvSpPr>
            <a:spLocks noGrp="1"/>
          </p:cNvSpPr>
          <p:nvPr>
            <p:ph type="sldNum" sz="quarter" idx="12"/>
          </p:nvPr>
        </p:nvSpPr>
        <p:spPr/>
        <p:txBody>
          <a:bodyPr/>
          <a:lstStyle/>
          <a:p>
            <a:pPr>
              <a:defRPr/>
            </a:pPr>
            <a:fld id="{4A534482-F6BF-4471-B504-9F106ABD734D}" type="slidenum">
              <a:rPr lang="de-DE" altLang="de-DE" smtClean="0"/>
              <a:pPr>
                <a:defRPr/>
              </a:pPr>
              <a:t>9</a:t>
            </a:fld>
            <a:endParaRPr lang="de-DE" altLang="de-DE"/>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746728426"/>
              </p:ext>
            </p:extLst>
          </p:nvPr>
        </p:nvGraphicFramePr>
        <p:xfrm>
          <a:off x="408955" y="2708920"/>
          <a:ext cx="8686800" cy="36270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0000"/>
                          </a:solidFill>
                          <a:effectLst/>
                          <a:latin typeface="Calibri Light"/>
                        </a:rPr>
                        <a:t>Negative effects of psychosis on mood</a:t>
                      </a:r>
                      <a:endParaRPr kumimoji="0" lang="fr-FR"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1" u="sng" strike="noStrike" cap="none" normalizeH="0" baseline="0" dirty="0">
                          <a:ln>
                            <a:noFill/>
                          </a:ln>
                          <a:solidFill>
                            <a:srgbClr val="000000"/>
                          </a:solidFill>
                          <a:effectLst/>
                          <a:latin typeface="Calibri Light"/>
                        </a:rPr>
                        <a:t>Short-term</a:t>
                      </a:r>
                      <a:r>
                        <a:rPr kumimoji="0" lang="en-US" sz="2000" b="0" i="0" u="none" strike="noStrike" cap="none" normalizeH="0" baseline="0" dirty="0">
                          <a:ln>
                            <a:noFill/>
                          </a:ln>
                          <a:solidFill>
                            <a:srgbClr val="000000"/>
                          </a:solidFill>
                          <a:effectLst/>
                          <a:latin typeface="Calibri Light"/>
                        </a:rPr>
                        <a:t> positive effects of psychosis on mood</a:t>
                      </a:r>
                      <a:endParaRPr kumimoji="0" lang="fr-FR"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During psychosis: experiencing constant threat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During psychosis: hearing harassing and insulting voices</a:t>
                      </a:r>
                      <a:endParaRPr kumimoji="0" lang="de-DE" sz="2000" b="0" i="0" u="none" strike="noStrike" cap="none" normalizeH="0" baseline="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After psychosis: feelings of shame, future seems shattered</a:t>
                      </a:r>
                      <a:endParaRPr kumimoji="0" lang="de-DE" sz="2000" b="0" i="0" u="none" strike="noStrike" cap="none" normalizeH="0" baseline="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757418"/>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0361" y="2757418"/>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63788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solidFill>
                  <a:srgbClr val="004992"/>
                </a:solidFill>
                <a:latin typeface="Calibri Light"/>
              </a:rPr>
              <a:t>Psychosis &amp; Depression</a:t>
            </a:r>
            <a:br>
              <a:rPr lang="en-US" sz="3600">
                <a:solidFill>
                  <a:srgbClr val="004992"/>
                </a:solidFill>
                <a:latin typeface="Calibri Light"/>
              </a:rPr>
            </a:br>
            <a:r>
              <a:rPr lang="en-US">
                <a:solidFill>
                  <a:srgbClr val="004992"/>
                </a:solidFill>
                <a:latin typeface="Calibri Light"/>
              </a:rPr>
              <a:t>Effects of psychosis on self-esteem</a:t>
            </a:r>
          </a:p>
        </p:txBody>
      </p:sp>
      <p:sp>
        <p:nvSpPr>
          <p:cNvPr id="3" name="Footer Placeholder 2"/>
          <p:cNvSpPr>
            <a:spLocks noGrp="1"/>
          </p:cNvSpPr>
          <p:nvPr>
            <p:ph type="ftr" sz="quarter" idx="11"/>
          </p:nvPr>
        </p:nvSpPr>
        <p:spPr/>
        <p:txBody>
          <a:bodyPr/>
          <a:lstStyle/>
          <a:p>
            <a:pPr>
              <a:defRPr/>
            </a:pPr>
            <a:r>
              <a:rPr lang="de-DE"/>
              <a:t>Metacognitive Training 8 – Mood</a:t>
            </a:r>
          </a:p>
        </p:txBody>
      </p:sp>
      <p:sp>
        <p:nvSpPr>
          <p:cNvPr id="4" name="Slide Number Placeholder 3"/>
          <p:cNvSpPr>
            <a:spLocks noGrp="1"/>
          </p:cNvSpPr>
          <p:nvPr>
            <p:ph type="sldNum" sz="quarter" idx="12"/>
          </p:nvPr>
        </p:nvSpPr>
        <p:spPr/>
        <p:txBody>
          <a:bodyPr/>
          <a:lstStyle/>
          <a:p>
            <a:pPr>
              <a:defRPr/>
            </a:pPr>
            <a:fld id="{4A534482-F6BF-4471-B504-9F106ABD734D}" type="slidenum">
              <a:rPr lang="de-DE" altLang="de-DE" smtClean="0"/>
              <a:pPr>
                <a:defRPr/>
              </a:pPr>
              <a:t>10</a:t>
            </a:fld>
            <a:endParaRPr lang="de-DE" altLang="de-DE"/>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1116401882"/>
              </p:ext>
            </p:extLst>
          </p:nvPr>
        </p:nvGraphicFramePr>
        <p:xfrm>
          <a:off x="408955" y="2708920"/>
          <a:ext cx="8686800" cy="36270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0000"/>
                          </a:solidFill>
                          <a:effectLst/>
                          <a:latin typeface="Calibri Light"/>
                        </a:rPr>
                        <a:t>Negative effects of psychosis on mood</a:t>
                      </a:r>
                      <a:endParaRPr kumimoji="0" lang="fr-FR"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1" u="sng" strike="noStrike" cap="none" normalizeH="0" baseline="0" dirty="0">
                          <a:ln>
                            <a:noFill/>
                          </a:ln>
                          <a:solidFill>
                            <a:srgbClr val="000000"/>
                          </a:solidFill>
                          <a:effectLst/>
                          <a:latin typeface="Calibri Light"/>
                        </a:rPr>
                        <a:t>Short-term</a:t>
                      </a:r>
                      <a:r>
                        <a:rPr kumimoji="0" lang="en-US" sz="2000" b="0" i="0" u="none" strike="noStrike" cap="none" normalizeH="0" baseline="0" dirty="0">
                          <a:ln>
                            <a:noFill/>
                          </a:ln>
                          <a:solidFill>
                            <a:srgbClr val="000000"/>
                          </a:solidFill>
                          <a:effectLst/>
                          <a:latin typeface="Calibri Light"/>
                        </a:rPr>
                        <a:t> positive effects of psychosis on mood</a:t>
                      </a:r>
                      <a:endParaRPr kumimoji="0" lang="fr-FR"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During psychosis: experiencing constant threat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During psychosis: rush, excitement</a:t>
                      </a:r>
                      <a:r>
                        <a:rPr kumimoji="0" lang="en-US" sz="2000" b="0" i="0" u="none" strike="noStrike" cap="none" normalizeH="0" baseline="0">
                          <a:ln>
                            <a:noFill/>
                          </a:ln>
                          <a:solidFill>
                            <a:srgbClr val="333333"/>
                          </a:solidFill>
                          <a:effectLst/>
                          <a:latin typeface="Calibri Light"/>
                        </a:rPr>
                        <a:t>, “something </a:t>
                      </a:r>
                      <a:r>
                        <a:rPr kumimoji="0" lang="en-US" sz="2000" b="0" i="0" u="none" strike="noStrike" cap="none" normalizeH="0" baseline="0" dirty="0">
                          <a:ln>
                            <a:noFill/>
                          </a:ln>
                          <a:solidFill>
                            <a:srgbClr val="333333"/>
                          </a:solidFill>
                          <a:effectLst/>
                          <a:latin typeface="Calibri Light"/>
                        </a:rPr>
                        <a:t>happening </a:t>
                      </a:r>
                      <a:r>
                        <a:rPr kumimoji="0" lang="en-US" sz="2000" b="0" i="0" u="none" strike="noStrike" cap="none" normalizeH="0" baseline="0">
                          <a:ln>
                            <a:noFill/>
                          </a:ln>
                          <a:solidFill>
                            <a:srgbClr val="333333"/>
                          </a:solidFill>
                          <a:effectLst/>
                          <a:latin typeface="Calibri Light"/>
                        </a:rPr>
                        <a:t>at last”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During psychosis: hearing harassing and insulting voices</a:t>
                      </a:r>
                      <a:endParaRPr kumimoji="0" lang="de-DE" sz="2000" b="0" i="0" u="none" strike="noStrike" cap="none" normalizeH="0" baseline="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During psychosis: hearing voices that flatter you</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After psychosis: feelings of shame, future seems shattered</a:t>
                      </a:r>
                      <a:endParaRPr kumimoji="0" lang="de-DE" sz="2000" b="0" i="0" u="none" strike="noStrike" cap="none" normalizeH="0" baseline="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During delusions (of grandeur): feeling of power, talent, importance (mighty enemies) and destiny</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757418"/>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0361" y="2757418"/>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6316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Psychosis &amp; Depression</a:t>
            </a:r>
            <a:br>
              <a:rPr lang="en-US" sz="3600">
                <a:solidFill>
                  <a:srgbClr val="004992"/>
                </a:solidFill>
                <a:latin typeface="Calibri Light"/>
              </a:rPr>
            </a:br>
            <a:r>
              <a:rPr lang="en-US">
                <a:solidFill>
                  <a:srgbClr val="004992"/>
                </a:solidFill>
                <a:latin typeface="Calibri Light"/>
              </a:rPr>
              <a:t>Effects of psychosis on self-esteem</a:t>
            </a:r>
          </a:p>
        </p:txBody>
      </p:sp>
      <p:sp>
        <p:nvSpPr>
          <p:cNvPr id="6" name="Content Placeholder 5"/>
          <p:cNvSpPr>
            <a:spLocks noGrp="1"/>
          </p:cNvSpPr>
          <p:nvPr>
            <p:ph idx="1"/>
          </p:nvPr>
        </p:nvSpPr>
        <p:spPr>
          <a:xfrm>
            <a:off x="408955" y="2204864"/>
            <a:ext cx="8869680" cy="4248000"/>
          </a:xfrm>
        </p:spPr>
        <p:txBody>
          <a:bodyPr/>
          <a:lstStyle/>
          <a:p>
            <a:pPr lvl="0" defTabSz="914400" fontAlgn="base">
              <a:buClr>
                <a:srgbClr val="004992"/>
              </a:buClr>
              <a:defRPr/>
            </a:pPr>
            <a:r>
              <a:rPr lang="de-DE" sz="2000" dirty="0">
                <a:solidFill>
                  <a:srgbClr val="333333"/>
                </a:solidFill>
                <a:latin typeface="Calibri Light"/>
                <a:cs typeface="Times New Roman" pitchFamily="18" charset="0"/>
              </a:rPr>
              <a:t>The </a:t>
            </a:r>
            <a:r>
              <a:rPr lang="de-DE" sz="2000" b="1" i="1" dirty="0">
                <a:solidFill>
                  <a:srgbClr val="333333"/>
                </a:solidFill>
                <a:latin typeface="Calibri Light"/>
                <a:cs typeface="Times New Roman" pitchFamily="18" charset="0"/>
              </a:rPr>
              <a:t>short-term positive effects</a:t>
            </a:r>
            <a:r>
              <a:rPr lang="de-DE" sz="2000" dirty="0">
                <a:solidFill>
                  <a:srgbClr val="333333"/>
                </a:solidFill>
                <a:latin typeface="Calibri Light"/>
                <a:cs typeface="Times New Roman" pitchFamily="18" charset="0"/>
              </a:rPr>
              <a:t> of psychosis on self-esteem are generally cancelled out by the </a:t>
            </a:r>
            <a:r>
              <a:rPr lang="de-DE" sz="2000" b="1" i="1" dirty="0">
                <a:solidFill>
                  <a:srgbClr val="333333"/>
                </a:solidFill>
                <a:latin typeface="Calibri Light"/>
                <a:cs typeface="Times New Roman" pitchFamily="18" charset="0"/>
              </a:rPr>
              <a:t>long-term negative consequences</a:t>
            </a:r>
            <a:r>
              <a:rPr lang="de-DE" sz="2000" dirty="0">
                <a:solidFill>
                  <a:srgbClr val="333333"/>
                </a:solidFill>
                <a:latin typeface="Calibri Light"/>
                <a:cs typeface="Times New Roman" pitchFamily="18" charset="0"/>
              </a:rPr>
              <a:t> of psychosis.</a:t>
            </a:r>
          </a:p>
          <a:p>
            <a:pPr lvl="0" defTabSz="914400" fontAlgn="base">
              <a:buClr>
                <a:srgbClr val="004992"/>
              </a:buClr>
              <a:defRPr/>
            </a:pPr>
            <a:r>
              <a:rPr lang="de-DE" sz="2000" dirty="0">
                <a:solidFill>
                  <a:srgbClr val="333333"/>
                </a:solidFill>
                <a:latin typeface="Calibri Light"/>
                <a:cs typeface="Times New Roman" pitchFamily="18" charset="0"/>
              </a:rPr>
              <a:t>Examples:</a:t>
            </a:r>
          </a:p>
          <a:p>
            <a:pPr marL="342900" lvl="0" indent="-342900" defTabSz="914400" fontAlgn="base">
              <a:buClr>
                <a:srgbClr val="333333"/>
              </a:buClr>
              <a:buFont typeface="WingDings"/>
              <a:buChar char=""/>
              <a:defRPr/>
            </a:pPr>
            <a:r>
              <a:rPr lang="de-DE" sz="2000" dirty="0">
                <a:solidFill>
                  <a:srgbClr val="333333"/>
                </a:solidFill>
                <a:latin typeface="Calibri Light"/>
              </a:rPr>
              <a:t>debts: when a person with psychosis falsely believed he/she is rich or famous</a:t>
            </a:r>
          </a:p>
          <a:p>
            <a:pPr marL="342900" lvl="0" indent="-342900" defTabSz="914400" fontAlgn="base">
              <a:buClr>
                <a:srgbClr val="333333"/>
              </a:buClr>
              <a:buFont typeface="WingDings"/>
              <a:buChar char=""/>
              <a:defRPr/>
            </a:pPr>
            <a:r>
              <a:rPr lang="de-DE" sz="2000" dirty="0">
                <a:solidFill>
                  <a:srgbClr val="333333"/>
                </a:solidFill>
                <a:latin typeface="Calibri Light"/>
              </a:rPr>
              <a:t>loneliness: some friends may have turned their backs on the person</a:t>
            </a:r>
          </a:p>
          <a:p>
            <a:pPr marL="342900" lvl="0" indent="-342900" defTabSz="914400" fontAlgn="base">
              <a:buClr>
                <a:srgbClr val="333333"/>
              </a:buClr>
              <a:buFont typeface="WingDings"/>
              <a:buChar char=""/>
              <a:defRPr/>
            </a:pPr>
            <a:r>
              <a:rPr lang="de-DE" sz="2000" dirty="0">
                <a:solidFill>
                  <a:srgbClr val="333333"/>
                </a:solidFill>
                <a:latin typeface="Calibri Light"/>
              </a:rPr>
              <a:t>work situation: loss of work because of inappropriate behaviour at the office</a:t>
            </a:r>
            <a:endParaRPr lang="de-DE" sz="2000" dirty="0">
              <a:solidFill>
                <a:srgbClr val="333333"/>
              </a:solidFill>
              <a:latin typeface="Calibri Light"/>
              <a:cs typeface="Times New Roman" pitchFamily="18" charset="0"/>
            </a:endParaRPr>
          </a:p>
          <a:p>
            <a:pPr lvl="0" defTabSz="914400" fontAlgn="base">
              <a:defRPr/>
            </a:pPr>
            <a:r>
              <a:rPr lang="de-DE" sz="2000" dirty="0">
                <a:solidFill>
                  <a:srgbClr val="333333"/>
                </a:solidFill>
                <a:latin typeface="Calibri Light"/>
                <a:cs typeface="Times New Roman" pitchFamily="18" charset="0"/>
              </a:rPr>
              <a:t>It is very dangerous to stop taking medication without medical advice in order to revisit the threatening yet exciting world of psychosis, particularly as fear is often predominant during psychosis!</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t>Metacognitive Training 8 – Mood</a:t>
            </a:r>
          </a:p>
        </p:txBody>
      </p:sp>
      <p:sp>
        <p:nvSpPr>
          <p:cNvPr id="4" name="Slide Number Placeholder 3"/>
          <p:cNvSpPr>
            <a:spLocks noGrp="1"/>
          </p:cNvSpPr>
          <p:nvPr>
            <p:ph type="sldNum" sz="quarter" idx="12"/>
          </p:nvPr>
        </p:nvSpPr>
        <p:spPr/>
        <p:txBody>
          <a:bodyPr/>
          <a:lstStyle/>
          <a:p>
            <a:pPr>
              <a:defRPr/>
            </a:pPr>
            <a:fld id="{4A534482-F6BF-4471-B504-9F106ABD734D}" type="slidenum">
              <a:rPr lang="de-DE" altLang="de-DE" smtClean="0"/>
              <a:pPr>
                <a:defRPr/>
              </a:pPr>
              <a:t>11</a:t>
            </a:fld>
            <a:endParaRPr lang="de-DE" altLang="de-DE"/>
          </a:p>
        </p:txBody>
      </p:sp>
      <p:pic>
        <p:nvPicPr>
          <p:cNvPr id="8"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feld 15"/>
          <p:cNvSpPr txBox="1"/>
          <p:nvPr/>
        </p:nvSpPr>
        <p:spPr>
          <a:xfrm>
            <a:off x="3558224" y="5115160"/>
            <a:ext cx="5761584" cy="1292662"/>
          </a:xfrm>
          <a:prstGeom prst="rect">
            <a:avLst/>
          </a:prstGeom>
          <a:noFill/>
        </p:spPr>
        <p:txBody>
          <a:bodyPr wrap="square" rtlCol="0">
            <a:spAutoFit/>
          </a:bodyPr>
          <a:lstStyle/>
          <a:p>
            <a:pPr marL="182558"/>
            <a:r>
              <a:rPr lang="de-DE" dirty="0">
                <a:solidFill>
                  <a:schemeClr val="bg1"/>
                </a:solidFill>
              </a:rPr>
              <a:t>... viele wichtige Erinnerungen gehen ebenfalls verloren </a:t>
            </a:r>
            <a:br>
              <a:rPr lang="de-DE" dirty="0">
                <a:solidFill>
                  <a:schemeClr val="bg1"/>
                </a:solidFill>
              </a:rPr>
            </a:br>
            <a:r>
              <a:rPr lang="de-DE" dirty="0">
                <a:solidFill>
                  <a:schemeClr val="bg1"/>
                </a:solidFill>
              </a:rPr>
              <a:t>(Termine, Urlaubserinnerungen, Schulwissen ...).</a:t>
            </a:r>
            <a:endParaRPr lang="de-DE" b="1" dirty="0">
              <a:solidFill>
                <a:schemeClr val="bg1"/>
              </a:solidFill>
            </a:endParaRPr>
          </a:p>
          <a:p>
            <a:pPr algn="ctr"/>
            <a:endParaRPr lang="de-DE" sz="2400" dirty="0">
              <a:solidFill>
                <a:schemeClr val="bg1"/>
              </a:solidFill>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2" name="Textfeld 1"/>
          <p:cNvSpPr txBox="1"/>
          <p:nvPr/>
        </p:nvSpPr>
        <p:spPr bwMode="gray">
          <a:xfrm>
            <a:off x="8054" y="906432"/>
            <a:ext cx="6809613" cy="5951568"/>
          </a:xfrm>
          <a:prstGeom prst="rect">
            <a:avLst/>
          </a:prstGeom>
          <a:noFill/>
        </p:spPr>
        <p:txBody>
          <a:bodyPr wrap="square" lIns="0" tIns="0" rIns="0" bIns="0" rtlCol="0" anchor="ctr">
            <a:noAutofit/>
          </a:bodyPr>
          <a:lstStyle/>
          <a:p>
            <a:pPr marL="190500" lvl="0" algn="ctr" defTabSz="914377">
              <a:lnSpc>
                <a:spcPct val="90000"/>
              </a:lnSpc>
              <a:defRPr/>
            </a:pPr>
            <a:r>
              <a:rPr lang="en-US" sz="3600" dirty="0">
                <a:solidFill>
                  <a:srgbClr val="333333"/>
                </a:solidFill>
                <a:latin typeface="Calibri Light"/>
              </a:rPr>
              <a:t>What are characteristic thoughts and thinking styles of people with </a:t>
            </a:r>
            <a:r>
              <a:rPr lang="en-US" sz="3600" dirty="0">
                <a:solidFill>
                  <a:srgbClr val="004992"/>
                </a:solidFill>
                <a:latin typeface="Calibri Light"/>
              </a:rPr>
              <a:t>depression </a:t>
            </a:r>
            <a:r>
              <a:rPr lang="en-US" sz="3600" dirty="0">
                <a:solidFill>
                  <a:srgbClr val="333333"/>
                </a:solidFill>
                <a:latin typeface="Calibri Light"/>
              </a:rPr>
              <a:t>and </a:t>
            </a:r>
            <a:r>
              <a:rPr lang="en-US" sz="3600" dirty="0">
                <a:solidFill>
                  <a:srgbClr val="004992"/>
                </a:solidFill>
                <a:latin typeface="Calibri Light"/>
              </a:rPr>
              <a:t>low self-esteem</a:t>
            </a:r>
            <a:r>
              <a:rPr lang="en-US" sz="3600" dirty="0">
                <a:solidFill>
                  <a:srgbClr val="333333"/>
                </a:solidFill>
                <a:latin typeface="Calibri Light"/>
              </a:rPr>
              <a:t>?</a:t>
            </a:r>
            <a:endParaRPr lang="de-DE" dirty="0" err="1">
              <a:solidFill>
                <a:srgbClr val="333333"/>
              </a:solidFill>
              <a:latin typeface="+mj-lt"/>
            </a:endParaRPr>
          </a:p>
        </p:txBody>
      </p:sp>
      <p:pic>
        <p:nvPicPr>
          <p:cNvPr id="11" name="Picture 5" descr="despair ">
            <a:extLst>
              <a:ext uri="{FF2B5EF4-FFF2-40B4-BE49-F238E27FC236}">
                <a16:creationId xmlns:a16="http://schemas.microsoft.com/office/drawing/2014/main" id="{BCED4017-665A-48BD-940C-00F6F69DD8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6617" y="850392"/>
            <a:ext cx="5178558" cy="6007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r>
              <a:rPr lang="fr-FR"/>
              <a:t>Entraînement métacognitifs 8 – Estime de soi et humeur</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12</a:t>
            </a:fld>
            <a:endParaRPr lang="de-DE" dirty="0"/>
          </a:p>
        </p:txBody>
      </p:sp>
    </p:spTree>
    <p:extLst>
      <p:ext uri="{BB962C8B-B14F-4D97-AF65-F5344CB8AC3E}">
        <p14:creationId xmlns:p14="http://schemas.microsoft.com/office/powerpoint/2010/main" val="13166109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45" name="Rectangle 2">
            <a:extLst>
              <a:ext uri="{FF2B5EF4-FFF2-40B4-BE49-F238E27FC236}">
                <a16:creationId xmlns:a16="http://schemas.microsoft.com/office/drawing/2014/main" id="{3CF302B2-EE9D-497F-8EAA-17BD7D2E9702}"/>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a:solidFill>
                  <a:srgbClr val="004992"/>
                </a:solidFill>
                <a:latin typeface="Calibri Light"/>
              </a:rPr>
              <a:t>1. Exaggerated generalisation</a:t>
            </a:r>
            <a:br>
              <a:rPr lang="en-US" altLang="de-DE" sz="3600">
                <a:solidFill>
                  <a:srgbClr val="004992"/>
                </a:solidFill>
                <a:latin typeface="Calibri Light"/>
              </a:rPr>
            </a:br>
            <a:r>
              <a:rPr lang="en-US" altLang="de-DE">
                <a:solidFill>
                  <a:srgbClr val="004992"/>
                </a:solidFill>
                <a:latin typeface="Calibri Light"/>
              </a:rPr>
              <a:t>What would be a more realistic and helpful evaluation?</a:t>
            </a:r>
            <a:endParaRPr lang="de-DE" altLang="de-DE">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8 – Mood</a:t>
            </a:r>
          </a:p>
        </p:txBody>
      </p:sp>
      <p:sp>
        <p:nvSpPr>
          <p:cNvPr id="3" name="Slide Number Placeholder 2"/>
          <p:cNvSpPr>
            <a:spLocks noGrp="1"/>
          </p:cNvSpPr>
          <p:nvPr>
            <p:ph type="sldNum" sz="quarter" idx="12"/>
          </p:nvPr>
        </p:nvSpPr>
        <p:spPr/>
        <p:txBody>
          <a:bodyPr/>
          <a:lstStyle/>
          <a:p>
            <a:pPr>
              <a:defRPr/>
            </a:pPr>
            <a:fld id="{F1E9B6FB-647B-49E3-AD4A-AB27DBB0704B}" type="slidenum">
              <a:rPr lang="de-DE" altLang="de-DE" smtClean="0"/>
              <a:pPr>
                <a:defRPr/>
              </a:pPr>
              <a:t>13</a:t>
            </a:fld>
            <a:endParaRPr lang="de-DE" altLang="de-DE"/>
          </a:p>
        </p:txBody>
      </p:sp>
      <p:graphicFrame>
        <p:nvGraphicFramePr>
          <p:cNvPr id="7"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3270955618"/>
              </p:ext>
            </p:extLst>
          </p:nvPr>
        </p:nvGraphicFramePr>
        <p:xfrm>
          <a:off x="408955" y="2203704"/>
          <a:ext cx="11338560" cy="3154680"/>
        </p:xfrm>
        <a:graphic>
          <a:graphicData uri="http://schemas.openxmlformats.org/drawingml/2006/table">
            <a:tbl>
              <a:tblPr>
                <a:tableStyleId>{21E4AEA4-8DFA-4A89-87EB-49C32662AFE0}</a:tableStyleId>
              </a:tblPr>
              <a:tblGrid>
                <a:gridCol w="4598416">
                  <a:extLst>
                    <a:ext uri="{9D8B030D-6E8A-4147-A177-3AD203B41FA5}">
                      <a16:colId xmlns:a16="http://schemas.microsoft.com/office/drawing/2014/main" val="20000"/>
                    </a:ext>
                  </a:extLst>
                </a:gridCol>
                <a:gridCol w="674014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ea typeface="ＭＳ Ｐゴシック" pitchFamily="34" charset="-128"/>
                        </a:rPr>
                        <a:t>Event</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a:ln>
                            <a:noFill/>
                          </a:ln>
                          <a:solidFill>
                            <a:srgbClr val="000000"/>
                          </a:solidFill>
                          <a:effectLst/>
                          <a:latin typeface="Calibri Light"/>
                          <a:ea typeface="ＭＳ Ｐゴシック" pitchFamily="34" charset="-128"/>
                        </a:rPr>
                        <a:t>False </a:t>
                      </a:r>
                      <a:r>
                        <a:rPr kumimoji="0" lang="fr-FR" sz="2000" b="1" i="1" u="none" strike="noStrike" cap="none" normalizeH="0" baseline="0" dirty="0" err="1">
                          <a:ln>
                            <a:noFill/>
                          </a:ln>
                          <a:solidFill>
                            <a:srgbClr val="000000"/>
                          </a:solidFill>
                          <a:effectLst/>
                          <a:latin typeface="Calibri Light"/>
                          <a:ea typeface="ＭＳ Ｐゴシック" pitchFamily="34" charset="-128"/>
                        </a:rPr>
                        <a:t>generalisation</a:t>
                      </a:r>
                      <a:endParaRPr kumimoji="0" lang="fr-FR" sz="2000" b="1" i="1" u="none" strike="noStrike" cap="none" normalizeH="0" baseline="0" dirty="0">
                        <a:ln>
                          <a:noFill/>
                        </a:ln>
                        <a:solidFill>
                          <a:srgbClr val="000000"/>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000000"/>
                          </a:solidFill>
                          <a:effectLst/>
                          <a:latin typeface="Calibri Light"/>
                          <a:ea typeface="ＭＳ Ｐゴシック" pitchFamily="34" charset="-128"/>
                        </a:rPr>
                        <a:t>Positive/constructive </a:t>
                      </a:r>
                      <a:r>
                        <a:rPr kumimoji="0" lang="fr-FR" sz="2000" b="0" i="0" u="none" strike="noStrike" cap="none" normalizeH="0" baseline="0" dirty="0" err="1">
                          <a:ln>
                            <a:noFill/>
                          </a:ln>
                          <a:solidFill>
                            <a:srgbClr val="000000"/>
                          </a:solidFill>
                          <a:effectLst/>
                          <a:latin typeface="Calibri Light"/>
                          <a:ea typeface="ＭＳ Ｐゴシック" pitchFamily="34" charset="-128"/>
                        </a:rPr>
                        <a:t>evaluation</a:t>
                      </a:r>
                      <a:endParaRPr kumimoji="0" lang="de-DE" sz="2000" b="0" i="0" u="none" strike="noStrike" cap="none" normalizeH="0" baseline="0" dirty="0">
                        <a:ln>
                          <a:noFill/>
                        </a:ln>
                        <a:solidFill>
                          <a:srgbClr val="000000"/>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“I weigh too much”,</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“My nose is crooked”</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ea typeface="ＭＳ Ｐゴシック" pitchFamily="34" charset="-128"/>
                        </a:rPr>
                        <a:t>“I am ugly”</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A job interview did not go as expected.</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ea typeface="ＭＳ Ｐゴシック" pitchFamily="34" charset="-128"/>
                        </a:rPr>
                        <a:t>“I will never ever find work again”</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45" name="Rectangle 2">
            <a:extLst>
              <a:ext uri="{FF2B5EF4-FFF2-40B4-BE49-F238E27FC236}">
                <a16:creationId xmlns:a16="http://schemas.microsoft.com/office/drawing/2014/main" id="{3CF302B2-EE9D-497F-8EAA-17BD7D2E9702}"/>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a:solidFill>
                  <a:srgbClr val="004992"/>
                </a:solidFill>
                <a:latin typeface="Calibri Light"/>
              </a:rPr>
              <a:t>1. Exaggerated generalisation</a:t>
            </a:r>
            <a:br>
              <a:rPr lang="en-US" altLang="de-DE" sz="3600">
                <a:solidFill>
                  <a:srgbClr val="004992"/>
                </a:solidFill>
                <a:latin typeface="Calibri Light"/>
              </a:rPr>
            </a:br>
            <a:r>
              <a:rPr lang="en-US" altLang="de-DE">
                <a:solidFill>
                  <a:srgbClr val="004992"/>
                </a:solidFill>
                <a:latin typeface="Calibri Light"/>
              </a:rPr>
              <a:t>What would be a more realistic and helpful evaluation?</a:t>
            </a:r>
            <a:endParaRPr lang="de-DE" altLang="de-DE">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8 – Mood</a:t>
            </a:r>
          </a:p>
        </p:txBody>
      </p:sp>
      <p:sp>
        <p:nvSpPr>
          <p:cNvPr id="3" name="Slide Number Placeholder 2"/>
          <p:cNvSpPr>
            <a:spLocks noGrp="1"/>
          </p:cNvSpPr>
          <p:nvPr>
            <p:ph type="sldNum" sz="quarter" idx="12"/>
          </p:nvPr>
        </p:nvSpPr>
        <p:spPr/>
        <p:txBody>
          <a:bodyPr/>
          <a:lstStyle/>
          <a:p>
            <a:pPr>
              <a:defRPr/>
            </a:pPr>
            <a:fld id="{F1E9B6FB-647B-49E3-AD4A-AB27DBB0704B}" type="slidenum">
              <a:rPr lang="de-DE" altLang="de-DE" smtClean="0"/>
              <a:pPr>
                <a:defRPr/>
              </a:pPr>
              <a:t>14</a:t>
            </a:fld>
            <a:endParaRPr lang="de-DE" altLang="de-DE"/>
          </a:p>
        </p:txBody>
      </p:sp>
      <p:graphicFrame>
        <p:nvGraphicFramePr>
          <p:cNvPr id="7"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473612379"/>
              </p:ext>
            </p:extLst>
          </p:nvPr>
        </p:nvGraphicFramePr>
        <p:xfrm>
          <a:off x="408955" y="2203704"/>
          <a:ext cx="11338560" cy="3154680"/>
        </p:xfrm>
        <a:graphic>
          <a:graphicData uri="http://schemas.openxmlformats.org/drawingml/2006/table">
            <a:tbl>
              <a:tblPr>
                <a:tableStyleId>{21E4AEA4-8DFA-4A89-87EB-49C32662AFE0}</a:tableStyleId>
              </a:tblPr>
              <a:tblGrid>
                <a:gridCol w="4598416">
                  <a:extLst>
                    <a:ext uri="{9D8B030D-6E8A-4147-A177-3AD203B41FA5}">
                      <a16:colId xmlns:a16="http://schemas.microsoft.com/office/drawing/2014/main" val="20000"/>
                    </a:ext>
                  </a:extLst>
                </a:gridCol>
                <a:gridCol w="674014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ea typeface="ＭＳ Ｐゴシック" pitchFamily="34" charset="-128"/>
                        </a:rPr>
                        <a:t>Event</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a:ln>
                            <a:noFill/>
                          </a:ln>
                          <a:solidFill>
                            <a:srgbClr val="000000"/>
                          </a:solidFill>
                          <a:effectLst/>
                          <a:latin typeface="Calibri Light"/>
                          <a:ea typeface="ＭＳ Ｐゴシック" pitchFamily="34" charset="-128"/>
                        </a:rPr>
                        <a:t>False </a:t>
                      </a:r>
                      <a:r>
                        <a:rPr kumimoji="0" lang="fr-FR" sz="2000" b="1" i="1" u="none" strike="noStrike" cap="none" normalizeH="0" baseline="0" dirty="0" err="1">
                          <a:ln>
                            <a:noFill/>
                          </a:ln>
                          <a:solidFill>
                            <a:srgbClr val="000000"/>
                          </a:solidFill>
                          <a:effectLst/>
                          <a:latin typeface="Calibri Light"/>
                          <a:ea typeface="ＭＳ Ｐゴシック" pitchFamily="34" charset="-128"/>
                        </a:rPr>
                        <a:t>generalisation</a:t>
                      </a:r>
                      <a:endParaRPr kumimoji="0" lang="fr-FR" sz="2000" b="1" i="1" u="none" strike="noStrike" cap="none" normalizeH="0" baseline="0" dirty="0">
                        <a:ln>
                          <a:noFill/>
                        </a:ln>
                        <a:solidFill>
                          <a:srgbClr val="000000"/>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000000"/>
                          </a:solidFill>
                          <a:effectLst/>
                          <a:latin typeface="Calibri Light"/>
                          <a:ea typeface="ＭＳ Ｐゴシック" pitchFamily="34" charset="-128"/>
                        </a:rPr>
                        <a:t>Positive/constructive </a:t>
                      </a:r>
                      <a:r>
                        <a:rPr kumimoji="0" lang="fr-FR" sz="2000" b="0" i="0" u="none" strike="noStrike" cap="none" normalizeH="0" baseline="0" dirty="0" err="1">
                          <a:ln>
                            <a:noFill/>
                          </a:ln>
                          <a:solidFill>
                            <a:srgbClr val="000000"/>
                          </a:solidFill>
                          <a:effectLst/>
                          <a:latin typeface="Calibri Light"/>
                          <a:ea typeface="ＭＳ Ｐゴシック" pitchFamily="34" charset="-128"/>
                        </a:rPr>
                        <a:t>evaluation</a:t>
                      </a:r>
                      <a:endParaRPr kumimoji="0" lang="de-DE" sz="2000" b="0" i="0" u="none" strike="noStrike" cap="none" normalizeH="0" baseline="0" dirty="0">
                        <a:ln>
                          <a:noFill/>
                        </a:ln>
                        <a:solidFill>
                          <a:srgbClr val="000000"/>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“I weigh too much”,</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“My nose is crooked”</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ea typeface="ＭＳ Ｐゴシック" pitchFamily="34" charset="-128"/>
                        </a:rPr>
                        <a:t>“I am ugly”</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ea typeface="ＭＳ Ｐゴシック" pitchFamily="34" charset="-128"/>
                        </a:rPr>
                        <a:t>“I am not ugly just because of one single imperfection; there are some things I like a lot about myself, for example my eyes”</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A job interview did not go as expected.</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ea typeface="ＭＳ Ｐゴシック" pitchFamily="34" charset="-128"/>
                        </a:rPr>
                        <a:t>“I will never ever find work again”</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0686871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45" name="Rectangle 2">
            <a:extLst>
              <a:ext uri="{FF2B5EF4-FFF2-40B4-BE49-F238E27FC236}">
                <a16:creationId xmlns:a16="http://schemas.microsoft.com/office/drawing/2014/main" id="{3CF302B2-EE9D-497F-8EAA-17BD7D2E9702}"/>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a:solidFill>
                  <a:srgbClr val="004992"/>
                </a:solidFill>
                <a:latin typeface="Calibri Light"/>
              </a:rPr>
              <a:t>1. Exaggerated generalisation</a:t>
            </a:r>
            <a:br>
              <a:rPr lang="en-US" altLang="de-DE" sz="3600">
                <a:solidFill>
                  <a:srgbClr val="004992"/>
                </a:solidFill>
                <a:latin typeface="Calibri Light"/>
              </a:rPr>
            </a:br>
            <a:r>
              <a:rPr lang="en-US" altLang="de-DE">
                <a:solidFill>
                  <a:srgbClr val="004992"/>
                </a:solidFill>
                <a:latin typeface="Calibri Light"/>
              </a:rPr>
              <a:t>What would be a more realistic and helpful evaluation?</a:t>
            </a:r>
            <a:endParaRPr lang="de-DE" altLang="de-DE">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8 – Mood</a:t>
            </a:r>
          </a:p>
        </p:txBody>
      </p:sp>
      <p:sp>
        <p:nvSpPr>
          <p:cNvPr id="3" name="Slide Number Placeholder 2"/>
          <p:cNvSpPr>
            <a:spLocks noGrp="1"/>
          </p:cNvSpPr>
          <p:nvPr>
            <p:ph type="sldNum" sz="quarter" idx="12"/>
          </p:nvPr>
        </p:nvSpPr>
        <p:spPr/>
        <p:txBody>
          <a:bodyPr/>
          <a:lstStyle/>
          <a:p>
            <a:pPr>
              <a:defRPr/>
            </a:pPr>
            <a:fld id="{F1E9B6FB-647B-49E3-AD4A-AB27DBB0704B}" type="slidenum">
              <a:rPr lang="de-DE" altLang="de-DE" smtClean="0"/>
              <a:pPr>
                <a:defRPr/>
              </a:pPr>
              <a:t>15</a:t>
            </a:fld>
            <a:endParaRPr lang="de-DE" altLang="de-DE"/>
          </a:p>
        </p:txBody>
      </p:sp>
      <p:graphicFrame>
        <p:nvGraphicFramePr>
          <p:cNvPr id="7"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3359429141"/>
              </p:ext>
            </p:extLst>
          </p:nvPr>
        </p:nvGraphicFramePr>
        <p:xfrm>
          <a:off x="408955" y="2203704"/>
          <a:ext cx="11338560" cy="3154680"/>
        </p:xfrm>
        <a:graphic>
          <a:graphicData uri="http://schemas.openxmlformats.org/drawingml/2006/table">
            <a:tbl>
              <a:tblPr>
                <a:tableStyleId>{21E4AEA4-8DFA-4A89-87EB-49C32662AFE0}</a:tableStyleId>
              </a:tblPr>
              <a:tblGrid>
                <a:gridCol w="4598416">
                  <a:extLst>
                    <a:ext uri="{9D8B030D-6E8A-4147-A177-3AD203B41FA5}">
                      <a16:colId xmlns:a16="http://schemas.microsoft.com/office/drawing/2014/main" val="20000"/>
                    </a:ext>
                  </a:extLst>
                </a:gridCol>
                <a:gridCol w="674014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ea typeface="ＭＳ Ｐゴシック" pitchFamily="34" charset="-128"/>
                        </a:rPr>
                        <a:t>Event</a:t>
                      </a:r>
                      <a:endParaRPr kumimoji="0" lang="de-DE" sz="2000" b="0" i="0" u="none" strike="noStrike" cap="none" normalizeH="0" baseline="0" dirty="0">
                        <a:ln>
                          <a:noFill/>
                        </a:ln>
                        <a:solidFill>
                          <a:srgbClr val="000000"/>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a:ln>
                            <a:noFill/>
                          </a:ln>
                          <a:solidFill>
                            <a:srgbClr val="000000"/>
                          </a:solidFill>
                          <a:effectLst/>
                          <a:latin typeface="Calibri Light"/>
                          <a:ea typeface="ＭＳ Ｐゴシック" pitchFamily="34" charset="-128"/>
                        </a:rPr>
                        <a:t>False </a:t>
                      </a:r>
                      <a:r>
                        <a:rPr kumimoji="0" lang="fr-FR" sz="2000" b="1" i="1" u="none" strike="noStrike" cap="none" normalizeH="0" baseline="0" dirty="0" err="1">
                          <a:ln>
                            <a:noFill/>
                          </a:ln>
                          <a:solidFill>
                            <a:srgbClr val="000000"/>
                          </a:solidFill>
                          <a:effectLst/>
                          <a:latin typeface="Calibri Light"/>
                          <a:ea typeface="ＭＳ Ｐゴシック" pitchFamily="34" charset="-128"/>
                        </a:rPr>
                        <a:t>generalisation</a:t>
                      </a:r>
                      <a:endParaRPr kumimoji="0" lang="fr-FR" sz="2000" b="1" i="1" u="none" strike="noStrike" cap="none" normalizeH="0" baseline="0" dirty="0">
                        <a:ln>
                          <a:noFill/>
                        </a:ln>
                        <a:solidFill>
                          <a:srgbClr val="000000"/>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000000"/>
                          </a:solidFill>
                          <a:effectLst/>
                          <a:latin typeface="Calibri Light"/>
                          <a:ea typeface="ＭＳ Ｐゴシック" pitchFamily="34" charset="-128"/>
                        </a:rPr>
                        <a:t>Positive/constructive </a:t>
                      </a:r>
                      <a:r>
                        <a:rPr kumimoji="0" lang="fr-FR" sz="2000" b="0" i="0" u="none" strike="noStrike" cap="none" normalizeH="0" baseline="0" dirty="0" err="1">
                          <a:ln>
                            <a:noFill/>
                          </a:ln>
                          <a:solidFill>
                            <a:srgbClr val="000000"/>
                          </a:solidFill>
                          <a:effectLst/>
                          <a:latin typeface="Calibri Light"/>
                          <a:ea typeface="ＭＳ Ｐゴシック" pitchFamily="34" charset="-128"/>
                        </a:rPr>
                        <a:t>evaluation</a:t>
                      </a:r>
                      <a:endParaRPr kumimoji="0" lang="de-DE" sz="2000" b="0" i="0" u="none" strike="noStrike" cap="none" normalizeH="0" baseline="0" dirty="0">
                        <a:ln>
                          <a:noFill/>
                        </a:ln>
                        <a:solidFill>
                          <a:srgbClr val="000000"/>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“I weigh too much”,</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“My nose is crooked”</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ea typeface="ＭＳ Ｐゴシック" pitchFamily="34" charset="-128"/>
                        </a:rPr>
                        <a:t>“I am ugly”</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ea typeface="ＭＳ Ｐゴシック" pitchFamily="34" charset="-128"/>
                        </a:rPr>
                        <a:t>“I am not ugly just because of one single imperfection; there are some things I like a lot about myself, for example my eyes”</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A job interview did not go as expected.</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ea typeface="ＭＳ Ｐゴシック" pitchFamily="34" charset="-128"/>
                        </a:rPr>
                        <a:t>“I will never ever find work again”</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ea typeface="ＭＳ Ｐゴシック" pitchFamily="34" charset="-128"/>
                        </a:rPr>
                        <a:t>“How can I improve for my next interview?”</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8366781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44" name="Rectangle 19">
            <a:extLst>
              <a:ext uri="{FF2B5EF4-FFF2-40B4-BE49-F238E27FC236}">
                <a16:creationId xmlns:a16="http://schemas.microsoft.com/office/drawing/2014/main" id="{267A45E2-FA33-46B8-967F-32D5F22697E6}"/>
              </a:ext>
            </a:extLst>
          </p:cNvPr>
          <p:cNvSpPr>
            <a:spLocks noChangeArrowheads="1"/>
          </p:cNvSpPr>
          <p:nvPr/>
        </p:nvSpPr>
        <p:spPr bwMode="auto">
          <a:xfrm>
            <a:off x="408955" y="5590981"/>
            <a:ext cx="11376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57188" indent="-357188">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marL="0" indent="0" eaLnBrk="1" hangingPunct="1">
              <a:lnSpc>
                <a:spcPct val="105000"/>
              </a:lnSpc>
              <a:spcBef>
                <a:spcPts val="1999"/>
              </a:spcBef>
              <a:spcAft>
                <a:spcPts val="0"/>
              </a:spcAft>
              <a:buNone/>
            </a:pPr>
            <a:r>
              <a:rPr lang="en-US" altLang="de-DE" sz="2000" b="0" dirty="0">
                <a:solidFill>
                  <a:srgbClr val="004992"/>
                </a:solidFill>
                <a:latin typeface="Calibri Light"/>
              </a:rPr>
              <a:t>Allow errors:</a:t>
            </a:r>
            <a:r>
              <a:rPr lang="en-US" altLang="de-DE" sz="2000" b="0" dirty="0">
                <a:solidFill>
                  <a:srgbClr val="333333"/>
                </a:solidFill>
                <a:latin typeface="Calibri Light"/>
              </a:rPr>
              <a:t> Nobody’s perfect! If you </a:t>
            </a:r>
            <a:r>
              <a:rPr lang="de-DE" altLang="de-DE" sz="2000" b="0" dirty="0" err="1">
                <a:solidFill>
                  <a:srgbClr val="333333"/>
                </a:solidFill>
                <a:latin typeface="Calibri Light"/>
              </a:rPr>
              <a:t>stutter</a:t>
            </a:r>
            <a:r>
              <a:rPr lang="en-US" altLang="de-DE" sz="2000" b="0" dirty="0">
                <a:solidFill>
                  <a:srgbClr val="333333"/>
                </a:solidFill>
                <a:latin typeface="Calibri Light"/>
              </a:rPr>
              <a:t> from time to time, this does not mean that you cannot express yourself. If occasionally you </a:t>
            </a:r>
            <a:r>
              <a:rPr lang="de-DE" altLang="de-DE" sz="2000" b="0" dirty="0" err="1">
                <a:solidFill>
                  <a:srgbClr val="333333"/>
                </a:solidFill>
                <a:latin typeface="Calibri Light"/>
              </a:rPr>
              <a:t>make</a:t>
            </a:r>
            <a:r>
              <a:rPr lang="de-DE" altLang="de-DE" sz="2000" b="0" dirty="0">
                <a:solidFill>
                  <a:srgbClr val="333333"/>
                </a:solidFill>
                <a:latin typeface="Calibri Light"/>
              </a:rPr>
              <a:t> a </a:t>
            </a:r>
            <a:r>
              <a:rPr lang="de-DE" altLang="de-DE" sz="2000" b="0" dirty="0" err="1">
                <a:solidFill>
                  <a:srgbClr val="333333"/>
                </a:solidFill>
                <a:latin typeface="Calibri Light"/>
              </a:rPr>
              <a:t>mistake</a:t>
            </a:r>
            <a:r>
              <a:rPr lang="en-US" altLang="de-DE" sz="2000" b="0" dirty="0">
                <a:solidFill>
                  <a:srgbClr val="333333"/>
                </a:solidFill>
                <a:latin typeface="Calibri Light"/>
              </a:rPr>
              <a:t>, this does not mean you are sloppy.</a:t>
            </a:r>
          </a:p>
        </p:txBody>
      </p:sp>
      <p:sp>
        <p:nvSpPr>
          <p:cNvPr id="48145" name="Rectangle 2">
            <a:extLst>
              <a:ext uri="{FF2B5EF4-FFF2-40B4-BE49-F238E27FC236}">
                <a16:creationId xmlns:a16="http://schemas.microsoft.com/office/drawing/2014/main" id="{3CF302B2-EE9D-497F-8EAA-17BD7D2E9702}"/>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a:solidFill>
                  <a:srgbClr val="004992"/>
                </a:solidFill>
                <a:latin typeface="Calibri Light"/>
              </a:rPr>
              <a:t>1. Exaggerated generalisation</a:t>
            </a:r>
            <a:br>
              <a:rPr lang="en-US" altLang="de-DE" sz="3600">
                <a:solidFill>
                  <a:srgbClr val="004992"/>
                </a:solidFill>
                <a:latin typeface="Calibri Light"/>
              </a:rPr>
            </a:br>
            <a:r>
              <a:rPr lang="en-US" altLang="de-DE">
                <a:solidFill>
                  <a:srgbClr val="004992"/>
                </a:solidFill>
                <a:latin typeface="Calibri Light"/>
              </a:rPr>
              <a:t>What would be a more realistic and helpful evaluation?</a:t>
            </a:r>
            <a:endParaRPr lang="de-DE" altLang="de-DE">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8 – Mood</a:t>
            </a:r>
          </a:p>
        </p:txBody>
      </p:sp>
      <p:sp>
        <p:nvSpPr>
          <p:cNvPr id="3" name="Slide Number Placeholder 2"/>
          <p:cNvSpPr>
            <a:spLocks noGrp="1"/>
          </p:cNvSpPr>
          <p:nvPr>
            <p:ph type="sldNum" sz="quarter" idx="12"/>
          </p:nvPr>
        </p:nvSpPr>
        <p:spPr/>
        <p:txBody>
          <a:bodyPr/>
          <a:lstStyle/>
          <a:p>
            <a:pPr>
              <a:defRPr/>
            </a:pPr>
            <a:fld id="{F1E9B6FB-647B-49E3-AD4A-AB27DBB0704B}" type="slidenum">
              <a:rPr lang="de-DE" altLang="de-DE" smtClean="0"/>
              <a:pPr>
                <a:defRPr/>
              </a:pPr>
              <a:t>16</a:t>
            </a:fld>
            <a:endParaRPr lang="de-DE" altLang="de-DE"/>
          </a:p>
        </p:txBody>
      </p:sp>
      <p:graphicFrame>
        <p:nvGraphicFramePr>
          <p:cNvPr id="7"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4072888669"/>
              </p:ext>
            </p:extLst>
          </p:nvPr>
        </p:nvGraphicFramePr>
        <p:xfrm>
          <a:off x="408955" y="2203704"/>
          <a:ext cx="11338560" cy="3154680"/>
        </p:xfrm>
        <a:graphic>
          <a:graphicData uri="http://schemas.openxmlformats.org/drawingml/2006/table">
            <a:tbl>
              <a:tblPr>
                <a:tableStyleId>{21E4AEA4-8DFA-4A89-87EB-49C32662AFE0}</a:tableStyleId>
              </a:tblPr>
              <a:tblGrid>
                <a:gridCol w="4598416">
                  <a:extLst>
                    <a:ext uri="{9D8B030D-6E8A-4147-A177-3AD203B41FA5}">
                      <a16:colId xmlns:a16="http://schemas.microsoft.com/office/drawing/2014/main" val="20000"/>
                    </a:ext>
                  </a:extLst>
                </a:gridCol>
                <a:gridCol w="674014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ea typeface="ＭＳ Ｐゴシック" pitchFamily="34" charset="-128"/>
                        </a:rPr>
                        <a:t>Event</a:t>
                      </a:r>
                      <a:endParaRPr kumimoji="0" lang="de-DE" sz="2000" b="0" i="0" u="none" strike="noStrike" cap="none" normalizeH="0" baseline="0" dirty="0">
                        <a:ln>
                          <a:noFill/>
                        </a:ln>
                        <a:solidFill>
                          <a:srgbClr val="000000"/>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a:ln>
                            <a:noFill/>
                          </a:ln>
                          <a:solidFill>
                            <a:srgbClr val="000000"/>
                          </a:solidFill>
                          <a:effectLst/>
                          <a:latin typeface="Calibri Light"/>
                          <a:ea typeface="ＭＳ Ｐゴシック" pitchFamily="34" charset="-128"/>
                        </a:rPr>
                        <a:t>False </a:t>
                      </a:r>
                      <a:r>
                        <a:rPr kumimoji="0" lang="fr-FR" sz="2000" b="1" i="1" u="none" strike="noStrike" cap="none" normalizeH="0" baseline="0" dirty="0" err="1">
                          <a:ln>
                            <a:noFill/>
                          </a:ln>
                          <a:solidFill>
                            <a:srgbClr val="000000"/>
                          </a:solidFill>
                          <a:effectLst/>
                          <a:latin typeface="Calibri Light"/>
                          <a:ea typeface="ＭＳ Ｐゴシック" pitchFamily="34" charset="-128"/>
                        </a:rPr>
                        <a:t>generalisation</a:t>
                      </a:r>
                      <a:endParaRPr kumimoji="0" lang="fr-FR" sz="2000" b="1" i="1" u="none" strike="noStrike" cap="none" normalizeH="0" baseline="0" dirty="0">
                        <a:ln>
                          <a:noFill/>
                        </a:ln>
                        <a:solidFill>
                          <a:srgbClr val="000000"/>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000000"/>
                          </a:solidFill>
                          <a:effectLst/>
                          <a:latin typeface="Calibri Light"/>
                          <a:ea typeface="ＭＳ Ｐゴシック" pitchFamily="34" charset="-128"/>
                        </a:rPr>
                        <a:t>Positive/constructive </a:t>
                      </a:r>
                      <a:r>
                        <a:rPr kumimoji="0" lang="fr-FR" sz="2000" b="0" i="0" u="none" strike="noStrike" cap="none" normalizeH="0" baseline="0" dirty="0" err="1">
                          <a:ln>
                            <a:noFill/>
                          </a:ln>
                          <a:solidFill>
                            <a:srgbClr val="000000"/>
                          </a:solidFill>
                          <a:effectLst/>
                          <a:latin typeface="Calibri Light"/>
                          <a:ea typeface="ＭＳ Ｐゴシック" pitchFamily="34" charset="-128"/>
                        </a:rPr>
                        <a:t>evaluation</a:t>
                      </a:r>
                      <a:endParaRPr kumimoji="0" lang="de-DE" sz="2000" b="0" i="0" u="none" strike="noStrike" cap="none" normalizeH="0" baseline="0" dirty="0">
                        <a:ln>
                          <a:noFill/>
                        </a:ln>
                        <a:solidFill>
                          <a:srgbClr val="000000"/>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“I weigh too much”,</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“My nose is crooked”</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ea typeface="ＭＳ Ｐゴシック" pitchFamily="34" charset="-128"/>
                        </a:rPr>
                        <a:t>“I am ugly”</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ea typeface="ＭＳ Ｐゴシック" pitchFamily="34" charset="-128"/>
                        </a:rPr>
                        <a:t>“I am not ugly just because of one single imperfection; there are some things I like a lot about myself, for example my eyes”</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A job interview did not go as expected.</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ea typeface="ＭＳ Ｐゴシック" pitchFamily="34" charset="-128"/>
                        </a:rPr>
                        <a:t>“I will never ever find work again”</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ea typeface="ＭＳ Ｐゴシック" pitchFamily="34" charset="-128"/>
                        </a:rPr>
                        <a:t>“How can I improve for my next interview?”</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1024335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Instead: Do not generalise from one imperfection to everything!</a:t>
            </a:r>
          </a:p>
        </p:txBody>
      </p:sp>
      <p:sp>
        <p:nvSpPr>
          <p:cNvPr id="5" name="Content Placeholder 4"/>
          <p:cNvSpPr>
            <a:spLocks noGrp="1"/>
          </p:cNvSpPr>
          <p:nvPr>
            <p:ph idx="1"/>
          </p:nvPr>
        </p:nvSpPr>
        <p:spPr/>
        <p:txBody>
          <a:bodyPr/>
          <a:lstStyle/>
          <a:p>
            <a:pPr lvl="0" defTabSz="914400" fontAlgn="base"/>
            <a:r>
              <a:rPr lang="en-GB" altLang="de-DE" sz="2400">
                <a:solidFill>
                  <a:srgbClr val="333333"/>
                </a:solidFill>
                <a:latin typeface="Calibri Light"/>
                <a:cs typeface="Times New Roman" panose="02020603050405020304" pitchFamily="18" charset="0"/>
              </a:rPr>
              <a:t>Every human is complex – like a mosaic: we are made up of many small parts that are both good and bad.</a:t>
            </a:r>
            <a:endParaRPr lang="de-DE" altLang="de-DE" sz="2400" dirty="0">
              <a:solidFill>
                <a:srgbClr val="333333"/>
              </a:solidFill>
              <a:latin typeface="Calibri Light"/>
              <a:cs typeface="Times New Roman" panose="02020603050405020304" pitchFamily="18" charset="0"/>
            </a:endParaRPr>
          </a:p>
          <a:p>
            <a:pPr lvl="0" defTabSz="914400" fontAlgn="base"/>
            <a:r>
              <a:rPr lang="en-GB" altLang="de-DE" sz="2400" dirty="0">
                <a:solidFill>
                  <a:srgbClr val="333333"/>
                </a:solidFill>
                <a:latin typeface="Calibri Light"/>
                <a:cs typeface="Times New Roman" panose="02020603050405020304" pitchFamily="18" charset="0"/>
              </a:rPr>
              <a:t>Moreover, there are very different ways to define human characteristics</a:t>
            </a:r>
            <a:r>
              <a:rPr lang="de-DE" altLang="de-DE" sz="2400" dirty="0">
                <a:solidFill>
                  <a:srgbClr val="333333"/>
                </a:solidFill>
                <a:latin typeface="Calibri Light"/>
                <a:cs typeface="Times New Roman" panose="02020603050405020304" pitchFamily="18" charset="0"/>
              </a:rPr>
              <a:t>:</a:t>
            </a:r>
          </a:p>
          <a:p>
            <a:pPr lvl="0" defTabSz="914400" fontAlgn="base"/>
            <a:r>
              <a:rPr lang="en-GB" altLang="de-DE" sz="2400" dirty="0">
                <a:solidFill>
                  <a:srgbClr val="004992"/>
                </a:solidFill>
                <a:latin typeface="Calibri Light"/>
                <a:cs typeface="Times New Roman" panose="02020603050405020304" pitchFamily="18" charset="0"/>
              </a:rPr>
              <a:t>What is happiness?</a:t>
            </a:r>
            <a:r>
              <a:rPr lang="en-GB" altLang="de-DE" sz="2400" dirty="0">
                <a:solidFill>
                  <a:srgbClr val="333333"/>
                </a:solidFill>
                <a:latin typeface="Calibri Light"/>
                <a:cs typeface="Times New Roman" panose="02020603050405020304" pitchFamily="18" charset="0"/>
              </a:rPr>
              <a:t> Being rich, having many friends, good health, success, feeling content???</a:t>
            </a:r>
          </a:p>
          <a:p>
            <a:pPr lvl="0" defTabSz="914400" fontAlgn="base"/>
            <a:r>
              <a:rPr lang="en-GB" altLang="de-DE" sz="2400" dirty="0">
                <a:solidFill>
                  <a:srgbClr val="004992"/>
                </a:solidFill>
                <a:latin typeface="Calibri Light"/>
                <a:cs typeface="Times New Roman" panose="02020603050405020304" pitchFamily="18" charset="0"/>
              </a:rPr>
              <a:t>What is intelligence?</a:t>
            </a:r>
            <a:r>
              <a:rPr lang="en-GB" altLang="de-DE" sz="2400" dirty="0">
                <a:solidFill>
                  <a:srgbClr val="333333"/>
                </a:solidFill>
                <a:latin typeface="Calibri Light"/>
                <a:cs typeface="Times New Roman" panose="02020603050405020304" pitchFamily="18" charset="0"/>
              </a:rPr>
              <a:t> Brilliant school performance, having a university degree, getting on well with others socially???</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t>Metacognitive Training 8 – Mood</a:t>
            </a:r>
          </a:p>
        </p:txBody>
      </p:sp>
      <p:sp>
        <p:nvSpPr>
          <p:cNvPr id="4" name="Slide Number Placeholder 3"/>
          <p:cNvSpPr>
            <a:spLocks noGrp="1"/>
          </p:cNvSpPr>
          <p:nvPr>
            <p:ph type="sldNum" sz="quarter" idx="12"/>
          </p:nvPr>
        </p:nvSpPr>
        <p:spPr/>
        <p:txBody>
          <a:bodyPr/>
          <a:lstStyle/>
          <a:p>
            <a:pPr>
              <a:defRPr/>
            </a:pPr>
            <a:fld id="{4A534482-F6BF-4471-B504-9F106ABD734D}" type="slidenum">
              <a:rPr lang="de-DE" altLang="de-DE" smtClean="0"/>
              <a:pPr>
                <a:defRPr/>
              </a:pPr>
              <a:t>17</a:t>
            </a:fld>
            <a:endParaRPr lang="de-DE" altLang="de-DE"/>
          </a:p>
        </p:txBody>
      </p:sp>
      <p:pic>
        <p:nvPicPr>
          <p:cNvPr id="8" name="Picture 7"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42" name="Rectangle 2">
            <a:extLst>
              <a:ext uri="{FF2B5EF4-FFF2-40B4-BE49-F238E27FC236}">
                <a16:creationId xmlns:a16="http://schemas.microsoft.com/office/drawing/2014/main" id="{7DC13C44-18DD-456A-B0E4-6CF90BA4C8A2}"/>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a:solidFill>
                  <a:srgbClr val="004992"/>
                </a:solidFill>
                <a:latin typeface="Calibri Light"/>
              </a:rPr>
              <a:t>2. Selective perception</a:t>
            </a:r>
            <a:br>
              <a:rPr lang="en-US" altLang="de-DE" sz="3600">
                <a:solidFill>
                  <a:srgbClr val="004992"/>
                </a:solidFill>
                <a:latin typeface="Calibri Light"/>
              </a:rPr>
            </a:br>
            <a:r>
              <a:rPr lang="en-US" altLang="de-DE">
                <a:solidFill>
                  <a:srgbClr val="004992"/>
                </a:solidFill>
                <a:latin typeface="Calibri Light"/>
              </a:rPr>
              <a:t>What would be a more realistic and helpful evaluation?</a:t>
            </a:r>
            <a:endParaRPr lang="de-DE" altLang="de-DE">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8 – Mood</a:t>
            </a:r>
          </a:p>
        </p:txBody>
      </p:sp>
      <p:sp>
        <p:nvSpPr>
          <p:cNvPr id="3" name="Slide Number Placeholder 2"/>
          <p:cNvSpPr>
            <a:spLocks noGrp="1"/>
          </p:cNvSpPr>
          <p:nvPr>
            <p:ph type="sldNum" sz="quarter" idx="12"/>
          </p:nvPr>
        </p:nvSpPr>
        <p:spPr/>
        <p:txBody>
          <a:bodyPr/>
          <a:lstStyle/>
          <a:p>
            <a:pPr>
              <a:defRPr/>
            </a:pPr>
            <a:fld id="{F1E9B6FB-647B-49E3-AD4A-AB27DBB0704B}" type="slidenum">
              <a:rPr lang="de-DE" altLang="de-DE" smtClean="0"/>
              <a:pPr>
                <a:defRPr/>
              </a:pPr>
              <a:t>18</a:t>
            </a:fld>
            <a:endParaRPr lang="de-DE" altLang="de-DE"/>
          </a:p>
        </p:txBody>
      </p:sp>
      <p:graphicFrame>
        <p:nvGraphicFramePr>
          <p:cNvPr id="9"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3638170667"/>
              </p:ext>
            </p:extLst>
          </p:nvPr>
        </p:nvGraphicFramePr>
        <p:xfrm>
          <a:off x="408955" y="2834640"/>
          <a:ext cx="11375105"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Event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Selective appraisal</a:t>
                      </a:r>
                      <a:endParaRPr kumimoji="0" lang="de-DE" sz="2000" b="0" i="0" u="none" strike="noStrike" cap="none" normalizeH="0" baseline="0" dirty="0">
                        <a:ln>
                          <a:noFill/>
                        </a:ln>
                        <a:solidFill>
                          <a:srgbClr val="000000"/>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Holistic evaluation</a:t>
                      </a:r>
                      <a:endParaRPr kumimoji="0" lang="de-DE" sz="2000" b="0" i="0" u="none" strike="noStrike" cap="none" normalizeH="0" baseline="0" dirty="0">
                        <a:ln>
                          <a:noFill/>
                        </a:ln>
                        <a:solidFill>
                          <a:srgbClr val="000000"/>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You stutter during a discussion</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Angry at yourself</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You have prepared a dessert, which did not taste good</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“This would have to happen to me!”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42" name="Rectangle 2">
            <a:extLst>
              <a:ext uri="{FF2B5EF4-FFF2-40B4-BE49-F238E27FC236}">
                <a16:creationId xmlns:a16="http://schemas.microsoft.com/office/drawing/2014/main" id="{7DC13C44-18DD-456A-B0E4-6CF90BA4C8A2}"/>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a:solidFill>
                  <a:srgbClr val="004992"/>
                </a:solidFill>
                <a:latin typeface="Calibri Light"/>
              </a:rPr>
              <a:t>2. Selective perception</a:t>
            </a:r>
            <a:br>
              <a:rPr lang="en-US" altLang="de-DE" sz="3600">
                <a:solidFill>
                  <a:srgbClr val="004992"/>
                </a:solidFill>
                <a:latin typeface="Calibri Light"/>
              </a:rPr>
            </a:br>
            <a:r>
              <a:rPr lang="en-US" altLang="de-DE">
                <a:solidFill>
                  <a:srgbClr val="004992"/>
                </a:solidFill>
                <a:latin typeface="Calibri Light"/>
              </a:rPr>
              <a:t>What would be a more realistic and helpful evaluation?</a:t>
            </a:r>
            <a:endParaRPr lang="de-DE" altLang="de-DE">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8 – Mood</a:t>
            </a:r>
          </a:p>
        </p:txBody>
      </p:sp>
      <p:sp>
        <p:nvSpPr>
          <p:cNvPr id="3" name="Slide Number Placeholder 2"/>
          <p:cNvSpPr>
            <a:spLocks noGrp="1"/>
          </p:cNvSpPr>
          <p:nvPr>
            <p:ph type="sldNum" sz="quarter" idx="12"/>
          </p:nvPr>
        </p:nvSpPr>
        <p:spPr/>
        <p:txBody>
          <a:bodyPr/>
          <a:lstStyle/>
          <a:p>
            <a:pPr>
              <a:defRPr/>
            </a:pPr>
            <a:fld id="{F1E9B6FB-647B-49E3-AD4A-AB27DBB0704B}" type="slidenum">
              <a:rPr lang="de-DE" altLang="de-DE" smtClean="0"/>
              <a:pPr>
                <a:defRPr/>
              </a:pPr>
              <a:t>19</a:t>
            </a:fld>
            <a:endParaRPr lang="de-DE" altLang="de-DE"/>
          </a:p>
        </p:txBody>
      </p:sp>
      <p:graphicFrame>
        <p:nvGraphicFramePr>
          <p:cNvPr id="9"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1084955102"/>
              </p:ext>
            </p:extLst>
          </p:nvPr>
        </p:nvGraphicFramePr>
        <p:xfrm>
          <a:off x="408955" y="2834640"/>
          <a:ext cx="11375105"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Event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Selective appraisal</a:t>
                      </a:r>
                      <a:endParaRPr kumimoji="0" lang="de-DE" sz="2000" b="0" i="0" u="none" strike="noStrike" cap="none" normalizeH="0" baseline="0" dirty="0">
                        <a:ln>
                          <a:noFill/>
                        </a:ln>
                        <a:solidFill>
                          <a:srgbClr val="000000"/>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Holistic evaluation</a:t>
                      </a:r>
                      <a:endParaRPr kumimoji="0" lang="de-DE" sz="2000" b="0" i="0" u="none" strike="noStrike" cap="none" normalizeH="0" baseline="0" dirty="0">
                        <a:ln>
                          <a:noFill/>
                        </a:ln>
                        <a:solidFill>
                          <a:srgbClr val="000000"/>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You stutter during a discussion</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Angry at yourself</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“This also happens to others and apart from the stuttering my contribution was appreciated.”</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You have prepared a dessert, which did not taste good</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“This would have to happen to me!”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04355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40" name="Rectangle 31">
            <a:extLst>
              <a:ext uri="{FF2B5EF4-FFF2-40B4-BE49-F238E27FC236}">
                <a16:creationId xmlns:a16="http://schemas.microsoft.com/office/drawing/2014/main" id="{9794C6B4-D79D-4AA8-B65B-35D94FFC3D97}"/>
              </a:ext>
            </a:extLst>
          </p:cNvPr>
          <p:cNvSpPr>
            <a:spLocks noChangeArrowheads="1"/>
          </p:cNvSpPr>
          <p:nvPr/>
        </p:nvSpPr>
        <p:spPr bwMode="auto">
          <a:xfrm>
            <a:off x="408954" y="5530006"/>
            <a:ext cx="11376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57188" indent="-357188">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marL="0" indent="0" eaLnBrk="1" hangingPunct="1">
              <a:lnSpc>
                <a:spcPct val="105000"/>
              </a:lnSpc>
              <a:spcBef>
                <a:spcPts val="1999"/>
              </a:spcBef>
              <a:spcAft>
                <a:spcPts val="0"/>
              </a:spcAft>
              <a:buNone/>
            </a:pPr>
            <a:r>
              <a:rPr lang="en-US" altLang="de-DE" sz="2000" b="0">
                <a:solidFill>
                  <a:srgbClr val="004992"/>
                </a:solidFill>
                <a:latin typeface="Calibri Light"/>
              </a:rPr>
              <a:t>“Mind-reading”:</a:t>
            </a:r>
            <a:r>
              <a:rPr lang="en-US" altLang="de-DE" sz="2000" b="0">
                <a:solidFill>
                  <a:srgbClr val="333333"/>
                </a:solidFill>
                <a:latin typeface="Calibri Light"/>
              </a:rPr>
              <a:t> </a:t>
            </a:r>
            <a:r>
              <a:rPr lang="en-US" altLang="de-DE" sz="2000" b="0" dirty="0">
                <a:solidFill>
                  <a:srgbClr val="333333"/>
                </a:solidFill>
                <a:latin typeface="Calibri Light"/>
              </a:rPr>
              <a:t>Avoid over-interpreting other peoples’ </a:t>
            </a:r>
            <a:r>
              <a:rPr lang="en-US" altLang="de-DE" sz="2000" b="0" dirty="0" err="1">
                <a:solidFill>
                  <a:srgbClr val="333333"/>
                </a:solidFill>
                <a:latin typeface="Calibri Light"/>
              </a:rPr>
              <a:t>behaviour</a:t>
            </a:r>
            <a:r>
              <a:rPr lang="en-US" altLang="de-DE" sz="2000" b="0" dirty="0">
                <a:solidFill>
                  <a:srgbClr val="333333"/>
                </a:solidFill>
                <a:latin typeface="Calibri Light"/>
              </a:rPr>
              <a:t>.</a:t>
            </a:r>
            <a:r>
              <a:rPr lang="de-DE" altLang="de-DE" sz="2000" b="0" dirty="0">
                <a:solidFill>
                  <a:srgbClr val="333333"/>
                </a:solidFill>
                <a:latin typeface="Calibri Light"/>
              </a:rPr>
              <a:t> </a:t>
            </a:r>
            <a:r>
              <a:rPr lang="de-DE" altLang="de-DE" sz="2000" b="0" dirty="0" err="1">
                <a:solidFill>
                  <a:srgbClr val="333333"/>
                </a:solidFill>
                <a:latin typeface="Calibri Light"/>
              </a:rPr>
              <a:t>There</a:t>
            </a:r>
            <a:r>
              <a:rPr lang="de-DE" altLang="de-DE" sz="2000" b="0" dirty="0">
                <a:solidFill>
                  <a:srgbClr val="333333"/>
                </a:solidFill>
                <a:latin typeface="Calibri Light"/>
              </a:rPr>
              <a:t> </a:t>
            </a:r>
            <a:r>
              <a:rPr lang="de-DE" altLang="de-DE" sz="2000" b="0" dirty="0" err="1">
                <a:solidFill>
                  <a:srgbClr val="333333"/>
                </a:solidFill>
                <a:latin typeface="Calibri Light"/>
              </a:rPr>
              <a:t>can</a:t>
            </a:r>
            <a:r>
              <a:rPr lang="de-DE" altLang="de-DE" sz="2000" b="0" dirty="0">
                <a:solidFill>
                  <a:srgbClr val="333333"/>
                </a:solidFill>
                <a:latin typeface="Calibri Light"/>
              </a:rPr>
              <a:t> </a:t>
            </a:r>
            <a:r>
              <a:rPr lang="de-DE" altLang="de-DE" sz="2000" b="0" dirty="0" err="1">
                <a:solidFill>
                  <a:srgbClr val="333333"/>
                </a:solidFill>
                <a:latin typeface="Calibri Light"/>
              </a:rPr>
              <a:t>be</a:t>
            </a:r>
            <a:r>
              <a:rPr lang="de-DE" altLang="de-DE" sz="2000" b="0" dirty="0">
                <a:solidFill>
                  <a:srgbClr val="333333"/>
                </a:solidFill>
                <a:latin typeface="Calibri Light"/>
              </a:rPr>
              <a:t> </a:t>
            </a:r>
            <a:r>
              <a:rPr lang="de-DE" altLang="de-DE" sz="2000" b="0" dirty="0" err="1">
                <a:solidFill>
                  <a:srgbClr val="333333"/>
                </a:solidFill>
                <a:latin typeface="Calibri Light"/>
              </a:rPr>
              <a:t>many</a:t>
            </a:r>
            <a:r>
              <a:rPr lang="de-DE" altLang="de-DE" sz="2000" b="0" dirty="0">
                <a:solidFill>
                  <a:srgbClr val="333333"/>
                </a:solidFill>
                <a:latin typeface="Calibri Light"/>
              </a:rPr>
              <a:t> </a:t>
            </a:r>
            <a:r>
              <a:rPr lang="de-DE" altLang="de-DE" sz="2000" b="0" dirty="0" err="1">
                <a:solidFill>
                  <a:srgbClr val="333333"/>
                </a:solidFill>
                <a:latin typeface="Calibri Light"/>
              </a:rPr>
              <a:t>possibilities</a:t>
            </a:r>
            <a:r>
              <a:rPr lang="de-DE" altLang="de-DE" sz="2000" b="0" dirty="0">
                <a:solidFill>
                  <a:srgbClr val="333333"/>
                </a:solidFill>
                <a:latin typeface="Calibri Light"/>
              </a:rPr>
              <a:t> </a:t>
            </a:r>
            <a:r>
              <a:rPr lang="de-DE" altLang="de-DE" sz="2000" b="0" dirty="0" err="1">
                <a:solidFill>
                  <a:srgbClr val="333333"/>
                </a:solidFill>
                <a:latin typeface="Calibri Light"/>
              </a:rPr>
              <a:t>to</a:t>
            </a:r>
            <a:r>
              <a:rPr lang="de-DE" altLang="de-DE" sz="2000" b="0" dirty="0">
                <a:solidFill>
                  <a:srgbClr val="333333"/>
                </a:solidFill>
                <a:latin typeface="Calibri Light"/>
              </a:rPr>
              <a:t> </a:t>
            </a:r>
            <a:r>
              <a:rPr lang="de-DE" altLang="de-DE" sz="2000" b="0" dirty="0" err="1">
                <a:solidFill>
                  <a:srgbClr val="333333"/>
                </a:solidFill>
                <a:latin typeface="Calibri Light"/>
              </a:rPr>
              <a:t>explain</a:t>
            </a:r>
            <a:r>
              <a:rPr lang="de-DE" altLang="de-DE" sz="2000" b="0" dirty="0">
                <a:solidFill>
                  <a:srgbClr val="333333"/>
                </a:solidFill>
                <a:latin typeface="Calibri Light"/>
              </a:rPr>
              <a:t> a </a:t>
            </a:r>
            <a:r>
              <a:rPr lang="de-DE" altLang="de-DE" sz="2000" b="0" dirty="0" err="1">
                <a:solidFill>
                  <a:srgbClr val="333333"/>
                </a:solidFill>
                <a:latin typeface="Calibri Light"/>
              </a:rPr>
              <a:t>situation</a:t>
            </a:r>
            <a:r>
              <a:rPr lang="de-DE" altLang="de-DE" sz="2000" b="0" dirty="0">
                <a:solidFill>
                  <a:srgbClr val="333333"/>
                </a:solidFill>
                <a:latin typeface="Calibri Light"/>
              </a:rPr>
              <a:t>!</a:t>
            </a:r>
            <a:r>
              <a:rPr lang="en-US" altLang="de-DE" sz="2000" b="0" dirty="0">
                <a:solidFill>
                  <a:srgbClr val="333333"/>
                </a:solidFill>
                <a:latin typeface="Calibri Light"/>
              </a:rPr>
              <a:t> 	</a:t>
            </a:r>
          </a:p>
        </p:txBody>
      </p:sp>
      <p:sp>
        <p:nvSpPr>
          <p:cNvPr id="56342" name="Rectangle 2">
            <a:extLst>
              <a:ext uri="{FF2B5EF4-FFF2-40B4-BE49-F238E27FC236}">
                <a16:creationId xmlns:a16="http://schemas.microsoft.com/office/drawing/2014/main" id="{7DC13C44-18DD-456A-B0E4-6CF90BA4C8A2}"/>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a:solidFill>
                  <a:srgbClr val="004992"/>
                </a:solidFill>
                <a:latin typeface="Calibri Light"/>
              </a:rPr>
              <a:t>2. Selective perception</a:t>
            </a:r>
            <a:br>
              <a:rPr lang="en-US" altLang="de-DE" sz="3600">
                <a:solidFill>
                  <a:srgbClr val="004992"/>
                </a:solidFill>
                <a:latin typeface="Calibri Light"/>
              </a:rPr>
            </a:br>
            <a:r>
              <a:rPr lang="en-US" altLang="de-DE">
                <a:solidFill>
                  <a:srgbClr val="004992"/>
                </a:solidFill>
                <a:latin typeface="Calibri Light"/>
              </a:rPr>
              <a:t>What would be a more realistic and helpful evaluation?</a:t>
            </a:r>
            <a:endParaRPr lang="de-DE" altLang="de-DE">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8 – Mood</a:t>
            </a:r>
          </a:p>
        </p:txBody>
      </p:sp>
      <p:sp>
        <p:nvSpPr>
          <p:cNvPr id="3" name="Slide Number Placeholder 2"/>
          <p:cNvSpPr>
            <a:spLocks noGrp="1"/>
          </p:cNvSpPr>
          <p:nvPr>
            <p:ph type="sldNum" sz="quarter" idx="12"/>
          </p:nvPr>
        </p:nvSpPr>
        <p:spPr/>
        <p:txBody>
          <a:bodyPr/>
          <a:lstStyle/>
          <a:p>
            <a:pPr>
              <a:defRPr/>
            </a:pPr>
            <a:fld id="{F1E9B6FB-647B-49E3-AD4A-AB27DBB0704B}" type="slidenum">
              <a:rPr lang="de-DE" altLang="de-DE" smtClean="0"/>
              <a:pPr>
                <a:defRPr/>
              </a:pPr>
              <a:t>20</a:t>
            </a:fld>
            <a:endParaRPr lang="de-DE" altLang="de-DE"/>
          </a:p>
        </p:txBody>
      </p:sp>
      <p:graphicFrame>
        <p:nvGraphicFramePr>
          <p:cNvPr id="9"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1258110008"/>
              </p:ext>
            </p:extLst>
          </p:nvPr>
        </p:nvGraphicFramePr>
        <p:xfrm>
          <a:off x="408955" y="2834640"/>
          <a:ext cx="11375105"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Event</a:t>
                      </a:r>
                      <a:endParaRPr kumimoji="0" lang="de-DE" sz="2000" b="0" i="0" u="none" strike="noStrike" cap="none" normalizeH="0" baseline="0" dirty="0">
                        <a:ln>
                          <a:noFill/>
                        </a:ln>
                        <a:solidFill>
                          <a:srgbClr val="000000"/>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Selective appraisal</a:t>
                      </a:r>
                      <a:endParaRPr kumimoji="0" lang="de-DE" sz="2000" b="0" i="0" u="none" strike="noStrike" cap="none" normalizeH="0" baseline="0" dirty="0">
                        <a:ln>
                          <a:noFill/>
                        </a:ln>
                        <a:solidFill>
                          <a:srgbClr val="000000"/>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Holistic evaluation</a:t>
                      </a:r>
                      <a:endParaRPr kumimoji="0" lang="de-DE" sz="2000" b="0" i="0" u="none" strike="noStrike" cap="none" normalizeH="0" baseline="0" dirty="0">
                        <a:ln>
                          <a:noFill/>
                        </a:ln>
                        <a:solidFill>
                          <a:srgbClr val="000000"/>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You stutter during a discussion</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Angry at yourself</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“This also happens to others and apart from the stuttering my contribution was appreciated.”</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You have prepared a dessert, which did not taste good</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“This would have to happen to me!”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ea typeface="ＭＳ Ｐゴシック" pitchFamily="34" charset="-128"/>
                        </a:rPr>
                        <a:t>The main dish tasted very good, good conversation during meal.</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06457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0536F1D2-EDC6-4C15-B947-769735C0B2A5}"/>
              </a:ext>
            </a:extLst>
          </p:cNvPr>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a:solidFill>
                  <a:srgbClr val="004992"/>
                </a:solidFill>
                <a:latin typeface="Calibri Light"/>
              </a:rPr>
              <a:t>3. Applying your own standards as the ultimate measurement</a:t>
            </a:r>
            <a:endParaRPr lang="de-DE" altLang="de-DE" sz="3600" dirty="0">
              <a:solidFill>
                <a:srgbClr val="004992"/>
              </a:solidFill>
              <a:latin typeface="Calibri Light"/>
            </a:endParaRPr>
          </a:p>
        </p:txBody>
      </p:sp>
      <p:sp>
        <p:nvSpPr>
          <p:cNvPr id="4" name="Content Placeholder 3"/>
          <p:cNvSpPr>
            <a:spLocks noGrp="1"/>
          </p:cNvSpPr>
          <p:nvPr>
            <p:ph idx="1"/>
          </p:nvPr>
        </p:nvSpPr>
        <p:spPr/>
        <p:txBody>
          <a:bodyPr/>
          <a:lstStyle/>
          <a:p>
            <a:pPr>
              <a:buClr>
                <a:srgbClr val="333333"/>
              </a:buClr>
            </a:pPr>
            <a:r>
              <a:rPr lang="en-US" sz="2400" dirty="0">
                <a:solidFill>
                  <a:srgbClr val="004992"/>
                </a:solidFill>
                <a:latin typeface="Calibri Light"/>
              </a:rPr>
              <a:t>There is a difference between how I judge myself and how others judge me!</a:t>
            </a:r>
          </a:p>
          <a:p>
            <a:pPr marL="342900" indent="-342900">
              <a:buClr>
                <a:srgbClr val="333333"/>
              </a:buClr>
              <a:buFont typeface="WingDings"/>
              <a:buChar char=""/>
            </a:pPr>
            <a:r>
              <a:rPr lang="en-US" sz="2400" dirty="0">
                <a:solidFill>
                  <a:srgbClr val="333333"/>
                </a:solidFill>
                <a:latin typeface="Calibri Light"/>
              </a:rPr>
              <a:t>If I consider myself worthless, ugly etc., others do not necessarily share this view.</a:t>
            </a:r>
          </a:p>
          <a:p>
            <a:pPr marL="342900" indent="-342900">
              <a:buClr>
                <a:srgbClr val="333333"/>
              </a:buClr>
              <a:buFont typeface="WingDings"/>
              <a:buChar char=""/>
            </a:pPr>
            <a:r>
              <a:rPr lang="en-US" sz="2400" dirty="0">
                <a:solidFill>
                  <a:srgbClr val="333333"/>
                </a:solidFill>
                <a:latin typeface="Calibri Light"/>
              </a:rPr>
              <a:t>There are often multiple opinions/judgments/preferences. Others may not agree with my understanding of intelligence or looks, etc.</a:t>
            </a:r>
          </a:p>
        </p:txBody>
      </p:sp>
      <p:sp>
        <p:nvSpPr>
          <p:cNvPr id="2" name="Footer Placeholder 1"/>
          <p:cNvSpPr>
            <a:spLocks noGrp="1"/>
          </p:cNvSpPr>
          <p:nvPr>
            <p:ph type="ftr" sz="quarter" idx="11"/>
          </p:nvPr>
        </p:nvSpPr>
        <p:spPr/>
        <p:txBody>
          <a:bodyPr/>
          <a:lstStyle/>
          <a:p>
            <a:pPr>
              <a:defRPr/>
            </a:pPr>
            <a:r>
              <a:rPr lang="de-DE"/>
              <a:t>Metacognitive Training 8 – Mood</a:t>
            </a:r>
          </a:p>
        </p:txBody>
      </p:sp>
      <p:sp>
        <p:nvSpPr>
          <p:cNvPr id="3" name="Slide Number Placeholder 2"/>
          <p:cNvSpPr>
            <a:spLocks noGrp="1"/>
          </p:cNvSpPr>
          <p:nvPr>
            <p:ph type="sldNum" sz="quarter" idx="12"/>
          </p:nvPr>
        </p:nvSpPr>
        <p:spPr/>
        <p:txBody>
          <a:bodyPr/>
          <a:lstStyle/>
          <a:p>
            <a:pPr>
              <a:defRPr/>
            </a:pPr>
            <a:fld id="{F1E9B6FB-647B-49E3-AD4A-AB27DBB0704B}" type="slidenum">
              <a:rPr lang="de-DE" altLang="de-DE" smtClean="0"/>
              <a:pPr>
                <a:defRPr/>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a:solidFill>
                  <a:srgbClr val="004992"/>
                </a:solidFill>
                <a:latin typeface="Calibri Light"/>
              </a:rPr>
              <a:t>4. Denial of positive feedback, but uncritical acceptance of negative feedback!</a:t>
            </a:r>
            <a:br>
              <a:rPr lang="en-US" sz="3600" dirty="0">
                <a:solidFill>
                  <a:srgbClr val="004992"/>
                </a:solidFill>
                <a:latin typeface="Calibri Light"/>
              </a:rPr>
            </a:br>
            <a:r>
              <a:rPr lang="en-US" dirty="0">
                <a:solidFill>
                  <a:srgbClr val="004992"/>
                </a:solidFill>
                <a:latin typeface="Calibri Light"/>
              </a:rPr>
              <a:t>What would be a more realistic and helpful evaluation?</a:t>
            </a:r>
          </a:p>
        </p:txBody>
      </p:sp>
      <p:sp>
        <p:nvSpPr>
          <p:cNvPr id="2" name="Footer Placeholder 1"/>
          <p:cNvSpPr>
            <a:spLocks noGrp="1"/>
          </p:cNvSpPr>
          <p:nvPr>
            <p:ph type="ftr" sz="quarter" idx="11"/>
          </p:nvPr>
        </p:nvSpPr>
        <p:spPr/>
        <p:txBody>
          <a:bodyPr/>
          <a:lstStyle/>
          <a:p>
            <a:pPr>
              <a:defRPr/>
            </a:pPr>
            <a:r>
              <a:rPr lang="de-DE"/>
              <a:t>Metacognitive Training 8 – Mood</a:t>
            </a:r>
          </a:p>
        </p:txBody>
      </p:sp>
      <p:sp>
        <p:nvSpPr>
          <p:cNvPr id="3" name="Slide Number Placeholder 2"/>
          <p:cNvSpPr>
            <a:spLocks noGrp="1"/>
          </p:cNvSpPr>
          <p:nvPr>
            <p:ph type="sldNum" sz="quarter" idx="12"/>
          </p:nvPr>
        </p:nvSpPr>
        <p:spPr/>
        <p:txBody>
          <a:bodyPr/>
          <a:lstStyle/>
          <a:p>
            <a:pPr>
              <a:defRPr/>
            </a:pPr>
            <a:fld id="{F1E9B6FB-647B-49E3-AD4A-AB27DBB0704B}" type="slidenum">
              <a:rPr lang="de-DE" altLang="de-DE" smtClean="0"/>
              <a:pPr>
                <a:defRPr/>
              </a:pPr>
              <a:t>22</a:t>
            </a:fld>
            <a:endParaRPr lang="de-DE" altLang="de-DE"/>
          </a:p>
        </p:txBody>
      </p:sp>
      <p:graphicFrame>
        <p:nvGraphicFramePr>
          <p:cNvPr id="10"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2389136103"/>
              </p:ext>
            </p:extLst>
          </p:nvPr>
        </p:nvGraphicFramePr>
        <p:xfrm>
          <a:off x="411480" y="2612383"/>
          <a:ext cx="11375136" cy="3886200"/>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Event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00000"/>
                          </a:solidFill>
                          <a:effectLst/>
                          <a:latin typeface="Calibri Light"/>
                        </a:rPr>
                        <a:t>Depressive evaluation</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Positive/constructive evaluation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You receive</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compliments for</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your performance.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rPr>
                        <a:t>“That person only tries to flatter me … he/she is dishonest.”; “Only he/she thinks that way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You are criticised!</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rPr>
                        <a:t>“I’ve been exposed, I am worthless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90756" y="3429000"/>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28262" y="5009728"/>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a:solidFill>
                  <a:srgbClr val="004992"/>
                </a:solidFill>
                <a:latin typeface="Calibri Light"/>
              </a:rPr>
              <a:t>4. Denial of positive feedback, but uncritical acceptance of negative feedback!</a:t>
            </a:r>
            <a:br>
              <a:rPr lang="en-US" sz="3600" dirty="0">
                <a:solidFill>
                  <a:srgbClr val="004992"/>
                </a:solidFill>
                <a:latin typeface="Calibri Light"/>
              </a:rPr>
            </a:br>
            <a:r>
              <a:rPr lang="en-US" dirty="0">
                <a:solidFill>
                  <a:srgbClr val="004992"/>
                </a:solidFill>
                <a:latin typeface="Calibri Light"/>
              </a:rPr>
              <a:t>What would be a more realistic and helpful evaluation?</a:t>
            </a:r>
          </a:p>
        </p:txBody>
      </p:sp>
      <p:sp>
        <p:nvSpPr>
          <p:cNvPr id="2" name="Footer Placeholder 1"/>
          <p:cNvSpPr>
            <a:spLocks noGrp="1"/>
          </p:cNvSpPr>
          <p:nvPr>
            <p:ph type="ftr" sz="quarter" idx="11"/>
          </p:nvPr>
        </p:nvSpPr>
        <p:spPr/>
        <p:txBody>
          <a:bodyPr/>
          <a:lstStyle/>
          <a:p>
            <a:pPr>
              <a:defRPr/>
            </a:pPr>
            <a:r>
              <a:rPr lang="de-DE"/>
              <a:t>Metacognitive Training 8 – Mood</a:t>
            </a:r>
          </a:p>
        </p:txBody>
      </p:sp>
      <p:sp>
        <p:nvSpPr>
          <p:cNvPr id="3" name="Slide Number Placeholder 2"/>
          <p:cNvSpPr>
            <a:spLocks noGrp="1"/>
          </p:cNvSpPr>
          <p:nvPr>
            <p:ph type="sldNum" sz="quarter" idx="12"/>
          </p:nvPr>
        </p:nvSpPr>
        <p:spPr/>
        <p:txBody>
          <a:bodyPr/>
          <a:lstStyle/>
          <a:p>
            <a:pPr>
              <a:defRPr/>
            </a:pPr>
            <a:fld id="{F1E9B6FB-647B-49E3-AD4A-AB27DBB0704B}" type="slidenum">
              <a:rPr lang="de-DE" altLang="de-DE" smtClean="0"/>
              <a:pPr>
                <a:defRPr/>
              </a:pPr>
              <a:t>23</a:t>
            </a:fld>
            <a:endParaRPr lang="de-DE" altLang="de-DE"/>
          </a:p>
        </p:txBody>
      </p:sp>
      <p:graphicFrame>
        <p:nvGraphicFramePr>
          <p:cNvPr id="10"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491109842"/>
              </p:ext>
            </p:extLst>
          </p:nvPr>
        </p:nvGraphicFramePr>
        <p:xfrm>
          <a:off x="411480" y="2612383"/>
          <a:ext cx="11375136" cy="3886200"/>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Event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00000"/>
                          </a:solidFill>
                          <a:effectLst/>
                          <a:latin typeface="Calibri Light"/>
                        </a:rPr>
                        <a:t>Depressive evaluation</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Positive/constructive evaluation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You receive</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compliments for</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your performance.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rPr>
                        <a:t>“That person only tries to flatter me … he/she is dishonest.”; “Only he/she thinks that way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“Great that someone acknowledges my achievement!”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You are criticised!</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rPr>
                        <a:t>“I’ve been exposed, I am worthless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90756" y="3429000"/>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28262" y="5009728"/>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98987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a:solidFill>
                  <a:srgbClr val="004992"/>
                </a:solidFill>
                <a:latin typeface="Calibri Light"/>
              </a:rPr>
              <a:t>4. Denial of positive feedback, but uncritical acceptance of negative feedback!</a:t>
            </a:r>
            <a:br>
              <a:rPr lang="en-US" sz="3600" dirty="0">
                <a:solidFill>
                  <a:srgbClr val="004992"/>
                </a:solidFill>
                <a:latin typeface="Calibri Light"/>
              </a:rPr>
            </a:br>
            <a:r>
              <a:rPr lang="en-US" dirty="0">
                <a:solidFill>
                  <a:srgbClr val="004992"/>
                </a:solidFill>
                <a:latin typeface="Calibri Light"/>
              </a:rPr>
              <a:t>What would be a more realistic and helpful evaluation?</a:t>
            </a:r>
          </a:p>
        </p:txBody>
      </p:sp>
      <p:sp>
        <p:nvSpPr>
          <p:cNvPr id="2" name="Footer Placeholder 1"/>
          <p:cNvSpPr>
            <a:spLocks noGrp="1"/>
          </p:cNvSpPr>
          <p:nvPr>
            <p:ph type="ftr" sz="quarter" idx="11"/>
          </p:nvPr>
        </p:nvSpPr>
        <p:spPr/>
        <p:txBody>
          <a:bodyPr/>
          <a:lstStyle/>
          <a:p>
            <a:pPr>
              <a:defRPr/>
            </a:pPr>
            <a:r>
              <a:rPr lang="de-DE"/>
              <a:t>Metacognitive Training 8 – Mood</a:t>
            </a:r>
          </a:p>
        </p:txBody>
      </p:sp>
      <p:sp>
        <p:nvSpPr>
          <p:cNvPr id="3" name="Slide Number Placeholder 2"/>
          <p:cNvSpPr>
            <a:spLocks noGrp="1"/>
          </p:cNvSpPr>
          <p:nvPr>
            <p:ph type="sldNum" sz="quarter" idx="12"/>
          </p:nvPr>
        </p:nvSpPr>
        <p:spPr/>
        <p:txBody>
          <a:bodyPr/>
          <a:lstStyle/>
          <a:p>
            <a:pPr>
              <a:defRPr/>
            </a:pPr>
            <a:fld id="{F1E9B6FB-647B-49E3-AD4A-AB27DBB0704B}" type="slidenum">
              <a:rPr lang="de-DE" altLang="de-DE" smtClean="0"/>
              <a:pPr>
                <a:defRPr/>
              </a:pPr>
              <a:t>24</a:t>
            </a:fld>
            <a:endParaRPr lang="de-DE" altLang="de-DE"/>
          </a:p>
        </p:txBody>
      </p:sp>
      <p:graphicFrame>
        <p:nvGraphicFramePr>
          <p:cNvPr id="10"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4182876326"/>
              </p:ext>
            </p:extLst>
          </p:nvPr>
        </p:nvGraphicFramePr>
        <p:xfrm>
          <a:off x="411480" y="2612383"/>
          <a:ext cx="11375136" cy="3886200"/>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Event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00000"/>
                          </a:solidFill>
                          <a:effectLst/>
                          <a:latin typeface="Calibri Light"/>
                        </a:rPr>
                        <a:t>Depressive evaluation</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Positive/constructive evaluation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You receive</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compliments for</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your performance.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rPr>
                        <a:t>“That person only tries to flatter me … he/she is dishonest.”; “Only he/she thinks that way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“Great that someone acknowledges my achievement!”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You are criticised!</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rPr>
                        <a:t>“I’ve been exposed, I am worthless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“The other person might have had a bad day.”; “Can I benefit from the feedback?”</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90756" y="3429000"/>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28262" y="5009728"/>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98598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Calibri Light"/>
              </a:rPr>
              <a:t>5. “All-or-Nothing-Thinking”/ Catastrophic thinking</a:t>
            </a:r>
            <a:br>
              <a:rPr lang="en-US" sz="3600">
                <a:solidFill>
                  <a:srgbClr val="004992"/>
                </a:solidFill>
                <a:latin typeface="Calibri Light"/>
              </a:rPr>
            </a:br>
            <a:r>
              <a:rPr lang="en-US">
                <a:solidFill>
                  <a:srgbClr val="004992"/>
                </a:solidFill>
                <a:latin typeface="Calibri Light"/>
              </a:rPr>
              <a:t>What could be a more realistic and helpful evaluation?</a:t>
            </a:r>
            <a:endParaRPr lang="en-US"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8 – Mood</a:t>
            </a:r>
          </a:p>
        </p:txBody>
      </p:sp>
      <p:sp>
        <p:nvSpPr>
          <p:cNvPr id="3" name="Slide Number Placeholder 2"/>
          <p:cNvSpPr>
            <a:spLocks noGrp="1"/>
          </p:cNvSpPr>
          <p:nvPr>
            <p:ph type="sldNum" sz="quarter" idx="12"/>
          </p:nvPr>
        </p:nvSpPr>
        <p:spPr/>
        <p:txBody>
          <a:bodyPr/>
          <a:lstStyle/>
          <a:p>
            <a:pPr>
              <a:defRPr/>
            </a:pPr>
            <a:fld id="{F1E9B6FB-647B-49E3-AD4A-AB27DBB0704B}" type="slidenum">
              <a:rPr lang="de-DE" altLang="de-DE" smtClean="0"/>
              <a:pPr>
                <a:defRPr/>
              </a:pPr>
              <a:t>25</a:t>
            </a:fld>
            <a:endParaRPr lang="de-DE" altLang="de-DE"/>
          </a:p>
        </p:txBody>
      </p:sp>
      <p:graphicFrame>
        <p:nvGraphicFramePr>
          <p:cNvPr id="8" name="Group 48">
            <a:extLst>
              <a:ext uri="{FF2B5EF4-FFF2-40B4-BE49-F238E27FC236}">
                <a16:creationId xmlns:a16="http://schemas.microsoft.com/office/drawing/2014/main" id="{0A2BD3DC-2A04-4616-A60C-E921AAEC851E}"/>
              </a:ext>
            </a:extLst>
          </p:cNvPr>
          <p:cNvGraphicFramePr>
            <a:graphicFrameLocks noGrp="1"/>
          </p:cNvGraphicFramePr>
          <p:nvPr>
            <p:extLst>
              <p:ext uri="{D42A27DB-BD31-4B8C-83A1-F6EECF244321}">
                <p14:modId xmlns:p14="http://schemas.microsoft.com/office/powerpoint/2010/main" val="3755027012"/>
              </p:ext>
            </p:extLst>
          </p:nvPr>
        </p:nvGraphicFramePr>
        <p:xfrm>
          <a:off x="408955" y="2204864"/>
          <a:ext cx="11376000" cy="17830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Event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0" u="none" strike="noStrike" cap="none" normalizeH="0" baseline="0" dirty="0">
                          <a:ln>
                            <a:noFill/>
                          </a:ln>
                          <a:solidFill>
                            <a:srgbClr val="000000"/>
                          </a:solidFill>
                          <a:effectLst/>
                          <a:latin typeface="Calibri Light"/>
                        </a:rPr>
                        <a:t>Depressive appraisal</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Positive/constructive evaluation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Your boss does not say hello to you.</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0" u="none" strike="noStrike" cap="none" normalizeH="0" baseline="0">
                          <a:ln>
                            <a:noFill/>
                          </a:ln>
                          <a:solidFill>
                            <a:srgbClr val="333333"/>
                          </a:solidFill>
                          <a:effectLst/>
                          <a:latin typeface="Calibri Light"/>
                          <a:ea typeface="ＭＳ Ｐゴシック" pitchFamily="34" charset="-128"/>
                        </a:rPr>
                        <a:t>“I’m </a:t>
                      </a:r>
                      <a:r>
                        <a:rPr kumimoji="0" lang="en-US" sz="2000" b="1" i="0" u="none" strike="noStrike" cap="none" normalizeH="0" baseline="0" dirty="0">
                          <a:ln>
                            <a:noFill/>
                          </a:ln>
                          <a:solidFill>
                            <a:srgbClr val="333333"/>
                          </a:solidFill>
                          <a:effectLst/>
                          <a:latin typeface="Calibri Light"/>
                          <a:ea typeface="ＭＳ Ｐゴシック" pitchFamily="34" charset="-128"/>
                        </a:rPr>
                        <a:t>going to </a:t>
                      </a:r>
                      <a:r>
                        <a:rPr kumimoji="0" lang="en-US" sz="2000" b="1" i="0" u="none" strike="noStrike" cap="none" normalizeH="0" baseline="0">
                          <a:ln>
                            <a:noFill/>
                          </a:ln>
                          <a:solidFill>
                            <a:srgbClr val="333333"/>
                          </a:solidFill>
                          <a:effectLst/>
                          <a:latin typeface="Calibri Light"/>
                          <a:ea typeface="ＭＳ Ｐゴシック" pitchFamily="34" charset="-128"/>
                        </a:rPr>
                        <a:t>be fired”</a:t>
                      </a:r>
                      <a:endParaRPr kumimoji="0" lang="en-US" sz="2000" b="1" i="0"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ea typeface="ＭＳ Ｐゴシック" pitchFamily="34" charset="-128"/>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1" descr="sadness - P Keigan - flickr - ccc - nicht bearbeitbar">
            <a:extLst>
              <a:ext uri="{FF2B5EF4-FFF2-40B4-BE49-F238E27FC236}">
                <a16:creationId xmlns:a16="http://schemas.microsoft.com/office/drawing/2014/main" id="{A9BA137A-964C-4F10-8F66-8CF39A9C21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4175" y="4667250"/>
            <a:ext cx="292100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a:solidFill>
                  <a:srgbClr val="004992"/>
                </a:solidFill>
                <a:latin typeface="Calibri Light"/>
              </a:rPr>
              <a:t>5</a:t>
            </a:r>
            <a:r>
              <a:rPr lang="en-US" sz="3600">
                <a:solidFill>
                  <a:srgbClr val="004992"/>
                </a:solidFill>
                <a:latin typeface="Calibri Light"/>
              </a:rPr>
              <a:t>. “All-or-Nothing-Thinking”/ </a:t>
            </a:r>
            <a:r>
              <a:rPr lang="en-US" sz="3600" dirty="0">
                <a:solidFill>
                  <a:srgbClr val="004992"/>
                </a:solidFill>
                <a:latin typeface="Calibri Light"/>
              </a:rPr>
              <a:t>Catastrophic thinking</a:t>
            </a:r>
            <a:br>
              <a:rPr lang="en-US" sz="3600" dirty="0">
                <a:solidFill>
                  <a:srgbClr val="004992"/>
                </a:solidFill>
                <a:latin typeface="Calibri Light"/>
              </a:rPr>
            </a:br>
            <a:r>
              <a:rPr lang="en-US" dirty="0">
                <a:solidFill>
                  <a:srgbClr val="004992"/>
                </a:solidFill>
                <a:latin typeface="Calibri Light"/>
              </a:rPr>
              <a:t>What could be a more realistic and helpful evaluation?</a:t>
            </a:r>
          </a:p>
        </p:txBody>
      </p:sp>
      <p:sp>
        <p:nvSpPr>
          <p:cNvPr id="2" name="Footer Placeholder 1"/>
          <p:cNvSpPr>
            <a:spLocks noGrp="1"/>
          </p:cNvSpPr>
          <p:nvPr>
            <p:ph type="ftr" sz="quarter" idx="11"/>
          </p:nvPr>
        </p:nvSpPr>
        <p:spPr/>
        <p:txBody>
          <a:bodyPr/>
          <a:lstStyle/>
          <a:p>
            <a:pPr>
              <a:defRPr/>
            </a:pPr>
            <a:r>
              <a:rPr lang="de-DE"/>
              <a:t>Metacognitive Training 8 – Mood</a:t>
            </a:r>
          </a:p>
        </p:txBody>
      </p:sp>
      <p:sp>
        <p:nvSpPr>
          <p:cNvPr id="3" name="Slide Number Placeholder 2"/>
          <p:cNvSpPr>
            <a:spLocks noGrp="1"/>
          </p:cNvSpPr>
          <p:nvPr>
            <p:ph type="sldNum" sz="quarter" idx="12"/>
          </p:nvPr>
        </p:nvSpPr>
        <p:spPr/>
        <p:txBody>
          <a:bodyPr/>
          <a:lstStyle/>
          <a:p>
            <a:pPr>
              <a:defRPr/>
            </a:pPr>
            <a:fld id="{F1E9B6FB-647B-49E3-AD4A-AB27DBB0704B}" type="slidenum">
              <a:rPr lang="de-DE" altLang="de-DE" smtClean="0"/>
              <a:pPr>
                <a:defRPr/>
              </a:pPr>
              <a:t>26</a:t>
            </a:fld>
            <a:endParaRPr lang="de-DE" altLang="de-DE"/>
          </a:p>
        </p:txBody>
      </p:sp>
      <p:graphicFrame>
        <p:nvGraphicFramePr>
          <p:cNvPr id="8" name="Group 48">
            <a:extLst>
              <a:ext uri="{FF2B5EF4-FFF2-40B4-BE49-F238E27FC236}">
                <a16:creationId xmlns:a16="http://schemas.microsoft.com/office/drawing/2014/main" id="{0A2BD3DC-2A04-4616-A60C-E921AAEC851E}"/>
              </a:ext>
            </a:extLst>
          </p:cNvPr>
          <p:cNvGraphicFramePr>
            <a:graphicFrameLocks noGrp="1"/>
          </p:cNvGraphicFramePr>
          <p:nvPr>
            <p:extLst>
              <p:ext uri="{D42A27DB-BD31-4B8C-83A1-F6EECF244321}">
                <p14:modId xmlns:p14="http://schemas.microsoft.com/office/powerpoint/2010/main" val="1862819531"/>
              </p:ext>
            </p:extLst>
          </p:nvPr>
        </p:nvGraphicFramePr>
        <p:xfrm>
          <a:off x="408955" y="2204864"/>
          <a:ext cx="11376000" cy="17830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Event</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0" u="none" strike="noStrike" cap="none" normalizeH="0" baseline="0" dirty="0">
                          <a:ln>
                            <a:noFill/>
                          </a:ln>
                          <a:solidFill>
                            <a:srgbClr val="000000"/>
                          </a:solidFill>
                          <a:effectLst/>
                          <a:latin typeface="Calibri Light"/>
                        </a:rPr>
                        <a:t>Depressive appraisal</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Positive/constructive evaluation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Your boss does not say hello to you.</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0" u="none" strike="noStrike" cap="none" normalizeH="0" baseline="0">
                          <a:ln>
                            <a:noFill/>
                          </a:ln>
                          <a:solidFill>
                            <a:srgbClr val="333333"/>
                          </a:solidFill>
                          <a:effectLst/>
                          <a:latin typeface="Calibri Light"/>
                          <a:ea typeface="ＭＳ Ｐゴシック" pitchFamily="34" charset="-128"/>
                        </a:rPr>
                        <a:t>“I’m </a:t>
                      </a:r>
                      <a:r>
                        <a:rPr kumimoji="0" lang="en-US" sz="2000" b="1" i="0" u="none" strike="noStrike" cap="none" normalizeH="0" baseline="0" dirty="0">
                          <a:ln>
                            <a:noFill/>
                          </a:ln>
                          <a:solidFill>
                            <a:srgbClr val="333333"/>
                          </a:solidFill>
                          <a:effectLst/>
                          <a:latin typeface="Calibri Light"/>
                          <a:ea typeface="ＭＳ Ｐゴシック" pitchFamily="34" charset="-128"/>
                        </a:rPr>
                        <a:t>going to </a:t>
                      </a:r>
                      <a:r>
                        <a:rPr kumimoji="0" lang="en-US" sz="2000" b="1" i="0" u="none" strike="noStrike" cap="none" normalizeH="0" baseline="0">
                          <a:ln>
                            <a:noFill/>
                          </a:ln>
                          <a:solidFill>
                            <a:srgbClr val="333333"/>
                          </a:solidFill>
                          <a:effectLst/>
                          <a:latin typeface="Calibri Light"/>
                          <a:ea typeface="ＭＳ Ｐゴシック" pitchFamily="34" charset="-128"/>
                        </a:rPr>
                        <a:t>be fired”</a:t>
                      </a:r>
                      <a:endParaRPr kumimoji="0" lang="en-US" sz="2000" b="1" i="0"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“Did </a:t>
                      </a:r>
                      <a:r>
                        <a:rPr kumimoji="0" lang="en-US" sz="2000" b="0" i="0" u="none" strike="noStrike" cap="none" normalizeH="0" baseline="0" dirty="0">
                          <a:ln>
                            <a:noFill/>
                          </a:ln>
                          <a:solidFill>
                            <a:srgbClr val="333333"/>
                          </a:solidFill>
                          <a:effectLst/>
                          <a:latin typeface="Calibri Light"/>
                          <a:ea typeface="ＭＳ Ｐゴシック" pitchFamily="34" charset="-128"/>
                        </a:rPr>
                        <a:t>he see me at all; perhaps he has had a bad </a:t>
                      </a:r>
                      <a:r>
                        <a:rPr kumimoji="0" lang="en-US" sz="2000" b="0" i="0" u="none" strike="noStrike" cap="none" normalizeH="0" baseline="0">
                          <a:ln>
                            <a:noFill/>
                          </a:ln>
                          <a:solidFill>
                            <a:srgbClr val="333333"/>
                          </a:solidFill>
                          <a:effectLst/>
                          <a:latin typeface="Calibri Light"/>
                          <a:ea typeface="ＭＳ Ｐゴシック" pitchFamily="34" charset="-128"/>
                        </a:rPr>
                        <a:t>day?”</a:t>
                      </a:r>
                      <a:endParaRPr kumimoji="0" lang="en-US"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1" descr="sadness - P Keigan - flickr - ccc - nicht bearbeitbar">
            <a:extLst>
              <a:ext uri="{FF2B5EF4-FFF2-40B4-BE49-F238E27FC236}">
                <a16:creationId xmlns:a16="http://schemas.microsoft.com/office/drawing/2014/main" id="{A9BA137A-964C-4F10-8F66-8CF39A9C21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4175" y="4667250"/>
            <a:ext cx="292100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36768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A4E4626A-C9E9-4505-BF2F-F7D35620AB27}"/>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a:solidFill>
                  <a:srgbClr val="004992"/>
                </a:solidFill>
                <a:latin typeface="Calibri Light"/>
              </a:rPr>
              <a:t>6. Suppression of negative thoughts</a:t>
            </a:r>
            <a:br>
              <a:rPr lang="en-US" altLang="de-DE" sz="3600">
                <a:solidFill>
                  <a:srgbClr val="004992"/>
                </a:solidFill>
                <a:latin typeface="Calibri Light"/>
              </a:rPr>
            </a:br>
            <a:r>
              <a:rPr lang="en-US" altLang="de-DE">
                <a:solidFill>
                  <a:srgbClr val="004992"/>
                </a:solidFill>
                <a:latin typeface="Calibri Light"/>
              </a:rPr>
              <a:t>What would be a more realistic evaluation?</a:t>
            </a:r>
            <a:endParaRPr lang="de-DE" altLang="de-DE"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8 – Mood</a:t>
            </a:r>
          </a:p>
        </p:txBody>
      </p:sp>
      <p:sp>
        <p:nvSpPr>
          <p:cNvPr id="3" name="Slide Number Placeholder 2"/>
          <p:cNvSpPr>
            <a:spLocks noGrp="1"/>
          </p:cNvSpPr>
          <p:nvPr>
            <p:ph type="sldNum" sz="quarter" idx="12"/>
          </p:nvPr>
        </p:nvSpPr>
        <p:spPr/>
        <p:txBody>
          <a:bodyPr/>
          <a:lstStyle/>
          <a:p>
            <a:pPr>
              <a:defRPr/>
            </a:pPr>
            <a:fld id="{F1E9B6FB-647B-49E3-AD4A-AB27DBB0704B}" type="slidenum">
              <a:rPr lang="de-DE" altLang="de-DE" smtClean="0"/>
              <a:pPr>
                <a:defRPr/>
              </a:pPr>
              <a:t>27</a:t>
            </a:fld>
            <a:endParaRPr lang="de-DE" altLang="de-DE"/>
          </a:p>
        </p:txBody>
      </p:sp>
      <p:graphicFrame>
        <p:nvGraphicFramePr>
          <p:cNvPr id="8"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3762256080"/>
              </p:ext>
            </p:extLst>
          </p:nvPr>
        </p:nvGraphicFramePr>
        <p:xfrm>
          <a:off x="408955" y="2204864"/>
          <a:ext cx="11376000" cy="242316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Event</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0" u="none" strike="noStrike" cap="none" normalizeH="0" baseline="0" dirty="0">
                          <a:ln>
                            <a:noFill/>
                          </a:ln>
                          <a:solidFill>
                            <a:srgbClr val="000000"/>
                          </a:solidFill>
                          <a:effectLst/>
                          <a:latin typeface="Calibri Light"/>
                        </a:rPr>
                        <a:t>Problematic evaluation</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Positive/constructive evaluation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You have recurrent negative thoughts (e.g. “idiot”, “fool”, “You are so ugly”).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0" u="none" strike="noStrike" cap="none" normalizeH="0" baseline="0">
                          <a:ln>
                            <a:noFill/>
                          </a:ln>
                          <a:solidFill>
                            <a:srgbClr val="333333"/>
                          </a:solidFill>
                          <a:effectLst/>
                          <a:latin typeface="Calibri Light"/>
                        </a:rPr>
                        <a:t>“I </a:t>
                      </a:r>
                      <a:r>
                        <a:rPr kumimoji="0" lang="en-US" sz="2000" b="1" i="0" u="none" strike="noStrike" cap="none" normalizeH="0" baseline="0" dirty="0">
                          <a:ln>
                            <a:noFill/>
                          </a:ln>
                          <a:solidFill>
                            <a:srgbClr val="333333"/>
                          </a:solidFill>
                          <a:effectLst/>
                          <a:latin typeface="Calibri Light"/>
                        </a:rPr>
                        <a:t>mustn’t think those </a:t>
                      </a:r>
                      <a:r>
                        <a:rPr kumimoji="0" lang="en-US" sz="2000" b="1" i="0" u="none" strike="noStrike" cap="none" normalizeH="0" baseline="0">
                          <a:ln>
                            <a:noFill/>
                          </a:ln>
                          <a:solidFill>
                            <a:srgbClr val="333333"/>
                          </a:solidFill>
                          <a:effectLst/>
                          <a:latin typeface="Calibri Light"/>
                        </a:rPr>
                        <a:t>negative thoughts” </a:t>
                      </a:r>
                      <a:r>
                        <a:rPr kumimoji="0" lang="en-US" sz="2000" b="1" i="0" u="none" strike="noStrike" cap="none" normalizeH="0" baseline="0" dirty="0">
                          <a:ln>
                            <a:noFill/>
                          </a:ln>
                          <a:solidFill>
                            <a:srgbClr val="333333"/>
                          </a:solidFill>
                          <a:effectLst/>
                          <a:latin typeface="Calibri Light"/>
                        </a:rPr>
                        <a:t>… but this does not </a:t>
                      </a:r>
                      <a:r>
                        <a:rPr kumimoji="0" lang="en-US" sz="2000" b="1" i="0" u="none" strike="noStrike" cap="none" normalizeH="0" baseline="0">
                          <a:ln>
                            <a:noFill/>
                          </a:ln>
                          <a:solidFill>
                            <a:srgbClr val="333333"/>
                          </a:solidFill>
                          <a:effectLst/>
                          <a:latin typeface="Calibri Light"/>
                        </a:rPr>
                        <a:t>work (</a:t>
                      </a:r>
                      <a:r>
                        <a:rPr kumimoji="0" lang="en-US" sz="2000" b="1" i="0" u="none" strike="noStrike" cap="none" normalizeH="0" baseline="0">
                          <a:ln>
                            <a:noFill/>
                          </a:ln>
                          <a:solidFill>
                            <a:srgbClr val="333333"/>
                          </a:solidFill>
                          <a:effectLst/>
                          <a:latin typeface="Times New Roman"/>
                          <a:sym typeface="Wingdings" panose="05000000000000000000" pitchFamily="2" charset="2"/>
                        </a:rPr>
                        <a:t>→</a:t>
                      </a:r>
                      <a:r>
                        <a:rPr kumimoji="0" lang="en-US" sz="2000" b="1" i="0" u="none" strike="noStrike" cap="none" normalizeH="0" baseline="0">
                          <a:ln>
                            <a:noFill/>
                          </a:ln>
                          <a:solidFill>
                            <a:srgbClr val="333333"/>
                          </a:solidFill>
                          <a:effectLst/>
                          <a:latin typeface="Calibri Light"/>
                        </a:rPr>
                        <a:t> </a:t>
                      </a:r>
                      <a:r>
                        <a:rPr kumimoji="0" lang="en-US" sz="2000" b="1" i="0" u="none" strike="noStrike" cap="none" normalizeH="0" baseline="0" dirty="0">
                          <a:ln>
                            <a:noFill/>
                          </a:ln>
                          <a:solidFill>
                            <a:srgbClr val="333333"/>
                          </a:solidFill>
                          <a:effectLst/>
                          <a:latin typeface="Calibri Light"/>
                        </a:rPr>
                        <a:t>see next exercise).</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1652"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188DFF4A-B4F6-48CF-B604-F02D009C58D2}"/>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a:solidFill>
                  <a:srgbClr val="004992"/>
                </a:solidFill>
                <a:latin typeface="Calibri Light"/>
              </a:rPr>
              <a:t>6. Suppression of negative thoughts</a:t>
            </a:r>
            <a:br>
              <a:rPr lang="en-US" altLang="de-DE" sz="3600">
                <a:solidFill>
                  <a:srgbClr val="004992"/>
                </a:solidFill>
                <a:latin typeface="Calibri Light"/>
              </a:rPr>
            </a:br>
            <a:r>
              <a:rPr lang="en-US" altLang="de-DE">
                <a:solidFill>
                  <a:srgbClr val="004992"/>
                </a:solidFill>
                <a:latin typeface="Calibri Light"/>
              </a:rPr>
              <a:t>What would be a more realistic evaluation?</a:t>
            </a:r>
            <a:endParaRPr lang="de-DE" altLang="de-DE">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8 – Mood</a:t>
            </a:r>
          </a:p>
        </p:txBody>
      </p:sp>
      <p:sp>
        <p:nvSpPr>
          <p:cNvPr id="3" name="Slide Number Placeholder 2"/>
          <p:cNvSpPr>
            <a:spLocks noGrp="1"/>
          </p:cNvSpPr>
          <p:nvPr>
            <p:ph type="sldNum" sz="quarter" idx="12"/>
          </p:nvPr>
        </p:nvSpPr>
        <p:spPr/>
        <p:txBody>
          <a:bodyPr/>
          <a:lstStyle/>
          <a:p>
            <a:pPr>
              <a:defRPr/>
            </a:pPr>
            <a:fld id="{F1E9B6FB-647B-49E3-AD4A-AB27DBB0704B}" type="slidenum">
              <a:rPr lang="de-DE" altLang="de-DE" smtClean="0"/>
              <a:pPr>
                <a:defRPr/>
              </a:pPr>
              <a:t>28</a:t>
            </a:fld>
            <a:endParaRPr lang="de-DE" altLang="de-DE"/>
          </a:p>
        </p:txBody>
      </p:sp>
      <p:graphicFrame>
        <p:nvGraphicFramePr>
          <p:cNvPr id="6"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3298724052"/>
              </p:ext>
            </p:extLst>
          </p:nvPr>
        </p:nvGraphicFramePr>
        <p:xfrm>
          <a:off x="408955" y="2204864"/>
          <a:ext cx="11376000" cy="260604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Event</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0" u="none" strike="noStrike" cap="none" normalizeH="0" baseline="0" dirty="0">
                          <a:ln>
                            <a:noFill/>
                          </a:ln>
                          <a:solidFill>
                            <a:srgbClr val="000000"/>
                          </a:solidFill>
                          <a:effectLst/>
                          <a:latin typeface="Calibri Light"/>
                        </a:rPr>
                        <a:t>Problematic evaluation</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Positive/constructive evaluation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You have recurrent negative thoughts (e.g. “idiot”, “fool”, “You are so ugly”).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0" u="none" strike="noStrike" cap="none" normalizeH="0" baseline="0">
                          <a:ln>
                            <a:noFill/>
                          </a:ln>
                          <a:solidFill>
                            <a:srgbClr val="333333"/>
                          </a:solidFill>
                          <a:effectLst/>
                          <a:latin typeface="Calibri Light"/>
                        </a:rPr>
                        <a:t>“I </a:t>
                      </a:r>
                      <a:r>
                        <a:rPr kumimoji="0" lang="en-US" sz="2000" b="1" i="0" u="none" strike="noStrike" cap="none" normalizeH="0" baseline="0" dirty="0">
                          <a:ln>
                            <a:noFill/>
                          </a:ln>
                          <a:solidFill>
                            <a:srgbClr val="333333"/>
                          </a:solidFill>
                          <a:effectLst/>
                          <a:latin typeface="Calibri Light"/>
                        </a:rPr>
                        <a:t>mustn’t think those </a:t>
                      </a:r>
                      <a:r>
                        <a:rPr kumimoji="0" lang="en-US" sz="2000" b="1" i="0" u="none" strike="noStrike" cap="none" normalizeH="0" baseline="0">
                          <a:ln>
                            <a:noFill/>
                          </a:ln>
                          <a:solidFill>
                            <a:srgbClr val="333333"/>
                          </a:solidFill>
                          <a:effectLst/>
                          <a:latin typeface="Calibri Light"/>
                        </a:rPr>
                        <a:t>negative thoughts” </a:t>
                      </a:r>
                      <a:r>
                        <a:rPr kumimoji="0" lang="en-US" sz="2000" b="1" i="0" u="none" strike="noStrike" cap="none" normalizeH="0" baseline="0" dirty="0">
                          <a:ln>
                            <a:noFill/>
                          </a:ln>
                          <a:solidFill>
                            <a:srgbClr val="333333"/>
                          </a:solidFill>
                          <a:effectLst/>
                          <a:latin typeface="Calibri Light"/>
                        </a:rPr>
                        <a:t>… but this does not </a:t>
                      </a:r>
                      <a:r>
                        <a:rPr kumimoji="0" lang="en-US" sz="2000" b="1" i="0" u="none" strike="noStrike" cap="none" normalizeH="0" baseline="0">
                          <a:ln>
                            <a:noFill/>
                          </a:ln>
                          <a:solidFill>
                            <a:srgbClr val="333333"/>
                          </a:solidFill>
                          <a:effectLst/>
                          <a:latin typeface="Calibri Light"/>
                        </a:rPr>
                        <a:t>work (</a:t>
                      </a:r>
                      <a:r>
                        <a:rPr kumimoji="0" lang="en-US" sz="2000" b="1" i="0" u="none" strike="noStrike" cap="none" normalizeH="0" baseline="0">
                          <a:ln>
                            <a:noFill/>
                          </a:ln>
                          <a:solidFill>
                            <a:srgbClr val="333333"/>
                          </a:solidFill>
                          <a:effectLst/>
                          <a:latin typeface="Times New Roman"/>
                          <a:sym typeface="Wingdings" panose="05000000000000000000" pitchFamily="2" charset="2"/>
                        </a:rPr>
                        <a:t>→</a:t>
                      </a:r>
                      <a:r>
                        <a:rPr kumimoji="0" lang="en-US" sz="2000" b="1" i="0" u="none" strike="noStrike" cap="none" normalizeH="0" baseline="0">
                          <a:ln>
                            <a:noFill/>
                          </a:ln>
                          <a:solidFill>
                            <a:srgbClr val="333333"/>
                          </a:solidFill>
                          <a:effectLst/>
                          <a:latin typeface="Calibri Light"/>
                        </a:rPr>
                        <a:t> </a:t>
                      </a:r>
                      <a:r>
                        <a:rPr kumimoji="0" lang="en-US" sz="2000" b="1" i="0" u="none" strike="noStrike" cap="none" normalizeH="0" baseline="0" dirty="0">
                          <a:ln>
                            <a:noFill/>
                          </a:ln>
                          <a:solidFill>
                            <a:srgbClr val="333333"/>
                          </a:solidFill>
                          <a:effectLst/>
                          <a:latin typeface="Calibri Light"/>
                        </a:rPr>
                        <a:t>see next exercise).</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Ask yourself whether the thoughts are justified. What contradicts these thoughts?</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Distract yourself by pursuing pleasant activities!</a:t>
                      </a:r>
                      <a:endParaRPr kumimoji="0" lang="fr-F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BB05934D-9D70-4A20-878F-9E3F8FCAE03A}"/>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dirty="0">
                <a:solidFill>
                  <a:srgbClr val="004992"/>
                </a:solidFill>
                <a:latin typeface="Calibri Light"/>
              </a:rPr>
              <a:t>6. Suppression of negative thoughts</a:t>
            </a:r>
            <a:br>
              <a:rPr lang="en-US" altLang="de-DE" sz="3600" dirty="0">
                <a:solidFill>
                  <a:srgbClr val="004992"/>
                </a:solidFill>
                <a:latin typeface="Calibri Light"/>
              </a:rPr>
            </a:br>
            <a:r>
              <a:rPr lang="en-US" altLang="de-DE" dirty="0">
                <a:solidFill>
                  <a:srgbClr val="004992"/>
                </a:solidFill>
                <a:latin typeface="Calibri Light"/>
              </a:rPr>
              <a:t>Exercise</a:t>
            </a:r>
            <a:endParaRPr lang="de-DE" altLang="de-DE" dirty="0">
              <a:solidFill>
                <a:srgbClr val="004992"/>
              </a:solidFill>
              <a:latin typeface="Calibri Light"/>
            </a:endParaRPr>
          </a:p>
        </p:txBody>
      </p:sp>
      <p:sp>
        <p:nvSpPr>
          <p:cNvPr id="4" name="Content Placeholder 3"/>
          <p:cNvSpPr>
            <a:spLocks noGrp="1"/>
          </p:cNvSpPr>
          <p:nvPr>
            <p:ph idx="1"/>
          </p:nvPr>
        </p:nvSpPr>
        <p:spPr/>
        <p:txBody>
          <a:bodyPr/>
          <a:lstStyle/>
          <a:p>
            <a:r>
              <a:rPr lang="en-US" sz="2400" dirty="0">
                <a:solidFill>
                  <a:srgbClr val="333333"/>
                </a:solidFill>
                <a:latin typeface="Calibri Light"/>
              </a:rPr>
              <a:t>It is not possible to deliberately suppress upsetting thoughts. Trying not to think of something leads to thinking about it more.</a:t>
            </a:r>
          </a:p>
          <a:p>
            <a:r>
              <a:rPr lang="en-US" sz="2400" dirty="0">
                <a:solidFill>
                  <a:srgbClr val="333333"/>
                </a:solidFill>
                <a:latin typeface="Calibri Light"/>
              </a:rPr>
              <a:t>Have a go! </a:t>
            </a:r>
            <a:br>
              <a:rPr lang="en-US" sz="2400" dirty="0">
                <a:solidFill>
                  <a:srgbClr val="333333"/>
                </a:solidFill>
                <a:latin typeface="Calibri Light"/>
              </a:rPr>
            </a:br>
            <a:r>
              <a:rPr lang="en-US" sz="2400" dirty="0">
                <a:solidFill>
                  <a:srgbClr val="004992"/>
                </a:solidFill>
                <a:latin typeface="Calibri Light"/>
              </a:rPr>
              <a:t>Do not think of a polar bear in the next minute!</a:t>
            </a:r>
          </a:p>
        </p:txBody>
      </p:sp>
      <p:sp>
        <p:nvSpPr>
          <p:cNvPr id="2" name="Footer Placeholder 1"/>
          <p:cNvSpPr>
            <a:spLocks noGrp="1"/>
          </p:cNvSpPr>
          <p:nvPr>
            <p:ph type="ftr" sz="quarter" idx="11"/>
          </p:nvPr>
        </p:nvSpPr>
        <p:spPr/>
        <p:txBody>
          <a:bodyPr/>
          <a:lstStyle/>
          <a:p>
            <a:pPr>
              <a:defRPr/>
            </a:pPr>
            <a:r>
              <a:rPr lang="de-DE"/>
              <a:t>Metacognitive Training 8 – Mood</a:t>
            </a:r>
          </a:p>
        </p:txBody>
      </p:sp>
      <p:sp>
        <p:nvSpPr>
          <p:cNvPr id="3" name="Slide Number Placeholder 2"/>
          <p:cNvSpPr>
            <a:spLocks noGrp="1"/>
          </p:cNvSpPr>
          <p:nvPr>
            <p:ph type="sldNum" sz="quarter" idx="12"/>
          </p:nvPr>
        </p:nvSpPr>
        <p:spPr/>
        <p:txBody>
          <a:bodyPr/>
          <a:lstStyle/>
          <a:p>
            <a:pPr>
              <a:defRPr/>
            </a:pPr>
            <a:fld id="{4A534482-F6BF-4471-B504-9F106ABD734D}" type="slidenum">
              <a:rPr lang="de-DE" altLang="de-DE" smtClean="0"/>
              <a:pPr>
                <a:defRPr/>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Rectangle 3">
            <a:extLst>
              <a:ext uri="{FF2B5EF4-FFF2-40B4-BE49-F238E27FC236}">
                <a16:creationId xmlns:a16="http://schemas.microsoft.com/office/drawing/2014/main" id="{9F672578-FD41-4FA8-90E7-E168E8F74E80}"/>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dirty="0">
                <a:solidFill>
                  <a:srgbClr val="004992"/>
                </a:solidFill>
                <a:latin typeface="Calibri Light"/>
              </a:rPr>
              <a:t>6. Suppression of negative thoughts</a:t>
            </a:r>
            <a:br>
              <a:rPr lang="en-US" altLang="de-DE" sz="3600" dirty="0">
                <a:solidFill>
                  <a:srgbClr val="004992"/>
                </a:solidFill>
                <a:latin typeface="Calibri Light"/>
              </a:rPr>
            </a:br>
            <a:r>
              <a:rPr lang="en-US" altLang="de-DE" dirty="0">
                <a:solidFill>
                  <a:srgbClr val="004992"/>
                </a:solidFill>
                <a:latin typeface="Calibri Light"/>
              </a:rPr>
              <a:t>Does it work? No!</a:t>
            </a:r>
            <a:endParaRPr lang="de-DE" altLang="de-DE" dirty="0">
              <a:solidFill>
                <a:srgbClr val="004992"/>
              </a:solidFill>
              <a:latin typeface="Calibri Light"/>
            </a:endParaRPr>
          </a:p>
        </p:txBody>
      </p:sp>
      <p:sp>
        <p:nvSpPr>
          <p:cNvPr id="4" name="Content Placeholder 3"/>
          <p:cNvSpPr>
            <a:spLocks noGrp="1"/>
          </p:cNvSpPr>
          <p:nvPr>
            <p:ph idx="1"/>
          </p:nvPr>
        </p:nvSpPr>
        <p:spPr/>
        <p:txBody>
          <a:bodyPr/>
          <a:lstStyle/>
          <a:p>
            <a:r>
              <a:rPr lang="en-US" sz="2400" dirty="0">
                <a:solidFill>
                  <a:srgbClr val="333333"/>
                </a:solidFill>
                <a:latin typeface="Calibri Light"/>
              </a:rPr>
              <a:t>Most of you probably thought of a polar bear and/or of something that has to do with a polar bear (e.g. zoo, snow, Arctic etc.).</a:t>
            </a:r>
          </a:p>
          <a:p>
            <a:r>
              <a:rPr lang="en-US" sz="2400" dirty="0">
                <a:solidFill>
                  <a:srgbClr val="333333"/>
                </a:solidFill>
                <a:latin typeface="Calibri Light"/>
              </a:rPr>
              <a:t>This effect grows even stronger if one tries to deliberately suppress upsetting </a:t>
            </a:r>
            <a:r>
              <a:rPr lang="en-US" sz="2400">
                <a:solidFill>
                  <a:srgbClr val="333333"/>
                </a:solidFill>
                <a:latin typeface="Calibri Light"/>
              </a:rPr>
              <a:t>thoughts (“I </a:t>
            </a:r>
            <a:r>
              <a:rPr lang="en-US" sz="2400" dirty="0">
                <a:solidFill>
                  <a:srgbClr val="333333"/>
                </a:solidFill>
                <a:latin typeface="Calibri Light"/>
              </a:rPr>
              <a:t>am </a:t>
            </a:r>
            <a:r>
              <a:rPr lang="en-US" sz="2400">
                <a:solidFill>
                  <a:srgbClr val="333333"/>
                </a:solidFill>
                <a:latin typeface="Calibri Light"/>
              </a:rPr>
              <a:t>a loser” </a:t>
            </a:r>
            <a:r>
              <a:rPr lang="en-US" sz="2400" dirty="0">
                <a:solidFill>
                  <a:srgbClr val="333333"/>
                </a:solidFill>
                <a:latin typeface="Calibri Light"/>
              </a:rPr>
              <a:t>etc.). These thoughts can then become so strong that they seem strange or out of one’s control!</a:t>
            </a:r>
          </a:p>
        </p:txBody>
      </p:sp>
      <p:sp>
        <p:nvSpPr>
          <p:cNvPr id="2" name="Footer Placeholder 1"/>
          <p:cNvSpPr>
            <a:spLocks noGrp="1"/>
          </p:cNvSpPr>
          <p:nvPr>
            <p:ph type="ftr" sz="quarter" idx="11"/>
          </p:nvPr>
        </p:nvSpPr>
        <p:spPr/>
        <p:txBody>
          <a:bodyPr/>
          <a:lstStyle/>
          <a:p>
            <a:pPr>
              <a:defRPr/>
            </a:pPr>
            <a:r>
              <a:rPr lang="de-DE"/>
              <a:t>Metacognitive Training 8 – Mood</a:t>
            </a:r>
          </a:p>
        </p:txBody>
      </p:sp>
      <p:sp>
        <p:nvSpPr>
          <p:cNvPr id="3" name="Slide Number Placeholder 2"/>
          <p:cNvSpPr>
            <a:spLocks noGrp="1"/>
          </p:cNvSpPr>
          <p:nvPr>
            <p:ph type="sldNum" sz="quarter" idx="12"/>
          </p:nvPr>
        </p:nvSpPr>
        <p:spPr/>
        <p:txBody>
          <a:bodyPr/>
          <a:lstStyle/>
          <a:p>
            <a:pPr>
              <a:defRPr/>
            </a:pPr>
            <a:fld id="{4A534482-F6BF-4471-B504-9F106ABD734D}" type="slidenum">
              <a:rPr lang="de-DE" altLang="de-DE" smtClean="0"/>
              <a:pPr>
                <a:defRPr/>
              </a:pPr>
              <a:t>30</a:t>
            </a:fld>
            <a:endParaRPr lang="de-DE" altLang="de-DE"/>
          </a:p>
        </p:txBody>
      </p:sp>
      <p:pic>
        <p:nvPicPr>
          <p:cNvPr id="7" name="Picture 5" descr="Polar Bear - Itshears - flickr - ccc_bearbeitbar">
            <a:extLst>
              <a:ext uri="{FF2B5EF4-FFF2-40B4-BE49-F238E27FC236}">
                <a16:creationId xmlns:a16="http://schemas.microsoft.com/office/drawing/2014/main" id="{FCCDD657-37AE-4BE5-A6DE-54E816AFDE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91015" y="4754880"/>
            <a:ext cx="2804160" cy="2103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3" name="Rectangle 5">
            <a:extLst>
              <a:ext uri="{FF2B5EF4-FFF2-40B4-BE49-F238E27FC236}">
                <a16:creationId xmlns:a16="http://schemas.microsoft.com/office/drawing/2014/main" id="{AF7C15DB-F7B5-4A52-BFCF-6C848CA798C7}"/>
              </a:ext>
            </a:extLst>
          </p:cNvPr>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Instead:</a:t>
            </a:r>
          </a:p>
        </p:txBody>
      </p:sp>
      <p:sp>
        <p:nvSpPr>
          <p:cNvPr id="78850" name="Rectangle 2">
            <a:extLst>
              <a:ext uri="{FF2B5EF4-FFF2-40B4-BE49-F238E27FC236}">
                <a16:creationId xmlns:a16="http://schemas.microsoft.com/office/drawing/2014/main" id="{014604E5-73BD-41F3-950A-C044808A4B70}"/>
              </a:ext>
            </a:extLst>
          </p:cNvPr>
          <p:cNvSpPr>
            <a:spLocks noGrp="1" noChangeArrowheads="1"/>
          </p:cNvSpPr>
          <p:nvPr>
            <p:ph idx="1"/>
          </p:nvPr>
        </p:nvSpPr>
        <p:spPr/>
        <p:txBody>
          <a:bodyPr>
            <a:noAutofit/>
          </a:bodyPr>
          <a:lstStyle/>
          <a:p>
            <a:pPr eaLnBrk="1" hangingPunct="1"/>
            <a:r>
              <a:rPr lang="de-DE" altLang="de-DE" sz="2400" dirty="0">
                <a:solidFill>
                  <a:srgbClr val="333333"/>
                </a:solidFill>
                <a:latin typeface="Calibri Light"/>
              </a:rPr>
              <a:t>If you are bothered by strong negative thoughts, do not try to actively suppress them (this only increases them), but observe the inner events without intervening – just like a storm outside, that one can watch securely through the window.</a:t>
            </a:r>
          </a:p>
          <a:p>
            <a:pPr eaLnBrk="1" hangingPunct="1"/>
            <a:r>
              <a:rPr lang="de-DE" altLang="de-DE" sz="2400" dirty="0">
                <a:solidFill>
                  <a:srgbClr val="004992"/>
                </a:solidFill>
                <a:latin typeface="Calibri Light"/>
              </a:rPr>
              <a:t>The thoughts will pass by, just like heavy thunder clouds.</a:t>
            </a:r>
          </a:p>
        </p:txBody>
      </p:sp>
      <p:sp>
        <p:nvSpPr>
          <p:cNvPr id="2" name="Footer Placeholder 1"/>
          <p:cNvSpPr>
            <a:spLocks noGrp="1"/>
          </p:cNvSpPr>
          <p:nvPr>
            <p:ph type="ftr" sz="quarter" idx="11"/>
          </p:nvPr>
        </p:nvSpPr>
        <p:spPr/>
        <p:txBody>
          <a:bodyPr/>
          <a:lstStyle/>
          <a:p>
            <a:pPr>
              <a:defRPr/>
            </a:pPr>
            <a:r>
              <a:rPr lang="de-DE"/>
              <a:t>Metacognitive Training 8 – Mood</a:t>
            </a:r>
          </a:p>
        </p:txBody>
      </p:sp>
      <p:sp>
        <p:nvSpPr>
          <p:cNvPr id="3" name="Slide Number Placeholder 2"/>
          <p:cNvSpPr>
            <a:spLocks noGrp="1"/>
          </p:cNvSpPr>
          <p:nvPr>
            <p:ph type="sldNum" sz="quarter" idx="12"/>
          </p:nvPr>
        </p:nvSpPr>
        <p:spPr/>
        <p:txBody>
          <a:bodyPr/>
          <a:lstStyle/>
          <a:p>
            <a:pPr>
              <a:defRPr/>
            </a:pPr>
            <a:fld id="{4A534482-F6BF-4471-B504-9F106ABD734D}" type="slidenum">
              <a:rPr lang="de-DE" altLang="de-DE" smtClean="0"/>
              <a:pPr>
                <a:defRPr/>
              </a:pPr>
              <a:t>31</a:t>
            </a:fld>
            <a:endParaRPr lang="de-DE" altLang="de-DE"/>
          </a:p>
        </p:txBody>
      </p:sp>
      <p:pic>
        <p:nvPicPr>
          <p:cNvPr id="9" name="Picture 5" descr="sorm through a dirty window - Brenda Anderson - flickr - cc_bearbeitba_3r">
            <a:extLst>
              <a:ext uri="{FF2B5EF4-FFF2-40B4-BE49-F238E27FC236}">
                <a16:creationId xmlns:a16="http://schemas.microsoft.com/office/drawing/2014/main" id="{6219FAA4-DB72-4A25-9DF2-A8760F4DC5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84923" y="4114800"/>
            <a:ext cx="241025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7. Further distortions of thinking</a:t>
            </a:r>
          </a:p>
        </p:txBody>
      </p:sp>
      <p:sp>
        <p:nvSpPr>
          <p:cNvPr id="5" name="Content Placeholder 4"/>
          <p:cNvSpPr>
            <a:spLocks noGrp="1"/>
          </p:cNvSpPr>
          <p:nvPr>
            <p:ph idx="1"/>
          </p:nvPr>
        </p:nvSpPr>
        <p:spPr/>
        <p:txBody>
          <a:bodyPr/>
          <a:lstStyle/>
          <a:p>
            <a:pPr lvl="0" defTabSz="914400" eaLnBrk="0" hangingPunct="0">
              <a:lnSpc>
                <a:spcPct val="100000"/>
              </a:lnSpc>
              <a:spcBef>
                <a:spcPts val="1200"/>
              </a:spcBef>
            </a:pPr>
            <a:r>
              <a:rPr lang="en-US" altLang="de-DE" sz="2000" b="1" dirty="0">
                <a:solidFill>
                  <a:srgbClr val="004992"/>
                </a:solidFill>
                <a:latin typeface="Calibri Light"/>
              </a:rPr>
              <a:t>Comparison with other people:</a:t>
            </a:r>
            <a:endParaRPr lang="de-DE" altLang="de-DE" sz="2000" b="1" dirty="0">
              <a:solidFill>
                <a:srgbClr val="333333"/>
              </a:solidFill>
              <a:latin typeface="Calibri Light"/>
            </a:endParaRPr>
          </a:p>
          <a:p>
            <a:pPr marL="342900" lvl="1" indent="-342900" defTabSz="914400" eaLnBrk="0" hangingPunct="0">
              <a:lnSpc>
                <a:spcPct val="100000"/>
              </a:lnSpc>
              <a:spcBef>
                <a:spcPts val="1200"/>
              </a:spcBef>
              <a:spcAft>
                <a:spcPts val="0"/>
              </a:spcAft>
              <a:buClr>
                <a:srgbClr val="333333"/>
              </a:buClr>
              <a:buFont typeface="WingDings"/>
              <a:buChar char=""/>
            </a:pPr>
            <a:r>
              <a:rPr lang="en-US" altLang="de-DE" sz="2000" b="1" dirty="0">
                <a:solidFill>
                  <a:srgbClr val="333333"/>
                </a:solidFill>
                <a:latin typeface="Calibri Light"/>
              </a:rPr>
              <a:t>Do not </a:t>
            </a:r>
            <a:r>
              <a:rPr lang="en-US" altLang="de-DE" sz="2000" dirty="0">
                <a:solidFill>
                  <a:srgbClr val="333333"/>
                </a:solidFill>
                <a:latin typeface="Calibri Light"/>
              </a:rPr>
              <a:t>compare yourself too much with others!</a:t>
            </a:r>
          </a:p>
          <a:p>
            <a:pPr marL="342900" lvl="1" indent="-342900" defTabSz="914400" eaLnBrk="0" hangingPunct="0">
              <a:lnSpc>
                <a:spcPct val="100000"/>
              </a:lnSpc>
              <a:spcBef>
                <a:spcPts val="1200"/>
              </a:spcBef>
              <a:spcAft>
                <a:spcPts val="0"/>
              </a:spcAft>
              <a:buClr>
                <a:srgbClr val="333333"/>
              </a:buClr>
              <a:buFont typeface="WingDings"/>
              <a:buChar char=""/>
            </a:pPr>
            <a:r>
              <a:rPr lang="en-US" altLang="de-DE" sz="2000" dirty="0">
                <a:solidFill>
                  <a:srgbClr val="333333"/>
                </a:solidFill>
                <a:latin typeface="Calibri Light"/>
              </a:rPr>
              <a:t>There will always be people who are more attractive, more successful, and </a:t>
            </a:r>
            <a:r>
              <a:rPr lang="de-DE" altLang="de-DE" sz="2000" dirty="0">
                <a:solidFill>
                  <a:srgbClr val="333333"/>
                </a:solidFill>
                <a:latin typeface="Calibri Light"/>
              </a:rPr>
              <a:t>m</a:t>
            </a:r>
            <a:r>
              <a:rPr lang="en-US" altLang="de-DE" sz="2000" dirty="0">
                <a:solidFill>
                  <a:srgbClr val="333333"/>
                </a:solidFill>
                <a:latin typeface="Calibri Light"/>
              </a:rPr>
              <a:t>ore popular. However, if you look at </a:t>
            </a:r>
            <a:r>
              <a:rPr lang="en-US" altLang="de-DE" sz="2000">
                <a:solidFill>
                  <a:srgbClr val="333333"/>
                </a:solidFill>
                <a:latin typeface="Calibri Light"/>
              </a:rPr>
              <a:t>these “lucky devils” </a:t>
            </a:r>
            <a:r>
              <a:rPr lang="en-US" altLang="de-DE" sz="2000" dirty="0">
                <a:solidFill>
                  <a:srgbClr val="333333"/>
                </a:solidFill>
                <a:latin typeface="Calibri Light"/>
              </a:rPr>
              <a:t>closely, you will </a:t>
            </a:r>
            <a:r>
              <a:rPr lang="en-US" altLang="de-DE" sz="2000" dirty="0" err="1">
                <a:solidFill>
                  <a:srgbClr val="333333"/>
                </a:solidFill>
                <a:latin typeface="Calibri Light"/>
              </a:rPr>
              <a:t>recognise</a:t>
            </a:r>
            <a:r>
              <a:rPr lang="en-US" altLang="de-DE" sz="2000" dirty="0">
                <a:solidFill>
                  <a:srgbClr val="333333"/>
                </a:solidFill>
                <a:latin typeface="Calibri Light"/>
              </a:rPr>
              <a:t> that even these people have their </a:t>
            </a:r>
            <a:r>
              <a:rPr lang="en-US" altLang="de-DE" sz="2000" dirty="0" err="1">
                <a:solidFill>
                  <a:srgbClr val="333333"/>
                </a:solidFill>
                <a:latin typeface="Calibri Light"/>
              </a:rPr>
              <a:t>weaknes</a:t>
            </a:r>
            <a:r>
              <a:rPr lang="de-DE" altLang="de-DE" sz="2000" dirty="0">
                <a:solidFill>
                  <a:srgbClr val="333333"/>
                </a:solidFill>
                <a:latin typeface="Calibri Light"/>
              </a:rPr>
              <a:t>s</a:t>
            </a:r>
            <a:r>
              <a:rPr lang="en-US" altLang="de-DE" sz="2000" dirty="0" err="1">
                <a:solidFill>
                  <a:srgbClr val="333333"/>
                </a:solidFill>
                <a:latin typeface="Calibri Light"/>
              </a:rPr>
              <a:t>es</a:t>
            </a:r>
            <a:r>
              <a:rPr lang="en-US" altLang="de-DE" sz="2000" dirty="0">
                <a:solidFill>
                  <a:srgbClr val="333333"/>
                </a:solidFill>
                <a:latin typeface="Calibri Light"/>
              </a:rPr>
              <a:t> and problems.</a:t>
            </a:r>
          </a:p>
        </p:txBody>
      </p:sp>
      <p:sp>
        <p:nvSpPr>
          <p:cNvPr id="3" name="Footer Placeholder 2"/>
          <p:cNvSpPr>
            <a:spLocks noGrp="1"/>
          </p:cNvSpPr>
          <p:nvPr>
            <p:ph type="ftr" sz="quarter" idx="11"/>
          </p:nvPr>
        </p:nvSpPr>
        <p:spPr/>
        <p:txBody>
          <a:bodyPr/>
          <a:lstStyle/>
          <a:p>
            <a:pPr>
              <a:defRPr/>
            </a:pPr>
            <a:r>
              <a:rPr lang="de-DE"/>
              <a:t>Metacognitive Training 8 – Mood</a:t>
            </a:r>
          </a:p>
        </p:txBody>
      </p:sp>
      <p:sp>
        <p:nvSpPr>
          <p:cNvPr id="4" name="Slide Number Placeholder 3"/>
          <p:cNvSpPr>
            <a:spLocks noGrp="1"/>
          </p:cNvSpPr>
          <p:nvPr>
            <p:ph type="sldNum" sz="quarter" idx="12"/>
          </p:nvPr>
        </p:nvSpPr>
        <p:spPr/>
        <p:txBody>
          <a:bodyPr/>
          <a:lstStyle/>
          <a:p>
            <a:pPr>
              <a:defRPr/>
            </a:pPr>
            <a:fld id="{4A534482-F6BF-4471-B504-9F106ABD734D}" type="slidenum">
              <a:rPr lang="de-DE" altLang="de-DE" smtClean="0"/>
              <a:pPr>
                <a:defRPr/>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7. Further distortions of thinking</a:t>
            </a:r>
          </a:p>
        </p:txBody>
      </p:sp>
      <p:sp>
        <p:nvSpPr>
          <p:cNvPr id="5" name="Content Placeholder 4"/>
          <p:cNvSpPr>
            <a:spLocks noGrp="1"/>
          </p:cNvSpPr>
          <p:nvPr>
            <p:ph idx="1"/>
          </p:nvPr>
        </p:nvSpPr>
        <p:spPr/>
        <p:txBody>
          <a:bodyPr/>
          <a:lstStyle/>
          <a:p>
            <a:pPr lvl="0" defTabSz="914400" eaLnBrk="0" hangingPunct="0">
              <a:lnSpc>
                <a:spcPct val="100000"/>
              </a:lnSpc>
              <a:spcBef>
                <a:spcPts val="1200"/>
              </a:spcBef>
            </a:pPr>
            <a:r>
              <a:rPr lang="en-US" altLang="de-DE" sz="2000" b="1" dirty="0">
                <a:solidFill>
                  <a:srgbClr val="004992"/>
                </a:solidFill>
                <a:latin typeface="Calibri Light"/>
              </a:rPr>
              <a:t>Comparison with other people:</a:t>
            </a:r>
            <a:endParaRPr lang="de-DE" altLang="de-DE" sz="2000" b="1" dirty="0">
              <a:solidFill>
                <a:srgbClr val="333333"/>
              </a:solidFill>
              <a:latin typeface="Calibri Light"/>
            </a:endParaRPr>
          </a:p>
          <a:p>
            <a:pPr marL="342900" lvl="1" indent="-342900" defTabSz="914400" eaLnBrk="0" hangingPunct="0">
              <a:lnSpc>
                <a:spcPct val="100000"/>
              </a:lnSpc>
              <a:spcBef>
                <a:spcPts val="1200"/>
              </a:spcBef>
              <a:spcAft>
                <a:spcPts val="0"/>
              </a:spcAft>
              <a:buClr>
                <a:srgbClr val="333333"/>
              </a:buClr>
              <a:buFont typeface="WingDings"/>
              <a:buChar char=""/>
            </a:pPr>
            <a:r>
              <a:rPr lang="en-US" altLang="de-DE" sz="2000" b="1" dirty="0">
                <a:solidFill>
                  <a:srgbClr val="333333"/>
                </a:solidFill>
                <a:latin typeface="Calibri Light"/>
              </a:rPr>
              <a:t>Do not </a:t>
            </a:r>
            <a:r>
              <a:rPr lang="en-US" altLang="de-DE" sz="2000" dirty="0">
                <a:solidFill>
                  <a:srgbClr val="333333"/>
                </a:solidFill>
                <a:latin typeface="Calibri Light"/>
              </a:rPr>
              <a:t>compare yourself too much with others!</a:t>
            </a:r>
          </a:p>
          <a:p>
            <a:pPr marL="342900" lvl="1" indent="-342900" defTabSz="914400" eaLnBrk="0" hangingPunct="0">
              <a:lnSpc>
                <a:spcPct val="100000"/>
              </a:lnSpc>
              <a:spcBef>
                <a:spcPts val="1200"/>
              </a:spcBef>
              <a:spcAft>
                <a:spcPts val="0"/>
              </a:spcAft>
              <a:buClr>
                <a:srgbClr val="333333"/>
              </a:buClr>
              <a:buFont typeface="WingDings"/>
              <a:buChar char=""/>
            </a:pPr>
            <a:r>
              <a:rPr lang="en-US" altLang="de-DE" sz="2000" dirty="0">
                <a:solidFill>
                  <a:srgbClr val="333333"/>
                </a:solidFill>
                <a:latin typeface="Calibri Light"/>
              </a:rPr>
              <a:t>There will always be people who are more attractive, more successful, and </a:t>
            </a:r>
            <a:r>
              <a:rPr lang="de-DE" altLang="de-DE" sz="2000" dirty="0">
                <a:solidFill>
                  <a:srgbClr val="333333"/>
                </a:solidFill>
                <a:latin typeface="Calibri Light"/>
              </a:rPr>
              <a:t>m</a:t>
            </a:r>
            <a:r>
              <a:rPr lang="en-US" altLang="de-DE" sz="2000" dirty="0">
                <a:solidFill>
                  <a:srgbClr val="333333"/>
                </a:solidFill>
                <a:latin typeface="Calibri Light"/>
              </a:rPr>
              <a:t>ore popular. However, if you look at </a:t>
            </a:r>
            <a:r>
              <a:rPr lang="en-US" altLang="de-DE" sz="2000">
                <a:solidFill>
                  <a:srgbClr val="333333"/>
                </a:solidFill>
                <a:latin typeface="Calibri Light"/>
              </a:rPr>
              <a:t>these “lucky devils” </a:t>
            </a:r>
            <a:r>
              <a:rPr lang="en-US" altLang="de-DE" sz="2000" dirty="0">
                <a:solidFill>
                  <a:srgbClr val="333333"/>
                </a:solidFill>
                <a:latin typeface="Calibri Light"/>
              </a:rPr>
              <a:t>closely, you will </a:t>
            </a:r>
            <a:r>
              <a:rPr lang="en-US" altLang="de-DE" sz="2000" dirty="0" err="1">
                <a:solidFill>
                  <a:srgbClr val="333333"/>
                </a:solidFill>
                <a:latin typeface="Calibri Light"/>
              </a:rPr>
              <a:t>recognise</a:t>
            </a:r>
            <a:r>
              <a:rPr lang="en-US" altLang="de-DE" sz="2000" dirty="0">
                <a:solidFill>
                  <a:srgbClr val="333333"/>
                </a:solidFill>
                <a:latin typeface="Calibri Light"/>
              </a:rPr>
              <a:t> that even these people have their </a:t>
            </a:r>
            <a:r>
              <a:rPr lang="en-US" altLang="de-DE" sz="2000" dirty="0" err="1">
                <a:solidFill>
                  <a:srgbClr val="333333"/>
                </a:solidFill>
                <a:latin typeface="Calibri Light"/>
              </a:rPr>
              <a:t>weaknes</a:t>
            </a:r>
            <a:r>
              <a:rPr lang="de-DE" altLang="de-DE" sz="2000" dirty="0">
                <a:solidFill>
                  <a:srgbClr val="333333"/>
                </a:solidFill>
                <a:latin typeface="Calibri Light"/>
              </a:rPr>
              <a:t>s</a:t>
            </a:r>
            <a:r>
              <a:rPr lang="en-US" altLang="de-DE" sz="2000" dirty="0" err="1">
                <a:solidFill>
                  <a:srgbClr val="333333"/>
                </a:solidFill>
                <a:latin typeface="Calibri Light"/>
              </a:rPr>
              <a:t>es</a:t>
            </a:r>
            <a:r>
              <a:rPr lang="en-US" altLang="de-DE" sz="2000" dirty="0">
                <a:solidFill>
                  <a:srgbClr val="333333"/>
                </a:solidFill>
                <a:latin typeface="Calibri Light"/>
              </a:rPr>
              <a:t> and problems.</a:t>
            </a:r>
          </a:p>
          <a:p>
            <a:pPr lvl="0" defTabSz="914400" eaLnBrk="0" hangingPunct="0"/>
            <a:r>
              <a:rPr lang="en-US" altLang="de-DE" sz="2000" b="1" dirty="0">
                <a:solidFill>
                  <a:srgbClr val="004992"/>
                </a:solidFill>
                <a:latin typeface="Calibri Light"/>
              </a:rPr>
              <a:t>Absolute demands:</a:t>
            </a:r>
          </a:p>
          <a:p>
            <a:pPr marL="342900" lvl="1" indent="-342900" defTabSz="914400" eaLnBrk="0" hangingPunct="0">
              <a:lnSpc>
                <a:spcPct val="100000"/>
              </a:lnSpc>
              <a:spcBef>
                <a:spcPts val="1200"/>
              </a:spcBef>
              <a:spcAft>
                <a:spcPts val="0"/>
              </a:spcAft>
              <a:buClr>
                <a:srgbClr val="333333"/>
              </a:buClr>
              <a:buFont typeface="WingDings"/>
              <a:buChar char=""/>
            </a:pPr>
            <a:r>
              <a:rPr lang="en-US" altLang="de-DE" sz="2000" b="1" dirty="0">
                <a:solidFill>
                  <a:srgbClr val="333333"/>
                </a:solidFill>
                <a:latin typeface="Calibri Light"/>
              </a:rPr>
              <a:t>Do not</a:t>
            </a:r>
            <a:r>
              <a:rPr lang="en-US" altLang="de-DE" sz="2000" dirty="0">
                <a:solidFill>
                  <a:srgbClr val="333333"/>
                </a:solidFill>
                <a:latin typeface="Calibri Light"/>
              </a:rPr>
              <a:t> place too high demands on yourself such as:</a:t>
            </a:r>
          </a:p>
          <a:p>
            <a:pPr lvl="2" defTabSz="914400" eaLnBrk="0" hangingPunct="0">
              <a:lnSpc>
                <a:spcPct val="100000"/>
              </a:lnSpc>
              <a:spcBef>
                <a:spcPts val="1200"/>
              </a:spcBef>
              <a:spcAft>
                <a:spcPts val="0"/>
              </a:spcAft>
              <a:buClr>
                <a:schemeClr val="bg1"/>
              </a:buClr>
              <a:buFont typeface="WingDings"/>
              <a:buChar char=""/>
            </a:pPr>
            <a:r>
              <a:rPr lang="en-US" altLang="de-DE" sz="2000">
                <a:solidFill>
                  <a:srgbClr val="333333"/>
                </a:solidFill>
                <a:latin typeface="Calibri Light"/>
              </a:rPr>
              <a:t>“I </a:t>
            </a:r>
            <a:r>
              <a:rPr lang="en-US" altLang="de-DE" sz="2000" dirty="0">
                <a:solidFill>
                  <a:srgbClr val="333333"/>
                </a:solidFill>
                <a:latin typeface="Calibri Light"/>
              </a:rPr>
              <a:t>must always </a:t>
            </a:r>
            <a:r>
              <a:rPr lang="en-US" altLang="de-DE" sz="2000">
                <a:solidFill>
                  <a:srgbClr val="333333"/>
                </a:solidFill>
                <a:latin typeface="Calibri Light"/>
              </a:rPr>
              <a:t>look good”</a:t>
            </a:r>
            <a:endParaRPr lang="en-US" altLang="de-DE" sz="2000" dirty="0">
              <a:solidFill>
                <a:srgbClr val="333333"/>
              </a:solidFill>
              <a:latin typeface="Calibri Light"/>
            </a:endParaRPr>
          </a:p>
          <a:p>
            <a:pPr lvl="2" defTabSz="914400" eaLnBrk="0" hangingPunct="0">
              <a:lnSpc>
                <a:spcPct val="100000"/>
              </a:lnSpc>
              <a:spcBef>
                <a:spcPts val="1200"/>
              </a:spcBef>
              <a:spcAft>
                <a:spcPts val="0"/>
              </a:spcAft>
              <a:buClr>
                <a:schemeClr val="bg1"/>
              </a:buClr>
              <a:buFont typeface="WingDings"/>
              <a:buChar char=""/>
            </a:pPr>
            <a:r>
              <a:rPr lang="en-US" altLang="de-DE" sz="2000">
                <a:solidFill>
                  <a:srgbClr val="333333"/>
                </a:solidFill>
                <a:latin typeface="Calibri Light"/>
              </a:rPr>
              <a:t>“I </a:t>
            </a:r>
            <a:r>
              <a:rPr lang="en-US" altLang="de-DE" sz="2000" dirty="0">
                <a:solidFill>
                  <a:srgbClr val="333333"/>
                </a:solidFill>
                <a:latin typeface="Calibri Light"/>
              </a:rPr>
              <a:t>must always </a:t>
            </a:r>
            <a:r>
              <a:rPr lang="en-US" altLang="de-DE" sz="2000">
                <a:solidFill>
                  <a:srgbClr val="333333"/>
                </a:solidFill>
                <a:latin typeface="Calibri Light"/>
              </a:rPr>
              <a:t>appear smart”</a:t>
            </a:r>
            <a:endParaRPr lang="de-DE" altLang="de-DE" sz="2000" dirty="0">
              <a:solidFill>
                <a:srgbClr val="333333"/>
              </a:solidFill>
              <a:latin typeface="Calibri Light"/>
            </a:endParaRPr>
          </a:p>
          <a:p>
            <a:pPr lvl="2" defTabSz="914400" eaLnBrk="0" hangingPunct="0">
              <a:lnSpc>
                <a:spcPct val="100000"/>
              </a:lnSpc>
              <a:spcBef>
                <a:spcPts val="1200"/>
              </a:spcBef>
              <a:spcAft>
                <a:spcPts val="0"/>
              </a:spcAft>
              <a:buClr>
                <a:schemeClr val="bg1"/>
              </a:buClr>
              <a:buFont typeface="WingDings"/>
              <a:buChar char=""/>
            </a:pPr>
            <a:r>
              <a:rPr lang="en-US" altLang="de-DE" sz="2000">
                <a:solidFill>
                  <a:srgbClr val="333333"/>
                </a:solidFill>
                <a:latin typeface="Calibri Light"/>
              </a:rPr>
              <a:t>“I </a:t>
            </a:r>
            <a:r>
              <a:rPr lang="en-US" altLang="de-DE" sz="2000" dirty="0">
                <a:solidFill>
                  <a:srgbClr val="333333"/>
                </a:solidFill>
                <a:latin typeface="Calibri Light"/>
              </a:rPr>
              <a:t>must always be </a:t>
            </a:r>
            <a:r>
              <a:rPr lang="en-US" altLang="de-DE" sz="2000">
                <a:solidFill>
                  <a:srgbClr val="333333"/>
                </a:solidFill>
                <a:latin typeface="Calibri Light"/>
              </a:rPr>
              <a:t>most entertaining”</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t>Metacognitive Training 8 – Mood</a:t>
            </a:r>
          </a:p>
        </p:txBody>
      </p:sp>
      <p:sp>
        <p:nvSpPr>
          <p:cNvPr id="4" name="Slide Number Placeholder 3"/>
          <p:cNvSpPr>
            <a:spLocks noGrp="1"/>
          </p:cNvSpPr>
          <p:nvPr>
            <p:ph type="sldNum" sz="quarter" idx="12"/>
          </p:nvPr>
        </p:nvSpPr>
        <p:spPr/>
        <p:txBody>
          <a:bodyPr/>
          <a:lstStyle/>
          <a:p>
            <a:pPr>
              <a:defRPr/>
            </a:pPr>
            <a:fld id="{4A534482-F6BF-4471-B504-9F106ABD734D}" type="slidenum">
              <a:rPr lang="de-DE" altLang="de-DE" smtClean="0"/>
              <a:pPr>
                <a:defRPr/>
              </a:pPr>
              <a:t>33</a:t>
            </a:fld>
            <a:endParaRPr lang="de-DE" altLang="de-DE"/>
          </a:p>
        </p:txBody>
      </p:sp>
      <p:pic>
        <p:nvPicPr>
          <p:cNvPr id="8" name="Picture 8" descr="goodbye dandelion">
            <a:extLst>
              <a:ext uri="{FF2B5EF4-FFF2-40B4-BE49-F238E27FC236}">
                <a16:creationId xmlns:a16="http://schemas.microsoft.com/office/drawing/2014/main" id="{9DBA6EB9-79B0-4957-BD74-E54C035BB6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6834" y="4114798"/>
            <a:ext cx="1978341" cy="2743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97286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optional: Video Clip</a:t>
            </a:r>
            <a:endParaRPr lang="de-DE" sz="3600" dirty="0"/>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sz="2400" dirty="0">
                <a:solidFill>
                  <a:srgbClr val="004992"/>
                </a:solidFill>
                <a:latin typeface="Calibri Light"/>
                <a:ea typeface="ＭＳ Ｐゴシック" panose="020B0600070205080204" pitchFamily="34" charset="-128"/>
              </a:rPr>
              <a:t>optional: Video clip presentations that address today‘s topic are available at the following web site:</a:t>
            </a:r>
            <a:r>
              <a:rPr lang="de-DE" sz="2400" dirty="0">
                <a:solidFill>
                  <a:srgbClr val="004992"/>
                </a:solidFill>
                <a:latin typeface="Calibri Light"/>
                <a:ea typeface="ＭＳ Ｐゴシック" panose="020B0600070205080204" pitchFamily="34" charset="-128"/>
              </a:rPr>
              <a:t>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n-US" sz="2400" dirty="0">
                <a:solidFill>
                  <a:srgbClr val="333333"/>
                </a:solidFill>
                <a:latin typeface="Calibri Light"/>
                <a:ea typeface="ＭＳ Ｐゴシック" panose="020B0600070205080204" pitchFamily="34" charset="-128"/>
              </a:rPr>
              <a:t>After the video, you may discuss how it is related to today’s topic.</a:t>
            </a:r>
            <a:endParaRPr lang="de-DE" sz="2400" dirty="0">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de-DE"/>
              <a:t>Metacognitive Training 8 – Mood</a:t>
            </a:r>
          </a:p>
        </p:txBody>
      </p:sp>
      <p:sp>
        <p:nvSpPr>
          <p:cNvPr id="4" name="Slide Number Placeholder 3"/>
          <p:cNvSpPr>
            <a:spLocks noGrp="1"/>
          </p:cNvSpPr>
          <p:nvPr>
            <p:ph type="sldNum" sz="quarter" idx="12"/>
          </p:nvPr>
        </p:nvSpPr>
        <p:spPr/>
        <p:txBody>
          <a:bodyPr/>
          <a:lstStyle/>
          <a:p>
            <a:pPr>
              <a:defRPr/>
            </a:pPr>
            <a:fld id="{F1E9B6FB-647B-49E3-AD4A-AB27DBB0704B}" type="slidenum">
              <a:rPr lang="de-DE" altLang="de-DE" smtClean="0"/>
              <a:pPr>
                <a:defRPr/>
              </a:pPr>
              <a:t>34</a:t>
            </a:fld>
            <a:endParaRPr lang="de-DE" altLang="de-DE"/>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i="1" spc="-5" dirty="0">
                <a:solidFill>
                  <a:srgbClr val="333333"/>
                </a:solidFill>
                <a:latin typeface="Calibri Light"/>
                <a:ea typeface="ＭＳ Ｐゴシック" panose="020B0600070205080204" pitchFamily="34" charset="-128"/>
                <a:cs typeface="Verdana"/>
              </a:rPr>
              <a:t>[for Trainers:</a:t>
            </a:r>
            <a:endParaRPr b="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en-US" b="0" dirty="0">
                <a:solidFill>
                  <a:srgbClr val="333333"/>
                </a:solidFill>
                <a:latin typeface="Calibri Light"/>
                <a:ea typeface="ＭＳ Ｐゴシック" panose="020B0600070205080204" pitchFamily="34" charset="-128"/>
              </a:rPr>
              <a:t>Some movie clips contain language that may not be appropriate for all audiences and across all cultures. Please carefully pre-screen videos before showing</a:t>
            </a:r>
            <a:r>
              <a:rPr lang="de-DE" b="0" dirty="0">
                <a:solidFill>
                  <a:srgbClr val="333333"/>
                </a:solidFill>
                <a:latin typeface="Calibri Light"/>
                <a:ea typeface="ＭＳ Ｐゴシック" panose="020B0600070205080204" pitchFamily="34" charset="-128"/>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Tree>
    <p:extLst>
      <p:ext uri="{BB962C8B-B14F-4D97-AF65-F5344CB8AC3E}">
        <p14:creationId xmlns:p14="http://schemas.microsoft.com/office/powerpoint/2010/main" val="39030667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a:extLst>
              <a:ext uri="{FF2B5EF4-FFF2-40B4-BE49-F238E27FC236}">
                <a16:creationId xmlns:a16="http://schemas.microsoft.com/office/drawing/2014/main" id="{DBCEFCBA-0542-48DB-BD0C-054DBA02AAAB}"/>
              </a:ext>
            </a:extLst>
          </p:cNvPr>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Be aware of your strengths</a:t>
            </a:r>
          </a:p>
        </p:txBody>
      </p:sp>
      <p:sp>
        <p:nvSpPr>
          <p:cNvPr id="338947" name="Rectangle 3">
            <a:extLst>
              <a:ext uri="{FF2B5EF4-FFF2-40B4-BE49-F238E27FC236}">
                <a16:creationId xmlns:a16="http://schemas.microsoft.com/office/drawing/2014/main" id="{488645EA-A702-4F2B-BD73-83D1EED283A0}"/>
              </a:ext>
            </a:extLst>
          </p:cNvPr>
          <p:cNvSpPr>
            <a:spLocks noGrp="1" noChangeArrowheads="1"/>
          </p:cNvSpPr>
          <p:nvPr>
            <p:ph idx="1"/>
          </p:nvPr>
        </p:nvSpPr>
        <p:spPr/>
        <p:txBody>
          <a:bodyPr>
            <a:noAutofit/>
          </a:bodyPr>
          <a:lstStyle/>
          <a:p>
            <a:pPr marL="342900" indent="-342900" eaLnBrk="1" hangingPunct="1">
              <a:buClr>
                <a:srgbClr val="333333"/>
              </a:buClr>
              <a:buFont typeface="WingDings"/>
              <a:buChar char=""/>
              <a:defRPr/>
            </a:pPr>
            <a:r>
              <a:rPr lang="en-US" sz="2400" dirty="0">
                <a:solidFill>
                  <a:srgbClr val="333333"/>
                </a:solidFill>
                <a:latin typeface="Calibri Light"/>
              </a:rPr>
              <a:t>Instead of </a:t>
            </a:r>
            <a:r>
              <a:rPr lang="de-DE" sz="2400" dirty="0" err="1">
                <a:solidFill>
                  <a:srgbClr val="333333"/>
                </a:solidFill>
                <a:latin typeface="Calibri Light"/>
              </a:rPr>
              <a:t>focusing</a:t>
            </a:r>
            <a:r>
              <a:rPr lang="en-US" sz="2400" dirty="0">
                <a:solidFill>
                  <a:srgbClr val="333333"/>
                </a:solidFill>
                <a:latin typeface="Calibri Light"/>
              </a:rPr>
              <a:t> on your </a:t>
            </a:r>
            <a:r>
              <a:rPr lang="de-DE" sz="2400" dirty="0" err="1">
                <a:solidFill>
                  <a:srgbClr val="333333"/>
                </a:solidFill>
                <a:latin typeface="Calibri Light"/>
              </a:rPr>
              <a:t>weaknesses</a:t>
            </a:r>
            <a:r>
              <a:rPr lang="en-US" sz="2400" dirty="0">
                <a:solidFill>
                  <a:srgbClr val="333333"/>
                </a:solidFill>
                <a:latin typeface="Calibri Light"/>
              </a:rPr>
              <a:t>, </a:t>
            </a:r>
            <a:r>
              <a:rPr lang="en-US" sz="2400" dirty="0" err="1">
                <a:solidFill>
                  <a:srgbClr val="333333"/>
                </a:solidFill>
                <a:latin typeface="Calibri Light"/>
              </a:rPr>
              <a:t>emphasise</a:t>
            </a:r>
            <a:r>
              <a:rPr lang="en-US" sz="2400" dirty="0">
                <a:solidFill>
                  <a:srgbClr val="333333"/>
                </a:solidFill>
                <a:latin typeface="Calibri Light"/>
              </a:rPr>
              <a:t> your strengths.</a:t>
            </a:r>
          </a:p>
          <a:p>
            <a:pPr marL="342900" indent="-342900" eaLnBrk="1" hangingPunct="1">
              <a:buClr>
                <a:srgbClr val="000000"/>
              </a:buClr>
              <a:buFont typeface="WingDings"/>
              <a:buChar char=""/>
              <a:defRPr/>
            </a:pPr>
            <a:r>
              <a:rPr lang="en-US" sz="2400" dirty="0">
                <a:solidFill>
                  <a:srgbClr val="333333"/>
                </a:solidFill>
                <a:latin typeface="Calibri Light"/>
              </a:rPr>
              <a:t>Every human being has strengths that he or she can take pride in</a:t>
            </a:r>
            <a:br>
              <a:rPr lang="de-DE" sz="2400" dirty="0">
                <a:solidFill>
                  <a:srgbClr val="333333"/>
                </a:solidFill>
                <a:latin typeface="Calibri Light"/>
              </a:rPr>
            </a:br>
            <a:r>
              <a:rPr lang="de-DE" sz="2400" dirty="0">
                <a:solidFill>
                  <a:srgbClr val="333333"/>
                </a:solidFill>
                <a:latin typeface="Calibri Light"/>
              </a:rPr>
              <a:t>and</a:t>
            </a:r>
            <a:r>
              <a:rPr lang="en-US" sz="2400" dirty="0">
                <a:solidFill>
                  <a:srgbClr val="333333"/>
                </a:solidFill>
                <a:latin typeface="Calibri Light"/>
              </a:rPr>
              <a:t> are not shared by everyone </a:t>
            </a:r>
            <a:br>
              <a:rPr lang="en-US" sz="2400" dirty="0">
                <a:solidFill>
                  <a:srgbClr val="333333"/>
                </a:solidFill>
                <a:latin typeface="Calibri Light"/>
              </a:rPr>
            </a:br>
            <a:r>
              <a:rPr lang="en-US" sz="2400" i="1" dirty="0">
                <a:latin typeface="Calibri Light"/>
              </a:rPr>
              <a:t>… these </a:t>
            </a:r>
            <a:r>
              <a:rPr lang="en-US" sz="2400" i="1" dirty="0">
                <a:solidFill>
                  <a:srgbClr val="004992"/>
                </a:solidFill>
                <a:latin typeface="Calibri Light"/>
              </a:rPr>
              <a:t>do not have to be world records or famous inventions.</a:t>
            </a:r>
            <a:endParaRPr lang="en-US"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8 – Mood</a:t>
            </a:r>
          </a:p>
        </p:txBody>
      </p:sp>
      <p:sp>
        <p:nvSpPr>
          <p:cNvPr id="3" name="Slide Number Placeholder 2"/>
          <p:cNvSpPr>
            <a:spLocks noGrp="1"/>
          </p:cNvSpPr>
          <p:nvPr>
            <p:ph type="sldNum" sz="quarter" idx="12"/>
          </p:nvPr>
        </p:nvSpPr>
        <p:spPr/>
        <p:txBody>
          <a:bodyPr/>
          <a:lstStyle/>
          <a:p>
            <a:pPr>
              <a:defRPr/>
            </a:pPr>
            <a:fld id="{F1E9B6FB-647B-49E3-AD4A-AB27DBB0704B}" type="slidenum">
              <a:rPr lang="de-DE" altLang="de-DE" smtClean="0"/>
              <a:pPr>
                <a:defRPr/>
              </a:pPr>
              <a:t>35</a:t>
            </a:fld>
            <a:endParaRPr lang="de-DE" altLang="de-DE"/>
          </a:p>
        </p:txBody>
      </p:sp>
      <p:pic>
        <p:nvPicPr>
          <p:cNvPr id="8"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Rectangle 2">
            <a:extLst>
              <a:ext uri="{FF2B5EF4-FFF2-40B4-BE49-F238E27FC236}">
                <a16:creationId xmlns:a16="http://schemas.microsoft.com/office/drawing/2014/main" id="{19ED019C-07E2-4660-AF00-2529B095D73F}"/>
              </a:ext>
            </a:extLst>
          </p:cNvPr>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Be aware of your strengths</a:t>
            </a:r>
          </a:p>
        </p:txBody>
      </p:sp>
      <p:sp>
        <p:nvSpPr>
          <p:cNvPr id="92162" name="Rectangle 1026">
            <a:extLst>
              <a:ext uri="{FF2B5EF4-FFF2-40B4-BE49-F238E27FC236}">
                <a16:creationId xmlns:a16="http://schemas.microsoft.com/office/drawing/2014/main" id="{65D46930-E70C-40FF-ADA4-719900E413C2}"/>
              </a:ext>
            </a:extLst>
          </p:cNvPr>
          <p:cNvSpPr>
            <a:spLocks noGrp="1" noChangeArrowheads="1"/>
          </p:cNvSpPr>
          <p:nvPr>
            <p:ph idx="1"/>
          </p:nvPr>
        </p:nvSpPr>
        <p:spPr/>
        <p:txBody>
          <a:bodyPr>
            <a:noAutofit/>
          </a:bodyPr>
          <a:lstStyle/>
          <a:p>
            <a:pPr marL="609600" indent="-609600" eaLnBrk="1" hangingPunct="1">
              <a:lnSpc>
                <a:spcPct val="100000"/>
              </a:lnSpc>
              <a:spcBef>
                <a:spcPts val="1200"/>
              </a:spcBef>
              <a:buFont typeface="Wingdings" panose="05000000000000000000" pitchFamily="2" charset="2"/>
              <a:buAutoNum type="arabicPeriod"/>
            </a:pPr>
            <a:r>
              <a:rPr lang="de-DE" altLang="de-DE" sz="2400" dirty="0">
                <a:solidFill>
                  <a:srgbClr val="004992"/>
                </a:solidFill>
                <a:latin typeface="Calibri Light"/>
              </a:rPr>
              <a:t>Think </a:t>
            </a:r>
            <a:r>
              <a:rPr lang="de-DE" altLang="de-DE" sz="2400" dirty="0" err="1">
                <a:solidFill>
                  <a:srgbClr val="004992"/>
                </a:solidFill>
                <a:latin typeface="Calibri Light"/>
              </a:rPr>
              <a:t>about</a:t>
            </a:r>
            <a:r>
              <a:rPr lang="de-DE" altLang="de-DE" sz="2400" dirty="0">
                <a:solidFill>
                  <a:srgbClr val="004992"/>
                </a:solidFill>
                <a:latin typeface="Calibri Light"/>
              </a:rPr>
              <a:t> </a:t>
            </a:r>
            <a:r>
              <a:rPr lang="de-DE" altLang="de-DE" sz="2400" dirty="0" err="1">
                <a:solidFill>
                  <a:srgbClr val="004992"/>
                </a:solidFill>
                <a:latin typeface="Calibri Light"/>
              </a:rPr>
              <a:t>your</a:t>
            </a:r>
            <a:r>
              <a:rPr lang="en-US" altLang="de-DE" sz="2400" dirty="0">
                <a:solidFill>
                  <a:srgbClr val="004992"/>
                </a:solidFill>
                <a:latin typeface="Calibri Light"/>
              </a:rPr>
              <a:t> own strengths. </a:t>
            </a:r>
            <a:br>
              <a:rPr lang="en-US" altLang="de-DE" sz="2400" dirty="0">
                <a:solidFill>
                  <a:srgbClr val="004992"/>
                </a:solidFill>
                <a:latin typeface="Calibri Light"/>
              </a:rPr>
            </a:br>
            <a:r>
              <a:rPr lang="en-US" altLang="de-DE" sz="2400" i="1" dirty="0">
                <a:solidFill>
                  <a:srgbClr val="333333"/>
                </a:solidFill>
                <a:latin typeface="Calibri Light"/>
              </a:rPr>
              <a:t>What abilities do I have? What have I received compliments </a:t>
            </a:r>
            <a:r>
              <a:rPr lang="de-DE" altLang="de-DE" sz="2400" i="1" dirty="0">
                <a:solidFill>
                  <a:srgbClr val="333333"/>
                </a:solidFill>
                <a:latin typeface="Calibri Light"/>
              </a:rPr>
              <a:t>for</a:t>
            </a:r>
            <a:br>
              <a:rPr lang="de-DE" altLang="de-DE" sz="2400" i="1" dirty="0">
                <a:solidFill>
                  <a:srgbClr val="333333"/>
                </a:solidFill>
                <a:latin typeface="Calibri Light"/>
              </a:rPr>
            </a:br>
            <a:r>
              <a:rPr lang="en-US" altLang="de-DE" sz="2400" i="1" dirty="0">
                <a:solidFill>
                  <a:srgbClr val="333333"/>
                </a:solidFill>
                <a:latin typeface="Calibri Light"/>
              </a:rPr>
              <a:t>in the past?</a:t>
            </a:r>
            <a:br>
              <a:rPr lang="en-US" altLang="de-DE" sz="2400" i="1" dirty="0">
                <a:solidFill>
                  <a:srgbClr val="333333"/>
                </a:solidFill>
                <a:latin typeface="Calibri Light"/>
              </a:rPr>
            </a:br>
            <a:r>
              <a:rPr lang="en-US" altLang="de-DE" sz="1600" i="1" dirty="0">
                <a:solidFill>
                  <a:srgbClr val="333333"/>
                </a:solidFill>
                <a:latin typeface="Calibri Light"/>
              </a:rPr>
              <a:t>e.g. I am very patient …</a:t>
            </a:r>
          </a:p>
        </p:txBody>
      </p:sp>
      <p:sp>
        <p:nvSpPr>
          <p:cNvPr id="2" name="Footer Placeholder 1"/>
          <p:cNvSpPr>
            <a:spLocks noGrp="1"/>
          </p:cNvSpPr>
          <p:nvPr>
            <p:ph type="ftr" sz="quarter" idx="11"/>
          </p:nvPr>
        </p:nvSpPr>
        <p:spPr/>
        <p:txBody>
          <a:bodyPr/>
          <a:lstStyle/>
          <a:p>
            <a:pPr>
              <a:defRPr/>
            </a:pPr>
            <a:r>
              <a:rPr lang="de-DE"/>
              <a:t>Metacognitive Training 8 – Mood</a:t>
            </a:r>
          </a:p>
        </p:txBody>
      </p:sp>
      <p:sp>
        <p:nvSpPr>
          <p:cNvPr id="3" name="Slide Number Placeholder 2"/>
          <p:cNvSpPr>
            <a:spLocks noGrp="1"/>
          </p:cNvSpPr>
          <p:nvPr>
            <p:ph type="sldNum" sz="quarter" idx="12"/>
          </p:nvPr>
        </p:nvSpPr>
        <p:spPr/>
        <p:txBody>
          <a:bodyPr/>
          <a:lstStyle/>
          <a:p>
            <a:pPr>
              <a:defRPr/>
            </a:pPr>
            <a:fld id="{F1E9B6FB-647B-49E3-AD4A-AB27DBB0704B}" type="slidenum">
              <a:rPr lang="de-DE" altLang="de-DE" smtClean="0"/>
              <a:pPr>
                <a:defRPr/>
              </a:pPr>
              <a:t>36</a:t>
            </a:fld>
            <a:endParaRPr lang="de-DE" altLang="de-DE"/>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Rectangle 2">
            <a:extLst>
              <a:ext uri="{FF2B5EF4-FFF2-40B4-BE49-F238E27FC236}">
                <a16:creationId xmlns:a16="http://schemas.microsoft.com/office/drawing/2014/main" id="{19ED019C-07E2-4660-AF00-2529B095D73F}"/>
              </a:ext>
            </a:extLst>
          </p:cNvPr>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Be aware of your strengths</a:t>
            </a:r>
          </a:p>
        </p:txBody>
      </p:sp>
      <p:sp>
        <p:nvSpPr>
          <p:cNvPr id="92162" name="Rectangle 1026">
            <a:extLst>
              <a:ext uri="{FF2B5EF4-FFF2-40B4-BE49-F238E27FC236}">
                <a16:creationId xmlns:a16="http://schemas.microsoft.com/office/drawing/2014/main" id="{65D46930-E70C-40FF-ADA4-719900E413C2}"/>
              </a:ext>
            </a:extLst>
          </p:cNvPr>
          <p:cNvSpPr>
            <a:spLocks noGrp="1" noChangeArrowheads="1"/>
          </p:cNvSpPr>
          <p:nvPr>
            <p:ph idx="1"/>
          </p:nvPr>
        </p:nvSpPr>
        <p:spPr/>
        <p:txBody>
          <a:bodyPr>
            <a:noAutofit/>
          </a:bodyPr>
          <a:lstStyle/>
          <a:p>
            <a:pPr marL="609600" indent="-609600" eaLnBrk="1" hangingPunct="1">
              <a:lnSpc>
                <a:spcPct val="100000"/>
              </a:lnSpc>
              <a:spcBef>
                <a:spcPts val="1200"/>
              </a:spcBef>
              <a:buFont typeface="Wingdings" panose="05000000000000000000" pitchFamily="2" charset="2"/>
              <a:buAutoNum type="arabicPeriod"/>
            </a:pPr>
            <a:r>
              <a:rPr lang="de-DE" altLang="de-DE" sz="2400" dirty="0">
                <a:solidFill>
                  <a:srgbClr val="004992"/>
                </a:solidFill>
                <a:latin typeface="Calibri Light"/>
              </a:rPr>
              <a:t>Think </a:t>
            </a:r>
            <a:r>
              <a:rPr lang="de-DE" altLang="de-DE" sz="2400" dirty="0" err="1">
                <a:solidFill>
                  <a:srgbClr val="004992"/>
                </a:solidFill>
                <a:latin typeface="Calibri Light"/>
              </a:rPr>
              <a:t>about</a:t>
            </a:r>
            <a:r>
              <a:rPr lang="de-DE" altLang="de-DE" sz="2400" dirty="0">
                <a:solidFill>
                  <a:srgbClr val="004992"/>
                </a:solidFill>
                <a:latin typeface="Calibri Light"/>
              </a:rPr>
              <a:t> </a:t>
            </a:r>
            <a:r>
              <a:rPr lang="de-DE" altLang="de-DE" sz="2400" dirty="0" err="1">
                <a:solidFill>
                  <a:srgbClr val="004992"/>
                </a:solidFill>
                <a:latin typeface="Calibri Light"/>
              </a:rPr>
              <a:t>your</a:t>
            </a:r>
            <a:r>
              <a:rPr lang="en-US" altLang="de-DE" sz="2400" dirty="0">
                <a:solidFill>
                  <a:srgbClr val="004992"/>
                </a:solidFill>
                <a:latin typeface="Calibri Light"/>
              </a:rPr>
              <a:t> own strengths. </a:t>
            </a:r>
            <a:br>
              <a:rPr lang="en-US" altLang="de-DE" sz="2400" dirty="0">
                <a:solidFill>
                  <a:srgbClr val="004992"/>
                </a:solidFill>
                <a:latin typeface="Calibri Light"/>
              </a:rPr>
            </a:br>
            <a:r>
              <a:rPr lang="en-US" altLang="de-DE" sz="2400" i="1" dirty="0">
                <a:solidFill>
                  <a:srgbClr val="333333"/>
                </a:solidFill>
                <a:latin typeface="Calibri Light"/>
              </a:rPr>
              <a:t>What abilities do I have? What have I received compliments </a:t>
            </a:r>
            <a:r>
              <a:rPr lang="de-DE" altLang="de-DE" sz="2400" i="1" dirty="0">
                <a:solidFill>
                  <a:srgbClr val="333333"/>
                </a:solidFill>
                <a:latin typeface="Calibri Light"/>
              </a:rPr>
              <a:t>for</a:t>
            </a:r>
            <a:br>
              <a:rPr lang="de-DE" altLang="de-DE" sz="2400" i="1" dirty="0">
                <a:solidFill>
                  <a:srgbClr val="333333"/>
                </a:solidFill>
                <a:latin typeface="Calibri Light"/>
              </a:rPr>
            </a:br>
            <a:r>
              <a:rPr lang="en-US" altLang="de-DE" sz="2400" i="1" dirty="0">
                <a:solidFill>
                  <a:srgbClr val="333333"/>
                </a:solidFill>
                <a:latin typeface="Calibri Light"/>
              </a:rPr>
              <a:t>in the past?</a:t>
            </a:r>
            <a:br>
              <a:rPr lang="en-US" altLang="de-DE" sz="2400" i="1" dirty="0">
                <a:solidFill>
                  <a:srgbClr val="333333"/>
                </a:solidFill>
                <a:latin typeface="Calibri Light"/>
              </a:rPr>
            </a:br>
            <a:r>
              <a:rPr lang="en-US" altLang="de-DE" sz="1600" i="1" dirty="0">
                <a:solidFill>
                  <a:srgbClr val="333333"/>
                </a:solidFill>
                <a:latin typeface="Calibri Light"/>
              </a:rPr>
              <a:t>e.g. I am very patient …</a:t>
            </a:r>
          </a:p>
          <a:p>
            <a:pPr marL="609600" indent="-609600" eaLnBrk="1" hangingPunct="1">
              <a:buFont typeface="Wingdings" panose="05000000000000000000" pitchFamily="2" charset="2"/>
              <a:buAutoNum type="arabicPeriod" startAt="2"/>
            </a:pPr>
            <a:r>
              <a:rPr lang="en-US" altLang="de-DE" sz="2400" dirty="0">
                <a:solidFill>
                  <a:srgbClr val="004992"/>
                </a:solidFill>
                <a:latin typeface="Calibri Light"/>
              </a:rPr>
              <a:t>Imagine specific situations.</a:t>
            </a:r>
            <a:r>
              <a:rPr lang="en-US" altLang="de-DE" sz="2400" dirty="0">
                <a:solidFill>
                  <a:srgbClr val="333333"/>
                </a:solidFill>
                <a:latin typeface="Calibri Light"/>
              </a:rPr>
              <a:t> </a:t>
            </a:r>
            <a:br>
              <a:rPr lang="en-US" altLang="de-DE" sz="2400" dirty="0">
                <a:solidFill>
                  <a:srgbClr val="333333"/>
                </a:solidFill>
                <a:latin typeface="Calibri Light"/>
              </a:rPr>
            </a:br>
            <a:r>
              <a:rPr lang="en-US" altLang="de-DE" sz="2400" i="1" dirty="0">
                <a:solidFill>
                  <a:srgbClr val="333333"/>
                </a:solidFill>
                <a:latin typeface="Calibri Light"/>
              </a:rPr>
              <a:t>When and where? What have I done and who has provided feed-back?</a:t>
            </a:r>
            <a:br>
              <a:rPr lang="en-US" altLang="de-DE" sz="2400" i="1" dirty="0">
                <a:solidFill>
                  <a:srgbClr val="333333"/>
                </a:solidFill>
                <a:latin typeface="Calibri Light"/>
              </a:rPr>
            </a:br>
            <a:r>
              <a:rPr lang="en-US" altLang="de-DE" sz="1600" i="1" dirty="0">
                <a:solidFill>
                  <a:srgbClr val="333333"/>
                </a:solidFill>
                <a:latin typeface="Calibri Light"/>
              </a:rPr>
              <a:t>e.g. I recently helped my niece with </a:t>
            </a:r>
            <a:r>
              <a:rPr lang="en-US" altLang="de-DE" sz="1600" i="1" dirty="0" err="1">
                <a:solidFill>
                  <a:srgbClr val="333333"/>
                </a:solidFill>
                <a:latin typeface="Calibri Light"/>
              </a:rPr>
              <a:t>maths</a:t>
            </a:r>
            <a:r>
              <a:rPr lang="en-US" altLang="de-DE" sz="1600" i="1" dirty="0">
                <a:solidFill>
                  <a:srgbClr val="333333"/>
                </a:solidFill>
                <a:latin typeface="Calibri Light"/>
              </a:rPr>
              <a:t>, and now she has received a good mark …</a:t>
            </a:r>
          </a:p>
        </p:txBody>
      </p:sp>
      <p:sp>
        <p:nvSpPr>
          <p:cNvPr id="2" name="Footer Placeholder 1"/>
          <p:cNvSpPr>
            <a:spLocks noGrp="1"/>
          </p:cNvSpPr>
          <p:nvPr>
            <p:ph type="ftr" sz="quarter" idx="11"/>
          </p:nvPr>
        </p:nvSpPr>
        <p:spPr/>
        <p:txBody>
          <a:bodyPr/>
          <a:lstStyle/>
          <a:p>
            <a:pPr>
              <a:defRPr/>
            </a:pPr>
            <a:r>
              <a:rPr lang="de-DE"/>
              <a:t>Metacognitive Training 8 – Mood</a:t>
            </a:r>
          </a:p>
        </p:txBody>
      </p:sp>
      <p:sp>
        <p:nvSpPr>
          <p:cNvPr id="3" name="Slide Number Placeholder 2"/>
          <p:cNvSpPr>
            <a:spLocks noGrp="1"/>
          </p:cNvSpPr>
          <p:nvPr>
            <p:ph type="sldNum" sz="quarter" idx="12"/>
          </p:nvPr>
        </p:nvSpPr>
        <p:spPr/>
        <p:txBody>
          <a:bodyPr/>
          <a:lstStyle/>
          <a:p>
            <a:pPr>
              <a:defRPr/>
            </a:pPr>
            <a:fld id="{F1E9B6FB-647B-49E3-AD4A-AB27DBB0704B}" type="slidenum">
              <a:rPr lang="de-DE" altLang="de-DE" smtClean="0"/>
              <a:pPr>
                <a:defRPr/>
              </a:pPr>
              <a:t>37</a:t>
            </a:fld>
            <a:endParaRPr lang="de-DE" altLang="de-DE"/>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55122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Rectangle 2">
            <a:extLst>
              <a:ext uri="{FF2B5EF4-FFF2-40B4-BE49-F238E27FC236}">
                <a16:creationId xmlns:a16="http://schemas.microsoft.com/office/drawing/2014/main" id="{19ED019C-07E2-4660-AF00-2529B095D73F}"/>
              </a:ext>
            </a:extLst>
          </p:cNvPr>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Be aware of your strengths</a:t>
            </a:r>
          </a:p>
        </p:txBody>
      </p:sp>
      <p:sp>
        <p:nvSpPr>
          <p:cNvPr id="92162" name="Rectangle 1026">
            <a:extLst>
              <a:ext uri="{FF2B5EF4-FFF2-40B4-BE49-F238E27FC236}">
                <a16:creationId xmlns:a16="http://schemas.microsoft.com/office/drawing/2014/main" id="{65D46930-E70C-40FF-ADA4-719900E413C2}"/>
              </a:ext>
            </a:extLst>
          </p:cNvPr>
          <p:cNvSpPr>
            <a:spLocks noGrp="1" noChangeArrowheads="1"/>
          </p:cNvSpPr>
          <p:nvPr>
            <p:ph idx="1"/>
          </p:nvPr>
        </p:nvSpPr>
        <p:spPr/>
        <p:txBody>
          <a:bodyPr>
            <a:noAutofit/>
          </a:bodyPr>
          <a:lstStyle/>
          <a:p>
            <a:pPr marL="609600" indent="-609600" eaLnBrk="1" hangingPunct="1">
              <a:lnSpc>
                <a:spcPct val="100000"/>
              </a:lnSpc>
              <a:spcBef>
                <a:spcPts val="1200"/>
              </a:spcBef>
              <a:buFont typeface="Wingdings" panose="05000000000000000000" pitchFamily="2" charset="2"/>
              <a:buAutoNum type="arabicPeriod"/>
            </a:pPr>
            <a:r>
              <a:rPr lang="de-DE" altLang="de-DE" sz="2400" dirty="0">
                <a:solidFill>
                  <a:srgbClr val="004992"/>
                </a:solidFill>
                <a:latin typeface="Calibri Light"/>
              </a:rPr>
              <a:t>Think </a:t>
            </a:r>
            <a:r>
              <a:rPr lang="de-DE" altLang="de-DE" sz="2400" dirty="0" err="1">
                <a:solidFill>
                  <a:srgbClr val="004992"/>
                </a:solidFill>
                <a:latin typeface="Calibri Light"/>
              </a:rPr>
              <a:t>about</a:t>
            </a:r>
            <a:r>
              <a:rPr lang="de-DE" altLang="de-DE" sz="2400" dirty="0">
                <a:solidFill>
                  <a:srgbClr val="004992"/>
                </a:solidFill>
                <a:latin typeface="Calibri Light"/>
              </a:rPr>
              <a:t> </a:t>
            </a:r>
            <a:r>
              <a:rPr lang="de-DE" altLang="de-DE" sz="2400" dirty="0" err="1">
                <a:solidFill>
                  <a:srgbClr val="004992"/>
                </a:solidFill>
                <a:latin typeface="Calibri Light"/>
              </a:rPr>
              <a:t>your</a:t>
            </a:r>
            <a:r>
              <a:rPr lang="en-US" altLang="de-DE" sz="2400" dirty="0">
                <a:solidFill>
                  <a:srgbClr val="004992"/>
                </a:solidFill>
                <a:latin typeface="Calibri Light"/>
              </a:rPr>
              <a:t> own strengths. </a:t>
            </a:r>
            <a:br>
              <a:rPr lang="en-US" altLang="de-DE" sz="2400" dirty="0">
                <a:solidFill>
                  <a:srgbClr val="004992"/>
                </a:solidFill>
                <a:latin typeface="Calibri Light"/>
              </a:rPr>
            </a:br>
            <a:r>
              <a:rPr lang="en-US" altLang="de-DE" sz="2400" i="1" dirty="0">
                <a:solidFill>
                  <a:srgbClr val="333333"/>
                </a:solidFill>
                <a:latin typeface="Calibri Light"/>
              </a:rPr>
              <a:t>What abilities do I have? What have I received compliments </a:t>
            </a:r>
            <a:r>
              <a:rPr lang="de-DE" altLang="de-DE" sz="2400" i="1" dirty="0">
                <a:solidFill>
                  <a:srgbClr val="333333"/>
                </a:solidFill>
                <a:latin typeface="Calibri Light"/>
              </a:rPr>
              <a:t>for</a:t>
            </a:r>
            <a:br>
              <a:rPr lang="de-DE" altLang="de-DE" sz="2400" i="1" dirty="0">
                <a:solidFill>
                  <a:srgbClr val="333333"/>
                </a:solidFill>
                <a:latin typeface="Calibri Light"/>
              </a:rPr>
            </a:br>
            <a:r>
              <a:rPr lang="en-US" altLang="de-DE" sz="2400" i="1" dirty="0">
                <a:solidFill>
                  <a:srgbClr val="333333"/>
                </a:solidFill>
                <a:latin typeface="Calibri Light"/>
              </a:rPr>
              <a:t>in the past?</a:t>
            </a:r>
            <a:br>
              <a:rPr lang="en-US" altLang="de-DE" sz="2400" i="1" dirty="0">
                <a:solidFill>
                  <a:srgbClr val="333333"/>
                </a:solidFill>
                <a:latin typeface="Calibri Light"/>
              </a:rPr>
            </a:br>
            <a:r>
              <a:rPr lang="en-US" altLang="de-DE" sz="1600" i="1" dirty="0">
                <a:solidFill>
                  <a:srgbClr val="333333"/>
                </a:solidFill>
                <a:latin typeface="Calibri Light"/>
              </a:rPr>
              <a:t>e.g. I am very patient …</a:t>
            </a:r>
          </a:p>
          <a:p>
            <a:pPr marL="609600" indent="-609600" eaLnBrk="1" hangingPunct="1">
              <a:buFont typeface="Wingdings" panose="05000000000000000000" pitchFamily="2" charset="2"/>
              <a:buAutoNum type="arabicPeriod" startAt="2"/>
            </a:pPr>
            <a:r>
              <a:rPr lang="en-US" altLang="de-DE" sz="2400" dirty="0">
                <a:solidFill>
                  <a:srgbClr val="004992"/>
                </a:solidFill>
                <a:latin typeface="Calibri Light"/>
              </a:rPr>
              <a:t>Imagine specific situations.</a:t>
            </a:r>
            <a:r>
              <a:rPr lang="en-US" altLang="de-DE" sz="2400" dirty="0">
                <a:solidFill>
                  <a:srgbClr val="333333"/>
                </a:solidFill>
                <a:latin typeface="Calibri Light"/>
              </a:rPr>
              <a:t> </a:t>
            </a:r>
            <a:br>
              <a:rPr lang="en-US" altLang="de-DE" sz="2400" dirty="0">
                <a:solidFill>
                  <a:srgbClr val="333333"/>
                </a:solidFill>
                <a:latin typeface="Calibri Light"/>
              </a:rPr>
            </a:br>
            <a:r>
              <a:rPr lang="en-US" altLang="de-DE" sz="2400" i="1" dirty="0">
                <a:solidFill>
                  <a:srgbClr val="333333"/>
                </a:solidFill>
                <a:latin typeface="Calibri Light"/>
              </a:rPr>
              <a:t>When and where? What have I done and who has provided feed-back?</a:t>
            </a:r>
            <a:br>
              <a:rPr lang="en-US" altLang="de-DE" sz="2400" i="1" dirty="0">
                <a:solidFill>
                  <a:srgbClr val="333333"/>
                </a:solidFill>
                <a:latin typeface="Calibri Light"/>
              </a:rPr>
            </a:br>
            <a:r>
              <a:rPr lang="en-US" altLang="de-DE" sz="1600" i="1" dirty="0">
                <a:solidFill>
                  <a:srgbClr val="333333"/>
                </a:solidFill>
                <a:latin typeface="Calibri Light"/>
              </a:rPr>
              <a:t>e.g. I recently helped my niece with </a:t>
            </a:r>
            <a:r>
              <a:rPr lang="en-US" altLang="de-DE" sz="1600" i="1" dirty="0" err="1">
                <a:solidFill>
                  <a:srgbClr val="333333"/>
                </a:solidFill>
                <a:latin typeface="Calibri Light"/>
              </a:rPr>
              <a:t>maths</a:t>
            </a:r>
            <a:r>
              <a:rPr lang="en-US" altLang="de-DE" sz="1600" i="1" dirty="0">
                <a:solidFill>
                  <a:srgbClr val="333333"/>
                </a:solidFill>
                <a:latin typeface="Calibri Light"/>
              </a:rPr>
              <a:t>, and now she has received a good mark …</a:t>
            </a:r>
          </a:p>
          <a:p>
            <a:pPr marL="609600" indent="-609600" eaLnBrk="1" hangingPunct="1">
              <a:buFont typeface="Wingdings" panose="05000000000000000000" pitchFamily="2" charset="2"/>
              <a:buAutoNum type="arabicPeriod" startAt="3"/>
            </a:pPr>
            <a:r>
              <a:rPr lang="en-US" altLang="de-DE" sz="2400" dirty="0">
                <a:solidFill>
                  <a:srgbClr val="004992"/>
                </a:solidFill>
                <a:latin typeface="Calibri Light"/>
              </a:rPr>
              <a:t>Write it down!</a:t>
            </a:r>
            <a:br>
              <a:rPr lang="en-US" altLang="de-DE" sz="2400" dirty="0">
                <a:solidFill>
                  <a:srgbClr val="004992"/>
                </a:solidFill>
                <a:latin typeface="Calibri Light"/>
              </a:rPr>
            </a:br>
            <a:r>
              <a:rPr lang="en-US" altLang="de-DE" sz="2400" i="1" dirty="0">
                <a:solidFill>
                  <a:srgbClr val="333333"/>
                </a:solidFill>
                <a:latin typeface="Calibri Light"/>
              </a:rPr>
              <a:t>Read </a:t>
            </a:r>
            <a:r>
              <a:rPr lang="de-DE" altLang="de-DE" sz="2400" i="1" dirty="0" err="1">
                <a:solidFill>
                  <a:srgbClr val="333333"/>
                </a:solidFill>
                <a:latin typeface="Calibri Light"/>
              </a:rPr>
              <a:t>this</a:t>
            </a:r>
            <a:r>
              <a:rPr lang="de-DE" altLang="de-DE" sz="2400" i="1" dirty="0">
                <a:solidFill>
                  <a:srgbClr val="333333"/>
                </a:solidFill>
                <a:latin typeface="Calibri Light"/>
              </a:rPr>
              <a:t> </a:t>
            </a:r>
            <a:r>
              <a:rPr lang="en-US" altLang="de-DE" sz="2400" i="1" dirty="0">
                <a:solidFill>
                  <a:srgbClr val="333333"/>
                </a:solidFill>
                <a:latin typeface="Calibri Light"/>
              </a:rPr>
              <a:t>regularly and expand. In case of </a:t>
            </a:r>
            <a:r>
              <a:rPr lang="de-DE" altLang="de-DE" sz="2400" i="1" dirty="0">
                <a:solidFill>
                  <a:srgbClr val="333333"/>
                </a:solidFill>
                <a:latin typeface="Calibri Light"/>
              </a:rPr>
              <a:t>a </a:t>
            </a:r>
            <a:r>
              <a:rPr lang="en-US" altLang="de-DE" sz="2400" i="1" dirty="0">
                <a:solidFill>
                  <a:srgbClr val="333333"/>
                </a:solidFill>
                <a:latin typeface="Calibri Light"/>
              </a:rPr>
              <a:t>crisis, go back to these memories (e.g. when you think you are worthless)</a:t>
            </a:r>
            <a:br>
              <a:rPr lang="en-US" altLang="de-DE" sz="1600" i="1" dirty="0">
                <a:solidFill>
                  <a:srgbClr val="333333"/>
                </a:solidFill>
                <a:latin typeface="Calibri Light"/>
              </a:rPr>
            </a:br>
            <a:r>
              <a:rPr lang="en-US" altLang="de-DE" sz="1600" i="1" dirty="0">
                <a:solidFill>
                  <a:srgbClr val="333333"/>
                </a:solidFill>
                <a:latin typeface="Calibri Light"/>
              </a:rPr>
              <a:t>e.g. Write down things that went well, or things you received compliments for …</a:t>
            </a:r>
            <a:endParaRPr lang="en-US" altLang="de-DE" sz="2400" i="1"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8 – Mood</a:t>
            </a:r>
          </a:p>
        </p:txBody>
      </p:sp>
      <p:sp>
        <p:nvSpPr>
          <p:cNvPr id="3" name="Slide Number Placeholder 2"/>
          <p:cNvSpPr>
            <a:spLocks noGrp="1"/>
          </p:cNvSpPr>
          <p:nvPr>
            <p:ph type="sldNum" sz="quarter" idx="12"/>
          </p:nvPr>
        </p:nvSpPr>
        <p:spPr/>
        <p:txBody>
          <a:bodyPr/>
          <a:lstStyle/>
          <a:p>
            <a:pPr>
              <a:defRPr/>
            </a:pPr>
            <a:fld id="{F1E9B6FB-647B-49E3-AD4A-AB27DBB0704B}" type="slidenum">
              <a:rPr lang="de-DE" altLang="de-DE" smtClean="0"/>
              <a:pPr>
                <a:defRPr/>
              </a:pPr>
              <a:t>38</a:t>
            </a:fld>
            <a:endParaRPr lang="de-DE" altLang="de-DE"/>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9960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Tips to improve depressed mood/low self-esteem</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Every evening, write down</a:t>
            </a:r>
            <a:r>
              <a:rPr lang="en-US" altLang="de-DE" sz="2400" dirty="0">
                <a:solidFill>
                  <a:srgbClr val="333333"/>
                </a:solidFill>
                <a:latin typeface="Calibri Light"/>
              </a:rPr>
              <a:t> a few positive things (up to 5) </a:t>
            </a:r>
            <a:r>
              <a:rPr lang="de-DE" altLang="de-DE" sz="2400" dirty="0">
                <a:solidFill>
                  <a:srgbClr val="333333"/>
                </a:solidFill>
                <a:latin typeface="Calibri Light"/>
              </a:rPr>
              <a:t>of that</a:t>
            </a:r>
            <a:r>
              <a:rPr lang="en-US" altLang="de-DE" sz="2400" dirty="0">
                <a:solidFill>
                  <a:srgbClr val="333333"/>
                </a:solidFill>
                <a:latin typeface="Calibri Light"/>
              </a:rPr>
              <a:t> day. Then, go through these things in your mind.</a:t>
            </a:r>
          </a:p>
        </p:txBody>
      </p:sp>
      <p:sp>
        <p:nvSpPr>
          <p:cNvPr id="3" name="Footer Placeholder 2"/>
          <p:cNvSpPr>
            <a:spLocks noGrp="1"/>
          </p:cNvSpPr>
          <p:nvPr>
            <p:ph type="ftr" sz="quarter" idx="11"/>
          </p:nvPr>
        </p:nvSpPr>
        <p:spPr/>
        <p:txBody>
          <a:bodyPr/>
          <a:lstStyle/>
          <a:p>
            <a:pPr>
              <a:defRPr/>
            </a:pPr>
            <a:r>
              <a:rPr lang="de-DE"/>
              <a:t>Metacognitive Training 8 – Mood</a:t>
            </a:r>
          </a:p>
        </p:txBody>
      </p:sp>
      <p:sp>
        <p:nvSpPr>
          <p:cNvPr id="4" name="Slide Number Placeholder 3"/>
          <p:cNvSpPr>
            <a:spLocks noGrp="1"/>
          </p:cNvSpPr>
          <p:nvPr>
            <p:ph type="sldNum" sz="quarter" idx="12"/>
          </p:nvPr>
        </p:nvSpPr>
        <p:spPr/>
        <p:txBody>
          <a:bodyPr/>
          <a:lstStyle/>
          <a:p>
            <a:pPr>
              <a:defRPr/>
            </a:pPr>
            <a:fld id="{4A534482-F6BF-4471-B504-9F106ABD734D}" type="slidenum">
              <a:rPr lang="de-DE" altLang="de-DE" smtClean="0"/>
              <a:pPr>
                <a:defRPr/>
              </a:pPr>
              <a:t>39</a:t>
            </a:fld>
            <a:endParaRPr lang="de-DE" altLang="de-DE"/>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Tips to improve depressed mood/low self-esteem</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Every evening, write down</a:t>
            </a:r>
            <a:r>
              <a:rPr lang="en-US" altLang="de-DE" sz="2400" dirty="0">
                <a:solidFill>
                  <a:srgbClr val="333333"/>
                </a:solidFill>
                <a:latin typeface="Calibri Light"/>
              </a:rPr>
              <a:t> a few positive things (up to 5) </a:t>
            </a:r>
            <a:r>
              <a:rPr lang="de-DE" altLang="de-DE" sz="2400" dirty="0">
                <a:solidFill>
                  <a:srgbClr val="333333"/>
                </a:solidFill>
                <a:latin typeface="Calibri Light"/>
              </a:rPr>
              <a:t>of that</a:t>
            </a:r>
            <a:r>
              <a:rPr lang="en-US" altLang="de-DE" sz="2400" dirty="0">
                <a:solidFill>
                  <a:srgbClr val="333333"/>
                </a:solidFill>
                <a:latin typeface="Calibri Light"/>
              </a:rPr>
              <a:t> day. Then, go through these things in your mind.</a:t>
            </a:r>
          </a:p>
          <a:p>
            <a:pPr marL="342900" lvl="0" indent="-342900" defTabSz="914400" fontAlgn="base">
              <a:buClr>
                <a:srgbClr val="333333"/>
              </a:buClr>
              <a:buFont typeface="WingDings"/>
              <a:buChar char=""/>
            </a:pPr>
            <a:r>
              <a:rPr lang="en-US" altLang="de-DE" sz="2400" dirty="0">
                <a:solidFill>
                  <a:srgbClr val="333333"/>
                </a:solidFill>
                <a:latin typeface="Calibri Light"/>
              </a:rPr>
              <a:t>Tell yourself in front of the mirror</a:t>
            </a:r>
            <a:r>
              <a:rPr lang="en-US" altLang="de-DE" sz="2400">
                <a:solidFill>
                  <a:srgbClr val="333333"/>
                </a:solidFill>
                <a:latin typeface="Calibri Light"/>
              </a:rPr>
              <a:t>: “I like myself” or “I like you”! </a:t>
            </a:r>
            <a:r>
              <a:rPr lang="en-US" altLang="de-DE" sz="2400" dirty="0">
                <a:solidFill>
                  <a:srgbClr val="333333"/>
                </a:solidFill>
                <a:latin typeface="Calibri Light"/>
              </a:rPr>
              <a:t>(note: At first, you might feel a bit silly when doing this …).</a:t>
            </a:r>
          </a:p>
        </p:txBody>
      </p:sp>
      <p:sp>
        <p:nvSpPr>
          <p:cNvPr id="3" name="Footer Placeholder 2"/>
          <p:cNvSpPr>
            <a:spLocks noGrp="1"/>
          </p:cNvSpPr>
          <p:nvPr>
            <p:ph type="ftr" sz="quarter" idx="11"/>
          </p:nvPr>
        </p:nvSpPr>
        <p:spPr/>
        <p:txBody>
          <a:bodyPr/>
          <a:lstStyle/>
          <a:p>
            <a:pPr>
              <a:defRPr/>
            </a:pPr>
            <a:r>
              <a:rPr lang="de-DE"/>
              <a:t>Metacognitive Training 8 – Mood</a:t>
            </a:r>
          </a:p>
        </p:txBody>
      </p:sp>
      <p:sp>
        <p:nvSpPr>
          <p:cNvPr id="4" name="Slide Number Placeholder 3"/>
          <p:cNvSpPr>
            <a:spLocks noGrp="1"/>
          </p:cNvSpPr>
          <p:nvPr>
            <p:ph type="sldNum" sz="quarter" idx="12"/>
          </p:nvPr>
        </p:nvSpPr>
        <p:spPr/>
        <p:txBody>
          <a:bodyPr/>
          <a:lstStyle/>
          <a:p>
            <a:pPr>
              <a:defRPr/>
            </a:pPr>
            <a:fld id="{4A534482-F6BF-4471-B504-9F106ABD734D}" type="slidenum">
              <a:rPr lang="de-DE" altLang="de-DE" smtClean="0"/>
              <a:pPr>
                <a:defRPr/>
              </a:pPr>
              <a:t>40</a:t>
            </a:fld>
            <a:endParaRPr lang="de-DE" altLang="de-DE"/>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0943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Tips to improve depressed mood/low self-esteem</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latin typeface="Calibri Light"/>
              </a:rPr>
              <a:t>Every evening, write down</a:t>
            </a:r>
            <a:r>
              <a:rPr lang="en-US" altLang="de-DE" sz="2400" dirty="0">
                <a:solidFill>
                  <a:srgbClr val="333333"/>
                </a:solidFill>
                <a:latin typeface="Calibri Light"/>
              </a:rPr>
              <a:t> a few positive things (up to 5) </a:t>
            </a:r>
            <a:r>
              <a:rPr lang="de-DE" altLang="de-DE" sz="2400" dirty="0">
                <a:solidFill>
                  <a:srgbClr val="333333"/>
                </a:solidFill>
                <a:latin typeface="Calibri Light"/>
              </a:rPr>
              <a:t>of that</a:t>
            </a:r>
            <a:r>
              <a:rPr lang="en-US" altLang="de-DE" sz="2400" dirty="0">
                <a:solidFill>
                  <a:srgbClr val="333333"/>
                </a:solidFill>
                <a:latin typeface="Calibri Light"/>
              </a:rPr>
              <a:t> day. Then, go through these things in your mind.</a:t>
            </a:r>
          </a:p>
          <a:p>
            <a:pPr marL="342900" lvl="0" indent="-342900" defTabSz="914400" fontAlgn="base">
              <a:buClr>
                <a:srgbClr val="333333"/>
              </a:buClr>
              <a:buFont typeface="WingDings"/>
              <a:buChar char=""/>
            </a:pPr>
            <a:r>
              <a:rPr lang="en-US" altLang="de-DE" sz="2400" dirty="0">
                <a:solidFill>
                  <a:srgbClr val="333333"/>
                </a:solidFill>
                <a:latin typeface="Calibri Light"/>
              </a:rPr>
              <a:t>Tell yourself in front of the mirror</a:t>
            </a:r>
            <a:r>
              <a:rPr lang="en-US" altLang="de-DE" sz="2400">
                <a:solidFill>
                  <a:srgbClr val="333333"/>
                </a:solidFill>
                <a:latin typeface="Calibri Light"/>
              </a:rPr>
              <a:t>: “I like myself” or “I like you”! </a:t>
            </a:r>
            <a:r>
              <a:rPr lang="en-US" altLang="de-DE" sz="2400" dirty="0">
                <a:solidFill>
                  <a:srgbClr val="333333"/>
                </a:solidFill>
                <a:latin typeface="Calibri Light"/>
              </a:rPr>
              <a:t>(note: At first, you might feel a bit silly when doing this …).</a:t>
            </a:r>
          </a:p>
          <a:p>
            <a:pPr marL="342900" lvl="0" indent="-342900" defTabSz="914400" fontAlgn="base">
              <a:buClr>
                <a:srgbClr val="333333"/>
              </a:buClr>
              <a:buFont typeface="WingDings"/>
              <a:buChar char=""/>
            </a:pPr>
            <a:r>
              <a:rPr lang="en-US" altLang="de-DE" sz="2400" dirty="0">
                <a:solidFill>
                  <a:srgbClr val="333333"/>
                </a:solidFill>
                <a:latin typeface="Calibri Light"/>
              </a:rPr>
              <a:t>Accept compliments and write them down to use them as resources when times are tough.</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t>Metacognitive Training 8 – Mood</a:t>
            </a:r>
          </a:p>
        </p:txBody>
      </p:sp>
      <p:sp>
        <p:nvSpPr>
          <p:cNvPr id="4" name="Slide Number Placeholder 3"/>
          <p:cNvSpPr>
            <a:spLocks noGrp="1"/>
          </p:cNvSpPr>
          <p:nvPr>
            <p:ph type="sldNum" sz="quarter" idx="12"/>
          </p:nvPr>
        </p:nvSpPr>
        <p:spPr/>
        <p:txBody>
          <a:bodyPr/>
          <a:lstStyle/>
          <a:p>
            <a:pPr>
              <a:defRPr/>
            </a:pPr>
            <a:fld id="{4A534482-F6BF-4471-B504-9F106ABD734D}" type="slidenum">
              <a:rPr lang="de-DE" altLang="de-DE" smtClean="0"/>
              <a:pPr>
                <a:defRPr/>
              </a:pPr>
              <a:t>41</a:t>
            </a:fld>
            <a:endParaRPr lang="de-DE" altLang="de-DE"/>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85870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Tips to improve depressed mood/low self-esteem</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rPr>
              <a:t>Try to remember situations, in which you felt really good – try to remember these with all your senses (visual, feeling, smelling ...), perhaps with the help of a photo album.</a:t>
            </a:r>
          </a:p>
        </p:txBody>
      </p:sp>
      <p:sp>
        <p:nvSpPr>
          <p:cNvPr id="3" name="Footer Placeholder 2"/>
          <p:cNvSpPr>
            <a:spLocks noGrp="1"/>
          </p:cNvSpPr>
          <p:nvPr>
            <p:ph type="ftr" sz="quarter" idx="11"/>
          </p:nvPr>
        </p:nvSpPr>
        <p:spPr/>
        <p:txBody>
          <a:bodyPr/>
          <a:lstStyle/>
          <a:p>
            <a:pPr>
              <a:defRPr/>
            </a:pPr>
            <a:r>
              <a:rPr lang="de-DE"/>
              <a:t>Metacognitive Training 8 – Mood</a:t>
            </a:r>
          </a:p>
        </p:txBody>
      </p:sp>
      <p:sp>
        <p:nvSpPr>
          <p:cNvPr id="4" name="Slide Number Placeholder 3"/>
          <p:cNvSpPr>
            <a:spLocks noGrp="1"/>
          </p:cNvSpPr>
          <p:nvPr>
            <p:ph type="sldNum" sz="quarter" idx="12"/>
          </p:nvPr>
        </p:nvSpPr>
        <p:spPr/>
        <p:txBody>
          <a:bodyPr/>
          <a:lstStyle/>
          <a:p>
            <a:pPr>
              <a:defRPr/>
            </a:pPr>
            <a:fld id="{4A534482-F6BF-4471-B504-9F106ABD734D}" type="slidenum">
              <a:rPr lang="de-DE" altLang="de-DE" smtClean="0"/>
              <a:pPr>
                <a:defRPr/>
              </a:pPr>
              <a:t>42</a:t>
            </a:fld>
            <a:endParaRPr lang="de-DE" altLang="de-DE"/>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Tips to improve depressed mood/low self-esteem</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rPr>
              <a:t>Try to remember situations, in which you felt really good – try to remember these with all your senses (visual, feeling, smelling ...), perhaps with the help of a photo album.</a:t>
            </a:r>
          </a:p>
          <a:p>
            <a:pPr marL="342900" lvl="0" indent="-342900" defTabSz="914400" fontAlgn="base">
              <a:buClr>
                <a:srgbClr val="333333"/>
              </a:buClr>
              <a:buFont typeface="WingDings"/>
              <a:buChar char=""/>
            </a:pPr>
            <a:r>
              <a:rPr lang="en-US" altLang="de-DE" sz="2400" dirty="0">
                <a:solidFill>
                  <a:srgbClr val="333333"/>
                </a:solidFill>
                <a:latin typeface="Calibri Light"/>
              </a:rPr>
              <a:t>Do things you really enjoy – ideally with others (e.g. movies, go to a cafe).</a:t>
            </a:r>
          </a:p>
        </p:txBody>
      </p:sp>
      <p:sp>
        <p:nvSpPr>
          <p:cNvPr id="3" name="Footer Placeholder 2"/>
          <p:cNvSpPr>
            <a:spLocks noGrp="1"/>
          </p:cNvSpPr>
          <p:nvPr>
            <p:ph type="ftr" sz="quarter" idx="11"/>
          </p:nvPr>
        </p:nvSpPr>
        <p:spPr/>
        <p:txBody>
          <a:bodyPr/>
          <a:lstStyle/>
          <a:p>
            <a:pPr>
              <a:defRPr/>
            </a:pPr>
            <a:r>
              <a:rPr lang="de-DE"/>
              <a:t>Metacognitive Training 8 – Mood</a:t>
            </a:r>
          </a:p>
        </p:txBody>
      </p:sp>
      <p:sp>
        <p:nvSpPr>
          <p:cNvPr id="4" name="Slide Number Placeholder 3"/>
          <p:cNvSpPr>
            <a:spLocks noGrp="1"/>
          </p:cNvSpPr>
          <p:nvPr>
            <p:ph type="sldNum" sz="quarter" idx="12"/>
          </p:nvPr>
        </p:nvSpPr>
        <p:spPr/>
        <p:txBody>
          <a:bodyPr/>
          <a:lstStyle/>
          <a:p>
            <a:pPr>
              <a:defRPr/>
            </a:pPr>
            <a:fld id="{4A534482-F6BF-4471-B504-9F106ABD734D}" type="slidenum">
              <a:rPr lang="de-DE" altLang="de-DE" smtClean="0"/>
              <a:pPr>
                <a:defRPr/>
              </a:pPr>
              <a:t>43</a:t>
            </a:fld>
            <a:endParaRPr lang="de-DE" altLang="de-DE"/>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54564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Tips to improve depressed mood/low self-esteem</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rPr>
              <a:t>Try to remember situations, in which you felt really good – try to remember these with all your senses (visual, feeling, smelling ...), perhaps with the help of a photo album.</a:t>
            </a:r>
          </a:p>
          <a:p>
            <a:pPr marL="342900" lvl="0" indent="-342900" defTabSz="914400" fontAlgn="base">
              <a:buClr>
                <a:srgbClr val="333333"/>
              </a:buClr>
              <a:buFont typeface="WingDings"/>
              <a:buChar char=""/>
            </a:pPr>
            <a:r>
              <a:rPr lang="en-US" altLang="de-DE" sz="2400" dirty="0">
                <a:solidFill>
                  <a:srgbClr val="333333"/>
                </a:solidFill>
                <a:latin typeface="Calibri Light"/>
              </a:rPr>
              <a:t>Do things you really enjoy – ideally with others (e.g. movies, go to a cafe).</a:t>
            </a:r>
          </a:p>
          <a:p>
            <a:pPr marL="342900" lvl="0" indent="-342900" defTabSz="914400" fontAlgn="base">
              <a:buClr>
                <a:srgbClr val="333333"/>
              </a:buClr>
              <a:buFont typeface="WingDings"/>
              <a:buChar char=""/>
            </a:pPr>
            <a:r>
              <a:rPr lang="en-US" altLang="de-DE" sz="2400" dirty="0">
                <a:solidFill>
                  <a:srgbClr val="333333"/>
                </a:solidFill>
                <a:latin typeface="Calibri Light"/>
              </a:rPr>
              <a:t>Workout (at least 20 minutes) – but no </a:t>
            </a:r>
            <a:r>
              <a:rPr lang="en-US" altLang="de-DE" sz="2400" dirty="0" err="1">
                <a:solidFill>
                  <a:srgbClr val="333333"/>
                </a:solidFill>
                <a:latin typeface="Calibri Light"/>
              </a:rPr>
              <a:t>struggeling</a:t>
            </a:r>
            <a:r>
              <a:rPr lang="en-US" altLang="de-DE" sz="2400" dirty="0">
                <a:solidFill>
                  <a:srgbClr val="333333"/>
                </a:solidFill>
                <a:latin typeface="Calibri Light"/>
              </a:rPr>
              <a:t> – if possible</a:t>
            </a:r>
            <a:r>
              <a:rPr lang="de-DE" altLang="de-DE" sz="2400" dirty="0">
                <a:solidFill>
                  <a:srgbClr val="333333"/>
                </a:solidFill>
                <a:latin typeface="Calibri Light"/>
              </a:rPr>
              <a:t> </a:t>
            </a:r>
            <a:r>
              <a:rPr lang="en-US" altLang="de-DE" sz="2400" dirty="0">
                <a:solidFill>
                  <a:srgbClr val="333333"/>
                </a:solidFill>
                <a:latin typeface="Calibri Light"/>
              </a:rPr>
              <a:t>stamina training, for example, a long walk or jogging.</a:t>
            </a:r>
          </a:p>
        </p:txBody>
      </p:sp>
      <p:sp>
        <p:nvSpPr>
          <p:cNvPr id="3" name="Footer Placeholder 2"/>
          <p:cNvSpPr>
            <a:spLocks noGrp="1"/>
          </p:cNvSpPr>
          <p:nvPr>
            <p:ph type="ftr" sz="quarter" idx="11"/>
          </p:nvPr>
        </p:nvSpPr>
        <p:spPr/>
        <p:txBody>
          <a:bodyPr/>
          <a:lstStyle/>
          <a:p>
            <a:pPr>
              <a:defRPr/>
            </a:pPr>
            <a:r>
              <a:rPr lang="de-DE"/>
              <a:t>Metacognitive Training 8 – Mood</a:t>
            </a:r>
          </a:p>
        </p:txBody>
      </p:sp>
      <p:sp>
        <p:nvSpPr>
          <p:cNvPr id="4" name="Slide Number Placeholder 3"/>
          <p:cNvSpPr>
            <a:spLocks noGrp="1"/>
          </p:cNvSpPr>
          <p:nvPr>
            <p:ph type="sldNum" sz="quarter" idx="12"/>
          </p:nvPr>
        </p:nvSpPr>
        <p:spPr/>
        <p:txBody>
          <a:bodyPr/>
          <a:lstStyle/>
          <a:p>
            <a:pPr>
              <a:defRPr/>
            </a:pPr>
            <a:fld id="{4A534482-F6BF-4471-B504-9F106ABD734D}" type="slidenum">
              <a:rPr lang="de-DE" altLang="de-DE" smtClean="0"/>
              <a:pPr>
                <a:defRPr/>
              </a:pPr>
              <a:t>44</a:t>
            </a:fld>
            <a:endParaRPr lang="de-DE" altLang="de-DE"/>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00717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Tips to improve depressed mood/low self-esteem</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latin typeface="Calibri Light"/>
              </a:rPr>
              <a:t>Try to remember situations, in which you felt really good – try to remember these with all your senses (visual, feeling, smelling ...), perhaps with the help of a photo album.</a:t>
            </a:r>
          </a:p>
          <a:p>
            <a:pPr marL="342900" lvl="0" indent="-342900" defTabSz="914400" fontAlgn="base">
              <a:buClr>
                <a:srgbClr val="333333"/>
              </a:buClr>
              <a:buFont typeface="WingDings"/>
              <a:buChar char=""/>
            </a:pPr>
            <a:r>
              <a:rPr lang="en-US" altLang="de-DE" sz="2400" dirty="0">
                <a:solidFill>
                  <a:srgbClr val="333333"/>
                </a:solidFill>
                <a:latin typeface="Calibri Light"/>
              </a:rPr>
              <a:t>Do things you really enjoy – ideally with others (e.g. movies, go to a cafe).</a:t>
            </a:r>
          </a:p>
          <a:p>
            <a:pPr marL="342900" lvl="0" indent="-342900" defTabSz="914400" fontAlgn="base">
              <a:buClr>
                <a:srgbClr val="333333"/>
              </a:buClr>
              <a:buFont typeface="WingDings"/>
              <a:buChar char=""/>
            </a:pPr>
            <a:r>
              <a:rPr lang="en-US" altLang="de-DE" sz="2400" dirty="0">
                <a:solidFill>
                  <a:srgbClr val="333333"/>
                </a:solidFill>
                <a:latin typeface="Calibri Light"/>
              </a:rPr>
              <a:t>Workout (at least 20 minutes) – but no </a:t>
            </a:r>
            <a:r>
              <a:rPr lang="en-US" altLang="de-DE" sz="2400" dirty="0" err="1">
                <a:solidFill>
                  <a:srgbClr val="333333"/>
                </a:solidFill>
                <a:latin typeface="Calibri Light"/>
              </a:rPr>
              <a:t>struggeling</a:t>
            </a:r>
            <a:r>
              <a:rPr lang="en-US" altLang="de-DE" sz="2400" dirty="0">
                <a:solidFill>
                  <a:srgbClr val="333333"/>
                </a:solidFill>
                <a:latin typeface="Calibri Light"/>
              </a:rPr>
              <a:t> – if possible</a:t>
            </a:r>
            <a:r>
              <a:rPr lang="de-DE" altLang="de-DE" sz="2400" dirty="0">
                <a:solidFill>
                  <a:srgbClr val="333333"/>
                </a:solidFill>
                <a:latin typeface="Calibri Light"/>
              </a:rPr>
              <a:t> </a:t>
            </a:r>
            <a:r>
              <a:rPr lang="en-US" altLang="de-DE" sz="2400" dirty="0">
                <a:solidFill>
                  <a:srgbClr val="333333"/>
                </a:solidFill>
                <a:latin typeface="Calibri Light"/>
              </a:rPr>
              <a:t>stamina training, for example, a long walk or jogging.</a:t>
            </a:r>
          </a:p>
          <a:p>
            <a:pPr marL="342900" lvl="0" indent="-342900" defTabSz="914400" fontAlgn="base">
              <a:buClr>
                <a:srgbClr val="333333"/>
              </a:buClr>
              <a:buFont typeface="WingDings"/>
              <a:buChar char=""/>
            </a:pPr>
            <a:r>
              <a:rPr lang="en-US" altLang="de-DE" sz="2400" dirty="0">
                <a:solidFill>
                  <a:srgbClr val="333333"/>
                </a:solidFill>
                <a:latin typeface="Calibri Light"/>
              </a:rPr>
              <a:t>Listen to</a:t>
            </a:r>
            <a:r>
              <a:rPr lang="de-DE" altLang="de-DE" sz="2400" dirty="0">
                <a:solidFill>
                  <a:srgbClr val="333333"/>
                </a:solidFill>
                <a:latin typeface="Calibri Light"/>
              </a:rPr>
              <a:t> your favourite music.</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t>Metacognitive Training 8 – Mood</a:t>
            </a:r>
          </a:p>
        </p:txBody>
      </p:sp>
      <p:sp>
        <p:nvSpPr>
          <p:cNvPr id="4" name="Slide Number Placeholder 3"/>
          <p:cNvSpPr>
            <a:spLocks noGrp="1"/>
          </p:cNvSpPr>
          <p:nvPr>
            <p:ph type="sldNum" sz="quarter" idx="12"/>
          </p:nvPr>
        </p:nvSpPr>
        <p:spPr/>
        <p:txBody>
          <a:bodyPr/>
          <a:lstStyle/>
          <a:p>
            <a:pPr>
              <a:defRPr/>
            </a:pPr>
            <a:fld id="{4A534482-F6BF-4471-B504-9F106ABD734D}" type="slidenum">
              <a:rPr lang="de-DE" altLang="de-DE" smtClean="0"/>
              <a:pPr>
                <a:defRPr/>
              </a:pPr>
              <a:t>45</a:t>
            </a:fld>
            <a:endParaRPr lang="de-DE" altLang="de-DE"/>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49461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rPr>
              <a:t>Learning objectives:</a:t>
            </a:r>
          </a:p>
          <a:p>
            <a:pPr marL="342900" lvl="0" indent="-3429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Depression is no</a:t>
            </a:r>
            <a:r>
              <a:rPr lang="de-DE" altLang="de-DE" sz="2400" dirty="0">
                <a:solidFill>
                  <a:srgbClr val="333333"/>
                </a:solidFill>
                <a:latin typeface="Calibri Light"/>
                <a:cs typeface="Times New Roman" panose="02020603050405020304" pitchFamily="18" charset="0"/>
              </a:rPr>
              <a:t>t an</a:t>
            </a:r>
            <a:r>
              <a:rPr lang="en-GB" altLang="de-DE" sz="2400" dirty="0">
                <a:solidFill>
                  <a:srgbClr val="333333"/>
                </a:solidFill>
                <a:latin typeface="Calibri Light"/>
                <a:cs typeface="Times New Roman" panose="02020603050405020304" pitchFamily="18" charset="0"/>
              </a:rPr>
              <a:t> inevitable fate.</a:t>
            </a:r>
          </a:p>
        </p:txBody>
      </p:sp>
      <p:sp>
        <p:nvSpPr>
          <p:cNvPr id="3" name="Footer Placeholder 2"/>
          <p:cNvSpPr>
            <a:spLocks noGrp="1"/>
          </p:cNvSpPr>
          <p:nvPr>
            <p:ph type="ftr" sz="quarter" idx="11"/>
          </p:nvPr>
        </p:nvSpPr>
        <p:spPr/>
        <p:txBody>
          <a:bodyPr/>
          <a:lstStyle/>
          <a:p>
            <a:pPr>
              <a:defRPr/>
            </a:pPr>
            <a:r>
              <a:rPr lang="de-DE"/>
              <a:t>Metacognitive Training 8 – Mood</a:t>
            </a:r>
          </a:p>
        </p:txBody>
      </p:sp>
      <p:sp>
        <p:nvSpPr>
          <p:cNvPr id="4" name="Slide Number Placeholder 3"/>
          <p:cNvSpPr>
            <a:spLocks noGrp="1"/>
          </p:cNvSpPr>
          <p:nvPr>
            <p:ph type="sldNum" sz="quarter" idx="12"/>
          </p:nvPr>
        </p:nvSpPr>
        <p:spPr/>
        <p:txBody>
          <a:bodyPr/>
          <a:lstStyle/>
          <a:p>
            <a:pPr>
              <a:defRPr/>
            </a:pPr>
            <a:fld id="{4A534482-F6BF-4471-B504-9F106ABD734D}" type="slidenum">
              <a:rPr lang="de-DE" altLang="de-DE" smtClean="0"/>
              <a:pPr>
                <a:defRPr/>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rPr>
              <a:t>Learning objectives:</a:t>
            </a:r>
          </a:p>
          <a:p>
            <a:pPr marL="342900" lvl="0" indent="-3429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Depression is no</a:t>
            </a:r>
            <a:r>
              <a:rPr lang="de-DE" altLang="de-DE" sz="2400" dirty="0">
                <a:solidFill>
                  <a:srgbClr val="333333"/>
                </a:solidFill>
                <a:latin typeface="Calibri Light"/>
                <a:cs typeface="Times New Roman" panose="02020603050405020304" pitchFamily="18" charset="0"/>
              </a:rPr>
              <a:t>t an</a:t>
            </a:r>
            <a:r>
              <a:rPr lang="en-GB" altLang="de-DE" sz="2400" dirty="0">
                <a:solidFill>
                  <a:srgbClr val="333333"/>
                </a:solidFill>
                <a:latin typeface="Calibri Light"/>
                <a:cs typeface="Times New Roman" panose="02020603050405020304" pitchFamily="18" charset="0"/>
              </a:rPr>
              <a:t> inevitable fate.</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Be aware of the</a:t>
            </a:r>
            <a:r>
              <a:rPr lang="en-GB" altLang="de-DE" sz="2400" dirty="0">
                <a:solidFill>
                  <a:srgbClr val="333333"/>
                </a:solidFill>
                <a:latin typeface="Calibri Light"/>
                <a:cs typeface="Times New Roman" panose="02020603050405020304" pitchFamily="18" charset="0"/>
              </a:rPr>
              <a:t> typical depressive distortions just discussed and try to modify them (see handout).</a:t>
            </a:r>
            <a:endParaRPr lang="en-US" altLang="de-DE" sz="2400" dirty="0">
              <a:solidFill>
                <a:srgbClr val="333333"/>
              </a:solidFill>
              <a:latin typeface="Calibri Light"/>
              <a:cs typeface="Times New Roman" panose="02020603050405020304" pitchFamily="18" charset="0"/>
            </a:endParaRPr>
          </a:p>
        </p:txBody>
      </p:sp>
      <p:sp>
        <p:nvSpPr>
          <p:cNvPr id="3" name="Footer Placeholder 2"/>
          <p:cNvSpPr>
            <a:spLocks noGrp="1"/>
          </p:cNvSpPr>
          <p:nvPr>
            <p:ph type="ftr" sz="quarter" idx="11"/>
          </p:nvPr>
        </p:nvSpPr>
        <p:spPr/>
        <p:txBody>
          <a:bodyPr/>
          <a:lstStyle/>
          <a:p>
            <a:pPr>
              <a:defRPr/>
            </a:pPr>
            <a:r>
              <a:rPr lang="de-DE"/>
              <a:t>Metacognitive Training 8 – Mood</a:t>
            </a:r>
          </a:p>
        </p:txBody>
      </p:sp>
      <p:sp>
        <p:nvSpPr>
          <p:cNvPr id="4" name="Slide Number Placeholder 3"/>
          <p:cNvSpPr>
            <a:spLocks noGrp="1"/>
          </p:cNvSpPr>
          <p:nvPr>
            <p:ph type="sldNum" sz="quarter" idx="12"/>
          </p:nvPr>
        </p:nvSpPr>
        <p:spPr/>
        <p:txBody>
          <a:bodyPr/>
          <a:lstStyle/>
          <a:p>
            <a:pPr>
              <a:defRPr/>
            </a:pPr>
            <a:fld id="{4A534482-F6BF-4471-B504-9F106ABD734D}" type="slidenum">
              <a:rPr lang="de-DE" altLang="de-DE" smtClean="0"/>
              <a:pPr>
                <a:defRPr/>
              </a:pPr>
              <a:t>47</a:t>
            </a:fld>
            <a:endParaRPr lang="de-DE" altLang="de-DE"/>
          </a:p>
        </p:txBody>
      </p:sp>
    </p:spTree>
    <p:extLst>
      <p:ext uri="{BB962C8B-B14F-4D97-AF65-F5344CB8AC3E}">
        <p14:creationId xmlns:p14="http://schemas.microsoft.com/office/powerpoint/2010/main" val="84688124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rPr>
              <a:t>Learning objectives:</a:t>
            </a:r>
          </a:p>
          <a:p>
            <a:pPr marL="342900" lvl="0" indent="-3429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Depression is no</a:t>
            </a:r>
            <a:r>
              <a:rPr lang="de-DE" altLang="de-DE" sz="2400" dirty="0">
                <a:solidFill>
                  <a:srgbClr val="333333"/>
                </a:solidFill>
                <a:latin typeface="Calibri Light"/>
                <a:cs typeface="Times New Roman" panose="02020603050405020304" pitchFamily="18" charset="0"/>
              </a:rPr>
              <a:t>t an</a:t>
            </a:r>
            <a:r>
              <a:rPr lang="en-GB" altLang="de-DE" sz="2400" dirty="0">
                <a:solidFill>
                  <a:srgbClr val="333333"/>
                </a:solidFill>
                <a:latin typeface="Calibri Light"/>
                <a:cs typeface="Times New Roman" panose="02020603050405020304" pitchFamily="18" charset="0"/>
              </a:rPr>
              <a:t> inevitable fate.</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Be aware of the</a:t>
            </a:r>
            <a:r>
              <a:rPr lang="en-GB" altLang="de-DE" sz="2400" dirty="0">
                <a:solidFill>
                  <a:srgbClr val="333333"/>
                </a:solidFill>
                <a:latin typeface="Calibri Light"/>
                <a:cs typeface="Times New Roman" panose="02020603050405020304" pitchFamily="18" charset="0"/>
              </a:rPr>
              <a:t> typical depressive distortions just discussed and try to modify them (see handout).</a:t>
            </a:r>
            <a:endParaRPr lang="en-US" altLang="de-DE" sz="2400"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U</a:t>
            </a:r>
            <a:r>
              <a:rPr lang="en-US" altLang="de-DE" sz="2400" dirty="0">
                <a:solidFill>
                  <a:srgbClr val="333333"/>
                </a:solidFill>
                <a:latin typeface="Calibri Light"/>
                <a:cs typeface="Times New Roman" panose="02020603050405020304" pitchFamily="18" charset="0"/>
              </a:rPr>
              <a:t>se at least some of the aforementioned tips </a:t>
            </a:r>
            <a:r>
              <a:rPr lang="de-DE" altLang="de-DE" sz="2400" dirty="0">
                <a:solidFill>
                  <a:srgbClr val="333333"/>
                </a:solidFill>
                <a:latin typeface="Calibri Light"/>
                <a:cs typeface="Times New Roman" panose="02020603050405020304" pitchFamily="18" charset="0"/>
              </a:rPr>
              <a:t>continuously </a:t>
            </a:r>
            <a:r>
              <a:rPr lang="en-US" altLang="de-DE" sz="2400" dirty="0">
                <a:solidFill>
                  <a:srgbClr val="333333"/>
                </a:solidFill>
                <a:latin typeface="Calibri Light"/>
                <a:cs typeface="Times New Roman" panose="02020603050405020304" pitchFamily="18" charset="0"/>
              </a:rPr>
              <a:t>to decrease depressed mood/ low self-esteem.</a:t>
            </a:r>
          </a:p>
        </p:txBody>
      </p:sp>
      <p:sp>
        <p:nvSpPr>
          <p:cNvPr id="3" name="Footer Placeholder 2"/>
          <p:cNvSpPr>
            <a:spLocks noGrp="1"/>
          </p:cNvSpPr>
          <p:nvPr>
            <p:ph type="ftr" sz="quarter" idx="11"/>
          </p:nvPr>
        </p:nvSpPr>
        <p:spPr/>
        <p:txBody>
          <a:bodyPr/>
          <a:lstStyle/>
          <a:p>
            <a:pPr>
              <a:defRPr/>
            </a:pPr>
            <a:r>
              <a:rPr lang="de-DE"/>
              <a:t>Metacognitive Training 8 – Mood</a:t>
            </a:r>
          </a:p>
        </p:txBody>
      </p:sp>
      <p:sp>
        <p:nvSpPr>
          <p:cNvPr id="4" name="Slide Number Placeholder 3"/>
          <p:cNvSpPr>
            <a:spLocks noGrp="1"/>
          </p:cNvSpPr>
          <p:nvPr>
            <p:ph type="sldNum" sz="quarter" idx="12"/>
          </p:nvPr>
        </p:nvSpPr>
        <p:spPr/>
        <p:txBody>
          <a:bodyPr/>
          <a:lstStyle/>
          <a:p>
            <a:pPr>
              <a:defRPr/>
            </a:pPr>
            <a:fld id="{4A534482-F6BF-4471-B504-9F106ABD734D}" type="slidenum">
              <a:rPr lang="de-DE" altLang="de-DE" smtClean="0"/>
              <a:pPr>
                <a:defRPr/>
              </a:pPr>
              <a:t>48</a:t>
            </a:fld>
            <a:endParaRPr lang="de-DE" altLang="de-DE"/>
          </a:p>
        </p:txBody>
      </p:sp>
    </p:spTree>
    <p:extLst>
      <p:ext uri="{BB962C8B-B14F-4D97-AF65-F5344CB8AC3E}">
        <p14:creationId xmlns:p14="http://schemas.microsoft.com/office/powerpoint/2010/main" val="28584995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rPr>
              <a:t>Learning objectives:</a:t>
            </a:r>
          </a:p>
          <a:p>
            <a:pPr marL="342900" lvl="0" indent="-3429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Depression is no</a:t>
            </a:r>
            <a:r>
              <a:rPr lang="de-DE" altLang="de-DE" sz="2400" dirty="0">
                <a:solidFill>
                  <a:srgbClr val="333333"/>
                </a:solidFill>
                <a:latin typeface="Calibri Light"/>
                <a:cs typeface="Times New Roman" panose="02020603050405020304" pitchFamily="18" charset="0"/>
              </a:rPr>
              <a:t>t an</a:t>
            </a:r>
            <a:r>
              <a:rPr lang="en-GB" altLang="de-DE" sz="2400" dirty="0">
                <a:solidFill>
                  <a:srgbClr val="333333"/>
                </a:solidFill>
                <a:latin typeface="Calibri Light"/>
                <a:cs typeface="Times New Roman" panose="02020603050405020304" pitchFamily="18" charset="0"/>
              </a:rPr>
              <a:t> inevitable fate.</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Be aware of the</a:t>
            </a:r>
            <a:r>
              <a:rPr lang="en-GB" altLang="de-DE" sz="2400" dirty="0">
                <a:solidFill>
                  <a:srgbClr val="333333"/>
                </a:solidFill>
                <a:latin typeface="Calibri Light"/>
                <a:cs typeface="Times New Roman" panose="02020603050405020304" pitchFamily="18" charset="0"/>
              </a:rPr>
              <a:t> typical depressive distortions just discussed and try to modify them (see handout).</a:t>
            </a:r>
            <a:endParaRPr lang="en-US" altLang="de-DE" sz="2400"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U</a:t>
            </a:r>
            <a:r>
              <a:rPr lang="en-US" altLang="de-DE" sz="2400" dirty="0">
                <a:solidFill>
                  <a:srgbClr val="333333"/>
                </a:solidFill>
                <a:latin typeface="Calibri Light"/>
                <a:cs typeface="Times New Roman" panose="02020603050405020304" pitchFamily="18" charset="0"/>
              </a:rPr>
              <a:t>se at least some of the aforementioned tips </a:t>
            </a:r>
            <a:r>
              <a:rPr lang="de-DE" altLang="de-DE" sz="2400" dirty="0">
                <a:solidFill>
                  <a:srgbClr val="333333"/>
                </a:solidFill>
                <a:latin typeface="Calibri Light"/>
                <a:cs typeface="Times New Roman" panose="02020603050405020304" pitchFamily="18" charset="0"/>
              </a:rPr>
              <a:t>continuously </a:t>
            </a:r>
            <a:r>
              <a:rPr lang="en-US" altLang="de-DE" sz="2400" dirty="0">
                <a:solidFill>
                  <a:srgbClr val="333333"/>
                </a:solidFill>
                <a:latin typeface="Calibri Light"/>
                <a:cs typeface="Times New Roman" panose="02020603050405020304" pitchFamily="18" charset="0"/>
              </a:rPr>
              <a:t>to decrease depressed mood/ low self-esteem.</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In case of severe depressive symptoms contact a </a:t>
            </a:r>
            <a:r>
              <a:rPr lang="de-DE" altLang="de-DE" sz="2400" dirty="0">
                <a:solidFill>
                  <a:srgbClr val="333333"/>
                </a:solidFill>
                <a:latin typeface="Calibri Light"/>
                <a:cs typeface="Times New Roman" panose="02020603050405020304" pitchFamily="18" charset="0"/>
              </a:rPr>
              <a:t>general practitioner,</a:t>
            </a:r>
            <a:r>
              <a:rPr lang="de-DE" altLang="de-DE" sz="2400" b="1" dirty="0">
                <a:solidFill>
                  <a:srgbClr val="333333"/>
                </a:solidFill>
                <a:latin typeface="Calibri Light"/>
              </a:rPr>
              <a:t> </a:t>
            </a:r>
            <a:r>
              <a:rPr lang="en-US" altLang="de-DE" sz="2400" dirty="0">
                <a:solidFill>
                  <a:srgbClr val="333333"/>
                </a:solidFill>
                <a:latin typeface="Calibri Light"/>
                <a:cs typeface="Times New Roman" panose="02020603050405020304" pitchFamily="18" charset="0"/>
              </a:rPr>
              <a:t>psychologist or psychiatrist.</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t>Metacognitive Training 8 – Mood</a:t>
            </a:r>
          </a:p>
        </p:txBody>
      </p:sp>
      <p:sp>
        <p:nvSpPr>
          <p:cNvPr id="4" name="Slide Number Placeholder 3"/>
          <p:cNvSpPr>
            <a:spLocks noGrp="1"/>
          </p:cNvSpPr>
          <p:nvPr>
            <p:ph type="sldNum" sz="quarter" idx="12"/>
          </p:nvPr>
        </p:nvSpPr>
        <p:spPr/>
        <p:txBody>
          <a:bodyPr/>
          <a:lstStyle/>
          <a:p>
            <a:pPr>
              <a:defRPr/>
            </a:pPr>
            <a:fld id="{4A534482-F6BF-4471-B504-9F106ABD734D}" type="slidenum">
              <a:rPr lang="de-DE" altLang="de-DE" smtClean="0"/>
              <a:pPr>
                <a:defRPr/>
              </a:pPr>
              <a:t>49</a:t>
            </a:fld>
            <a:endParaRPr lang="de-DE" altLang="de-DE"/>
          </a:p>
        </p:txBody>
      </p:sp>
    </p:spTree>
    <p:extLst>
      <p:ext uri="{BB962C8B-B14F-4D97-AF65-F5344CB8AC3E}">
        <p14:creationId xmlns:p14="http://schemas.microsoft.com/office/powerpoint/2010/main" val="37889621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lnSpc>
                <a:spcPct val="100000"/>
              </a:lnSpc>
              <a:spcBef>
                <a:spcPts val="1200"/>
              </a:spcBef>
              <a:tabLst>
                <a:tab pos="2667000" algn="l"/>
              </a:tabLst>
              <a:defRPr/>
            </a:pPr>
            <a:r>
              <a:rPr lang="en-AU" dirty="0">
                <a:solidFill>
                  <a:srgbClr val="333333"/>
                </a:solidFill>
                <a:latin typeface="Calibri Light"/>
                <a:cs typeface="Times New Roman" pitchFamily="18" charset="0"/>
              </a:rPr>
              <a:t>Many people </a:t>
            </a:r>
            <a:r>
              <a:rPr lang="de-DE" altLang="de-DE" dirty="0">
                <a:solidFill>
                  <a:srgbClr val="333333"/>
                </a:solidFill>
                <a:latin typeface="Calibri Light"/>
                <a:ea typeface="Verdana" panose="020B0604030504040204" pitchFamily="34" charset="0"/>
                <a:cs typeface="Verdana" panose="020B0604030504040204" pitchFamily="34" charset="0"/>
              </a:rPr>
              <a:t>(but not all!)</a:t>
            </a:r>
            <a:r>
              <a:rPr lang="en-AU" dirty="0">
                <a:solidFill>
                  <a:srgbClr val="333333"/>
                </a:solidFill>
                <a:latin typeface="Calibri Light"/>
                <a:cs typeface="Times New Roman" pitchFamily="18" charset="0"/>
              </a:rPr>
              <a:t> with psychosis have low self-esteem, particularly </a:t>
            </a:r>
            <a:r>
              <a:rPr lang="en-AU" i="1" dirty="0">
                <a:solidFill>
                  <a:srgbClr val="333333"/>
                </a:solidFill>
                <a:latin typeface="Calibri Light"/>
                <a:cs typeface="Times New Roman" pitchFamily="18" charset="0"/>
              </a:rPr>
              <a:t>after </a:t>
            </a:r>
            <a:r>
              <a:rPr lang="en-AU" dirty="0">
                <a:solidFill>
                  <a:srgbClr val="333333"/>
                </a:solidFill>
                <a:latin typeface="Calibri Light"/>
                <a:cs typeface="Times New Roman" pitchFamily="18" charset="0"/>
              </a:rPr>
              <a:t>a</a:t>
            </a:r>
            <a:r>
              <a:rPr lang="en-AU" i="1" dirty="0">
                <a:solidFill>
                  <a:srgbClr val="333333"/>
                </a:solidFill>
                <a:latin typeface="Calibri Light"/>
                <a:cs typeface="Times New Roman" pitchFamily="18" charset="0"/>
              </a:rPr>
              <a:t> </a:t>
            </a:r>
            <a:r>
              <a:rPr lang="en-AU" dirty="0">
                <a:solidFill>
                  <a:srgbClr val="333333"/>
                </a:solidFill>
                <a:latin typeface="Calibri Light"/>
                <a:cs typeface="Times New Roman" pitchFamily="18" charset="0"/>
              </a:rPr>
              <a:t>psychotic episode (feeling of shame; fear of friends turning away).</a:t>
            </a:r>
          </a:p>
        </p:txBody>
      </p:sp>
      <p:sp>
        <p:nvSpPr>
          <p:cNvPr id="3" name="Footer Placeholder 2"/>
          <p:cNvSpPr>
            <a:spLocks noGrp="1"/>
          </p:cNvSpPr>
          <p:nvPr>
            <p:ph type="ftr" sz="quarter" idx="11"/>
          </p:nvPr>
        </p:nvSpPr>
        <p:spPr/>
        <p:txBody>
          <a:bodyPr/>
          <a:lstStyle/>
          <a:p>
            <a:pPr>
              <a:defRPr/>
            </a:pPr>
            <a:r>
              <a:rPr lang="de-DE"/>
              <a:t>Metacognitive Training 8 – Mood</a:t>
            </a:r>
          </a:p>
        </p:txBody>
      </p:sp>
      <p:sp>
        <p:nvSpPr>
          <p:cNvPr id="4" name="Slide Number Placeholder 3"/>
          <p:cNvSpPr>
            <a:spLocks noGrp="1"/>
          </p:cNvSpPr>
          <p:nvPr>
            <p:ph type="sldNum" sz="quarter" idx="12"/>
          </p:nvPr>
        </p:nvSpPr>
        <p:spPr/>
        <p:txBody>
          <a:bodyPr/>
          <a:lstStyle/>
          <a:p>
            <a:pPr>
              <a:defRPr/>
            </a:pPr>
            <a:fld id="{4A534482-F6BF-4471-B504-9F106ABD734D}" type="slidenum">
              <a:rPr lang="de-DE" altLang="de-DE" smtClean="0"/>
              <a:pPr>
                <a:defRPr/>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lnSpc>
                <a:spcPct val="100000"/>
              </a:lnSpc>
              <a:spcBef>
                <a:spcPts val="1200"/>
              </a:spcBef>
              <a:tabLst>
                <a:tab pos="2667000" algn="l"/>
              </a:tabLst>
              <a:defRPr/>
            </a:pPr>
            <a:r>
              <a:rPr lang="en-AU" dirty="0">
                <a:solidFill>
                  <a:srgbClr val="333333"/>
                </a:solidFill>
                <a:latin typeface="Calibri Light"/>
                <a:cs typeface="Times New Roman" pitchFamily="18" charset="0"/>
              </a:rPr>
              <a:t>Many people </a:t>
            </a:r>
            <a:r>
              <a:rPr lang="de-DE" altLang="de-DE" dirty="0">
                <a:solidFill>
                  <a:srgbClr val="333333"/>
                </a:solidFill>
                <a:latin typeface="Calibri Light"/>
                <a:ea typeface="Verdana" panose="020B0604030504040204" pitchFamily="34" charset="0"/>
                <a:cs typeface="Verdana" panose="020B0604030504040204" pitchFamily="34" charset="0"/>
              </a:rPr>
              <a:t>(but not all!)</a:t>
            </a:r>
            <a:r>
              <a:rPr lang="en-AU" dirty="0">
                <a:solidFill>
                  <a:srgbClr val="333333"/>
                </a:solidFill>
                <a:latin typeface="Calibri Light"/>
                <a:cs typeface="Times New Roman" pitchFamily="18" charset="0"/>
              </a:rPr>
              <a:t> with psychosis have low self-esteem, particularly </a:t>
            </a:r>
            <a:r>
              <a:rPr lang="en-AU" i="1" dirty="0">
                <a:solidFill>
                  <a:srgbClr val="333333"/>
                </a:solidFill>
                <a:latin typeface="Calibri Light"/>
                <a:cs typeface="Times New Roman" pitchFamily="18" charset="0"/>
              </a:rPr>
              <a:t>after </a:t>
            </a:r>
            <a:r>
              <a:rPr lang="en-AU" dirty="0">
                <a:solidFill>
                  <a:srgbClr val="333333"/>
                </a:solidFill>
                <a:latin typeface="Calibri Light"/>
                <a:cs typeface="Times New Roman" pitchFamily="18" charset="0"/>
              </a:rPr>
              <a:t>a</a:t>
            </a:r>
            <a:r>
              <a:rPr lang="en-AU" i="1" dirty="0">
                <a:solidFill>
                  <a:srgbClr val="333333"/>
                </a:solidFill>
                <a:latin typeface="Calibri Light"/>
                <a:cs typeface="Times New Roman" pitchFamily="18" charset="0"/>
              </a:rPr>
              <a:t> </a:t>
            </a:r>
            <a:r>
              <a:rPr lang="en-AU" dirty="0">
                <a:solidFill>
                  <a:srgbClr val="333333"/>
                </a:solidFill>
                <a:latin typeface="Calibri Light"/>
                <a:cs typeface="Times New Roman" pitchFamily="18" charset="0"/>
              </a:rPr>
              <a:t>psychotic episode (feeling of shame; fear of friends turning away).</a:t>
            </a:r>
          </a:p>
          <a:p>
            <a:pPr lvl="0" defTabSz="914400" fontAlgn="base">
              <a:lnSpc>
                <a:spcPct val="100000"/>
              </a:lnSpc>
              <a:spcBef>
                <a:spcPts val="1200"/>
              </a:spcBef>
              <a:tabLst>
                <a:tab pos="2667000" algn="l"/>
              </a:tabLst>
              <a:defRPr/>
            </a:pPr>
            <a:r>
              <a:rPr lang="en-AU" dirty="0">
                <a:solidFill>
                  <a:srgbClr val="333333"/>
                </a:solidFill>
                <a:latin typeface="Calibri Light"/>
                <a:cs typeface="Times New Roman" pitchFamily="18" charset="0"/>
              </a:rPr>
              <a:t>When acute psychotic, some people report fear but also other emotions:</a:t>
            </a:r>
            <a:endParaRPr lang="en-AU" dirty="0">
              <a:solidFill>
                <a:srgbClr val="004992"/>
              </a:solidFill>
              <a:latin typeface="Calibri Light"/>
              <a:cs typeface="Times New Roman" pitchFamily="18" charset="0"/>
            </a:endParaRPr>
          </a:p>
          <a:p>
            <a:pPr marL="285750" lvl="0" indent="-285750" defTabSz="914400" fontAlgn="base">
              <a:lnSpc>
                <a:spcPct val="100000"/>
              </a:lnSpc>
              <a:spcBef>
                <a:spcPts val="1200"/>
              </a:spcBef>
              <a:buClr>
                <a:srgbClr val="333333"/>
              </a:buClr>
              <a:buFont typeface="WingDings"/>
              <a:buChar char=""/>
              <a:tabLst>
                <a:tab pos="2667000" algn="l"/>
              </a:tabLst>
              <a:defRPr/>
            </a:pPr>
            <a:r>
              <a:rPr lang="en-AU">
                <a:solidFill>
                  <a:srgbClr val="004992"/>
                </a:solidFill>
                <a:latin typeface="Calibri Light"/>
                <a:cs typeface="Times New Roman" pitchFamily="18" charset="0"/>
              </a:rPr>
              <a:t>Excitement (“something </a:t>
            </a:r>
            <a:r>
              <a:rPr lang="en-AU" dirty="0">
                <a:solidFill>
                  <a:srgbClr val="004992"/>
                </a:solidFill>
                <a:latin typeface="Calibri Light"/>
                <a:cs typeface="Times New Roman" pitchFamily="18" charset="0"/>
              </a:rPr>
              <a:t>is </a:t>
            </a:r>
            <a:r>
              <a:rPr lang="en-AU">
                <a:solidFill>
                  <a:srgbClr val="004992"/>
                </a:solidFill>
                <a:latin typeface="Calibri Light"/>
                <a:cs typeface="Times New Roman" pitchFamily="18" charset="0"/>
              </a:rPr>
              <a:t>finally happening”)</a:t>
            </a:r>
            <a:endParaRPr lang="en-AU" dirty="0">
              <a:solidFill>
                <a:srgbClr val="004992"/>
              </a:solidFill>
              <a:latin typeface="Calibri Light"/>
              <a:cs typeface="Times New Roman" pitchFamily="18" charset="0"/>
            </a:endParaRPr>
          </a:p>
          <a:p>
            <a:pPr marL="285750" lvl="0" indent="-285750" defTabSz="914400" fontAlgn="base">
              <a:lnSpc>
                <a:spcPct val="100000"/>
              </a:lnSpc>
              <a:spcBef>
                <a:spcPts val="1200"/>
              </a:spcBef>
              <a:buClr>
                <a:srgbClr val="333333"/>
              </a:buClr>
              <a:buFont typeface="WingDings"/>
              <a:buChar char=""/>
              <a:tabLst>
                <a:tab pos="2667000" algn="l"/>
              </a:tabLst>
              <a:defRPr/>
            </a:pPr>
            <a:r>
              <a:rPr lang="en-AU" dirty="0">
                <a:solidFill>
                  <a:srgbClr val="004992"/>
                </a:solidFill>
                <a:latin typeface="Calibri Light"/>
                <a:cs typeface="Times New Roman" pitchFamily="18" charset="0"/>
              </a:rPr>
              <a:t>Sense of destiny (to fulfil a mission, to be important)</a:t>
            </a:r>
          </a:p>
        </p:txBody>
      </p:sp>
      <p:sp>
        <p:nvSpPr>
          <p:cNvPr id="3" name="Footer Placeholder 2"/>
          <p:cNvSpPr>
            <a:spLocks noGrp="1"/>
          </p:cNvSpPr>
          <p:nvPr>
            <p:ph type="ftr" sz="quarter" idx="11"/>
          </p:nvPr>
        </p:nvSpPr>
        <p:spPr/>
        <p:txBody>
          <a:bodyPr/>
          <a:lstStyle/>
          <a:p>
            <a:pPr>
              <a:defRPr/>
            </a:pPr>
            <a:r>
              <a:rPr lang="de-DE"/>
              <a:t>Metacognitive Training 8 – Mood</a:t>
            </a:r>
          </a:p>
        </p:txBody>
      </p:sp>
      <p:sp>
        <p:nvSpPr>
          <p:cNvPr id="4" name="Slide Number Placeholder 3"/>
          <p:cNvSpPr>
            <a:spLocks noGrp="1"/>
          </p:cNvSpPr>
          <p:nvPr>
            <p:ph type="sldNum" sz="quarter" idx="12"/>
          </p:nvPr>
        </p:nvSpPr>
        <p:spPr/>
        <p:txBody>
          <a:bodyPr/>
          <a:lstStyle/>
          <a:p>
            <a:pPr>
              <a:defRPr/>
            </a:pPr>
            <a:fld id="{4A534482-F6BF-4471-B504-9F106ABD734D}" type="slidenum">
              <a:rPr lang="de-DE" altLang="de-DE" smtClean="0"/>
              <a:pPr>
                <a:defRPr/>
              </a:pPr>
              <a:t>51</a:t>
            </a:fld>
            <a:endParaRPr lang="de-DE" altLang="de-DE"/>
          </a:p>
        </p:txBody>
      </p:sp>
    </p:spTree>
    <p:extLst>
      <p:ext uri="{BB962C8B-B14F-4D97-AF65-F5344CB8AC3E}">
        <p14:creationId xmlns:p14="http://schemas.microsoft.com/office/powerpoint/2010/main" val="187227092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lnSpc>
                <a:spcPct val="100000"/>
              </a:lnSpc>
              <a:spcBef>
                <a:spcPts val="1200"/>
              </a:spcBef>
              <a:tabLst>
                <a:tab pos="2667000" algn="l"/>
              </a:tabLst>
              <a:defRPr/>
            </a:pPr>
            <a:r>
              <a:rPr lang="en-AU" dirty="0">
                <a:solidFill>
                  <a:srgbClr val="333333"/>
                </a:solidFill>
                <a:latin typeface="Calibri Light"/>
                <a:cs typeface="Times New Roman" pitchFamily="18" charset="0"/>
              </a:rPr>
              <a:t>Many people </a:t>
            </a:r>
            <a:r>
              <a:rPr lang="de-DE" altLang="de-DE" dirty="0">
                <a:solidFill>
                  <a:srgbClr val="333333"/>
                </a:solidFill>
                <a:latin typeface="Calibri Light"/>
                <a:ea typeface="Verdana" panose="020B0604030504040204" pitchFamily="34" charset="0"/>
                <a:cs typeface="Verdana" panose="020B0604030504040204" pitchFamily="34" charset="0"/>
              </a:rPr>
              <a:t>(but not all!)</a:t>
            </a:r>
            <a:r>
              <a:rPr lang="en-AU" dirty="0">
                <a:solidFill>
                  <a:srgbClr val="333333"/>
                </a:solidFill>
                <a:latin typeface="Calibri Light"/>
                <a:cs typeface="Times New Roman" pitchFamily="18" charset="0"/>
              </a:rPr>
              <a:t> with psychosis have low self-esteem, particularly </a:t>
            </a:r>
            <a:r>
              <a:rPr lang="en-AU" i="1" dirty="0">
                <a:solidFill>
                  <a:srgbClr val="333333"/>
                </a:solidFill>
                <a:latin typeface="Calibri Light"/>
                <a:cs typeface="Times New Roman" pitchFamily="18" charset="0"/>
              </a:rPr>
              <a:t>after </a:t>
            </a:r>
            <a:r>
              <a:rPr lang="en-AU" dirty="0">
                <a:solidFill>
                  <a:srgbClr val="333333"/>
                </a:solidFill>
                <a:latin typeface="Calibri Light"/>
                <a:cs typeface="Times New Roman" pitchFamily="18" charset="0"/>
              </a:rPr>
              <a:t>a</a:t>
            </a:r>
            <a:r>
              <a:rPr lang="en-AU" i="1" dirty="0">
                <a:solidFill>
                  <a:srgbClr val="333333"/>
                </a:solidFill>
                <a:latin typeface="Calibri Light"/>
                <a:cs typeface="Times New Roman" pitchFamily="18" charset="0"/>
              </a:rPr>
              <a:t> </a:t>
            </a:r>
            <a:r>
              <a:rPr lang="en-AU" dirty="0">
                <a:solidFill>
                  <a:srgbClr val="333333"/>
                </a:solidFill>
                <a:latin typeface="Calibri Light"/>
                <a:cs typeface="Times New Roman" pitchFamily="18" charset="0"/>
              </a:rPr>
              <a:t>psychotic episode (feeling of shame; fear of friends turning away).</a:t>
            </a:r>
          </a:p>
          <a:p>
            <a:pPr lvl="0" defTabSz="914400" fontAlgn="base">
              <a:lnSpc>
                <a:spcPct val="100000"/>
              </a:lnSpc>
              <a:spcBef>
                <a:spcPts val="1200"/>
              </a:spcBef>
              <a:tabLst>
                <a:tab pos="2667000" algn="l"/>
              </a:tabLst>
              <a:defRPr/>
            </a:pPr>
            <a:r>
              <a:rPr lang="en-AU" dirty="0">
                <a:solidFill>
                  <a:srgbClr val="333333"/>
                </a:solidFill>
                <a:latin typeface="Calibri Light"/>
                <a:cs typeface="Times New Roman" pitchFamily="18" charset="0"/>
              </a:rPr>
              <a:t>When acute psychotic, some people report fear but also other emotions:</a:t>
            </a:r>
            <a:endParaRPr lang="en-AU" dirty="0">
              <a:solidFill>
                <a:srgbClr val="004992"/>
              </a:solidFill>
              <a:latin typeface="Calibri Light"/>
              <a:cs typeface="Times New Roman" pitchFamily="18" charset="0"/>
            </a:endParaRPr>
          </a:p>
          <a:p>
            <a:pPr marL="285750" lvl="0" indent="-285750" defTabSz="914400" fontAlgn="base">
              <a:lnSpc>
                <a:spcPct val="100000"/>
              </a:lnSpc>
              <a:spcBef>
                <a:spcPts val="1200"/>
              </a:spcBef>
              <a:buClr>
                <a:srgbClr val="333333"/>
              </a:buClr>
              <a:buFont typeface="WingDings"/>
              <a:buChar char=""/>
              <a:tabLst>
                <a:tab pos="2667000" algn="l"/>
              </a:tabLst>
              <a:defRPr/>
            </a:pPr>
            <a:r>
              <a:rPr lang="en-AU">
                <a:solidFill>
                  <a:srgbClr val="004992"/>
                </a:solidFill>
                <a:latin typeface="Calibri Light"/>
                <a:cs typeface="Times New Roman" pitchFamily="18" charset="0"/>
              </a:rPr>
              <a:t>Excitement (“something </a:t>
            </a:r>
            <a:r>
              <a:rPr lang="en-AU" dirty="0">
                <a:solidFill>
                  <a:srgbClr val="004992"/>
                </a:solidFill>
                <a:latin typeface="Calibri Light"/>
                <a:cs typeface="Times New Roman" pitchFamily="18" charset="0"/>
              </a:rPr>
              <a:t>is </a:t>
            </a:r>
            <a:r>
              <a:rPr lang="en-AU">
                <a:solidFill>
                  <a:srgbClr val="004992"/>
                </a:solidFill>
                <a:latin typeface="Calibri Light"/>
                <a:cs typeface="Times New Roman" pitchFamily="18" charset="0"/>
              </a:rPr>
              <a:t>finally happening”)</a:t>
            </a:r>
            <a:endParaRPr lang="en-AU" dirty="0">
              <a:solidFill>
                <a:srgbClr val="004992"/>
              </a:solidFill>
              <a:latin typeface="Calibri Light"/>
              <a:cs typeface="Times New Roman" pitchFamily="18" charset="0"/>
            </a:endParaRPr>
          </a:p>
          <a:p>
            <a:pPr marL="285750" lvl="0" indent="-285750" defTabSz="914400" fontAlgn="base">
              <a:lnSpc>
                <a:spcPct val="100000"/>
              </a:lnSpc>
              <a:spcBef>
                <a:spcPts val="1200"/>
              </a:spcBef>
              <a:buClr>
                <a:srgbClr val="333333"/>
              </a:buClr>
              <a:buFont typeface="WingDings"/>
              <a:buChar char=""/>
              <a:tabLst>
                <a:tab pos="2667000" algn="l"/>
              </a:tabLst>
              <a:defRPr/>
            </a:pPr>
            <a:r>
              <a:rPr lang="en-AU" dirty="0">
                <a:solidFill>
                  <a:srgbClr val="004992"/>
                </a:solidFill>
                <a:latin typeface="Calibri Light"/>
                <a:cs typeface="Times New Roman" pitchFamily="18" charset="0"/>
              </a:rPr>
              <a:t>Sense of destiny (to fulfil a mission, to be important)</a:t>
            </a:r>
          </a:p>
          <a:p>
            <a:pPr lvl="0" defTabSz="914400" fontAlgn="base">
              <a:lnSpc>
                <a:spcPct val="100000"/>
              </a:lnSpc>
              <a:spcBef>
                <a:spcPts val="1200"/>
              </a:spcBef>
              <a:tabLst>
                <a:tab pos="2667000" algn="l"/>
              </a:tabLst>
              <a:defRPr/>
            </a:pPr>
            <a:r>
              <a:rPr lang="en-US" dirty="0">
                <a:solidFill>
                  <a:srgbClr val="004992"/>
                </a:solidFill>
                <a:latin typeface="Calibri Light"/>
              </a:rPr>
              <a:t>Example: </a:t>
            </a:r>
            <a:r>
              <a:rPr lang="en-US" dirty="0">
                <a:solidFill>
                  <a:srgbClr val="333333"/>
                </a:solidFill>
                <a:latin typeface="Calibri Light"/>
              </a:rPr>
              <a:t>The computer hacker Karl Koch believed that the secret society of the illuminates was persecuting him. One of </a:t>
            </a:r>
            <a:r>
              <a:rPr lang="en-US">
                <a:solidFill>
                  <a:srgbClr val="333333"/>
                </a:solidFill>
                <a:latin typeface="Calibri Light"/>
              </a:rPr>
              <a:t>the “proofs”: </a:t>
            </a:r>
            <a:r>
              <a:rPr lang="en-US" dirty="0">
                <a:solidFill>
                  <a:srgbClr val="333333"/>
                </a:solidFill>
                <a:latin typeface="Calibri Light"/>
              </a:rPr>
              <a:t>he frequently comes across the number 23 – which to him is the number of the illuminates.</a:t>
            </a:r>
          </a:p>
          <a:p>
            <a:pPr lvl="0" defTabSz="914400" fontAlgn="base">
              <a:lnSpc>
                <a:spcPct val="100000"/>
              </a:lnSpc>
              <a:spcBef>
                <a:spcPts val="1200"/>
              </a:spcBef>
              <a:tabLst>
                <a:tab pos="2667000" algn="l"/>
              </a:tabLst>
              <a:defRPr/>
            </a:pPr>
            <a:r>
              <a:rPr lang="en-US" dirty="0">
                <a:solidFill>
                  <a:srgbClr val="004992"/>
                </a:solidFill>
                <a:latin typeface="Calibri Light"/>
              </a:rPr>
              <a:t>Appraisal: </a:t>
            </a:r>
            <a:r>
              <a:rPr lang="en-US" dirty="0">
                <a:solidFill>
                  <a:srgbClr val="333333"/>
                </a:solidFill>
                <a:latin typeface="Calibri Light"/>
              </a:rPr>
              <a:t>Fear and threat. But also a feeling of importance and determination to fight the world conspiracy of the illuminates.</a:t>
            </a:r>
          </a:p>
          <a:p>
            <a:pPr lvl="0" defTabSz="914400" fontAlgn="base">
              <a:lnSpc>
                <a:spcPct val="100000"/>
              </a:lnSpc>
              <a:spcBef>
                <a:spcPts val="1200"/>
              </a:spcBef>
              <a:tabLst>
                <a:tab pos="2667000" algn="l"/>
              </a:tabLst>
              <a:defRPr/>
            </a:pPr>
            <a:r>
              <a:rPr lang="en-US" dirty="0">
                <a:solidFill>
                  <a:srgbClr val="004992"/>
                </a:solidFill>
                <a:latin typeface="Calibri Light"/>
              </a:rPr>
              <a:t>But: </a:t>
            </a:r>
            <a:r>
              <a:rPr lang="en-US" dirty="0">
                <a:solidFill>
                  <a:srgbClr val="333333"/>
                </a:solidFill>
                <a:latin typeface="Calibri Light"/>
              </a:rPr>
              <a:t>Karl got increasingly wrapped up in his conspiracy theories. Due to his close-minded view on the world, he did not </a:t>
            </a:r>
            <a:r>
              <a:rPr lang="en-US" dirty="0" err="1">
                <a:solidFill>
                  <a:srgbClr val="333333"/>
                </a:solidFill>
                <a:latin typeface="Calibri Light"/>
              </a:rPr>
              <a:t>realise</a:t>
            </a:r>
            <a:r>
              <a:rPr lang="en-US" dirty="0">
                <a:solidFill>
                  <a:srgbClr val="333333"/>
                </a:solidFill>
                <a:latin typeface="Calibri Light"/>
              </a:rPr>
              <a:t> that the number 23 does not occur anymore often than other numbers and is also of dubious significance.</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de-DE"/>
              <a:t>Metacognitive Training 8 – Mood</a:t>
            </a:r>
          </a:p>
        </p:txBody>
      </p:sp>
      <p:sp>
        <p:nvSpPr>
          <p:cNvPr id="4" name="Slide Number Placeholder 3"/>
          <p:cNvSpPr>
            <a:spLocks noGrp="1"/>
          </p:cNvSpPr>
          <p:nvPr>
            <p:ph type="sldNum" sz="quarter" idx="12"/>
          </p:nvPr>
        </p:nvSpPr>
        <p:spPr/>
        <p:txBody>
          <a:bodyPr/>
          <a:lstStyle/>
          <a:p>
            <a:pPr>
              <a:defRPr/>
            </a:pPr>
            <a:fld id="{4A534482-F6BF-4471-B504-9F106ABD734D}" type="slidenum">
              <a:rPr lang="de-DE" altLang="de-DE" smtClean="0"/>
              <a:pPr>
                <a:defRPr/>
              </a:pPr>
              <a:t>52</a:t>
            </a:fld>
            <a:endParaRPr lang="de-DE" altLang="de-DE"/>
          </a:p>
        </p:txBody>
      </p:sp>
    </p:spTree>
    <p:extLst>
      <p:ext uri="{BB962C8B-B14F-4D97-AF65-F5344CB8AC3E}">
        <p14:creationId xmlns:p14="http://schemas.microsoft.com/office/powerpoint/2010/main" val="20577184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Thank you for your attention!</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nl-NL"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2" name="Footer Placeholder 1"/>
          <p:cNvSpPr>
            <a:spLocks noGrp="1"/>
          </p:cNvSpPr>
          <p:nvPr>
            <p:ph type="ftr" sz="quarter" idx="11"/>
          </p:nvPr>
        </p:nvSpPr>
        <p:spPr/>
        <p:txBody>
          <a:bodyPr/>
          <a:lstStyle/>
          <a:p>
            <a:pPr>
              <a:defRPr/>
            </a:pPr>
            <a:r>
              <a:rPr lang="de-DE"/>
              <a:t>Metacognitive Training 8 – Mood</a:t>
            </a:r>
          </a:p>
        </p:txBody>
      </p:sp>
      <p:sp>
        <p:nvSpPr>
          <p:cNvPr id="4" name="Slide Number Placeholder 3"/>
          <p:cNvSpPr>
            <a:spLocks noGrp="1"/>
          </p:cNvSpPr>
          <p:nvPr>
            <p:ph type="sldNum" sz="quarter" idx="12"/>
          </p:nvPr>
        </p:nvSpPr>
        <p:spPr/>
        <p:txBody>
          <a:bodyPr/>
          <a:lstStyle/>
          <a:p>
            <a:pPr>
              <a:defRPr/>
            </a:pPr>
            <a:fld id="{F1E9B6FB-647B-49E3-AD4A-AB27DBB0704B}" type="slidenum">
              <a:rPr lang="de-DE" altLang="de-DE" smtClean="0"/>
              <a:pPr>
                <a:defRPr/>
              </a:pPr>
              <a:t>53</a:t>
            </a:fld>
            <a:endParaRPr lang="de-DE" altLang="de-DE"/>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Calibri Light"/>
                <a:ea typeface="ＭＳ Ｐゴシック" panose="020B0600070205080204" pitchFamily="34" charset="-128"/>
                <a:cs typeface="Verdana"/>
              </a:rPr>
              <a:t>www.uke.de/mct_app</a:t>
            </a:r>
            <a:endParaRPr lang="de-DE" b="0" dirty="0">
              <a:solidFill>
                <a:srgbClr val="333333"/>
              </a:solidFill>
              <a:latin typeface="Calibri Light"/>
              <a:ea typeface="ＭＳ Ｐゴシック" panose="020B0600070205080204" pitchFamily="34" charset="-128"/>
              <a:cs typeface="Verdan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7330243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Metacognitive Training 8 – Mood</a:t>
            </a:r>
          </a:p>
        </p:txBody>
      </p:sp>
      <p:sp>
        <p:nvSpPr>
          <p:cNvPr id="4" name="Slide Number Placeholder 3"/>
          <p:cNvSpPr>
            <a:spLocks noGrp="1"/>
          </p:cNvSpPr>
          <p:nvPr>
            <p:ph type="sldNum" sz="quarter" idx="12"/>
          </p:nvPr>
        </p:nvSpPr>
        <p:spPr/>
        <p:txBody>
          <a:bodyPr/>
          <a:lstStyle/>
          <a:p>
            <a:pPr>
              <a:defRPr/>
            </a:pPr>
            <a:fld id="{4A534482-F6BF-4471-B504-9F106ABD734D}" type="slidenum">
              <a:rPr lang="de-DE" altLang="de-DE" smtClean="0"/>
              <a:pPr>
                <a:defRPr/>
              </a:pPr>
              <a:t>54</a:t>
            </a:fld>
            <a:endParaRPr lang="de-DE" altLang="de-DE"/>
          </a:p>
        </p:txBody>
      </p:sp>
      <p:graphicFrame>
        <p:nvGraphicFramePr>
          <p:cNvPr id="6" name="Group 2"/>
          <p:cNvGraphicFramePr>
            <a:graphicFrameLocks noGrp="1"/>
          </p:cNvGraphicFramePr>
          <p:nvPr>
            <p:extLst>
              <p:ext uri="{D42A27DB-BD31-4B8C-83A1-F6EECF244321}">
                <p14:modId xmlns:p14="http://schemas.microsoft.com/office/powerpoint/2010/main" val="3682896045"/>
              </p:ext>
            </p:extLst>
          </p:nvPr>
        </p:nvGraphicFramePr>
        <p:xfrm>
          <a:off x="408954" y="2011680"/>
          <a:ext cx="11375999" cy="4297666"/>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lonesome:cycler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Tell me when, I'll meet you there, by the trees</a:t>
                      </a: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Dark clouds/dunkle Wolken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Saschapohflepp</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Freud’s couch, genuine article</a:t>
                      </a: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Freud´s couch/Freud`s Sofa</a:t>
                      </a:r>
                      <a:endParaRPr kumimoji="0" lang="en-US"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Viciarg</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http://viciarg.deviantart.com/</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bare</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PP (only for use in MCT/ausschließlich für die Verwendung im MKT)</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Psychosis &amp; Depression/Psychose &amp; Depression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altLang="de-DE" sz="1000" b="0" i="0" u="none" strike="noStrike" cap="none" normalizeH="0" baseline="0">
                          <a:ln>
                            <a:noFill/>
                          </a:ln>
                          <a:solidFill>
                            <a:srgbClr val="333333"/>
                          </a:solidFill>
                          <a:effectLst/>
                          <a:latin typeface="Calibri Light"/>
                          <a:ea typeface="ＭＳ Ｐゴシック" pitchFamily="34" charset="-128"/>
                        </a:rPr>
                        <a:t>a c h a 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altLang="de-DE" sz="1000" b="0" i="0" u="none" strike="noStrike" cap="none" normalizeH="0" baseline="0">
                          <a:ln>
                            <a:noFill/>
                          </a:ln>
                          <a:solidFill>
                            <a:srgbClr val="333333"/>
                          </a:solidFill>
                          <a:effectLst/>
                          <a:latin typeface="Calibri Light"/>
                          <a:ea typeface="ＭＳ Ｐゴシック" pitchFamily="34" charset="-128"/>
                        </a:rPr>
                        <a:t>despair….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Desperate man/verzweifelter Mann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Lady-bug</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Kaleidoscope Mosaic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Mosaic/</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Mosaik</a:t>
                      </a: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Matteo_dudek</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Tunnel of nothing</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Tunnel/Tunnel</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studio 520</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Austin says thumbs up!</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Thumbs up/Daumen hoch</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studio 520</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Austin says thumbs down!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Thumbs down/Daumen runter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 Keigan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Sadness</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Catastrophic thinking/Katastrophendenken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a:t>
            </a:r>
            <a:r>
              <a:rPr lang="en-GB" altLang="de-DE" sz="1200" b="0">
                <a:solidFill>
                  <a:srgbClr val="333333"/>
                </a:solidFill>
                <a:latin typeface="+mj-lt"/>
              </a:rPr>
              <a:t>the “fair use” </a:t>
            </a:r>
            <a:r>
              <a:rPr lang="en-GB" altLang="de-DE" sz="1200" b="0" dirty="0">
                <a:solidFill>
                  <a:srgbClr val="333333"/>
                </a:solidFill>
                <a:latin typeface="+mj-lt"/>
              </a:rPr>
              <a:t>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Metacognitive Training 8 – Mood</a:t>
            </a:r>
          </a:p>
        </p:txBody>
      </p:sp>
      <p:sp>
        <p:nvSpPr>
          <p:cNvPr id="4" name="Slide Number Placeholder 3"/>
          <p:cNvSpPr>
            <a:spLocks noGrp="1"/>
          </p:cNvSpPr>
          <p:nvPr>
            <p:ph type="sldNum" sz="quarter" idx="12"/>
          </p:nvPr>
        </p:nvSpPr>
        <p:spPr/>
        <p:txBody>
          <a:bodyPr/>
          <a:lstStyle/>
          <a:p>
            <a:pPr>
              <a:defRPr/>
            </a:pPr>
            <a:fld id="{4A534482-F6BF-4471-B504-9F106ABD734D}" type="slidenum">
              <a:rPr lang="de-DE" altLang="de-DE" smtClean="0"/>
              <a:pPr>
                <a:defRPr/>
              </a:pPr>
              <a:t>55</a:t>
            </a:fld>
            <a:endParaRPr lang="de-DE" altLang="de-DE"/>
          </a:p>
        </p:txBody>
      </p:sp>
      <p:graphicFrame>
        <p:nvGraphicFramePr>
          <p:cNvPr id="6" name="Group 2"/>
          <p:cNvGraphicFramePr>
            <a:graphicFrameLocks noGrp="1"/>
          </p:cNvGraphicFramePr>
          <p:nvPr>
            <p:extLst>
              <p:ext uri="{D42A27DB-BD31-4B8C-83A1-F6EECF244321}">
                <p14:modId xmlns:p14="http://schemas.microsoft.com/office/powerpoint/2010/main" val="424702693"/>
              </p:ext>
            </p:extLst>
          </p:nvPr>
        </p:nvGraphicFramePr>
        <p:xfrm>
          <a:off x="408954" y="2011680"/>
          <a:ext cx="11375999" cy="3261334"/>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Tarnishedrose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 Coulrophobia VII ::</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Fear of clowns/Angst vor Clown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Itshears</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rPr>
                        <a:t>Polar Bear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Polar bear/Eisbär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Brenda Anderson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storm through a dirty window</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Window with thunderclouds/Fenster mit Gewitterwolken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*Saffy*</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Goodbye Dandelion. Sorry for delays i'm a bit overwhelmed.</a:t>
                      </a:r>
                      <a:endParaRPr kumimoji="0" lang="de-DE" sz="1000" b="0" i="1"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Barbie doll/ Barbiepuppe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c.a.muller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Jumping/Springen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GreyArea</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Smiley Face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Smiley</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a:t>
            </a:r>
            <a:r>
              <a:rPr lang="en-GB" altLang="de-DE" sz="1200" b="0">
                <a:solidFill>
                  <a:srgbClr val="333333"/>
                </a:solidFill>
                <a:latin typeface="+mj-lt"/>
              </a:rPr>
              <a:t>the “fair use” </a:t>
            </a:r>
            <a:r>
              <a:rPr lang="en-GB" altLang="de-DE" sz="1200" b="0" dirty="0">
                <a:solidFill>
                  <a:srgbClr val="333333"/>
                </a:solidFill>
                <a:latin typeface="+mj-lt"/>
              </a:rPr>
              <a:t>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4532</Words>
  <Application>Microsoft Office PowerPoint</Application>
  <PresentationFormat>Benutzerdefiniert</PresentationFormat>
  <Paragraphs>567</Paragraphs>
  <Slides>55</Slides>
  <Notes>55</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55</vt:i4>
      </vt:variant>
    </vt:vector>
  </HeadingPairs>
  <TitlesOfParts>
    <vt:vector size="64" baseType="lpstr">
      <vt:lpstr>Arial</vt:lpstr>
      <vt:lpstr>Calibri</vt:lpstr>
      <vt:lpstr>Calibri Light</vt:lpstr>
      <vt:lpstr>Symbol</vt:lpstr>
      <vt:lpstr>Times New Roman</vt:lpstr>
      <vt:lpstr>Verdana</vt:lpstr>
      <vt:lpstr>WingDings</vt:lpstr>
      <vt:lpstr>WingDings</vt:lpstr>
      <vt:lpstr>UKE_PPT-Vorlage_16zu9</vt:lpstr>
      <vt:lpstr>MCT 8 B – Mood</vt:lpstr>
      <vt:lpstr>Symptoms of depression?</vt:lpstr>
      <vt:lpstr>Symptoms of depression?</vt:lpstr>
      <vt:lpstr>Treatment options for depression?</vt:lpstr>
      <vt:lpstr>Treatment options for depression?</vt:lpstr>
      <vt:lpstr>Treatment options for depression?</vt:lpstr>
      <vt:lpstr>Why are we doing this?</vt:lpstr>
      <vt:lpstr>Psychosis &amp; Depression Effects of psychosis on self-esteem</vt:lpstr>
      <vt:lpstr>Psychosis &amp; Depression Effects of psychosis on self-esteem</vt:lpstr>
      <vt:lpstr>Psychosis &amp; Depression Effects of psychosis on self-esteem</vt:lpstr>
      <vt:lpstr>Psychosis &amp; Depression Effects of psychosis on self-esteem</vt:lpstr>
      <vt:lpstr>PowerPoint-Präsentation</vt:lpstr>
      <vt:lpstr>1. Exaggerated generalisation What would be a more realistic and helpful evaluation?</vt:lpstr>
      <vt:lpstr>1. Exaggerated generalisation What would be a more realistic and helpful evaluation?</vt:lpstr>
      <vt:lpstr>1. Exaggerated generalisation What would be a more realistic and helpful evaluation?</vt:lpstr>
      <vt:lpstr>1. Exaggerated generalisation What would be a more realistic and helpful evaluation?</vt:lpstr>
      <vt:lpstr>Instead: Do not generalise from one imperfection to everything!</vt:lpstr>
      <vt:lpstr>2. Selective perception What would be a more realistic and helpful evaluation?</vt:lpstr>
      <vt:lpstr>2. Selective perception What would be a more realistic and helpful evaluation?</vt:lpstr>
      <vt:lpstr>2. Selective perception What would be a more realistic and helpful evaluation?</vt:lpstr>
      <vt:lpstr>3. Applying your own standards as the ultimate measurement</vt:lpstr>
      <vt:lpstr>4. Denial of positive feedback, but uncritical acceptance of negative feedback! What would be a more realistic and helpful evaluation?</vt:lpstr>
      <vt:lpstr>4. Denial of positive feedback, but uncritical acceptance of negative feedback! What would be a more realistic and helpful evaluation?</vt:lpstr>
      <vt:lpstr>4. Denial of positive feedback, but uncritical acceptance of negative feedback! What would be a more realistic and helpful evaluation?</vt:lpstr>
      <vt:lpstr>5. “All-or-Nothing-Thinking”/ Catastrophic thinking What could be a more realistic and helpful evaluation?</vt:lpstr>
      <vt:lpstr>5. “All-or-Nothing-Thinking”/ Catastrophic thinking What could be a more realistic and helpful evaluation?</vt:lpstr>
      <vt:lpstr>6. Suppression of negative thoughts What would be a more realistic evaluation?</vt:lpstr>
      <vt:lpstr>6. Suppression of negative thoughts What would be a more realistic evaluation?</vt:lpstr>
      <vt:lpstr>6. Suppression of negative thoughts Exercise</vt:lpstr>
      <vt:lpstr>6. Suppression of negative thoughts Does it work? No!</vt:lpstr>
      <vt:lpstr>Instead:</vt:lpstr>
      <vt:lpstr>7. Further distortions of thinking</vt:lpstr>
      <vt:lpstr>7. Further distortions of thinking</vt:lpstr>
      <vt:lpstr>optional: Video Clip</vt:lpstr>
      <vt:lpstr>Be aware of your strengths</vt:lpstr>
      <vt:lpstr>Be aware of your strengths</vt:lpstr>
      <vt:lpstr>Be aware of your strengths</vt:lpstr>
      <vt:lpstr>Be aware of your strengths</vt:lpstr>
      <vt:lpstr>Tips to improve depressed mood/low self-esteem</vt:lpstr>
      <vt:lpstr>Tips to improve depressed mood/low self-esteem</vt:lpstr>
      <vt:lpstr>Tips to improve depressed mood/low self-esteem</vt:lpstr>
      <vt:lpstr>Tips to improve depressed mood/low self-esteem</vt:lpstr>
      <vt:lpstr>Tips to improve depressed mood/low self-esteem</vt:lpstr>
      <vt:lpstr>Tips to improve depressed mood/low self-esteem</vt:lpstr>
      <vt:lpstr>Tips to improve depressed mood/low self-esteem</vt:lpstr>
      <vt:lpstr>Transfer to every-day life</vt:lpstr>
      <vt:lpstr>Transfer to every-day life</vt:lpstr>
      <vt:lpstr>Transfer to every-day life</vt:lpstr>
      <vt:lpstr>Transfer to every-day life</vt:lpstr>
      <vt:lpstr>What does this have to do with psychosis?</vt:lpstr>
      <vt:lpstr>What does this have to do with psychosis?</vt:lpstr>
      <vt:lpstr>What does this have to do with psychosis?</vt:lpstr>
      <vt:lpstr>Thank you for your attention!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252</cp:revision>
  <dcterms:created xsi:type="dcterms:W3CDTF">2004-06-30T16:15:23Z</dcterms:created>
  <dcterms:modified xsi:type="dcterms:W3CDTF">2021-12-21T11:18:04Z</dcterms:modified>
</cp:coreProperties>
</file>