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4"/>
  </p:notesMasterIdLst>
  <p:handoutMasterIdLst>
    <p:handoutMasterId r:id="rId125"/>
  </p:handoutMasterIdLst>
  <p:sldIdLst>
    <p:sldId id="837" r:id="rId2"/>
    <p:sldId id="540" r:id="rId3"/>
    <p:sldId id="824" r:id="rId4"/>
    <p:sldId id="822" r:id="rId5"/>
    <p:sldId id="823" r:id="rId6"/>
    <p:sldId id="821" r:id="rId7"/>
    <p:sldId id="818" r:id="rId8"/>
    <p:sldId id="819" r:id="rId9"/>
    <p:sldId id="820" r:id="rId10"/>
    <p:sldId id="541" r:id="rId11"/>
    <p:sldId id="825" r:id="rId12"/>
    <p:sldId id="576" r:id="rId13"/>
    <p:sldId id="383" r:id="rId14"/>
    <p:sldId id="384" r:id="rId15"/>
    <p:sldId id="385" r:id="rId16"/>
    <p:sldId id="542" r:id="rId17"/>
    <p:sldId id="543" r:id="rId18"/>
    <p:sldId id="562" r:id="rId19"/>
    <p:sldId id="826" r:id="rId20"/>
    <p:sldId id="546" r:id="rId21"/>
    <p:sldId id="547" r:id="rId22"/>
    <p:sldId id="391" r:id="rId23"/>
    <p:sldId id="549" r:id="rId24"/>
    <p:sldId id="827" r:id="rId25"/>
    <p:sldId id="828" r:id="rId26"/>
    <p:sldId id="723" r:id="rId27"/>
    <p:sldId id="396" r:id="rId28"/>
    <p:sldId id="397" r:id="rId29"/>
    <p:sldId id="716" r:id="rId30"/>
    <p:sldId id="717" r:id="rId31"/>
    <p:sldId id="718" r:id="rId32"/>
    <p:sldId id="719" r:id="rId33"/>
    <p:sldId id="402" r:id="rId34"/>
    <p:sldId id="403" r:id="rId35"/>
    <p:sldId id="404" r:id="rId36"/>
    <p:sldId id="405" r:id="rId37"/>
    <p:sldId id="816" r:id="rId38"/>
    <p:sldId id="568" r:id="rId39"/>
    <p:sldId id="569" r:id="rId40"/>
    <p:sldId id="420" r:id="rId41"/>
    <p:sldId id="421" r:id="rId42"/>
    <p:sldId id="434" r:id="rId43"/>
    <p:sldId id="435" r:id="rId44"/>
    <p:sldId id="438" r:id="rId45"/>
    <p:sldId id="439" r:id="rId46"/>
    <p:sldId id="552" r:id="rId47"/>
    <p:sldId id="553" r:id="rId48"/>
    <p:sldId id="564" r:id="rId49"/>
    <p:sldId id="565" r:id="rId50"/>
    <p:sldId id="580" r:id="rId51"/>
    <p:sldId id="829" r:id="rId52"/>
    <p:sldId id="830" r:id="rId53"/>
    <p:sldId id="770" r:id="rId54"/>
    <p:sldId id="771" r:id="rId55"/>
    <p:sldId id="772" r:id="rId56"/>
    <p:sldId id="773" r:id="rId57"/>
    <p:sldId id="774" r:id="rId58"/>
    <p:sldId id="775" r:id="rId59"/>
    <p:sldId id="776" r:id="rId60"/>
    <p:sldId id="777" r:id="rId61"/>
    <p:sldId id="778" r:id="rId62"/>
    <p:sldId id="779" r:id="rId63"/>
    <p:sldId id="780" r:id="rId64"/>
    <p:sldId id="781" r:id="rId65"/>
    <p:sldId id="782" r:id="rId66"/>
    <p:sldId id="783" r:id="rId67"/>
    <p:sldId id="784" r:id="rId68"/>
    <p:sldId id="785" r:id="rId69"/>
    <p:sldId id="786" r:id="rId70"/>
    <p:sldId id="787" r:id="rId71"/>
    <p:sldId id="788" r:id="rId72"/>
    <p:sldId id="789" r:id="rId73"/>
    <p:sldId id="790" r:id="rId74"/>
    <p:sldId id="791" r:id="rId75"/>
    <p:sldId id="792" r:id="rId76"/>
    <p:sldId id="793" r:id="rId77"/>
    <p:sldId id="794" r:id="rId78"/>
    <p:sldId id="795" r:id="rId79"/>
    <p:sldId id="796" r:id="rId80"/>
    <p:sldId id="797" r:id="rId81"/>
    <p:sldId id="798" r:id="rId82"/>
    <p:sldId id="799" r:id="rId83"/>
    <p:sldId id="800" r:id="rId84"/>
    <p:sldId id="801" r:id="rId85"/>
    <p:sldId id="802" r:id="rId86"/>
    <p:sldId id="803" r:id="rId87"/>
    <p:sldId id="804" r:id="rId88"/>
    <p:sldId id="805" r:id="rId89"/>
    <p:sldId id="806" r:id="rId90"/>
    <p:sldId id="807" r:id="rId91"/>
    <p:sldId id="808" r:id="rId92"/>
    <p:sldId id="809" r:id="rId93"/>
    <p:sldId id="810" r:id="rId94"/>
    <p:sldId id="813" r:id="rId95"/>
    <p:sldId id="831" r:id="rId96"/>
    <p:sldId id="832" r:id="rId97"/>
    <p:sldId id="695" r:id="rId98"/>
    <p:sldId id="696" r:id="rId99"/>
    <p:sldId id="697" r:id="rId100"/>
    <p:sldId id="698" r:id="rId101"/>
    <p:sldId id="699" r:id="rId102"/>
    <p:sldId id="700" r:id="rId103"/>
    <p:sldId id="701" r:id="rId104"/>
    <p:sldId id="702" r:id="rId105"/>
    <p:sldId id="703" r:id="rId106"/>
    <p:sldId id="704" r:id="rId107"/>
    <p:sldId id="705" r:id="rId108"/>
    <p:sldId id="706" r:id="rId109"/>
    <p:sldId id="707" r:id="rId110"/>
    <p:sldId id="708" r:id="rId111"/>
    <p:sldId id="709" r:id="rId112"/>
    <p:sldId id="710" r:id="rId113"/>
    <p:sldId id="560" r:id="rId114"/>
    <p:sldId id="833" r:id="rId115"/>
    <p:sldId id="834" r:id="rId116"/>
    <p:sldId id="835" r:id="rId117"/>
    <p:sldId id="561" r:id="rId118"/>
    <p:sldId id="836" r:id="rId119"/>
    <p:sldId id="817" r:id="rId120"/>
    <p:sldId id="720" r:id="rId121"/>
    <p:sldId id="721" r:id="rId122"/>
    <p:sldId id="722" r:id="rId123"/>
  </p:sldIdLst>
  <p:sldSz cx="12195175" cy="6858000"/>
  <p:notesSz cx="7099300" cy="10234613"/>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07" autoAdjust="0"/>
    <p:restoredTop sz="94658" autoAdjust="0"/>
  </p:normalViewPr>
  <p:slideViewPr>
    <p:cSldViewPr>
      <p:cViewPr varScale="1">
        <p:scale>
          <a:sx n="62" d="100"/>
          <a:sy n="62" d="100"/>
        </p:scale>
        <p:origin x="972" y="76"/>
      </p:cViewPr>
      <p:guideLst>
        <p:guide orient="horz" pos="4065"/>
        <p:guide pos="192"/>
        <p:guide pos="25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665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4D893175-9EB1-44C4-B585-6B34FEDD8001}" type="slidenum">
              <a:rPr lang="en-GB" altLang="de-DE"/>
              <a:pPr>
                <a:defRPr/>
              </a:pPr>
              <a:t>‹Nr.›</a:t>
            </a:fld>
            <a:endParaRPr lang="en-GB" altLang="de-DE"/>
          </a:p>
        </p:txBody>
      </p:sp>
    </p:spTree>
    <p:extLst>
      <p:ext uri="{BB962C8B-B14F-4D97-AF65-F5344CB8AC3E}">
        <p14:creationId xmlns:p14="http://schemas.microsoft.com/office/powerpoint/2010/main" val="6466167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26646A2B-DFC5-4CCC-9331-CDA35D73C4EC}" type="slidenum">
              <a:rPr lang="en-US" altLang="de-DE"/>
              <a:pPr>
                <a:defRPr/>
              </a:pPr>
              <a:t>‹Nr.›</a:t>
            </a:fld>
            <a:endParaRPr lang="en-US" altLang="de-DE"/>
          </a:p>
        </p:txBody>
      </p:sp>
    </p:spTree>
    <p:extLst>
      <p:ext uri="{BB962C8B-B14F-4D97-AF65-F5344CB8AC3E}">
        <p14:creationId xmlns:p14="http://schemas.microsoft.com/office/powerpoint/2010/main" val="4597792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58FA5C-F666-48B7-AF49-0383EBC53BB1}" type="slidenum">
              <a:rPr lang="en-US" altLang="de-DE" sz="1300" smtClean="0"/>
              <a:pPr>
                <a:spcBef>
                  <a:spcPct val="0"/>
                </a:spcBef>
              </a:pPr>
              <a:t>2</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939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58FA5C-F666-48B7-AF49-0383EBC53BB1}"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939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58FA5C-F666-48B7-AF49-0383EBC53BB1}" type="slidenum">
              <a:rPr lang="en-US" altLang="de-DE" sz="1300" smtClean="0"/>
              <a:pPr>
                <a:spcBef>
                  <a:spcPct val="0"/>
                </a:spcBef>
              </a:pPr>
              <a:t>4</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939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58FA5C-F666-48B7-AF49-0383EBC53BB1}" type="slidenum">
              <a:rPr lang="en-US" altLang="de-DE" sz="1300" smtClean="0"/>
              <a:pPr>
                <a:spcBef>
                  <a:spcPct val="0"/>
                </a:spcBef>
              </a:pPr>
              <a:t>5</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939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58FA5C-F666-48B7-AF49-0383EBC53BB1}" type="slidenum">
              <a:rPr lang="en-US" altLang="de-DE" sz="1300" smtClean="0"/>
              <a:pPr>
                <a:spcBef>
                  <a:spcPct val="0"/>
                </a:spcBef>
              </a:pPr>
              <a:t>6</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939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58FA5C-F666-48B7-AF49-0383EBC53BB1}" type="slidenum">
              <a:rPr lang="en-US" altLang="de-DE" sz="1300" smtClean="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939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58FA5C-F666-48B7-AF49-0383EBC53BB1}" type="slidenum">
              <a:rPr lang="en-US" altLang="de-DE" sz="1300" smtClean="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939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58FA5C-F666-48B7-AF49-0383EBC53BB1}" type="slidenum">
              <a:rPr lang="en-US" altLang="de-DE" sz="1300" smtClean="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939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3BFE9B-B791-45C6-9772-C2EE82907735}" type="slidenum">
              <a:rPr lang="en-US" altLang="de-DE" sz="1300" smtClean="0"/>
              <a:pPr>
                <a:spcBef>
                  <a:spcPct val="0"/>
                </a:spcBef>
              </a:pPr>
              <a:t>10</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4925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3BFE9B-B791-45C6-9772-C2EE82907735}" type="slidenum">
              <a:rPr lang="en-US" altLang="de-DE" sz="1300" smtClean="0"/>
              <a:pPr>
                <a:spcBef>
                  <a:spcPct val="0"/>
                </a:spcBef>
              </a:pPr>
              <a:t>11</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4925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E2911A-E7A0-4F24-8A5C-CDC051E77C76}" type="slidenum">
              <a:rPr lang="en-US" altLang="de-DE" sz="1300" smtClean="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4963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027417-AE1F-4E95-B97D-287DAA619395}"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3442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FA8D2C-DD7F-4C09-AF9F-B42247366C01}"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8364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1D15E7-1103-49E6-8337-E9B67B7FFC0D}"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19595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2E953A-2A63-4F43-81A3-FEF3F40811D2}"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62344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F93F46-F46C-4112-B48A-4798FF1A90AD}"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0853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87421A-B5B6-476F-BC29-CA6D74524957}"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9164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87421A-B5B6-476F-BC29-CA6D74524957}" type="slidenum">
              <a:rPr lang="en-US" altLang="de-DE" sz="1300" smtClean="0"/>
              <a:pPr>
                <a:spcBef>
                  <a:spcPct val="0"/>
                </a:spcBef>
              </a:pPr>
              <a:t>19</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91647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F7F644-E9D9-4F2A-819B-334754DB8F98}"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809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51274B-3420-4BF5-A25E-8BBB12A07A5A}"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7592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B5893D-875C-49AA-82CE-DB694955ACA6}"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43225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AA634D-8CAD-4398-8871-4C6EF1A1D555}" type="slidenum">
              <a:rPr lang="en-US" altLang="de-DE" sz="1300" smtClean="0"/>
              <a:pPr>
                <a:spcBef>
                  <a:spcPct val="0"/>
                </a:spcBef>
              </a:pPr>
              <a:t>23</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73231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AA634D-8CAD-4398-8871-4C6EF1A1D555}" type="slidenum">
              <a:rPr lang="en-US" altLang="de-DE" sz="1300" smtClean="0"/>
              <a:pPr>
                <a:spcBef>
                  <a:spcPct val="0"/>
                </a:spcBef>
              </a:pPr>
              <a:t>24</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73231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AA634D-8CAD-4398-8871-4C6EF1A1D555}"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73231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9FD643-5399-4634-9AE9-7BC7A1432729}"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89837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A1BA0B-86BF-4671-BC10-52F1E435EF09}"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70453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FDCCC1-32C9-430C-801D-9B1F2F7285F3}" type="slidenum">
              <a:rPr lang="en-US" altLang="de-DE" sz="1300" smtClean="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38441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FB2BA1-D6A3-4FF4-B34A-B3A0DA9EFAA4}" type="slidenum">
              <a:rPr lang="en-US" altLang="de-DE" sz="1300" smtClean="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6187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5AFF70-D445-4046-B27F-1BD6E5F91545}"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1941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1DDCAE-C82A-4AE4-8C34-F00D336C6AFC}" type="slidenum">
              <a:rPr lang="en-US" altLang="de-DE" sz="1300" smtClean="0"/>
              <a:pPr>
                <a:spcBef>
                  <a:spcPct val="0"/>
                </a:spcBef>
              </a:pPr>
              <a:t>31</a:t>
            </a:fld>
            <a:endParaRPr lang="en-US" altLang="de-DE" sz="1300"/>
          </a:p>
        </p:txBody>
      </p:sp>
      <p:sp>
        <p:nvSpPr>
          <p:cNvPr id="6758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DA28107-E221-4102-9AC1-2973EDA170C5}" type="slidenum">
              <a:rPr lang="en-US" altLang="de-DE" sz="1300"/>
              <a:pPr algn="r" eaLnBrk="1" hangingPunct="1">
                <a:spcBef>
                  <a:spcPct val="0"/>
                </a:spcBef>
              </a:pPr>
              <a:t>31</a:t>
            </a:fld>
            <a:endParaRPr lang="en-US" altLang="de-DE" sz="1300"/>
          </a:p>
        </p:txBody>
      </p:sp>
      <p:sp>
        <p:nvSpPr>
          <p:cNvPr id="67588" name="Rectangle 2"/>
          <p:cNvSpPr>
            <a:spLocks noGrp="1" noRot="1" noChangeAspect="1" noChangeArrowheads="1" noTextEdit="1"/>
          </p:cNvSpPr>
          <p:nvPr>
            <p:ph type="sldImg"/>
          </p:nvPr>
        </p:nvSpPr>
        <p:spPr>
          <a:xfrm>
            <a:off x="139700" y="768350"/>
            <a:ext cx="6821488" cy="3836988"/>
          </a:xfrm>
          <a:ln/>
        </p:spPr>
      </p:sp>
      <p:sp>
        <p:nvSpPr>
          <p:cNvPr id="67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85021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A9E73E-6186-4E46-A085-68C6CE33CAC2}" type="slidenum">
              <a:rPr lang="en-US" altLang="de-DE" sz="1300" smtClean="0"/>
              <a:pPr>
                <a:spcBef>
                  <a:spcPct val="0"/>
                </a:spcBef>
              </a:pPr>
              <a:t>32</a:t>
            </a:fld>
            <a:endParaRPr lang="en-US" altLang="de-DE" sz="1300"/>
          </a:p>
        </p:txBody>
      </p:sp>
      <p:sp>
        <p:nvSpPr>
          <p:cNvPr id="696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E64CA54-BFDD-4E04-BF46-17B0237DA9A5}" type="slidenum">
              <a:rPr lang="en-US" altLang="de-DE" sz="1300"/>
              <a:pPr algn="r" eaLnBrk="1" hangingPunct="1">
                <a:spcBef>
                  <a:spcPct val="0"/>
                </a:spcBef>
              </a:pPr>
              <a:t>32</a:t>
            </a:fld>
            <a:endParaRPr lang="en-US" altLang="de-DE" sz="1300"/>
          </a:p>
        </p:txBody>
      </p:sp>
      <p:sp>
        <p:nvSpPr>
          <p:cNvPr id="69636" name="Rectangle 2"/>
          <p:cNvSpPr>
            <a:spLocks noGrp="1" noRot="1" noChangeAspect="1" noChangeArrowheads="1" noTextEdit="1"/>
          </p:cNvSpPr>
          <p:nvPr>
            <p:ph type="sldImg"/>
          </p:nvPr>
        </p:nvSpPr>
        <p:spPr>
          <a:xfrm>
            <a:off x="139700" y="768350"/>
            <a:ext cx="6821488" cy="3836988"/>
          </a:xfrm>
          <a:ln/>
        </p:spPr>
      </p:sp>
      <p:sp>
        <p:nvSpPr>
          <p:cNvPr id="696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11741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07A96C-1545-439E-9607-40B95FD68931}" type="slidenum">
              <a:rPr lang="en-US" altLang="de-DE" sz="1300" smtClean="0"/>
              <a:pPr>
                <a:spcBef>
                  <a:spcPct val="0"/>
                </a:spcBef>
              </a:pPr>
              <a:t>33</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83659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97B83F-D51B-427A-822C-0305DD6612CA}" type="slidenum">
              <a:rPr lang="en-US" altLang="de-DE" sz="1300" smtClean="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99486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79CCB4-E574-4DB1-AA69-15B3A67FAB6D}" type="slidenum">
              <a:rPr lang="en-US" altLang="de-DE" sz="1300" smtClean="0"/>
              <a:pPr>
                <a:spcBef>
                  <a:spcPct val="0"/>
                </a:spcBef>
              </a:pPr>
              <a:t>35</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56396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324E8A-C3C3-4728-BC59-C4CC692ACC93}" type="slidenum">
              <a:rPr lang="en-US" altLang="de-DE" sz="1300" smtClean="0"/>
              <a:pPr>
                <a:spcBef>
                  <a:spcPct val="0"/>
                </a:spcBef>
              </a:pPr>
              <a:t>36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18016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24722D-7F8B-4B52-B74C-F081F759F060}"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09738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394584-BACB-4FAC-B106-6E4B0545B6E7}" type="slidenum">
              <a:rPr lang="en-US" altLang="de-DE" sz="1300" smtClean="0"/>
              <a:pPr>
                <a:spcBef>
                  <a:spcPct val="0"/>
                </a:spcBef>
              </a:pPr>
              <a:t>39</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8396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522CB4-1A35-48BF-A0E0-DBFF5171D6E6}" type="slidenum">
              <a:rPr lang="en-US" altLang="de-DE" sz="1300" smtClean="0"/>
              <a:pPr>
                <a:spcBef>
                  <a:spcPct val="0"/>
                </a:spcBef>
              </a:pPr>
              <a:t>40</a:t>
            </a:fld>
            <a:endParaRPr lang="en-US" altLang="de-DE" sz="1300"/>
          </a:p>
        </p:txBody>
      </p:sp>
      <p:sp>
        <p:nvSpPr>
          <p:cNvPr id="84995" name="Rectangle 1026"/>
          <p:cNvSpPr>
            <a:spLocks noGrp="1" noRot="1" noChangeAspect="1" noChangeArrowheads="1" noTextEdit="1"/>
          </p:cNvSpPr>
          <p:nvPr>
            <p:ph type="sldImg"/>
          </p:nvPr>
        </p:nvSpPr>
        <p:spPr>
          <a:xfrm>
            <a:off x="138113" y="768350"/>
            <a:ext cx="6823075" cy="3836988"/>
          </a:xfrm>
          <a:ln/>
        </p:spPr>
      </p:sp>
      <p:sp>
        <p:nvSpPr>
          <p:cNvPr id="849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78808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7660F3-4DBB-45FA-B86F-E564561CE7BA}"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05271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6DC34A-860E-4043-B535-80F2B412086D}" type="slidenum">
              <a:rPr lang="en-US" altLang="de-DE" sz="1300" smtClean="0"/>
              <a:pPr>
                <a:spcBef>
                  <a:spcPct val="0"/>
                </a:spcBef>
              </a:pPr>
              <a:t>42</a:t>
            </a:fld>
            <a:endParaRPr lang="en-US" altLang="de-DE" sz="1300"/>
          </a:p>
        </p:txBody>
      </p:sp>
      <p:sp>
        <p:nvSpPr>
          <p:cNvPr id="89091" name="Rectangle 1026"/>
          <p:cNvSpPr>
            <a:spLocks noGrp="1" noRot="1" noChangeAspect="1" noChangeArrowheads="1" noTextEdit="1"/>
          </p:cNvSpPr>
          <p:nvPr>
            <p:ph type="sldImg"/>
          </p:nvPr>
        </p:nvSpPr>
        <p:spPr>
          <a:xfrm>
            <a:off x="138113" y="768350"/>
            <a:ext cx="6823075" cy="3836988"/>
          </a:xfrm>
          <a:ln/>
        </p:spPr>
      </p:sp>
      <p:sp>
        <p:nvSpPr>
          <p:cNvPr id="890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51433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DC40AE-BD1B-468B-8562-DDB0B7AA528F}" type="slidenum">
              <a:rPr lang="en-US" altLang="de-DE" sz="1300" smtClean="0"/>
              <a:pPr>
                <a:spcBef>
                  <a:spcPct val="0"/>
                </a:spcBef>
              </a:pPr>
              <a:t>43</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51948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95A43B-856A-47A0-A748-4AE7C7999024}" type="slidenum">
              <a:rPr lang="en-US" altLang="de-DE" sz="1300" smtClean="0"/>
              <a:pPr>
                <a:spcBef>
                  <a:spcPct val="0"/>
                </a:spcBef>
              </a:pPr>
              <a:t>44</a:t>
            </a:fld>
            <a:endParaRPr lang="en-US" altLang="de-DE" sz="1300"/>
          </a:p>
        </p:txBody>
      </p:sp>
      <p:sp>
        <p:nvSpPr>
          <p:cNvPr id="93187" name="Rectangle 1026"/>
          <p:cNvSpPr>
            <a:spLocks noGrp="1" noRot="1" noChangeAspect="1" noChangeArrowheads="1" noTextEdit="1"/>
          </p:cNvSpPr>
          <p:nvPr>
            <p:ph type="sldImg"/>
          </p:nvPr>
        </p:nvSpPr>
        <p:spPr>
          <a:xfrm>
            <a:off x="138113" y="768350"/>
            <a:ext cx="6823075" cy="3836988"/>
          </a:xfrm>
          <a:ln/>
        </p:spPr>
      </p:sp>
      <p:sp>
        <p:nvSpPr>
          <p:cNvPr id="931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45671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9A358D-0204-4BD6-AE97-3671684C28BC}"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659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B87F1F-C9EC-4436-9180-15DE2362E0BD}"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74087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0E9F5-052B-4DD4-8FF9-AECB99FA39D9}" type="slidenum">
              <a:rPr lang="en-US" altLang="de-DE" sz="1300" smtClean="0"/>
              <a:pPr>
                <a:spcBef>
                  <a:spcPct val="0"/>
                </a:spcBef>
              </a:pPr>
              <a:t>47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86692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B3DCCB-7B23-4DC3-87C6-B63787790B3C}" type="slidenum">
              <a:rPr lang="en-US" altLang="de-DE" sz="1300" smtClean="0"/>
              <a:pPr>
                <a:spcBef>
                  <a:spcPct val="0"/>
                </a:spcBef>
              </a:pPr>
              <a:t>48</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13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94811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5C1D0C-5555-46FF-8522-9433C35421E8}" type="slidenum">
              <a:rPr lang="en-US" altLang="de-DE" sz="1300" smtClean="0"/>
              <a:pPr>
                <a:spcBef>
                  <a:spcPct val="0"/>
                </a:spcBef>
              </a:pPr>
              <a:t>49</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34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36134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6BEA92-4039-46C7-937A-7922917113C0}" type="slidenum">
              <a:rPr lang="en-US" altLang="de-DE" sz="1300" smtClean="0"/>
              <a:pPr>
                <a:spcBef>
                  <a:spcPct val="0"/>
                </a:spcBef>
              </a:pPr>
              <a:t>50</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54264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6BEA92-4039-46C7-937A-7922917113C0}" type="slidenum">
              <a:rPr lang="en-US" altLang="de-DE" sz="1300" smtClean="0"/>
              <a:pPr>
                <a:spcBef>
                  <a:spcPct val="0"/>
                </a:spcBef>
              </a:pPr>
              <a:t>51</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54264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6BEA92-4039-46C7-937A-7922917113C0}"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54264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720A26-6101-45ED-B935-AEDBB9BCFAE7}" type="slidenum">
              <a:rPr lang="en-US" altLang="de-DE" sz="1300" smtClean="0">
                <a:solidFill>
                  <a:srgbClr val="000000"/>
                </a:solidFill>
              </a:rPr>
              <a:pPr>
                <a:spcBef>
                  <a:spcPct val="0"/>
                </a:spcBef>
              </a:pPr>
              <a:t>53</a:t>
            </a:fld>
            <a:endParaRPr lang="en-US" altLang="de-DE" sz="1300">
              <a:solidFill>
                <a:srgbClr val="000000"/>
              </a:solidFill>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46056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8A2434-1101-4339-ABA0-B1C7B16EB083}" type="slidenum">
              <a:rPr lang="en-US" altLang="de-DE" sz="1300" smtClean="0">
                <a:solidFill>
                  <a:srgbClr val="000000"/>
                </a:solidFill>
              </a:rPr>
              <a:pPr>
                <a:spcBef>
                  <a:spcPct val="0"/>
                </a:spcBef>
              </a:pPr>
              <a:t>54</a:t>
            </a:fld>
            <a:endParaRPr lang="en-US" altLang="de-DE" sz="1300">
              <a:solidFill>
                <a:srgbClr val="000000"/>
              </a:solidFill>
            </a:endParaRPr>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48174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E6D628-A754-47A4-9A32-170F6F440653}" type="slidenum">
              <a:rPr lang="en-US" altLang="de-DE" sz="1300" smtClean="0">
                <a:solidFill>
                  <a:srgbClr val="000000"/>
                </a:solidFill>
              </a:rPr>
              <a:pPr>
                <a:spcBef>
                  <a:spcPct val="0"/>
                </a:spcBef>
              </a:pPr>
              <a:t>55</a:t>
            </a:fld>
            <a:endParaRPr lang="en-US" altLang="de-DE" sz="1300">
              <a:solidFill>
                <a:srgbClr val="000000"/>
              </a:solidFill>
            </a:endParaRPr>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26393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CD674B-4522-4C70-AC41-DADE47AF3428}" type="slidenum">
              <a:rPr lang="en-US" altLang="de-DE" sz="1300" smtClean="0">
                <a:solidFill>
                  <a:srgbClr val="000000"/>
                </a:solidFill>
              </a:rPr>
              <a:pPr>
                <a:spcBef>
                  <a:spcPct val="0"/>
                </a:spcBef>
              </a:pPr>
              <a:t>56</a:t>
            </a:fld>
            <a:endParaRPr lang="en-US" altLang="de-DE" sz="1300">
              <a:solidFill>
                <a:srgbClr val="000000"/>
              </a:solidFill>
            </a:endParaRPr>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50923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0C4D6F-2BFC-4FB5-AF4F-25EE4864E30B}" type="slidenum">
              <a:rPr lang="en-US" altLang="de-DE" sz="1300" smtClean="0">
                <a:solidFill>
                  <a:srgbClr val="000000"/>
                </a:solidFill>
              </a:rPr>
              <a:pPr>
                <a:spcBef>
                  <a:spcPct val="0"/>
                </a:spcBef>
              </a:pPr>
              <a:t>57</a:t>
            </a:fld>
            <a:endParaRPr lang="en-US" altLang="de-DE" sz="1300">
              <a:solidFill>
                <a:srgbClr val="000000"/>
              </a:solidFill>
            </a:endParaRPr>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67935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F589F-7A16-46DE-9FE1-56D443C9617E}" type="slidenum">
              <a:rPr lang="en-US" altLang="de-DE" sz="1300" smtClean="0">
                <a:solidFill>
                  <a:srgbClr val="000000"/>
                </a:solidFill>
              </a:rPr>
              <a:pPr>
                <a:spcBef>
                  <a:spcPct val="0"/>
                </a:spcBef>
              </a:pPr>
              <a:t>58</a:t>
            </a:fld>
            <a:endParaRPr lang="en-US" altLang="de-DE" sz="1300">
              <a:solidFill>
                <a:srgbClr val="000000"/>
              </a:solidFill>
            </a:endParaRPr>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29911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EABAE2-57E6-48EE-B1F2-21ECA8A9674B}" type="slidenum">
              <a:rPr lang="en-US" altLang="de-DE" sz="1300" smtClean="0">
                <a:solidFill>
                  <a:srgbClr val="000000"/>
                </a:solidFill>
              </a:rPr>
              <a:pPr>
                <a:spcBef>
                  <a:spcPct val="0"/>
                </a:spcBef>
              </a:pPr>
              <a:t>59</a:t>
            </a:fld>
            <a:endParaRPr lang="en-US" altLang="de-DE" sz="1300">
              <a:solidFill>
                <a:srgbClr val="000000"/>
              </a:solidFill>
            </a:endParaRPr>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054587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05F30A-DB0C-4672-87CE-DDA5861B8071}" type="slidenum">
              <a:rPr lang="en-US" altLang="de-DE" sz="1300" smtClean="0">
                <a:solidFill>
                  <a:srgbClr val="000000"/>
                </a:solidFill>
              </a:rPr>
              <a:pPr>
                <a:spcBef>
                  <a:spcPct val="0"/>
                </a:spcBef>
              </a:pPr>
              <a:t>60</a:t>
            </a:fld>
            <a:endParaRPr lang="en-US" altLang="de-DE" sz="1300">
              <a:solidFill>
                <a:srgbClr val="000000"/>
              </a:solidFill>
            </a:endParaRPr>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19789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D4D47D-AFCB-4C23-BBCE-BC4C2F69B56E}" type="slidenum">
              <a:rPr lang="en-US" altLang="de-DE" sz="1300" smtClean="0">
                <a:solidFill>
                  <a:srgbClr val="000000"/>
                </a:solidFill>
              </a:rPr>
              <a:pPr>
                <a:spcBef>
                  <a:spcPct val="0"/>
                </a:spcBef>
              </a:pPr>
              <a:t>61</a:t>
            </a:fld>
            <a:endParaRPr lang="en-US" altLang="de-DE" sz="1300">
              <a:solidFill>
                <a:srgbClr val="000000"/>
              </a:solidFill>
            </a:endParaRPr>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6964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639622-CFCC-4A7B-85E8-CEF2E40FEFCC}" type="slidenum">
              <a:rPr lang="en-US" altLang="de-DE" sz="1300" smtClean="0">
                <a:solidFill>
                  <a:srgbClr val="000000"/>
                </a:solidFill>
              </a:rPr>
              <a:pPr>
                <a:spcBef>
                  <a:spcPct val="0"/>
                </a:spcBef>
              </a:pPr>
              <a:t>62</a:t>
            </a:fld>
            <a:endParaRPr lang="en-US" altLang="de-DE" sz="1300">
              <a:solidFill>
                <a:srgbClr val="000000"/>
              </a:solidFill>
            </a:endParaRPr>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0596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7C42E2-DA20-4468-B40E-316CDBFA91EC}" type="slidenum">
              <a:rPr lang="en-US" altLang="de-DE" sz="1300" smtClean="0">
                <a:solidFill>
                  <a:srgbClr val="000000"/>
                </a:solidFill>
              </a:rPr>
              <a:pPr>
                <a:spcBef>
                  <a:spcPct val="0"/>
                </a:spcBef>
              </a:pPr>
              <a:t>63</a:t>
            </a:fld>
            <a:endParaRPr lang="en-US" altLang="de-DE" sz="1300">
              <a:solidFill>
                <a:srgbClr val="000000"/>
              </a:solidFill>
            </a:endParaRPr>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01451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272F60-2EDC-4FEC-9B3D-E48B158490CD}" type="slidenum">
              <a:rPr lang="en-US" altLang="de-DE" sz="1300" smtClean="0">
                <a:solidFill>
                  <a:srgbClr val="000000"/>
                </a:solidFill>
              </a:rPr>
              <a:pPr>
                <a:spcBef>
                  <a:spcPct val="0"/>
                </a:spcBef>
              </a:pPr>
              <a:t>64</a:t>
            </a:fld>
            <a:endParaRPr lang="en-US" altLang="de-DE" sz="1300">
              <a:solidFill>
                <a:srgbClr val="000000"/>
              </a:solidFill>
            </a:endParaRPr>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599404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CCA455-EDC8-4737-98A8-85CAC30C9B5B}" type="slidenum">
              <a:rPr lang="en-US" altLang="de-DE" sz="1300" smtClean="0">
                <a:solidFill>
                  <a:srgbClr val="000000"/>
                </a:solidFill>
              </a:rPr>
              <a:pPr>
                <a:spcBef>
                  <a:spcPct val="0"/>
                </a:spcBef>
              </a:pPr>
              <a:t>65</a:t>
            </a:fld>
            <a:endParaRPr lang="en-US" altLang="de-DE" sz="1300">
              <a:solidFill>
                <a:srgbClr val="000000"/>
              </a:solidFill>
            </a:endParaRPr>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33077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881EEE-594F-4BDA-A240-47F11C151CDA}" type="slidenum">
              <a:rPr lang="en-US" altLang="de-DE" sz="1300" smtClean="0">
                <a:solidFill>
                  <a:srgbClr val="000000"/>
                </a:solidFill>
              </a:rPr>
              <a:pPr>
                <a:spcBef>
                  <a:spcPct val="0"/>
                </a:spcBef>
              </a:pPr>
              <a:t>66</a:t>
            </a:fld>
            <a:endParaRPr lang="en-US" altLang="de-DE" sz="1300">
              <a:solidFill>
                <a:srgbClr val="000000"/>
              </a:solidFill>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32653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F6346D-0992-450E-8A6B-D030769C147D}" type="slidenum">
              <a:rPr lang="en-US" altLang="de-DE" sz="1300" smtClean="0">
                <a:solidFill>
                  <a:srgbClr val="000000"/>
                </a:solidFill>
              </a:rPr>
              <a:pPr>
                <a:spcBef>
                  <a:spcPct val="0"/>
                </a:spcBef>
              </a:pPr>
              <a:t>67</a:t>
            </a:fld>
            <a:endParaRPr lang="en-US" altLang="de-DE" sz="1300">
              <a:solidFill>
                <a:srgbClr val="000000"/>
              </a:solidFill>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11021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0562B5-685E-4933-AADE-3D3A28A98547}" type="slidenum">
              <a:rPr lang="en-US" altLang="de-DE" sz="1300" smtClean="0">
                <a:solidFill>
                  <a:srgbClr val="000000"/>
                </a:solidFill>
              </a:rPr>
              <a:pPr>
                <a:spcBef>
                  <a:spcPct val="0"/>
                </a:spcBef>
              </a:pPr>
              <a:t>68</a:t>
            </a:fld>
            <a:endParaRPr lang="en-US" altLang="de-DE" sz="1300">
              <a:solidFill>
                <a:srgbClr val="000000"/>
              </a:solidFill>
            </a:endParaRPr>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8006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B99C17-FBD2-4533-8922-3FFF102DDE3A}" type="slidenum">
              <a:rPr lang="en-US" altLang="de-DE" sz="1300" smtClean="0">
                <a:solidFill>
                  <a:srgbClr val="000000"/>
                </a:solidFill>
              </a:rPr>
              <a:pPr>
                <a:spcBef>
                  <a:spcPct val="0"/>
                </a:spcBef>
              </a:pPr>
              <a:t>69</a:t>
            </a:fld>
            <a:endParaRPr lang="en-US" altLang="de-DE" sz="1300">
              <a:solidFill>
                <a:srgbClr val="000000"/>
              </a:solidFill>
            </a:endParaRPr>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858756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057A67-C931-49EE-8D95-311DD2327A2E}" type="slidenum">
              <a:rPr lang="en-US" altLang="de-DE" sz="1300" smtClean="0">
                <a:solidFill>
                  <a:srgbClr val="000000"/>
                </a:solidFill>
              </a:rPr>
              <a:pPr>
                <a:spcBef>
                  <a:spcPct val="0"/>
                </a:spcBef>
              </a:pPr>
              <a:t>70</a:t>
            </a:fld>
            <a:endParaRPr lang="en-US" altLang="de-DE" sz="1300">
              <a:solidFill>
                <a:srgbClr val="000000"/>
              </a:solidFill>
            </a:endParaRPr>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90535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F8E5D3-335D-482E-B45E-8E156477BB56}" type="slidenum">
              <a:rPr lang="en-US" altLang="de-DE" sz="1300" smtClean="0">
                <a:solidFill>
                  <a:srgbClr val="000000"/>
                </a:solidFill>
              </a:rPr>
              <a:pPr>
                <a:spcBef>
                  <a:spcPct val="0"/>
                </a:spcBef>
              </a:pPr>
              <a:t>71</a:t>
            </a:fld>
            <a:endParaRPr lang="en-US" altLang="de-DE" sz="1300">
              <a:solidFill>
                <a:srgbClr val="000000"/>
              </a:solidFill>
            </a:endParaRPr>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59291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B568CE-82CC-40A2-A85F-DFC4B32C14E8}" type="slidenum">
              <a:rPr lang="en-US" altLang="de-DE" sz="1300" smtClean="0">
                <a:solidFill>
                  <a:srgbClr val="000000"/>
                </a:solidFill>
              </a:rPr>
              <a:pPr>
                <a:spcBef>
                  <a:spcPct val="0"/>
                </a:spcBef>
              </a:pPr>
              <a:t>72</a:t>
            </a:fld>
            <a:endParaRPr lang="en-US" altLang="de-DE" sz="1300">
              <a:solidFill>
                <a:srgbClr val="000000"/>
              </a:solidFill>
            </a:endParaRPr>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172065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EB2074-F3C4-42BC-A1BE-8821BADB5742}" type="slidenum">
              <a:rPr lang="en-US" altLang="de-DE" sz="1300" smtClean="0">
                <a:solidFill>
                  <a:srgbClr val="000000"/>
                </a:solidFill>
              </a:rPr>
              <a:pPr>
                <a:spcBef>
                  <a:spcPct val="0"/>
                </a:spcBef>
              </a:pPr>
              <a:t>73</a:t>
            </a:fld>
            <a:endParaRPr lang="en-US" altLang="de-DE" sz="1300">
              <a:solidFill>
                <a:srgbClr val="000000"/>
              </a:solidFill>
            </a:endParaRPr>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447768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489B3C-7E6B-40DC-965F-072E86B3D1AE}" type="slidenum">
              <a:rPr lang="en-US" altLang="de-DE" sz="1300" smtClean="0">
                <a:solidFill>
                  <a:srgbClr val="000000"/>
                </a:solidFill>
              </a:rPr>
              <a:pPr>
                <a:spcBef>
                  <a:spcPct val="0"/>
                </a:spcBef>
              </a:pPr>
              <a:t>74</a:t>
            </a:fld>
            <a:endParaRPr lang="en-US" altLang="de-DE" sz="1300">
              <a:solidFill>
                <a:srgbClr val="000000"/>
              </a:solidFill>
            </a:endParaRPr>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105066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EB58EF-149D-4AA9-A2D6-77632AD7170E}" type="slidenum">
              <a:rPr lang="en-US" altLang="de-DE" sz="1300" smtClean="0">
                <a:solidFill>
                  <a:srgbClr val="000000"/>
                </a:solidFill>
              </a:rPr>
              <a:pPr>
                <a:spcBef>
                  <a:spcPct val="0"/>
                </a:spcBef>
              </a:pPr>
              <a:t>75</a:t>
            </a:fld>
            <a:endParaRPr lang="en-US" altLang="de-DE" sz="1300">
              <a:solidFill>
                <a:srgbClr val="000000"/>
              </a:solidFill>
            </a:endParaRPr>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239598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1FE1AC-A466-465F-86CF-4A4C0C2CF7F8}" type="slidenum">
              <a:rPr lang="en-US" altLang="de-DE" sz="1300" smtClean="0">
                <a:solidFill>
                  <a:srgbClr val="000000"/>
                </a:solidFill>
              </a:rPr>
              <a:pPr>
                <a:spcBef>
                  <a:spcPct val="0"/>
                </a:spcBef>
              </a:pPr>
              <a:t>76</a:t>
            </a:fld>
            <a:endParaRPr lang="en-US" altLang="de-DE" sz="1300">
              <a:solidFill>
                <a:srgbClr val="000000"/>
              </a:solidFill>
            </a:endParaRPr>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018436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45B2D2-A87E-4B1C-B10C-C14F4C4C6363}" type="slidenum">
              <a:rPr lang="en-US" altLang="de-DE" sz="1300" smtClean="0">
                <a:solidFill>
                  <a:srgbClr val="000000"/>
                </a:solidFill>
              </a:rPr>
              <a:pPr>
                <a:spcBef>
                  <a:spcPct val="0"/>
                </a:spcBef>
              </a:pPr>
              <a:t>77</a:t>
            </a:fld>
            <a:endParaRPr lang="en-US" altLang="de-DE" sz="1300">
              <a:solidFill>
                <a:srgbClr val="000000"/>
              </a:solidFill>
            </a:endParaRPr>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887282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BEED43-2F8B-470D-9AD2-2079B69DCA46}" type="slidenum">
              <a:rPr lang="en-US" altLang="de-DE" sz="1300" smtClean="0">
                <a:solidFill>
                  <a:srgbClr val="000000"/>
                </a:solidFill>
              </a:rPr>
              <a:pPr>
                <a:spcBef>
                  <a:spcPct val="0"/>
                </a:spcBef>
              </a:pPr>
              <a:t>78</a:t>
            </a:fld>
            <a:endParaRPr lang="en-US" altLang="de-DE" sz="1300">
              <a:solidFill>
                <a:srgbClr val="000000"/>
              </a:solidFill>
            </a:endParaRPr>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70272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EF0904-764C-4F22-A43B-13065629AA2A}" type="slidenum">
              <a:rPr lang="en-US" altLang="de-DE" sz="1300" smtClean="0">
                <a:solidFill>
                  <a:srgbClr val="000000"/>
                </a:solidFill>
              </a:rPr>
              <a:pPr>
                <a:spcBef>
                  <a:spcPct val="0"/>
                </a:spcBef>
              </a:pPr>
              <a:t>79</a:t>
            </a:fld>
            <a:endParaRPr lang="en-US" altLang="de-DE" sz="1300">
              <a:solidFill>
                <a:srgbClr val="000000"/>
              </a:solidFill>
            </a:endParaRPr>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28086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3D0E33-75B1-42A4-A960-047701B5087C}" type="slidenum">
              <a:rPr lang="en-US" altLang="de-DE" sz="1300" smtClean="0">
                <a:solidFill>
                  <a:srgbClr val="000000"/>
                </a:solidFill>
              </a:rPr>
              <a:pPr>
                <a:spcBef>
                  <a:spcPct val="0"/>
                </a:spcBef>
              </a:pPr>
              <a:t>80</a:t>
            </a:fld>
            <a:endParaRPr lang="en-US" altLang="de-DE" sz="1300">
              <a:solidFill>
                <a:srgbClr val="000000"/>
              </a:solidFill>
            </a:endParaRPr>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633887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D82394-8136-4A18-979A-8E1BD9C410E6}" type="slidenum">
              <a:rPr lang="en-US" altLang="de-DE" sz="1300" smtClean="0">
                <a:solidFill>
                  <a:srgbClr val="000000"/>
                </a:solidFill>
              </a:rPr>
              <a:pPr>
                <a:spcBef>
                  <a:spcPct val="0"/>
                </a:spcBef>
              </a:pPr>
              <a:t>81</a:t>
            </a:fld>
            <a:endParaRPr lang="en-US" altLang="de-DE" sz="1300">
              <a:solidFill>
                <a:srgbClr val="000000"/>
              </a:solidFill>
            </a:endParaRPr>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183972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46C207-422C-4BBA-A963-BB5A6AA4982D}" type="slidenum">
              <a:rPr lang="en-US" altLang="de-DE" sz="1300" smtClean="0">
                <a:solidFill>
                  <a:srgbClr val="000000"/>
                </a:solidFill>
              </a:rPr>
              <a:pPr>
                <a:spcBef>
                  <a:spcPct val="0"/>
                </a:spcBef>
              </a:pPr>
              <a:t>82</a:t>
            </a:fld>
            <a:endParaRPr lang="en-US" altLang="de-DE" sz="1300">
              <a:solidFill>
                <a:srgbClr val="000000"/>
              </a:solidFill>
            </a:endParaRPr>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943588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A0DAF2-6D43-436E-BD92-6715997595D5}" type="slidenum">
              <a:rPr lang="en-US" altLang="de-DE" sz="1300" smtClean="0">
                <a:solidFill>
                  <a:srgbClr val="000000"/>
                </a:solidFill>
              </a:rPr>
              <a:pPr>
                <a:spcBef>
                  <a:spcPct val="0"/>
                </a:spcBef>
              </a:pPr>
              <a:t>83</a:t>
            </a:fld>
            <a:endParaRPr lang="en-US" altLang="de-DE" sz="1300">
              <a:solidFill>
                <a:srgbClr val="000000"/>
              </a:solidFill>
            </a:endParaRPr>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764843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75ABCD-4D5C-4DFB-AA9D-D4C1C183DF0E}" type="slidenum">
              <a:rPr lang="en-US" altLang="de-DE" sz="1300" smtClean="0">
                <a:solidFill>
                  <a:srgbClr val="000000"/>
                </a:solidFill>
              </a:rPr>
              <a:pPr>
                <a:spcBef>
                  <a:spcPct val="0"/>
                </a:spcBef>
              </a:pPr>
              <a:t>84</a:t>
            </a:fld>
            <a:endParaRPr lang="en-US" altLang="de-DE" sz="1300">
              <a:solidFill>
                <a:srgbClr val="000000"/>
              </a:solidFill>
            </a:endParaRPr>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27153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924599-221C-458F-9890-380A2D51DFC3}" type="slidenum">
              <a:rPr lang="en-US" altLang="de-DE" sz="1300" smtClean="0">
                <a:solidFill>
                  <a:srgbClr val="000000"/>
                </a:solidFill>
              </a:rPr>
              <a:pPr>
                <a:spcBef>
                  <a:spcPct val="0"/>
                </a:spcBef>
              </a:pPr>
              <a:t>85</a:t>
            </a:fld>
            <a:endParaRPr lang="en-US" altLang="de-DE" sz="1300">
              <a:solidFill>
                <a:srgbClr val="000000"/>
              </a:solidFill>
            </a:endParaRPr>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27018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B575C1-77D7-4E6C-BB86-9BD0A527816B}" type="slidenum">
              <a:rPr lang="en-US" altLang="de-DE" sz="1300" smtClean="0">
                <a:solidFill>
                  <a:srgbClr val="000000"/>
                </a:solidFill>
              </a:rPr>
              <a:pPr>
                <a:spcBef>
                  <a:spcPct val="0"/>
                </a:spcBef>
              </a:pPr>
              <a:t>86</a:t>
            </a:fld>
            <a:endParaRPr lang="en-US" altLang="de-DE" sz="1300">
              <a:solidFill>
                <a:srgbClr val="000000"/>
              </a:solidFill>
            </a:endParaRPr>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591701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300332-9B8F-49A9-94F8-6D44EA4F01D4}" type="slidenum">
              <a:rPr lang="en-US" altLang="de-DE" sz="1300" smtClean="0">
                <a:solidFill>
                  <a:srgbClr val="000000"/>
                </a:solidFill>
              </a:rPr>
              <a:pPr>
                <a:spcBef>
                  <a:spcPct val="0"/>
                </a:spcBef>
              </a:pPr>
              <a:t>87</a:t>
            </a:fld>
            <a:endParaRPr lang="en-US" altLang="de-DE" sz="1300">
              <a:solidFill>
                <a:srgbClr val="000000"/>
              </a:solidFill>
            </a:endParaRPr>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098195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9EC737-566D-495D-AE97-740DD7B7387A}" type="slidenum">
              <a:rPr lang="en-US" altLang="de-DE" sz="1300" smtClean="0">
                <a:solidFill>
                  <a:srgbClr val="000000"/>
                </a:solidFill>
              </a:rPr>
              <a:pPr>
                <a:spcBef>
                  <a:spcPct val="0"/>
                </a:spcBef>
              </a:pPr>
              <a:t>88</a:t>
            </a:fld>
            <a:endParaRPr lang="en-US" altLang="de-DE" sz="1300">
              <a:solidFill>
                <a:srgbClr val="000000"/>
              </a:solidFill>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47454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B13DDD-8984-4D2D-BC99-23FFDD0F8755}" type="slidenum">
              <a:rPr lang="en-US" altLang="de-DE" sz="1300" smtClean="0">
                <a:solidFill>
                  <a:srgbClr val="000000"/>
                </a:solidFill>
              </a:rPr>
              <a:pPr>
                <a:spcBef>
                  <a:spcPct val="0"/>
                </a:spcBef>
              </a:pPr>
              <a:t>89</a:t>
            </a:fld>
            <a:endParaRPr lang="en-US" altLang="de-DE" sz="1300">
              <a:solidFill>
                <a:srgbClr val="000000"/>
              </a:solidFill>
            </a:endParaRPr>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622851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AAA221-1B68-4E40-B010-B6215A226901}" type="slidenum">
              <a:rPr lang="en-US" altLang="de-DE" sz="1300" smtClean="0">
                <a:solidFill>
                  <a:srgbClr val="000000"/>
                </a:solidFill>
              </a:rPr>
              <a:pPr>
                <a:spcBef>
                  <a:spcPct val="0"/>
                </a:spcBef>
              </a:pPr>
              <a:t>90</a:t>
            </a:fld>
            <a:endParaRPr lang="en-US" altLang="de-DE" sz="1300">
              <a:solidFill>
                <a:srgbClr val="000000"/>
              </a:solidFill>
            </a:endParaRPr>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109335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EF028D-6B90-4F5A-90AF-6C17A1ED2C8C}" type="slidenum">
              <a:rPr lang="en-US" altLang="de-DE" sz="1300" smtClean="0">
                <a:solidFill>
                  <a:srgbClr val="000000"/>
                </a:solidFill>
              </a:rPr>
              <a:pPr>
                <a:spcBef>
                  <a:spcPct val="0"/>
                </a:spcBef>
              </a:pPr>
              <a:t>91</a:t>
            </a:fld>
            <a:endParaRPr lang="en-US" altLang="de-DE" sz="1300">
              <a:solidFill>
                <a:srgbClr val="000000"/>
              </a:solidFill>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480886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4DFA6A-3A6A-4E6A-94B9-F20441266D7D}" type="slidenum">
              <a:rPr lang="en-US" altLang="de-DE" sz="1300" smtClean="0">
                <a:solidFill>
                  <a:srgbClr val="000000"/>
                </a:solidFill>
              </a:rPr>
              <a:pPr>
                <a:spcBef>
                  <a:spcPct val="0"/>
                </a:spcBef>
              </a:pPr>
              <a:t>92</a:t>
            </a:fld>
            <a:endParaRPr lang="en-US" altLang="de-DE" sz="1300">
              <a:solidFill>
                <a:srgbClr val="000000"/>
              </a:solidFill>
            </a:endParaRPr>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539602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AF311E-6DD6-4637-ABF8-7CB23FEF65A5}" type="slidenum">
              <a:rPr lang="en-US" altLang="de-DE" sz="1300" smtClean="0">
                <a:solidFill>
                  <a:srgbClr val="000000"/>
                </a:solidFill>
              </a:rPr>
              <a:pPr>
                <a:spcBef>
                  <a:spcPct val="0"/>
                </a:spcBef>
              </a:pPr>
              <a:t>93</a:t>
            </a:fld>
            <a:endParaRPr lang="en-US" altLang="de-DE" sz="1300">
              <a:solidFill>
                <a:srgbClr val="000000"/>
              </a:solidFill>
            </a:endParaRPr>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684578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FFD2FE-7917-41E8-BFF0-E256022EED6A}" type="slidenum">
              <a:rPr lang="en-US" altLang="de-DE" sz="1300" smtClean="0">
                <a:solidFill>
                  <a:srgbClr val="000000"/>
                </a:solidFill>
              </a:rPr>
              <a:pPr>
                <a:spcBef>
                  <a:spcPct val="0"/>
                </a:spcBef>
              </a:pPr>
              <a:t>94</a:t>
            </a:fld>
            <a:endParaRPr lang="en-US" altLang="de-DE" sz="1300">
              <a:solidFill>
                <a:srgbClr val="000000"/>
              </a:solidFill>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078936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FFD2FE-7917-41E8-BFF0-E256022EED6A}" type="slidenum">
              <a:rPr lang="en-US" altLang="de-DE" sz="1300" smtClean="0">
                <a:solidFill>
                  <a:srgbClr val="000000"/>
                </a:solidFill>
              </a:rPr>
              <a:pPr>
                <a:spcBef>
                  <a:spcPct val="0"/>
                </a:spcBef>
              </a:pPr>
              <a:t>95</a:t>
            </a:fld>
            <a:endParaRPr lang="en-US" altLang="de-DE" sz="1300">
              <a:solidFill>
                <a:srgbClr val="000000"/>
              </a:solidFill>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078936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FFD2FE-7917-41E8-BFF0-E256022EED6A}" type="slidenum">
              <a:rPr lang="en-US" altLang="de-DE" sz="1300" smtClean="0">
                <a:solidFill>
                  <a:srgbClr val="000000"/>
                </a:solidFill>
              </a:rPr>
              <a:pPr>
                <a:spcBef>
                  <a:spcPct val="0"/>
                </a:spcBef>
              </a:pPr>
              <a:t>96</a:t>
            </a:fld>
            <a:endParaRPr lang="en-US" altLang="de-DE" sz="1300">
              <a:solidFill>
                <a:srgbClr val="000000"/>
              </a:solidFill>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078936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4C4E0D-D8B3-447B-B7A2-2605B6A8BF6C}" type="slidenum">
              <a:rPr lang="en-US" altLang="de-DE" sz="1300" smtClean="0"/>
              <a:pPr>
                <a:spcBef>
                  <a:spcPct val="0"/>
                </a:spcBef>
              </a:pPr>
              <a:t>97</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488667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4F7684-24F3-4634-A6C2-2A34FD457089}" type="slidenum">
              <a:rPr lang="en-US" altLang="de-DE" sz="1300" smtClean="0"/>
              <a:pPr>
                <a:spcBef>
                  <a:spcPct val="0"/>
                </a:spcBef>
              </a:pPr>
              <a:t>98</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756763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1D09D9-51A9-436A-8E3D-85E3C7F51E79}" type="slidenum">
              <a:rPr lang="en-US" altLang="de-DE" sz="1300" smtClean="0"/>
              <a:pPr>
                <a:spcBef>
                  <a:spcPct val="0"/>
                </a:spcBef>
              </a:pPr>
              <a:t>99</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609679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ADEA8C-8BCE-4714-81B7-A84FF2F44952}" type="slidenum">
              <a:rPr lang="en-US" altLang="de-DE" sz="1300" smtClean="0"/>
              <a:pPr>
                <a:spcBef>
                  <a:spcPct val="0"/>
                </a:spcBef>
              </a:pPr>
              <a:t>100</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909306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83EC60-41E0-4E2C-99E3-03F29BF8131A}" type="slidenum">
              <a:rPr lang="en-US" altLang="de-DE" sz="1300" smtClean="0"/>
              <a:pPr>
                <a:spcBef>
                  <a:spcPct val="0"/>
                </a:spcBef>
              </a:pPr>
              <a:t>101</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248040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C34A92-58DB-41E7-8169-F7E81C7FE971}" type="slidenum">
              <a:rPr lang="en-US" altLang="de-DE" sz="1300" smtClean="0"/>
              <a:pPr>
                <a:spcBef>
                  <a:spcPct val="0"/>
                </a:spcBef>
              </a:pPr>
              <a:t>102</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171404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D7674C-8E72-496E-8148-0661ADC8E029}" type="slidenum">
              <a:rPr lang="en-US" altLang="de-DE" sz="1300" smtClean="0"/>
              <a:pPr>
                <a:spcBef>
                  <a:spcPct val="0"/>
                </a:spcBef>
              </a:pPr>
              <a:t>103</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175120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55CE58-66B3-419E-A44F-D66DB361D005}" type="slidenum">
              <a:rPr lang="en-US" altLang="de-DE" sz="1300" smtClean="0"/>
              <a:pPr>
                <a:spcBef>
                  <a:spcPct val="0"/>
                </a:spcBef>
              </a:pPr>
              <a:t>104</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023086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8657B3-3AAF-486B-A01C-08C0C809F8FE}" type="slidenum">
              <a:rPr lang="en-US" altLang="de-DE" sz="1300" smtClean="0"/>
              <a:pPr>
                <a:spcBef>
                  <a:spcPct val="0"/>
                </a:spcBef>
              </a:pPr>
              <a:t>105</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862986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6F616C-B365-4BE8-BDC9-F0EE428414B9}" type="slidenum">
              <a:rPr lang="en-US" altLang="de-DE" sz="1300" smtClean="0"/>
              <a:pPr>
                <a:spcBef>
                  <a:spcPct val="0"/>
                </a:spcBef>
              </a:pPr>
              <a:t>106</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477557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9C0F16-40F5-42CF-B503-879CB2847DC4}" type="slidenum">
              <a:rPr lang="en-US" altLang="de-DE" sz="1300" smtClean="0"/>
              <a:pPr>
                <a:spcBef>
                  <a:spcPct val="0"/>
                </a:spcBef>
              </a:pPr>
              <a:t>107</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905460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91D88F-5449-4BD1-BDB3-167E5C9603CB}" type="slidenum">
              <a:rPr lang="en-US" altLang="de-DE" sz="1300" smtClean="0"/>
              <a:pPr>
                <a:spcBef>
                  <a:spcPct val="0"/>
                </a:spcBef>
              </a:pPr>
              <a:t>108</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81483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261DC7-8A03-4356-BE99-2E12A0C4CEBD}" type="slidenum">
              <a:rPr lang="en-US" altLang="de-DE" sz="1300" smtClean="0"/>
              <a:pPr>
                <a:spcBef>
                  <a:spcPct val="0"/>
                </a:spcBef>
              </a:pPr>
              <a:t>109</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272552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2C1828-29F4-4AD8-A5E3-45B9925284B2}" type="slidenum">
              <a:rPr lang="en-US" altLang="de-DE" sz="1300" smtClean="0"/>
              <a:pPr>
                <a:spcBef>
                  <a:spcPct val="0"/>
                </a:spcBef>
              </a:pPr>
              <a:t>110</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501269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20B5AC-7427-4918-9318-4C9B8E3CB3FB}" type="slidenum">
              <a:rPr lang="en-US" altLang="de-DE" sz="1300" smtClean="0"/>
              <a:pPr>
                <a:spcBef>
                  <a:spcPct val="0"/>
                </a:spcBef>
              </a:pPr>
              <a:t>111</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00518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7BDDD7-727C-499C-9D4C-C75CAC486009}" type="slidenum">
              <a:rPr lang="en-US" altLang="de-DE" sz="1300" smtClean="0"/>
              <a:pPr>
                <a:spcBef>
                  <a:spcPct val="0"/>
                </a:spcBef>
              </a:pPr>
              <a:t>112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068355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05E3AE-1789-4671-8AF0-ECADCBFE5D78}" type="slidenum">
              <a:rPr lang="en-US" altLang="de-DE" sz="1300" smtClean="0"/>
              <a:pPr>
                <a:spcBef>
                  <a:spcPct val="0"/>
                </a:spcBef>
              </a:pPr>
              <a:t>113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555890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05E3AE-1789-4671-8AF0-ECADCBFE5D78}" type="slidenum">
              <a:rPr lang="en-US" altLang="de-DE" sz="1300" smtClean="0"/>
              <a:pPr>
                <a:spcBef>
                  <a:spcPct val="0"/>
                </a:spcBef>
              </a:pPr>
              <a:t>114</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555890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05E3AE-1789-4671-8AF0-ECADCBFE5D78}" type="slidenum">
              <a:rPr lang="en-US" altLang="de-DE" sz="1300" smtClean="0"/>
              <a:pPr>
                <a:spcBef>
                  <a:spcPct val="0"/>
                </a:spcBef>
              </a:pPr>
              <a:t>115</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555890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05E3AE-1789-4671-8AF0-ECADCBFE5D78}" type="slidenum">
              <a:rPr lang="en-US" altLang="de-DE" sz="1300" smtClean="0"/>
              <a:pPr>
                <a:spcBef>
                  <a:spcPct val="0"/>
                </a:spcBef>
              </a:pPr>
              <a:t>116</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555890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FB960E-24F6-46C1-8A85-1BFB63A55170}" type="slidenum">
              <a:rPr lang="en-US" altLang="de-DE" sz="1300" smtClean="0"/>
              <a:pPr>
                <a:spcBef>
                  <a:spcPct val="0"/>
                </a:spcBef>
              </a:pPr>
              <a:t>117</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8464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FB960E-24F6-46C1-8A85-1BFB63A55170}" type="slidenum">
              <a:rPr lang="en-US" altLang="de-DE" sz="1300" smtClean="0"/>
              <a:pPr>
                <a:spcBef>
                  <a:spcPct val="0"/>
                </a:spcBef>
              </a:pPr>
              <a:t>118</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8464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77D260-E16B-437C-836C-29978625FACA}" type="slidenum">
              <a:rPr lang="en-US" altLang="de-DE" sz="1300" smtClean="0"/>
              <a:pPr>
                <a:spcBef>
                  <a:spcPct val="0"/>
                </a:spcBef>
              </a:pPr>
              <a:t>120</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793456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BD623D-D830-4322-BC5D-7B34876FED65}" type="slidenum">
              <a:rPr lang="en-US" altLang="de-DE" sz="1300" smtClean="0"/>
              <a:pPr>
                <a:spcBef>
                  <a:spcPct val="0"/>
                </a:spcBef>
              </a:pPr>
              <a:t>121</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458976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AAC96D-8DFD-4393-B2CE-2016600C9485}" type="slidenum">
              <a:rPr lang="en-US" altLang="de-DE" sz="1300" smtClean="0"/>
              <a:pPr>
                <a:spcBef>
                  <a:spcPct val="0"/>
                </a:spcBef>
              </a:pPr>
              <a:t>122</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63701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4C73561-9A41-4B0D-A67A-832B35F8AEBD}"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Metacognitive Training 4 – To Empathise ...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AEAF43C-73D7-4855-BBC3-E38883B4EF0D}"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A9C23EE-7AF5-4376-8E3F-04377D70A9C9}"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4C73561-9A41-4B0D-A67A-832B35F8AEBD}"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4C73561-9A41-4B0D-A67A-832B35F8AEBD}"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3833B70C-0473-481E-8AA0-01306C4514BF}"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E8C4C23B-A715-454D-8A41-CAE160B58A71}"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4 – To Empathise ...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24C73561-9A41-4B0D-A67A-832B35F8AEBD}"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56.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52.jpeg"/><Relationship Id="rId7" Type="http://schemas.openxmlformats.org/officeDocument/2006/relationships/image" Target="../media/image49.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51.jpeg"/></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8.jpeg"/><Relationship Id="rId4" Type="http://schemas.openxmlformats.org/officeDocument/2006/relationships/image" Target="../media/image51.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3.jpeg"/><Relationship Id="rId7"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8.jpeg"/><Relationship Id="rId4" Type="http://schemas.openxmlformats.org/officeDocument/2006/relationships/image" Target="../media/image54.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64.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64.jpeg"/><Relationship Id="rId7" Type="http://schemas.openxmlformats.org/officeDocument/2006/relationships/image" Target="../media/image61.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63.jpeg"/></Relationships>
</file>

<file path=ppt/slides/_rels/slide6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59.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68.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70.jpeg"/><Relationship Id="rId7" Type="http://schemas.openxmlformats.org/officeDocument/2006/relationships/image" Target="../media/image67.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9.jpeg"/></Relationships>
</file>

<file path=ppt/slides/_rels/slide6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72.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76.jpeg"/><Relationship Id="rId7"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5.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5.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76.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82.jpeg"/><Relationship Id="rId7"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81.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1.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8.jpeg"/><Relationship Id="rId7"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7.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7.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93.jpeg"/><Relationship Id="rId7"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84.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94.jpeg"/><Relationship Id="rId7"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93.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3.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9.jpeg"/><Relationship Id="rId7"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88.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100.jpeg"/><Relationship Id="rId7" Type="http://schemas.openxmlformats.org/officeDocument/2006/relationships/image" Target="../media/image97.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9.jpeg"/></Relationships>
</file>

<file path=ppt/slides/_rels/slide8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9.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5.jpeg"/><Relationship Id="rId7"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92.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106.jpeg"/><Relationship Id="rId7" Type="http://schemas.openxmlformats.org/officeDocument/2006/relationships/image" Target="../media/image103.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5.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5.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09.jpeg"/><Relationship Id="rId4" Type="http://schemas.openxmlformats.org/officeDocument/2006/relationships/image" Target="../media/image110.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8.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8.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7.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7.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4 A – </a:t>
            </a:r>
            <a:r>
              <a:rPr lang="en-US" dirty="0"/>
              <a:t>To </a:t>
            </a:r>
            <a:r>
              <a:rPr lang="en-US" dirty="0" err="1"/>
              <a:t>Empathise</a:t>
            </a:r>
            <a:r>
              <a:rPr lang="en-US" dirty="0"/>
              <a:t> ... 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(6|22)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1445274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How can I empathise with another person ...?</a:t>
            </a:r>
          </a:p>
        </p:txBody>
      </p:sp>
      <p:sp>
        <p:nvSpPr>
          <p:cNvPr id="3" name="Footer Placeholder 2"/>
          <p:cNvSpPr>
            <a:spLocks noGrp="1"/>
          </p:cNvSpPr>
          <p:nvPr>
            <p:ph type="ftr" sz="quarter" idx="11"/>
          </p:nvPr>
        </p:nvSpPr>
        <p:spPr/>
        <p:txBody>
          <a:bodyPr/>
          <a:lstStyle/>
          <a:p>
            <a:pPr>
              <a:defRPr/>
            </a:pPr>
            <a:r>
              <a:rPr lang="en-US" dirty="0"/>
              <a:t>Metacognitive Training 4 – To </a:t>
            </a:r>
            <a:r>
              <a:rPr lang="en-US" dirty="0" err="1"/>
              <a:t>Empathise</a:t>
            </a:r>
            <a:r>
              <a:rPr lang="en-US" dirty="0"/>
              <a:t> ... I</a:t>
            </a:r>
            <a:endParaRPr lang="de-DE" dirty="0"/>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a:t>
            </a:fld>
            <a:endParaRPr lang="de-DE" altLang="de-DE"/>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chemeClr val="tx1"/>
                </a:solidFill>
                <a:latin typeface="Calibri Light"/>
                <a:cs typeface="Times New Roman" panose="02020603050405020304" pitchFamily="18" charset="0"/>
              </a:rPr>
              <a:t>???</a:t>
            </a:r>
            <a:endParaRPr lang="en-US" sz="2400" b="1" dirty="0">
              <a:solidFill>
                <a:schemeClr val="tx1"/>
              </a:solidFill>
              <a:latin typeface="Calibri Light"/>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How can I empathise with another person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a:t>
            </a:fld>
            <a:endParaRPr lang="de-DE" altLang="de-DE"/>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endParaRPr lang="en-US" sz="2400" b="1" dirty="0">
              <a:solidFill>
                <a:srgbClr val="333333"/>
              </a:solidFill>
              <a:latin typeface="Calibri Light"/>
              <a:cs typeface="Times New Roman" panose="02020603050405020304" pitchFamily="18" charset="0"/>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717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How can I empathise with another person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a:t>
            </a:fld>
            <a:endParaRPr lang="de-DE" altLang="de-DE"/>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r>
              <a:rPr lang="de-DE" sz="2400" i="1" dirty="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Indifference, concentration, tiredness, headache?</a:t>
            </a: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8100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How can I empathise with another person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a:t>
            </a:fld>
            <a:endParaRPr lang="de-DE" altLang="de-DE"/>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r>
              <a:rPr lang="de-DE" sz="2400" i="1" dirty="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Indifference, concentration, tiredness, headache?</a:t>
            </a:r>
          </a:p>
          <a:p>
            <a:pPr lvl="0"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	What may help to answer the question?</a:t>
            </a:r>
            <a:endParaRPr lang="en-US" sz="2400" b="1" dirty="0">
              <a:solidFill>
                <a:srgbClr val="333333"/>
              </a:solidFill>
              <a:latin typeface="Calibri Light"/>
              <a:cs typeface="Times New Roman" panose="02020603050405020304" pitchFamily="18" charset="0"/>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9768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How can I empathise with another person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a:t>
            </a:fld>
            <a:endParaRPr lang="de-DE" altLang="de-DE"/>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r>
              <a:rPr lang="de-DE" sz="2400" i="1" dirty="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Indifference, concentration, tiredness, headache?</a:t>
            </a:r>
          </a:p>
          <a:p>
            <a:pPr lvl="0"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	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de-DE" sz="2400" dirty="0">
                <a:solidFill>
                  <a:srgbClr val="004992"/>
                </a:solidFill>
                <a:latin typeface="Calibri Light"/>
                <a:cs typeface="Times New Roman" panose="02020603050405020304" pitchFamily="18" charset="0"/>
              </a:rPr>
              <a:t>Knowledge about the </a:t>
            </a:r>
            <a:r>
              <a:rPr lang="de-DE" sz="2400">
                <a:solidFill>
                  <a:srgbClr val="004992"/>
                </a:solidFill>
                <a:latin typeface="Calibri Light"/>
                <a:cs typeface="Times New Roman" panose="02020603050405020304" pitchFamily="18" charset="0"/>
              </a:rPr>
              <a:t>person</a:t>
            </a:r>
            <a:r>
              <a:rPr lang="de-DE" sz="2400" b="1">
                <a:solidFill>
                  <a:srgbClr val="333333"/>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Does the person suffer from migraines?</a:t>
            </a:r>
          </a:p>
        </p:txBody>
      </p:sp>
    </p:spTree>
    <p:extLst>
      <p:ext uri="{BB962C8B-B14F-4D97-AF65-F5344CB8AC3E}">
        <p14:creationId xmlns:p14="http://schemas.microsoft.com/office/powerpoint/2010/main" val="1518094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How can I empathise with another person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a:t>
            </a:fld>
            <a:endParaRPr lang="de-DE" altLang="de-DE"/>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r>
              <a:rPr lang="de-DE" sz="2400" i="1" dirty="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Indifference, concentration, tiredness, headache?</a:t>
            </a:r>
          </a:p>
          <a:p>
            <a:pPr lvl="0"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	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de-DE" sz="2400" dirty="0">
                <a:solidFill>
                  <a:srgbClr val="004992"/>
                </a:solidFill>
                <a:latin typeface="Calibri Light"/>
                <a:cs typeface="Times New Roman" panose="02020603050405020304" pitchFamily="18" charset="0"/>
              </a:rPr>
              <a:t>Knowledge about the </a:t>
            </a:r>
            <a:r>
              <a:rPr lang="de-DE" sz="2400">
                <a:solidFill>
                  <a:srgbClr val="004992"/>
                </a:solidFill>
                <a:latin typeface="Calibri Light"/>
                <a:cs typeface="Times New Roman" panose="02020603050405020304" pitchFamily="18" charset="0"/>
              </a:rPr>
              <a:t>person</a:t>
            </a:r>
            <a:r>
              <a:rPr lang="de-DE" sz="2400" b="1">
                <a:solidFill>
                  <a:srgbClr val="333333"/>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Does the person suffer from migraines?</a:t>
            </a:r>
          </a:p>
          <a:p>
            <a:pPr marL="342900" lvl="0" indent="-342900" defTabSz="914400" fontAlgn="base">
              <a:lnSpc>
                <a:spcPct val="100000"/>
              </a:lnSpc>
              <a:spcBef>
                <a:spcPts val="1200"/>
              </a:spcBef>
              <a:buClr>
                <a:srgbClr val="000000"/>
              </a:buClr>
              <a:buFont typeface="WingDings"/>
              <a:buChar char=""/>
              <a:defRPr/>
            </a:pPr>
            <a:r>
              <a:rPr lang="en-US" sz="2400">
                <a:solidFill>
                  <a:srgbClr val="004992"/>
                </a:solidFill>
                <a:latin typeface="Calibri Light"/>
                <a:cs typeface="Times New Roman" panose="02020603050405020304" pitchFamily="18" charset="0"/>
              </a:rPr>
              <a:t>Environment/situation</a:t>
            </a:r>
            <a:r>
              <a:rPr lang="de-DE" sz="2400" b="1">
                <a:solidFill>
                  <a:srgbClr val="333333"/>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Did the person just have an all-night-party?</a:t>
            </a:r>
          </a:p>
        </p:txBody>
      </p:sp>
    </p:spTree>
    <p:extLst>
      <p:ext uri="{BB962C8B-B14F-4D97-AF65-F5344CB8AC3E}">
        <p14:creationId xmlns:p14="http://schemas.microsoft.com/office/powerpoint/2010/main" val="3238029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How can I empathise with another person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a:t>
            </a:fld>
            <a:endParaRPr lang="de-DE" altLang="de-DE"/>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r>
              <a:rPr lang="de-DE" sz="2400" i="1" dirty="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Indifference, concentration, tiredness, headache?</a:t>
            </a:r>
          </a:p>
          <a:p>
            <a:pPr lvl="0"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	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de-DE" sz="2400" dirty="0">
                <a:solidFill>
                  <a:srgbClr val="004992"/>
                </a:solidFill>
                <a:latin typeface="Calibri Light"/>
                <a:cs typeface="Times New Roman" panose="02020603050405020304" pitchFamily="18" charset="0"/>
              </a:rPr>
              <a:t>Knowledge about the </a:t>
            </a:r>
            <a:r>
              <a:rPr lang="de-DE" sz="2400">
                <a:solidFill>
                  <a:srgbClr val="004992"/>
                </a:solidFill>
                <a:latin typeface="Calibri Light"/>
                <a:cs typeface="Times New Roman" panose="02020603050405020304" pitchFamily="18" charset="0"/>
              </a:rPr>
              <a:t>person</a:t>
            </a:r>
            <a:r>
              <a:rPr lang="de-DE" sz="2400" b="1">
                <a:solidFill>
                  <a:srgbClr val="333333"/>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Does the person suffer from migraines?</a:t>
            </a:r>
          </a:p>
          <a:p>
            <a:pPr marL="342900" lvl="0" indent="-342900" defTabSz="914400" fontAlgn="base">
              <a:lnSpc>
                <a:spcPct val="100000"/>
              </a:lnSpc>
              <a:spcBef>
                <a:spcPts val="1200"/>
              </a:spcBef>
              <a:buClr>
                <a:srgbClr val="000000"/>
              </a:buClr>
              <a:buFont typeface="WingDings"/>
              <a:buChar char=""/>
              <a:defRPr/>
            </a:pPr>
            <a:r>
              <a:rPr lang="en-US" sz="2400">
                <a:solidFill>
                  <a:srgbClr val="004992"/>
                </a:solidFill>
                <a:latin typeface="Calibri Light"/>
                <a:cs typeface="Times New Roman" panose="02020603050405020304" pitchFamily="18" charset="0"/>
              </a:rPr>
              <a:t>Environment/situation</a:t>
            </a:r>
            <a:r>
              <a:rPr lang="de-DE" sz="2400" b="1">
                <a:solidFill>
                  <a:srgbClr val="333333"/>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Did the person just have an all-night-party?</a:t>
            </a:r>
          </a:p>
          <a:p>
            <a:pPr marL="342900" lvl="0" indent="-342900" defTabSz="914400" fontAlgn="base">
              <a:lnSpc>
                <a:spcPct val="100000"/>
              </a:lnSpc>
              <a:spcBef>
                <a:spcPts val="1200"/>
              </a:spcBef>
              <a:buClr>
                <a:srgbClr val="000000"/>
              </a:buClr>
              <a:buFont typeface="WingDings"/>
              <a:buChar char=""/>
              <a:defRPr/>
            </a:pPr>
            <a:r>
              <a:rPr lang="en-US" sz="2400">
                <a:solidFill>
                  <a:srgbClr val="004992"/>
                </a:solidFill>
                <a:latin typeface="Calibri Light"/>
                <a:cs typeface="Times New Roman" panose="02020603050405020304" pitchFamily="18" charset="0"/>
              </a:rPr>
              <a:t>Self-observation</a:t>
            </a:r>
            <a:r>
              <a:rPr lang="en-US" sz="2400">
                <a:solidFill>
                  <a:srgbClr val="333333"/>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On what occasions do I </a:t>
            </a:r>
            <a:r>
              <a:rPr lang="de-DE" sz="2400" dirty="0">
                <a:solidFill>
                  <a:srgbClr val="333333"/>
                </a:solidFill>
                <a:latin typeface="Calibri Light"/>
                <a:cs typeface="Times New Roman" panose="02020603050405020304" pitchFamily="18" charset="0"/>
              </a:rPr>
              <a:t>touch my temple?</a:t>
            </a:r>
            <a:r>
              <a:rPr lang="en-US" sz="2400" dirty="0">
                <a:solidFill>
                  <a:srgbClr val="333333"/>
                </a:solidFill>
                <a:latin typeface="Calibri Light"/>
                <a:cs typeface="Times New Roman" panose="02020603050405020304" pitchFamily="18" charset="0"/>
              </a:rPr>
              <a:t> (</a:t>
            </a:r>
            <a:r>
              <a:rPr lang="en-US" sz="2400" dirty="0">
                <a:solidFill>
                  <a:srgbClr val="004992"/>
                </a:solidFill>
                <a:latin typeface="Calibri Light"/>
                <a:cs typeface="Times New Roman" panose="02020603050405020304" pitchFamily="18" charset="0"/>
              </a:rPr>
              <a:t>Caution!</a:t>
            </a:r>
            <a:r>
              <a:rPr lang="en-US" sz="2400" dirty="0">
                <a:solidFill>
                  <a:srgbClr val="333333"/>
                </a:solidFill>
                <a:latin typeface="Calibri Light"/>
                <a:cs typeface="Times New Roman" panose="02020603050405020304" pitchFamily="18" charset="0"/>
              </a:rPr>
              <a:t> Do not immediately infer from yourself to others</a:t>
            </a:r>
            <a:r>
              <a:rPr lang="de-DE" sz="2400" dirty="0">
                <a:solidFill>
                  <a:srgbClr val="333333"/>
                </a:solidFill>
                <a:latin typeface="Calibri Light"/>
                <a:cs typeface="Times New Roman" panose="02020603050405020304" pitchFamily="18" charset="0"/>
              </a:rPr>
              <a:t>!</a:t>
            </a:r>
            <a:r>
              <a:rPr lang="en-US" sz="2400" dirty="0">
                <a:solidFill>
                  <a:srgbClr val="333333"/>
                </a:solidFill>
                <a:latin typeface="Calibri Light"/>
                <a:cs typeface="Times New Roman" panose="02020603050405020304" pitchFamily="18" charset="0"/>
              </a:rPr>
              <a:t>)</a:t>
            </a:r>
            <a:endParaRPr lang="de-DE" sz="2400" dirty="0">
              <a:solidFill>
                <a:srgbClr val="333333"/>
              </a:solidFill>
              <a:latin typeface="Calibri Light"/>
              <a:cs typeface="Times New Roman" panose="02020603050405020304" pitchFamily="18" charset="0"/>
            </a:endParaRPr>
          </a:p>
        </p:txBody>
      </p:sp>
    </p:spTree>
    <p:extLst>
      <p:ext uri="{BB962C8B-B14F-4D97-AF65-F5344CB8AC3E}">
        <p14:creationId xmlns:p14="http://schemas.microsoft.com/office/powerpoint/2010/main" val="2699147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How can I empathise with another person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a:t>
            </a:fld>
            <a:endParaRPr lang="de-DE" altLang="de-DE"/>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r>
              <a:rPr lang="de-DE" sz="2400" i="1" dirty="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Indifference, concentration, tiredness, headache?</a:t>
            </a:r>
          </a:p>
          <a:p>
            <a:pPr lvl="0"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	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de-DE" sz="2400" dirty="0">
                <a:solidFill>
                  <a:srgbClr val="004992"/>
                </a:solidFill>
                <a:latin typeface="Calibri Light"/>
                <a:cs typeface="Times New Roman" panose="02020603050405020304" pitchFamily="18" charset="0"/>
              </a:rPr>
              <a:t>Knowledge about the </a:t>
            </a:r>
            <a:r>
              <a:rPr lang="de-DE" sz="2400" dirty="0" err="1">
                <a:solidFill>
                  <a:srgbClr val="004992"/>
                </a:solidFill>
                <a:latin typeface="Calibri Light"/>
                <a:cs typeface="Times New Roman" panose="02020603050405020304" pitchFamily="18" charset="0"/>
              </a:rPr>
              <a:t>person</a:t>
            </a:r>
            <a:r>
              <a:rPr lang="de-DE" sz="2400" b="1" dirty="0">
                <a:solidFill>
                  <a:srgbClr val="333333"/>
                </a:solidFill>
                <a:latin typeface="Calibri Light"/>
                <a:cs typeface="Times New Roman" panose="02020603050405020304" pitchFamily="18" charset="0"/>
              </a:rPr>
              <a:t> </a:t>
            </a:r>
            <a:r>
              <a:rPr lang="de-DE" sz="2400" dirty="0">
                <a:solidFill>
                  <a:srgbClr val="333333"/>
                </a:solidFill>
                <a:latin typeface="Times New Roman"/>
                <a:cs typeface="Times New Roman" panose="02020603050405020304" pitchFamily="18" charset="0"/>
                <a:sym typeface="Wingdings" pitchFamily="2" charset="2"/>
              </a:rPr>
              <a:t>→</a:t>
            </a:r>
            <a:r>
              <a:rPr lang="de-DE" sz="2400" dirty="0">
                <a:solidFill>
                  <a:srgbClr val="333333"/>
                </a:solidFill>
                <a:latin typeface="Calibri Light"/>
                <a:cs typeface="Times New Roman" panose="02020603050405020304" pitchFamily="18" charset="0"/>
              </a:rPr>
              <a:t> Does the person suffer from migraines?</a:t>
            </a: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latin typeface="Calibri Light"/>
                <a:cs typeface="Times New Roman" panose="02020603050405020304" pitchFamily="18" charset="0"/>
              </a:rPr>
              <a:t>Environment/situation</a:t>
            </a:r>
            <a:r>
              <a:rPr lang="de-DE" sz="2400" b="1" dirty="0">
                <a:solidFill>
                  <a:srgbClr val="333333"/>
                </a:solidFill>
                <a:latin typeface="Calibri Light"/>
                <a:cs typeface="Times New Roman" panose="02020603050405020304" pitchFamily="18" charset="0"/>
              </a:rPr>
              <a:t> </a:t>
            </a:r>
            <a:r>
              <a:rPr lang="de-DE" sz="2400" dirty="0">
                <a:solidFill>
                  <a:srgbClr val="333333"/>
                </a:solidFill>
                <a:latin typeface="Times New Roman"/>
                <a:cs typeface="Times New Roman" panose="02020603050405020304" pitchFamily="18" charset="0"/>
                <a:sym typeface="Wingdings" pitchFamily="2" charset="2"/>
              </a:rPr>
              <a:t>→</a:t>
            </a:r>
            <a:r>
              <a:rPr lang="de-DE" sz="2400" dirty="0">
                <a:solidFill>
                  <a:srgbClr val="333333"/>
                </a:solidFill>
                <a:latin typeface="Calibri Light"/>
                <a:cs typeface="Times New Roman" panose="02020603050405020304" pitchFamily="18" charset="0"/>
              </a:rPr>
              <a:t> Did the person just have an all-night-party?</a:t>
            </a: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latin typeface="Calibri Light"/>
                <a:cs typeface="Times New Roman" panose="02020603050405020304" pitchFamily="18" charset="0"/>
              </a:rPr>
              <a:t>Self-observation</a:t>
            </a:r>
            <a:r>
              <a:rPr lang="en-US" sz="2400" dirty="0">
                <a:solidFill>
                  <a:srgbClr val="333333"/>
                </a:solidFill>
                <a:latin typeface="Calibri Light"/>
                <a:cs typeface="Times New Roman" panose="02020603050405020304" pitchFamily="18" charset="0"/>
              </a:rPr>
              <a:t> </a:t>
            </a:r>
            <a:r>
              <a:rPr lang="en-US" sz="2400" dirty="0">
                <a:solidFill>
                  <a:srgbClr val="333333"/>
                </a:solidFill>
                <a:latin typeface="Times New Roman"/>
                <a:cs typeface="Times New Roman" panose="02020603050405020304" pitchFamily="18" charset="0"/>
                <a:sym typeface="Wingdings" pitchFamily="2" charset="2"/>
              </a:rPr>
              <a:t>→</a:t>
            </a:r>
            <a:r>
              <a:rPr lang="en-US" sz="2400" dirty="0">
                <a:solidFill>
                  <a:srgbClr val="333333"/>
                </a:solidFill>
                <a:latin typeface="Calibri Light"/>
                <a:cs typeface="Times New Roman" panose="02020603050405020304" pitchFamily="18" charset="0"/>
              </a:rPr>
              <a:t> On what occasions do I </a:t>
            </a:r>
            <a:r>
              <a:rPr lang="de-DE" sz="2400" dirty="0">
                <a:solidFill>
                  <a:srgbClr val="333333"/>
                </a:solidFill>
                <a:latin typeface="Calibri Light"/>
                <a:cs typeface="Times New Roman" panose="02020603050405020304" pitchFamily="18" charset="0"/>
              </a:rPr>
              <a:t>touch my temple?</a:t>
            </a:r>
            <a:r>
              <a:rPr lang="en-US" sz="2400" dirty="0">
                <a:solidFill>
                  <a:srgbClr val="333333"/>
                </a:solidFill>
                <a:latin typeface="Calibri Light"/>
                <a:cs typeface="Times New Roman" panose="02020603050405020304" pitchFamily="18" charset="0"/>
              </a:rPr>
              <a:t> (</a:t>
            </a:r>
            <a:r>
              <a:rPr lang="en-US" sz="2400" dirty="0">
                <a:solidFill>
                  <a:srgbClr val="004992"/>
                </a:solidFill>
                <a:latin typeface="Calibri Light"/>
                <a:cs typeface="Times New Roman" panose="02020603050405020304" pitchFamily="18" charset="0"/>
              </a:rPr>
              <a:t>Caution!</a:t>
            </a:r>
            <a:r>
              <a:rPr lang="en-US" sz="2400" dirty="0">
                <a:solidFill>
                  <a:srgbClr val="333333"/>
                </a:solidFill>
                <a:latin typeface="Calibri Light"/>
                <a:cs typeface="Times New Roman" panose="02020603050405020304" pitchFamily="18" charset="0"/>
              </a:rPr>
              <a:t> Do not immediately infer from yourself to others</a:t>
            </a:r>
            <a:r>
              <a:rPr lang="de-DE" sz="2400" dirty="0">
                <a:solidFill>
                  <a:srgbClr val="333333"/>
                </a:solidFill>
                <a:latin typeface="Calibri Light"/>
                <a:cs typeface="Times New Roman" panose="02020603050405020304" pitchFamily="18" charset="0"/>
              </a:rPr>
              <a:t>!</a:t>
            </a:r>
            <a:r>
              <a:rPr lang="en-US" sz="2400" dirty="0">
                <a:solidFill>
                  <a:srgbClr val="333333"/>
                </a:solidFill>
                <a:latin typeface="Calibri Light"/>
                <a:cs typeface="Times New Roman" panose="02020603050405020304" pitchFamily="18" charset="0"/>
              </a:rPr>
              <a:t>)</a:t>
            </a:r>
            <a:endParaRPr lang="de-DE" sz="24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latin typeface="Calibri Light"/>
                <a:cs typeface="Times New Roman" panose="02020603050405020304" pitchFamily="18" charset="0"/>
              </a:rPr>
              <a:t>Facial expression</a:t>
            </a:r>
            <a:r>
              <a:rPr lang="en-US" sz="2400" dirty="0">
                <a:solidFill>
                  <a:srgbClr val="333333"/>
                </a:solidFill>
                <a:latin typeface="Calibri Light"/>
                <a:cs typeface="Times New Roman" panose="02020603050405020304" pitchFamily="18" charset="0"/>
              </a:rPr>
              <a:t> </a:t>
            </a:r>
            <a:r>
              <a:rPr lang="en-US" sz="2400" dirty="0">
                <a:solidFill>
                  <a:srgbClr val="333333"/>
                </a:solidFill>
                <a:latin typeface="Times New Roman"/>
                <a:cs typeface="Times New Roman" panose="02020603050405020304" pitchFamily="18" charset="0"/>
                <a:sym typeface="Wingdings" pitchFamily="2" charset="2"/>
              </a:rPr>
              <a:t>→</a:t>
            </a:r>
            <a:r>
              <a:rPr lang="en-US" sz="2400" dirty="0">
                <a:solidFill>
                  <a:srgbClr val="333333"/>
                </a:solidFill>
                <a:latin typeface="Calibri Light"/>
                <a:cs typeface="Times New Roman" panose="02020603050405020304" pitchFamily="18" charset="0"/>
              </a:rPr>
              <a:t> Does </a:t>
            </a:r>
            <a:r>
              <a:rPr lang="de-DE" sz="2400" dirty="0">
                <a:solidFill>
                  <a:srgbClr val="333333"/>
                </a:solidFill>
                <a:latin typeface="Calibri Light"/>
                <a:cs typeface="Times New Roman" panose="02020603050405020304" pitchFamily="18" charset="0"/>
              </a:rPr>
              <a:t>the </a:t>
            </a:r>
            <a:r>
              <a:rPr lang="en-US" sz="2400" dirty="0">
                <a:solidFill>
                  <a:srgbClr val="333333"/>
                </a:solidFill>
                <a:latin typeface="Calibri Light"/>
                <a:cs typeface="Times New Roman" panose="02020603050405020304" pitchFamily="18" charset="0"/>
              </a:rPr>
              <a:t>person look </a:t>
            </a:r>
            <a:r>
              <a:rPr lang="de-DE" sz="2400" dirty="0">
                <a:solidFill>
                  <a:srgbClr val="333333"/>
                </a:solidFill>
                <a:latin typeface="Calibri Light"/>
                <a:cs typeface="Times New Roman" panose="02020603050405020304" pitchFamily="18" charset="0"/>
              </a:rPr>
              <a:t>tired, thoughtful, in pain</a:t>
            </a:r>
            <a:r>
              <a:rPr lang="en-US" sz="2400" dirty="0">
                <a:solidFill>
                  <a:srgbClr val="333333"/>
                </a:solidFill>
                <a:latin typeface="Calibri Light"/>
                <a:cs typeface="Times New Roman" panose="02020603050405020304" pitchFamily="18" charset="0"/>
              </a:rPr>
              <a:t> etc.?</a:t>
            </a:r>
            <a:endParaRPr lang="en-US" sz="2400" dirty="0">
              <a:latin typeface="Calibri Light"/>
            </a:endParaRPr>
          </a:p>
        </p:txBody>
      </p:sp>
    </p:spTree>
    <p:extLst>
      <p:ext uri="{BB962C8B-B14F-4D97-AF65-F5344CB8AC3E}">
        <p14:creationId xmlns:p14="http://schemas.microsoft.com/office/powerpoint/2010/main" val="3114045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buClr>
                <a:srgbClr val="000000"/>
              </a:buClr>
            </a:pPr>
            <a:r>
              <a:rPr lang="en-US" altLang="de-DE" sz="2400" dirty="0">
                <a:solidFill>
                  <a:srgbClr val="333333"/>
                </a:solidFill>
                <a:latin typeface="Calibri Light"/>
                <a:cs typeface="Times New Roman" panose="02020603050405020304" pitchFamily="18" charset="0"/>
              </a:rPr>
              <a:t>Studies show that many (but not all!) people with psychiatric problems (especially psychosis) have problems with the following:</a:t>
            </a:r>
          </a:p>
          <a:p>
            <a:pPr marL="342900" lvl="0" indent="-342900" defTabSz="914400" fontAlgn="base">
              <a:buClr>
                <a:srgbClr val="000000"/>
              </a:buClr>
              <a:buFont typeface="WingDings"/>
              <a:buChar char=""/>
            </a:pPr>
            <a:r>
              <a:rPr lang="en-US" altLang="de-DE" sz="2400" dirty="0">
                <a:solidFill>
                  <a:srgbClr val="004992"/>
                </a:solidFill>
                <a:latin typeface="Calibri Light"/>
                <a:cs typeface="Times New Roman" panose="02020603050405020304" pitchFamily="18" charset="0"/>
              </a:rPr>
              <a:t>Difficulties detecting and evaluating the facial expressions of others (e.g. sadness, happiness).</a:t>
            </a: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AAEAF43C-73D7-4855-BBC3-E38883B4EF0D}" type="slidenum">
              <a:rPr lang="de-DE" altLang="de-DE" smtClean="0"/>
              <a:pPr>
                <a:defRPr/>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buClr>
                <a:srgbClr val="000000"/>
              </a:buClr>
            </a:pPr>
            <a:r>
              <a:rPr lang="en-US" altLang="de-DE" sz="2400" dirty="0">
                <a:solidFill>
                  <a:srgbClr val="333333"/>
                </a:solidFill>
                <a:latin typeface="Calibri Light"/>
                <a:cs typeface="Times New Roman" panose="02020603050405020304" pitchFamily="18" charset="0"/>
              </a:rPr>
              <a:t>Studies show that many (but not all!) people with psychiatric problems (especially psychosis) have problems with the following:</a:t>
            </a:r>
          </a:p>
          <a:p>
            <a:pPr marL="342900" lvl="0" indent="-342900" defTabSz="914400" fontAlgn="base">
              <a:buClr>
                <a:srgbClr val="000000"/>
              </a:buClr>
              <a:buFont typeface="WingDings"/>
              <a:buChar char=""/>
            </a:pPr>
            <a:r>
              <a:rPr lang="en-US" altLang="de-DE" sz="2400" dirty="0">
                <a:solidFill>
                  <a:srgbClr val="004992"/>
                </a:solidFill>
                <a:latin typeface="Calibri Light"/>
                <a:cs typeface="Times New Roman" panose="02020603050405020304" pitchFamily="18" charset="0"/>
              </a:rPr>
              <a:t>Difficulties detecting and evaluating the facial expressions of others (e.g. sadness, happiness).</a:t>
            </a:r>
          </a:p>
          <a:p>
            <a:pPr marL="342900" lvl="0" indent="-342900" defTabSz="914400" fontAlgn="base">
              <a:buClr>
                <a:srgbClr val="000000"/>
              </a:buClr>
              <a:buFont typeface="WingDings"/>
              <a:buChar char=""/>
            </a:pPr>
            <a:r>
              <a:rPr lang="en-US" altLang="de-DE" sz="2400" dirty="0">
                <a:solidFill>
                  <a:srgbClr val="004992"/>
                </a:solidFill>
                <a:latin typeface="Calibri Light"/>
                <a:cs typeface="Times New Roman" panose="02020603050405020304" pitchFamily="18" charset="0"/>
              </a:rPr>
              <a:t>Difficulties deducing the motives/future activities of other people from current </a:t>
            </a:r>
            <a:r>
              <a:rPr lang="en-US" altLang="de-DE" sz="2400" dirty="0" err="1">
                <a:solidFill>
                  <a:srgbClr val="004992"/>
                </a:solidFill>
                <a:latin typeface="Calibri Light"/>
                <a:cs typeface="Times New Roman" panose="02020603050405020304" pitchFamily="18" charset="0"/>
              </a:rPr>
              <a:t>behaviour</a:t>
            </a:r>
            <a:r>
              <a:rPr lang="en-US" altLang="de-DE" sz="2400" dirty="0">
                <a:solidFill>
                  <a:srgbClr val="004992"/>
                </a:solidFill>
                <a:latin typeface="Calibri Light"/>
                <a:cs typeface="Times New Roman" panose="02020603050405020304" pitchFamily="18" charset="0"/>
              </a:rPr>
              <a: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AAEAF43C-73D7-4855-BBC3-E38883B4EF0D}" type="slidenum">
              <a:rPr lang="de-DE" altLang="de-DE" smtClean="0"/>
              <a:pPr>
                <a:defRPr/>
              </a:pPr>
              <a:t>11</a:t>
            </a:fld>
            <a:endParaRPr lang="de-DE" altLang="de-DE"/>
          </a:p>
        </p:txBody>
      </p:sp>
    </p:spTree>
    <p:extLst>
      <p:ext uri="{BB962C8B-B14F-4D97-AF65-F5344CB8AC3E}">
        <p14:creationId xmlns:p14="http://schemas.microsoft.com/office/powerpoint/2010/main" val="2399233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problems with recognising emotions promote misinterpretation during psychosis – examples</a:t>
            </a:r>
          </a:p>
        </p:txBody>
      </p:sp>
      <p:sp>
        <p:nvSpPr>
          <p:cNvPr id="5" name="Content Placeholder 4"/>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anose="02020603050405020304" pitchFamily="18" charset="0"/>
              </a:rPr>
              <a:t>Stress and feelings of being in danger can lead to distorted perceptions of other people:</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Understanding smile of the doctor is perceived as being laughed at.</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A surprised face is misinterpreted as fearful.</a:t>
            </a:r>
          </a:p>
          <a:p>
            <a:pPr marL="342900" lvl="0" indent="-342900" defTabSz="914400" fontAlgn="base">
              <a:buClr>
                <a:srgbClr val="333333"/>
              </a:buClr>
              <a:buFont typeface="WingDings"/>
              <a:buChar char=""/>
              <a:defRPr/>
            </a:pPr>
            <a:r>
              <a:rPr lang="en-GB" sz="2400" dirty="0">
                <a:solidFill>
                  <a:srgbClr val="333333"/>
                </a:solidFill>
                <a:latin typeface="Calibri Light"/>
                <a:cs typeface="Times New Roman" panose="02020603050405020304" pitchFamily="18" charset="0"/>
              </a:rPr>
              <a:t>The concentrated and thoughtful look of the therapist is misinterpreted as hostile.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12</a:t>
            </a:fld>
            <a:endParaRPr lang="de-DE" altLang="de-DE"/>
          </a:p>
        </p:txBody>
      </p:sp>
      <p:sp>
        <p:nvSpPr>
          <p:cNvPr id="27652" name="Rechteck 1"/>
          <p:cNvSpPr>
            <a:spLocks noChangeArrowheads="1"/>
          </p:cNvSpPr>
          <p:nvPr/>
        </p:nvSpPr>
        <p:spPr bwMode="auto">
          <a:xfrm>
            <a:off x="408954" y="479715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2400" dirty="0">
                <a:solidFill>
                  <a:srgbClr val="004992"/>
                </a:solidFill>
                <a:latin typeface="Calibri Light"/>
              </a:rPr>
              <a:t>Can anyone contribute a short personal experience? </a:t>
            </a:r>
            <a:endParaRPr lang="de-DE" altLang="de-DE" sz="2400" dirty="0">
              <a:solidFill>
                <a:srgbClr val="004992"/>
              </a:solidFill>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Task 1</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Calibri Light"/>
              </a:rPr>
              <a:t>Please name some human emotions/feelings</a:t>
            </a:r>
          </a:p>
        </p:txBody>
      </p:sp>
      <p:sp>
        <p:nvSpPr>
          <p:cNvPr id="5" name="Content Placeholder 4"/>
          <p:cNvSpPr>
            <a:spLocks noGrp="1"/>
          </p:cNvSpPr>
          <p:nvPr>
            <p:ph idx="1"/>
          </p:nvPr>
        </p:nvSpPr>
        <p:spPr/>
        <p:txBody>
          <a:bodyPr/>
          <a:lstStyle/>
          <a:p>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name some human emotions/feelings</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Joy</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Surprise</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Fear</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Sadness</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Anger</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Disgust</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Pain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Calibri Light"/>
              </a:rPr>
              <a:t>Emotions/feelings</a:t>
            </a:r>
            <a:br>
              <a:rPr lang="en-US" sz="3600">
                <a:solidFill>
                  <a:srgbClr val="004992"/>
                </a:solidFill>
                <a:latin typeface="Calibri Light"/>
              </a:rPr>
            </a:br>
            <a:r>
              <a:rPr lang="en-US">
                <a:solidFill>
                  <a:srgbClr val="004992"/>
                </a:solidFill>
                <a:latin typeface="Calibri Light"/>
              </a:rPr>
              <a:t>Sometimes it is easy to understand how someone else feels ... especially if you know the context ...</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16</a:t>
            </a:fld>
            <a:endParaRPr lang="de-DE" altLang="de-DE"/>
          </a:p>
        </p:txBody>
      </p:sp>
      <p:pic>
        <p:nvPicPr>
          <p:cNvPr id="11"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18"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19"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0"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1"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2"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Calibri Light"/>
              </a:rPr>
              <a:t>Emotions/feelings</a:t>
            </a:r>
            <a:br>
              <a:rPr lang="en-US" sz="3600">
                <a:solidFill>
                  <a:srgbClr val="004992"/>
                </a:solidFill>
                <a:latin typeface="Calibri Light"/>
              </a:rPr>
            </a:br>
            <a:r>
              <a:rPr lang="en-US">
                <a:solidFill>
                  <a:srgbClr val="004992"/>
                </a:solidFill>
                <a:latin typeface="Calibri Light"/>
              </a:rPr>
              <a:t>Sometimes it is easy to understand how someone else feels ... especially if you know the context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17</a:t>
            </a:fld>
            <a:endParaRPr lang="de-DE" altLang="de-DE"/>
          </a:p>
        </p:txBody>
      </p:sp>
      <p:pic>
        <p:nvPicPr>
          <p:cNvPr id="17"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Pain</a:t>
            </a:r>
            <a:endParaRPr lang="en-GB" altLang="de-DE" sz="2000" dirty="0">
              <a:solidFill>
                <a:srgbClr val="004992"/>
              </a:solidFill>
              <a:latin typeface="Calibri Light"/>
            </a:endParaRPr>
          </a:p>
        </p:txBody>
      </p:sp>
      <p:sp>
        <p:nvSpPr>
          <p:cNvPr id="24"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 Surprise</a:t>
            </a:r>
            <a:endParaRPr lang="en-GB" altLang="de-DE" sz="2000" dirty="0">
              <a:solidFill>
                <a:srgbClr val="004992"/>
              </a:solidFill>
              <a:latin typeface="Calibri Light"/>
            </a:endParaRPr>
          </a:p>
        </p:txBody>
      </p:sp>
      <p:sp>
        <p:nvSpPr>
          <p:cNvPr id="25"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Disgust</a:t>
            </a:r>
            <a:endParaRPr lang="en-GB" altLang="de-DE" sz="2000" dirty="0">
              <a:solidFill>
                <a:srgbClr val="004992"/>
              </a:solidFill>
              <a:latin typeface="Calibri Light"/>
            </a:endParaRPr>
          </a:p>
        </p:txBody>
      </p:sp>
      <p:sp>
        <p:nvSpPr>
          <p:cNvPr id="26"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Happiness</a:t>
            </a:r>
            <a:endParaRPr lang="en-GB" altLang="de-DE" sz="2000" dirty="0">
              <a:solidFill>
                <a:srgbClr val="004992"/>
              </a:solidFill>
              <a:latin typeface="Calibri Light"/>
            </a:endParaRPr>
          </a:p>
        </p:txBody>
      </p:sp>
      <p:sp>
        <p:nvSpPr>
          <p:cNvPr id="27"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Anger</a:t>
            </a:r>
            <a:endParaRPr lang="en-GB" altLang="de-DE" sz="2000" dirty="0">
              <a:solidFill>
                <a:srgbClr val="004992"/>
              </a:solidFill>
              <a:latin typeface="Calibri Light"/>
            </a:endParaRPr>
          </a:p>
        </p:txBody>
      </p:sp>
      <p:sp>
        <p:nvSpPr>
          <p:cNvPr id="28"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Sadness</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18</a:t>
            </a:fld>
            <a:endParaRPr lang="de-DE" altLang="de-DE"/>
          </a:p>
        </p:txBody>
      </p:sp>
      <p:sp>
        <p:nvSpPr>
          <p:cNvPr id="39946" name="Text Box 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err="1">
                <a:solidFill>
                  <a:srgbClr val="333333"/>
                </a:solidFill>
                <a:latin typeface="Calibri Light"/>
              </a:rPr>
              <a:t>It</a:t>
            </a:r>
            <a:r>
              <a:rPr lang="de-DE" altLang="de-DE" sz="2400" dirty="0">
                <a:solidFill>
                  <a:srgbClr val="333333"/>
                </a:solidFill>
                <a:latin typeface="Calibri Light"/>
              </a:rPr>
              <a:t>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more</a:t>
            </a:r>
            <a:r>
              <a:rPr lang="de-DE" altLang="de-DE" sz="2400" dirty="0">
                <a:solidFill>
                  <a:srgbClr val="333333"/>
                </a:solidFill>
                <a:latin typeface="Calibri Light"/>
              </a:rPr>
              <a:t> </a:t>
            </a:r>
            <a:r>
              <a:rPr lang="de-DE" altLang="de-DE" sz="2400" dirty="0" err="1">
                <a:solidFill>
                  <a:srgbClr val="333333"/>
                </a:solidFill>
                <a:latin typeface="Calibri Light"/>
              </a:rPr>
              <a:t>difficult</a:t>
            </a:r>
            <a:r>
              <a:rPr lang="de-DE" altLang="de-DE" sz="2400" dirty="0">
                <a:solidFill>
                  <a:srgbClr val="333333"/>
                </a:solidFill>
                <a:latin typeface="Calibri Light"/>
              </a:rPr>
              <a:t> </a:t>
            </a:r>
            <a:r>
              <a:rPr lang="de-DE" altLang="de-DE" sz="2400" dirty="0" err="1">
                <a:solidFill>
                  <a:srgbClr val="333333"/>
                </a:solidFill>
                <a:latin typeface="Calibri Light"/>
              </a:rPr>
              <a:t>when</a:t>
            </a:r>
            <a:r>
              <a:rPr lang="de-DE" altLang="de-DE" sz="2400" dirty="0">
                <a:solidFill>
                  <a:srgbClr val="333333"/>
                </a:solidFill>
                <a:latin typeface="Calibri Light"/>
              </a:rPr>
              <a:t> </a:t>
            </a:r>
            <a:r>
              <a:rPr lang="de-DE" altLang="de-DE" sz="2400" dirty="0" err="1">
                <a:solidFill>
                  <a:srgbClr val="333333"/>
                </a:solidFill>
                <a:latin typeface="Calibri Light"/>
              </a:rPr>
              <a:t>you</a:t>
            </a:r>
            <a:r>
              <a:rPr lang="de-DE" altLang="de-DE" sz="2400" dirty="0">
                <a:solidFill>
                  <a:srgbClr val="333333"/>
                </a:solidFill>
                <a:latin typeface="Calibri Light"/>
              </a:rPr>
              <a:t> do not </a:t>
            </a:r>
            <a:r>
              <a:rPr lang="de-DE" altLang="de-DE" sz="2400" dirty="0" err="1">
                <a:solidFill>
                  <a:srgbClr val="333333"/>
                </a:solidFill>
                <a:latin typeface="Calibri Light"/>
              </a:rPr>
              <a:t>know</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person</a:t>
            </a:r>
            <a:r>
              <a:rPr lang="de-DE" altLang="de-DE" sz="2400" dirty="0">
                <a:solidFill>
                  <a:srgbClr val="333333"/>
                </a:solidFill>
                <a:latin typeface="Calibri Light"/>
              </a:rPr>
              <a:t> </a:t>
            </a:r>
            <a:r>
              <a:rPr lang="de-DE" altLang="de-DE" sz="2400" dirty="0" err="1">
                <a:solidFill>
                  <a:srgbClr val="333333"/>
                </a:solidFill>
                <a:latin typeface="Calibri Light"/>
              </a:rPr>
              <a:t>or</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circumstances</a:t>
            </a:r>
            <a:r>
              <a:rPr lang="de-DE" altLang="de-DE" sz="2400" dirty="0">
                <a:solidFill>
                  <a:srgbClr val="333333"/>
                </a:solidFill>
                <a:latin typeface="Calibri Light"/>
              </a:rPr>
              <a:t>!</a:t>
            </a:r>
          </a:p>
          <a:p>
            <a:pPr eaLnBrk="1" hangingPunct="1">
              <a:spcBef>
                <a:spcPct val="50000"/>
              </a:spcBef>
              <a:buClrTx/>
              <a:buFontTx/>
              <a:buNone/>
            </a:pPr>
            <a:r>
              <a:rPr lang="de-DE" altLang="de-DE" sz="2400" dirty="0" err="1">
                <a:solidFill>
                  <a:srgbClr val="004992"/>
                </a:solidFill>
                <a:latin typeface="Calibri Light"/>
              </a:rPr>
              <a:t>Please</a:t>
            </a:r>
            <a:r>
              <a:rPr lang="de-DE" altLang="de-DE" sz="2400" dirty="0">
                <a:solidFill>
                  <a:srgbClr val="004992"/>
                </a:solidFill>
                <a:latin typeface="Calibri Light"/>
              </a:rPr>
              <a:t> </a:t>
            </a:r>
            <a:r>
              <a:rPr lang="de-DE" altLang="de-DE" sz="2400" dirty="0" err="1">
                <a:solidFill>
                  <a:srgbClr val="004992"/>
                </a:solidFill>
                <a:latin typeface="Calibri Light"/>
              </a:rPr>
              <a:t>try</a:t>
            </a:r>
            <a:r>
              <a:rPr lang="de-DE" altLang="de-DE" sz="2400" dirty="0">
                <a:solidFill>
                  <a:srgbClr val="004992"/>
                </a:solidFill>
                <a:latin typeface="Calibri Light"/>
              </a:rPr>
              <a:t> </a:t>
            </a:r>
            <a:r>
              <a:rPr lang="de-DE" altLang="de-DE" sz="2400" dirty="0" err="1">
                <a:solidFill>
                  <a:srgbClr val="004992"/>
                </a:solidFill>
                <a:latin typeface="Calibri Light"/>
              </a:rPr>
              <a:t>to</a:t>
            </a:r>
            <a:r>
              <a:rPr lang="de-DE" altLang="de-DE" sz="2400" dirty="0">
                <a:solidFill>
                  <a:srgbClr val="004992"/>
                </a:solidFill>
                <a:latin typeface="Calibri Light"/>
              </a:rPr>
              <a:t> </a:t>
            </a:r>
            <a:r>
              <a:rPr lang="de-DE" altLang="de-DE" sz="2400" dirty="0" err="1">
                <a:solidFill>
                  <a:srgbClr val="004992"/>
                </a:solidFill>
                <a:latin typeface="Calibri Light"/>
              </a:rPr>
              <a:t>identify</a:t>
            </a:r>
            <a:r>
              <a:rPr lang="de-DE" altLang="de-DE" sz="2400" dirty="0">
                <a:solidFill>
                  <a:srgbClr val="004992"/>
                </a:solidFill>
                <a:latin typeface="Calibri Light"/>
              </a:rPr>
              <a:t> </a:t>
            </a:r>
            <a:r>
              <a:rPr lang="de-DE" altLang="de-DE" sz="2400" dirty="0" err="1">
                <a:solidFill>
                  <a:srgbClr val="004992"/>
                </a:solidFill>
                <a:latin typeface="Calibri Light"/>
              </a:rPr>
              <a:t>the</a:t>
            </a:r>
            <a:r>
              <a:rPr lang="de-DE" altLang="de-DE" sz="2400" dirty="0">
                <a:solidFill>
                  <a:srgbClr val="004992"/>
                </a:solidFill>
                <a:latin typeface="Calibri Light"/>
              </a:rPr>
              <a:t> emotional </a:t>
            </a:r>
            <a:r>
              <a:rPr lang="de-DE" altLang="de-DE" sz="2400" dirty="0" err="1">
                <a:solidFill>
                  <a:srgbClr val="004992"/>
                </a:solidFill>
                <a:latin typeface="Calibri Light"/>
              </a:rPr>
              <a:t>expressions</a:t>
            </a:r>
            <a:r>
              <a:rPr lang="de-DE" altLang="de-DE" sz="2400" dirty="0">
                <a:solidFill>
                  <a:srgbClr val="004992"/>
                </a:solidFill>
                <a:latin typeface="Calibri Light"/>
              </a:rPr>
              <a:t> in</a:t>
            </a:r>
            <a:r>
              <a:rPr lang="de-DE" altLang="de-DE" sz="2400" dirty="0">
                <a:solidFill>
                  <a:srgbClr val="333333"/>
                </a:solidFill>
                <a:latin typeface="Calibri Light"/>
              </a:rPr>
              <a:t> </a:t>
            </a:r>
            <a:r>
              <a:rPr lang="de-DE" altLang="de-DE" sz="2400" dirty="0" err="1">
                <a:solidFill>
                  <a:srgbClr val="004992"/>
                </a:solidFill>
                <a:latin typeface="Calibri Light"/>
              </a:rPr>
              <a:t>pictures</a:t>
            </a:r>
            <a:r>
              <a:rPr lang="de-DE" altLang="de-DE" sz="2400" dirty="0">
                <a:solidFill>
                  <a:srgbClr val="004992"/>
                </a:solidFill>
                <a:latin typeface="Calibri Light"/>
              </a:rPr>
              <a:t> 1 </a:t>
            </a:r>
            <a:r>
              <a:rPr lang="de-DE" altLang="de-DE" sz="2400" dirty="0" err="1">
                <a:solidFill>
                  <a:srgbClr val="004992"/>
                </a:solidFill>
                <a:latin typeface="Calibri Light"/>
              </a:rPr>
              <a:t>to</a:t>
            </a:r>
            <a:r>
              <a:rPr lang="de-DE" altLang="de-DE" sz="2400" dirty="0">
                <a:solidFill>
                  <a:srgbClr val="004992"/>
                </a:solidFill>
                <a:latin typeface="Calibri Light"/>
              </a:rPr>
              <a:t> 5.</a:t>
            </a:r>
          </a:p>
          <a:p>
            <a:pPr eaLnBrk="1" hangingPunct="1">
              <a:spcBef>
                <a:spcPct val="50000"/>
              </a:spcBef>
              <a:buClrTx/>
              <a:buFontTx/>
              <a:buNone/>
            </a:pPr>
            <a:r>
              <a:rPr lang="en-GB" altLang="ko-KR" sz="2400" dirty="0">
                <a:solidFill>
                  <a:srgbClr val="004992"/>
                </a:solidFill>
                <a:latin typeface="Calibri Light"/>
                <a:ea typeface="Gulim" panose="020B0600000101010101" pitchFamily="34" charset="-127"/>
              </a:rPr>
              <a:t>How confident are you in your answers?</a:t>
            </a:r>
            <a:endParaRPr lang="en-GB" altLang="de-DE" sz="2400" dirty="0">
              <a:solidFill>
                <a:srgbClr val="004992"/>
              </a:solidFill>
              <a:latin typeface="Calibri Light"/>
            </a:endParaRPr>
          </a:p>
        </p:txBody>
      </p:sp>
      <p:sp>
        <p:nvSpPr>
          <p:cNvPr id="13"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4"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5"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7"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19</a:t>
            </a:fld>
            <a:endParaRPr lang="de-DE" altLang="de-DE"/>
          </a:p>
        </p:txBody>
      </p:sp>
      <p:sp>
        <p:nvSpPr>
          <p:cNvPr id="39946" name="Text Box 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It is more difficult when you do not know the person or the circumstances!</a:t>
            </a:r>
          </a:p>
        </p:txBody>
      </p:sp>
      <p:sp>
        <p:nvSpPr>
          <p:cNvPr id="13"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4"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5"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7"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de-DE" sz="2000" dirty="0">
                <a:latin typeface="Calibri Light"/>
              </a:rPr>
              <a:t>	Sadness	Anger	     Surprise	   Fear	      Happiness</a:t>
            </a:r>
            <a:endParaRPr lang="de-DE" altLang="de-DE" sz="2000" dirty="0">
              <a:latin typeface="Calibri Light"/>
            </a:endParaRPr>
          </a:p>
        </p:txBody>
      </p:sp>
    </p:spTree>
    <p:extLst>
      <p:ext uri="{BB962C8B-B14F-4D97-AF65-F5344CB8AC3E}">
        <p14:creationId xmlns:p14="http://schemas.microsoft.com/office/powerpoint/2010/main" val="4285233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Can we make inferences about a person’s character or profession based on their appearance alone?</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Who of these 4 gentlemen is an actor, an athlete, a </a:t>
            </a:r>
            <a:r>
              <a:rPr lang="de-DE" altLang="de-DE" sz="2400" dirty="0" err="1">
                <a:solidFill>
                  <a:srgbClr val="333333"/>
                </a:solidFill>
                <a:latin typeface="Calibri Light"/>
                <a:cs typeface="Times New Roman" panose="02020603050405020304" pitchFamily="18" charset="0"/>
              </a:rPr>
              <a:t>psychotherapist</a:t>
            </a:r>
            <a:r>
              <a:rPr lang="de-DE" altLang="de-DE" sz="2400" dirty="0">
                <a:solidFill>
                  <a:srgbClr val="333333"/>
                </a:solidFill>
                <a:latin typeface="Calibri Light"/>
                <a:cs typeface="Times New Roman" panose="02020603050405020304" pitchFamily="18" charset="0"/>
              </a:rPr>
              <a:t> or a serial killer?How confident are you?</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20</a:t>
            </a:fld>
            <a:endParaRPr lang="de-DE" altLang="de-DE"/>
          </a:p>
        </p:txBody>
      </p:sp>
      <p:pic>
        <p:nvPicPr>
          <p:cNvPr id="10"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Often, our stereotypes dominate our first impressions. For example, not all actors are attractive and not all murderers look brutal!</a:t>
            </a:r>
            <a:endParaRPr lang="en-US"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Did you know?</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21</a:t>
            </a:fld>
            <a:endParaRPr lang="de-DE" altLang="de-DE"/>
          </a:p>
        </p:txBody>
      </p:sp>
      <p:pic>
        <p:nvPicPr>
          <p:cNvPr id="14"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Aaron Beck:</a:t>
            </a:r>
          </a:p>
          <a:p>
            <a:pPr algn="ctr" eaLnBrk="1" hangingPunct="1">
              <a:spcBef>
                <a:spcPts val="0"/>
              </a:spcBef>
              <a:spcAft>
                <a:spcPts val="0"/>
              </a:spcAft>
              <a:buClrTx/>
              <a:buNone/>
            </a:pPr>
            <a:r>
              <a:rPr lang="de-DE" altLang="de-DE" sz="1800">
                <a:latin typeface="Calibri Light"/>
              </a:rPr>
              <a:t>Psychotherapist</a:t>
            </a:r>
            <a:endParaRPr lang="en-GB" altLang="de-DE" sz="1800" dirty="0">
              <a:latin typeface="Calibri Light"/>
            </a:endParaRPr>
          </a:p>
        </p:txBody>
      </p:sp>
      <p:sp>
        <p:nvSpPr>
          <p:cNvPr id="19"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Calibri Light"/>
              </a:rPr>
              <a:t>Serial killer</a:t>
            </a:r>
            <a:endParaRPr lang="en-US" altLang="de-DE" sz="1800" dirty="0">
              <a:latin typeface="Calibri Light"/>
            </a:endParaRPr>
          </a:p>
        </p:txBody>
      </p:sp>
      <p:sp>
        <p:nvSpPr>
          <p:cNvPr id="20"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Actor</a:t>
            </a:r>
            <a:endParaRPr lang="en-US" altLang="de-DE" sz="1800" dirty="0">
              <a:latin typeface="Calibri Light"/>
            </a:endParaRPr>
          </a:p>
        </p:txBody>
      </p:sp>
      <p:sp>
        <p:nvSpPr>
          <p:cNvPr id="21"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Calibri Light"/>
              </a:rPr>
              <a:t>Babe Ruth:</a:t>
            </a:r>
          </a:p>
          <a:p>
            <a:pPr algn="ctr" eaLnBrk="1" hangingPunct="1">
              <a:spcBef>
                <a:spcPts val="0"/>
              </a:spcBef>
              <a:spcAft>
                <a:spcPts val="0"/>
              </a:spcAft>
              <a:buClrTx/>
              <a:buNone/>
            </a:pPr>
            <a:r>
              <a:rPr lang="en-US" altLang="de-DE" sz="1800">
                <a:latin typeface="Calibri Light"/>
              </a:rPr>
              <a:t>Legendary baseball hero</a:t>
            </a:r>
            <a:endParaRPr lang="en-US"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When in Rome, do as the Romans do!</a:t>
            </a:r>
            <a:br>
              <a:rPr lang="en-US" sz="3600">
                <a:solidFill>
                  <a:srgbClr val="004992"/>
                </a:solidFill>
                <a:latin typeface="Calibri Light"/>
              </a:rPr>
            </a:br>
            <a:r>
              <a:rPr lang="en-US">
                <a:solidFill>
                  <a:srgbClr val="004992"/>
                </a:solidFill>
                <a:latin typeface="Calibri Light"/>
              </a:rPr>
              <a:t>Common misinterpretations of gestures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22</a:t>
            </a:fld>
            <a:endParaRPr lang="de-DE" altLang="de-DE"/>
          </a:p>
        </p:txBody>
      </p:sp>
      <p:graphicFrame>
        <p:nvGraphicFramePr>
          <p:cNvPr id="9" name="Group 27"/>
          <p:cNvGraphicFramePr>
            <a:graphicFrameLocks noGrp="1"/>
          </p:cNvGraphicFramePr>
          <p:nvPr>
            <p:extLst>
              <p:ext uri="{D42A27DB-BD31-4B8C-83A1-F6EECF244321}">
                <p14:modId xmlns:p14="http://schemas.microsoft.com/office/powerpoint/2010/main" val="34503101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gesture/mimic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Language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0"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1"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When in Rome, do as the Romans do!</a:t>
            </a:r>
            <a:br>
              <a:rPr lang="en-US" sz="3600">
                <a:solidFill>
                  <a:srgbClr val="004992"/>
                </a:solidFill>
                <a:latin typeface="Calibri Light"/>
              </a:rPr>
            </a:br>
            <a:r>
              <a:rPr lang="en-US">
                <a:solidFill>
                  <a:srgbClr val="004992"/>
                </a:solidFill>
                <a:latin typeface="Calibri Light"/>
              </a:rPr>
              <a:t>Common misinterpretations of gestures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23</a:t>
            </a:fld>
            <a:endParaRPr lang="de-DE" altLang="de-DE"/>
          </a:p>
        </p:txBody>
      </p:sp>
      <p:graphicFrame>
        <p:nvGraphicFramePr>
          <p:cNvPr id="9" name="Group 27"/>
          <p:cNvGraphicFramePr>
            <a:graphicFrameLocks noGrp="1"/>
          </p:cNvGraphicFramePr>
          <p:nvPr>
            <p:extLst>
              <p:ext uri="{D42A27DB-BD31-4B8C-83A1-F6EECF244321}">
                <p14:modId xmlns:p14="http://schemas.microsoft.com/office/powerpoint/2010/main" val="296253585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gesture/mimic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Europe/North America: </a:t>
                      </a:r>
                      <a:r>
                        <a:rPr kumimoji="0" lang="en-US" sz="1800" b="0" i="0" u="none" strike="noStrike" cap="none" normalizeH="0" baseline="0" dirty="0">
                          <a:ln>
                            <a:noFill/>
                          </a:ln>
                          <a:solidFill>
                            <a:srgbClr val="333333"/>
                          </a:solidFill>
                          <a:effectLst/>
                          <a:latin typeface="Calibri Light"/>
                          <a:cs typeface="Times New Roman" pitchFamily="18" charset="0"/>
                        </a:rPr>
                        <a:t>gives the impression of being relaxed; perhaps a bit sloppy.</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In some </a:t>
                      </a:r>
                      <a:r>
                        <a:rPr kumimoji="0" lang="en-US" sz="1800" b="0" i="0" u="none" strike="noStrike" cap="none" normalizeH="0" baseline="0" dirty="0" err="1">
                          <a:ln>
                            <a:noFill/>
                          </a:ln>
                          <a:solidFill>
                            <a:srgbClr val="333333"/>
                          </a:solidFill>
                          <a:effectLst/>
                          <a:latin typeface="Calibri Light"/>
                          <a:cs typeface="Times New Roman" pitchFamily="18" charset="0"/>
                        </a:rPr>
                        <a:t>arabic</a:t>
                      </a:r>
                      <a:r>
                        <a:rPr kumimoji="0" lang="en-US" sz="1800" b="0" i="0" u="none" strike="noStrike" cap="none" normalizeH="0" baseline="0" dirty="0">
                          <a:ln>
                            <a:noFill/>
                          </a:ln>
                          <a:solidFill>
                            <a:srgbClr val="333333"/>
                          </a:solidFill>
                          <a:effectLst/>
                          <a:latin typeface="Calibri Light"/>
                          <a:cs typeface="Times New Roman" pitchFamily="18" charset="0"/>
                        </a:rPr>
                        <a:t> countries, the sole is regarded the dirtiest part of the body. It is therefore an insult to show the soles of your shoes to someone.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Language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0"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1"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When in Rome, do as the Romans do!</a:t>
            </a:r>
            <a:br>
              <a:rPr lang="en-US" sz="3600">
                <a:solidFill>
                  <a:srgbClr val="004992"/>
                </a:solidFill>
                <a:latin typeface="Calibri Light"/>
              </a:rPr>
            </a:br>
            <a:r>
              <a:rPr lang="en-US">
                <a:solidFill>
                  <a:srgbClr val="004992"/>
                </a:solidFill>
                <a:latin typeface="Calibri Light"/>
              </a:rPr>
              <a:t>Common misinterpretations of gestures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24</a:t>
            </a:fld>
            <a:endParaRPr lang="de-DE" altLang="de-DE"/>
          </a:p>
        </p:txBody>
      </p:sp>
      <p:graphicFrame>
        <p:nvGraphicFramePr>
          <p:cNvPr id="9" name="Group 27"/>
          <p:cNvGraphicFramePr>
            <a:graphicFrameLocks noGrp="1"/>
          </p:cNvGraphicFramePr>
          <p:nvPr>
            <p:extLst>
              <p:ext uri="{D42A27DB-BD31-4B8C-83A1-F6EECF244321}">
                <p14:modId xmlns:p14="http://schemas.microsoft.com/office/powerpoint/2010/main" val="27248485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gesture/mimic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Europe/North America: </a:t>
                      </a:r>
                      <a:r>
                        <a:rPr kumimoji="0" lang="en-US" sz="1800" b="0" i="0" u="none" strike="noStrike" cap="none" normalizeH="0" baseline="0" dirty="0">
                          <a:ln>
                            <a:noFill/>
                          </a:ln>
                          <a:solidFill>
                            <a:srgbClr val="333333"/>
                          </a:solidFill>
                          <a:effectLst/>
                          <a:latin typeface="Calibri Light"/>
                          <a:cs typeface="Times New Roman" pitchFamily="18" charset="0"/>
                        </a:rPr>
                        <a:t>gives the impression of being relaxed; perhaps a bit sloppy.</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In some </a:t>
                      </a:r>
                      <a:r>
                        <a:rPr kumimoji="0" lang="en-US" sz="1800" b="0" i="0" u="none" strike="noStrike" cap="none" normalizeH="0" baseline="0" dirty="0" err="1">
                          <a:ln>
                            <a:noFill/>
                          </a:ln>
                          <a:solidFill>
                            <a:srgbClr val="333333"/>
                          </a:solidFill>
                          <a:effectLst/>
                          <a:latin typeface="Calibri Light"/>
                          <a:cs typeface="Times New Roman" pitchFamily="18" charset="0"/>
                        </a:rPr>
                        <a:t>arabic</a:t>
                      </a:r>
                      <a:r>
                        <a:rPr kumimoji="0" lang="en-US" sz="1800" b="0" i="0" u="none" strike="noStrike" cap="none" normalizeH="0" baseline="0" dirty="0">
                          <a:ln>
                            <a:noFill/>
                          </a:ln>
                          <a:solidFill>
                            <a:srgbClr val="333333"/>
                          </a:solidFill>
                          <a:effectLst/>
                          <a:latin typeface="Calibri Light"/>
                          <a:cs typeface="Times New Roman" pitchFamily="18" charset="0"/>
                        </a:rPr>
                        <a:t> countries, the sole is regarded the dirtiest part of the body. It is therefore an insult to show the soles of your shoes to someone.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and many other countries</a:t>
                      </a:r>
                      <a:r>
                        <a:rPr kumimoji="0" lang="en-US" sz="1800" b="1" i="0" u="none" strike="noStrike" cap="none" normalizeH="0" baseline="0">
                          <a:ln>
                            <a:noFill/>
                          </a:ln>
                          <a:solidFill>
                            <a:srgbClr val="333333"/>
                          </a:solidFill>
                          <a:effectLst/>
                          <a:latin typeface="Calibri Light"/>
                          <a:cs typeface="Times New Roman" pitchFamily="18" charset="0"/>
                        </a:rPr>
                        <a:t>: </a:t>
                      </a:r>
                      <a:r>
                        <a:rPr kumimoji="0" lang="en-US" sz="1800" b="0" i="0" u="none" strike="noStrike" cap="none" normalizeH="0" baseline="0">
                          <a:ln>
                            <a:noFill/>
                          </a:ln>
                          <a:solidFill>
                            <a:srgbClr val="333333"/>
                          </a:solidFill>
                          <a:effectLst/>
                          <a:latin typeface="Calibri Light"/>
                          <a:cs typeface="Times New Roman" pitchFamily="18" charset="0"/>
                        </a:rPr>
                        <a:t>“well done!”, “superb”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some African countries</a:t>
                      </a:r>
                      <a:r>
                        <a:rPr kumimoji="0" lang="en-US" sz="1800" b="1" i="0" u="none" strike="noStrike" cap="none" normalizeH="0" baseline="0">
                          <a:ln>
                            <a:noFill/>
                          </a:ln>
                          <a:solidFill>
                            <a:srgbClr val="333333"/>
                          </a:solidFill>
                          <a:effectLst/>
                          <a:latin typeface="Calibri Light"/>
                          <a:cs typeface="Times New Roman" pitchFamily="18" charset="0"/>
                        </a:rPr>
                        <a:t>: </a:t>
                      </a:r>
                      <a:r>
                        <a:rPr kumimoji="0" lang="en-US" sz="1800" b="0" i="0" u="none" strike="noStrike" cap="none" normalizeH="0" baseline="0">
                          <a:ln>
                            <a:noFill/>
                          </a:ln>
                          <a:solidFill>
                            <a:srgbClr val="333333"/>
                          </a:solidFill>
                          <a:effectLst/>
                          <a:latin typeface="Calibri Light"/>
                          <a:cs typeface="Times New Roman" pitchFamily="18" charset="0"/>
                        </a:rPr>
                        <a:t>“go away!”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Many countries: </a:t>
                      </a:r>
                      <a:r>
                        <a:rPr kumimoji="0" lang="en-US" sz="1800" b="0" i="0" u="none" strike="noStrike" cap="none" normalizeH="0" baseline="0" dirty="0">
                          <a:ln>
                            <a:noFill/>
                          </a:ln>
                          <a:solidFill>
                            <a:srgbClr val="333333"/>
                          </a:solidFill>
                          <a:effectLst/>
                          <a:latin typeface="Calibri Light"/>
                          <a:cs typeface="Times New Roman" pitchFamily="18" charset="0"/>
                        </a:rPr>
                        <a:t>used for hitchhiking but not in all countries (see above!).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Language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0"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1"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5977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When in Rome, do as the Romans do!</a:t>
            </a:r>
            <a:br>
              <a:rPr lang="en-US" sz="3600">
                <a:solidFill>
                  <a:srgbClr val="004992"/>
                </a:solidFill>
                <a:latin typeface="Calibri Light"/>
              </a:rPr>
            </a:br>
            <a:r>
              <a:rPr lang="en-US">
                <a:solidFill>
                  <a:srgbClr val="004992"/>
                </a:solidFill>
                <a:latin typeface="Calibri Light"/>
              </a:rPr>
              <a:t>Common misinterpretations of gestures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25</a:t>
            </a:fld>
            <a:endParaRPr lang="de-DE" altLang="de-DE"/>
          </a:p>
        </p:txBody>
      </p:sp>
      <p:graphicFrame>
        <p:nvGraphicFramePr>
          <p:cNvPr id="9" name="Group 27"/>
          <p:cNvGraphicFramePr>
            <a:graphicFrameLocks noGrp="1"/>
          </p:cNvGraphicFramePr>
          <p:nvPr>
            <p:extLst>
              <p:ext uri="{D42A27DB-BD31-4B8C-83A1-F6EECF244321}">
                <p14:modId xmlns:p14="http://schemas.microsoft.com/office/powerpoint/2010/main" val="398030647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Calibri Light"/>
                          <a:cs typeface="Times New Roman" pitchFamily="18" charset="0"/>
                        </a:rPr>
                        <a:t>gesture/mimic</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Europe/North America: </a:t>
                      </a:r>
                      <a:r>
                        <a:rPr kumimoji="0" lang="en-US" sz="1800" b="0" i="0" u="none" strike="noStrike" cap="none" normalizeH="0" baseline="0" dirty="0">
                          <a:ln>
                            <a:noFill/>
                          </a:ln>
                          <a:solidFill>
                            <a:srgbClr val="333333"/>
                          </a:solidFill>
                          <a:effectLst/>
                          <a:latin typeface="Calibri Light"/>
                          <a:cs typeface="Times New Roman" pitchFamily="18" charset="0"/>
                        </a:rPr>
                        <a:t>gives the impression of being relaxed; perhaps a bit sloppy.</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In some </a:t>
                      </a:r>
                      <a:r>
                        <a:rPr kumimoji="0" lang="en-US" sz="1800" b="0" i="0" u="none" strike="noStrike" cap="none" normalizeH="0" baseline="0" dirty="0" err="1">
                          <a:ln>
                            <a:noFill/>
                          </a:ln>
                          <a:solidFill>
                            <a:srgbClr val="333333"/>
                          </a:solidFill>
                          <a:effectLst/>
                          <a:latin typeface="Calibri Light"/>
                          <a:cs typeface="Times New Roman" pitchFamily="18" charset="0"/>
                        </a:rPr>
                        <a:t>arabic</a:t>
                      </a:r>
                      <a:r>
                        <a:rPr kumimoji="0" lang="en-US" sz="1800" b="0" i="0" u="none" strike="noStrike" cap="none" normalizeH="0" baseline="0" dirty="0">
                          <a:ln>
                            <a:noFill/>
                          </a:ln>
                          <a:solidFill>
                            <a:srgbClr val="333333"/>
                          </a:solidFill>
                          <a:effectLst/>
                          <a:latin typeface="Calibri Light"/>
                          <a:cs typeface="Times New Roman" pitchFamily="18" charset="0"/>
                        </a:rPr>
                        <a:t> countries, the sole is regarded the dirtiest part of the body. It is therefore an insult to show the soles of your shoes to someone.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and many other countries</a:t>
                      </a:r>
                      <a:r>
                        <a:rPr kumimoji="0" lang="en-US" sz="1800" b="1" i="0" u="none" strike="noStrike" cap="none" normalizeH="0" baseline="0">
                          <a:ln>
                            <a:noFill/>
                          </a:ln>
                          <a:solidFill>
                            <a:srgbClr val="333333"/>
                          </a:solidFill>
                          <a:effectLst/>
                          <a:latin typeface="Calibri Light"/>
                          <a:cs typeface="Times New Roman" pitchFamily="18" charset="0"/>
                        </a:rPr>
                        <a:t>: </a:t>
                      </a:r>
                      <a:r>
                        <a:rPr kumimoji="0" lang="en-US" sz="1800" b="0" i="0" u="none" strike="noStrike" cap="none" normalizeH="0" baseline="0">
                          <a:ln>
                            <a:noFill/>
                          </a:ln>
                          <a:solidFill>
                            <a:srgbClr val="333333"/>
                          </a:solidFill>
                          <a:effectLst/>
                          <a:latin typeface="Calibri Light"/>
                          <a:cs typeface="Times New Roman" pitchFamily="18" charset="0"/>
                        </a:rPr>
                        <a:t>“well done!”, “superb”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some African countries</a:t>
                      </a:r>
                      <a:r>
                        <a:rPr kumimoji="0" lang="en-US" sz="1800" b="1" i="0" u="none" strike="noStrike" cap="none" normalizeH="0" baseline="0">
                          <a:ln>
                            <a:noFill/>
                          </a:ln>
                          <a:solidFill>
                            <a:srgbClr val="333333"/>
                          </a:solidFill>
                          <a:effectLst/>
                          <a:latin typeface="Calibri Light"/>
                          <a:cs typeface="Times New Roman" pitchFamily="18" charset="0"/>
                        </a:rPr>
                        <a:t>: </a:t>
                      </a:r>
                      <a:r>
                        <a:rPr kumimoji="0" lang="en-US" sz="1800" b="0" i="0" u="none" strike="noStrike" cap="none" normalizeH="0" baseline="0">
                          <a:ln>
                            <a:noFill/>
                          </a:ln>
                          <a:solidFill>
                            <a:srgbClr val="333333"/>
                          </a:solidFill>
                          <a:effectLst/>
                          <a:latin typeface="Calibri Light"/>
                          <a:cs typeface="Times New Roman" pitchFamily="18" charset="0"/>
                        </a:rPr>
                        <a:t>“go away!”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Many countries: </a:t>
                      </a:r>
                      <a:r>
                        <a:rPr kumimoji="0" lang="en-US" sz="1800" b="0" i="0" u="none" strike="noStrike" cap="none" normalizeH="0" baseline="0" dirty="0">
                          <a:ln>
                            <a:noFill/>
                          </a:ln>
                          <a:solidFill>
                            <a:srgbClr val="333333"/>
                          </a:solidFill>
                          <a:effectLst/>
                          <a:latin typeface="Calibri Light"/>
                          <a:cs typeface="Times New Roman" pitchFamily="18" charset="0"/>
                        </a:rPr>
                        <a:t>used for hitchhiking but not in all countries (see above!).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Language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“Digga” </a:t>
                      </a:r>
                      <a:r>
                        <a:rPr kumimoji="0" lang="en-US" sz="1800" b="0" i="0" u="none" strike="noStrike" cap="none" normalizeH="0" baseline="0" dirty="0">
                          <a:ln>
                            <a:noFill/>
                          </a:ln>
                          <a:solidFill>
                            <a:srgbClr val="333333"/>
                          </a:solidFill>
                          <a:effectLst/>
                          <a:latin typeface="Calibri Light"/>
                          <a:cs typeface="Times New Roman" pitchFamily="18" charset="0"/>
                        </a:rPr>
                        <a:t>(Germany, literally</a:t>
                      </a:r>
                      <a:r>
                        <a:rPr kumimoji="0" lang="en-US" sz="1800" b="0" i="0" u="none" strike="noStrike" cap="none" normalizeH="0" baseline="0">
                          <a:ln>
                            <a:noFill/>
                          </a:ln>
                          <a:solidFill>
                            <a:srgbClr val="333333"/>
                          </a:solidFill>
                          <a:effectLst/>
                          <a:latin typeface="Calibri Light"/>
                          <a:cs typeface="Times New Roman" pitchFamily="18" charset="0"/>
                        </a:rPr>
                        <a:t>: “Fatty”) or “Malaka” </a:t>
                      </a:r>
                      <a:r>
                        <a:rPr kumimoji="0" lang="en-US" sz="1800" b="0" i="0" u="none" strike="noStrike" cap="none" normalizeH="0" baseline="0" dirty="0">
                          <a:ln>
                            <a:noFill/>
                          </a:ln>
                          <a:solidFill>
                            <a:srgbClr val="333333"/>
                          </a:solidFill>
                          <a:effectLst/>
                          <a:latin typeface="Calibri Light"/>
                          <a:cs typeface="Times New Roman" pitchFamily="18" charset="0"/>
                        </a:rPr>
                        <a:t>(Greece) can be friendly greetings within a certain peer group but are rude and inexcusable insults in most other contexts.</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0"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1"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4933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Task 2</a:t>
            </a:r>
          </a:p>
        </p:txBody>
      </p:sp>
      <p:sp>
        <p:nvSpPr>
          <p:cNvPr id="56323" name="Rectangle 3"/>
          <p:cNvSpPr>
            <a:spLocks noGrp="1" noChangeArrowheads="1"/>
          </p:cNvSpPr>
          <p:nvPr>
            <p:ph idx="1"/>
          </p:nvPr>
        </p:nvSpPr>
        <p:spPr/>
        <p:txBody>
          <a:bodyPr>
            <a:noAutofit/>
          </a:bodyPr>
          <a:lstStyle/>
          <a:p>
            <a:pPr marL="457200" indent="-457200" eaLnBrk="1" hangingPunct="1">
              <a:buClr>
                <a:srgbClr val="333333"/>
              </a:buClr>
              <a:buFont typeface="WingDings"/>
              <a:buChar char=""/>
            </a:pPr>
            <a:r>
              <a:rPr lang="de-DE" altLang="de-DE" sz="2800" dirty="0">
                <a:solidFill>
                  <a:srgbClr val="333333"/>
                </a:solidFill>
                <a:latin typeface="Calibri Light"/>
              </a:rPr>
              <a:t>On the following slide, you will see a picture (or part of a picture). </a:t>
            </a:r>
          </a:p>
          <a:p>
            <a:pPr marL="457200" indent="-457200" eaLnBrk="1" hangingPunct="1">
              <a:buClr>
                <a:srgbClr val="333333"/>
              </a:buClr>
              <a:buFont typeface="WingDings"/>
              <a:buChar char=""/>
            </a:pPr>
            <a:r>
              <a:rPr lang="de-DE" altLang="de-DE" sz="2800" dirty="0">
                <a:solidFill>
                  <a:srgbClr val="333333"/>
                </a:solidFill>
                <a:latin typeface="Calibri Light"/>
              </a:rPr>
              <a:t>Please try to figure out what the person in the picture is thinking or doing.</a:t>
            </a:r>
          </a:p>
          <a:p>
            <a:pPr marL="457200" indent="-457200" eaLnBrk="1" hangingPunct="1">
              <a:buClr>
                <a:srgbClr val="333333"/>
              </a:buClr>
              <a:buFont typeface="WingDings"/>
              <a:buChar char=""/>
            </a:pPr>
            <a:r>
              <a:rPr lang="en-GB" altLang="ko-KR" sz="2800" dirty="0">
                <a:solidFill>
                  <a:srgbClr val="333333"/>
                </a:solidFill>
                <a:latin typeface="Calibri Light"/>
                <a:ea typeface="Gulim" panose="020B0600000101010101" pitchFamily="34" charset="-127"/>
              </a:rPr>
              <a:t>Please discuss with the group how confident you are in your evaluation.</a:t>
            </a:r>
            <a:endParaRPr lang="de-DE" altLang="de-DE" sz="28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AAEAF43C-73D7-4855-BBC3-E38883B4EF0D}"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crossing</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finish </a:t>
            </a:r>
            <a:r>
              <a:rPr lang="de-DE" altLang="de-DE" sz="2400" dirty="0" err="1">
                <a:solidFill>
                  <a:srgbClr val="333333"/>
                </a:solidFill>
                <a:latin typeface="Calibri Light"/>
              </a:rPr>
              <a:t>line</a:t>
            </a:r>
            <a:r>
              <a:rPr lang="de-DE" altLang="de-DE" sz="2400" dirty="0">
                <a:solidFill>
                  <a:srgbClr val="333333"/>
                </a:solidFill>
                <a:latin typeface="Calibri Light"/>
              </a:rPr>
              <a:t> in a </a:t>
            </a:r>
            <a:r>
              <a:rPr lang="de-DE" altLang="de-DE" sz="2400" dirty="0" err="1">
                <a:solidFill>
                  <a:srgbClr val="333333"/>
                </a:solidFill>
                <a:latin typeface="Calibri Light"/>
              </a:rPr>
              <a:t>marathon</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angry</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shouting</a:t>
            </a:r>
            <a:r>
              <a:rPr lang="de-DE" altLang="de-DE" sz="2400" dirty="0">
                <a:solidFill>
                  <a:srgbClr val="333333"/>
                </a:solidFill>
                <a:latin typeface="Calibri Light"/>
              </a:rPr>
              <a:t> </a:t>
            </a:r>
            <a:r>
              <a:rPr lang="de-DE" altLang="de-DE" sz="2400" dirty="0" err="1">
                <a:solidFill>
                  <a:srgbClr val="333333"/>
                </a:solidFill>
                <a:latin typeface="Calibri Light"/>
              </a:rPr>
              <a:t>for</a:t>
            </a:r>
            <a:r>
              <a:rPr lang="de-DE" altLang="de-DE" sz="2400" dirty="0">
                <a:solidFill>
                  <a:srgbClr val="333333"/>
                </a:solidFill>
                <a:latin typeface="Calibri Light"/>
              </a:rPr>
              <a:t> </a:t>
            </a:r>
            <a:r>
              <a:rPr lang="de-DE" altLang="de-DE" sz="2400" dirty="0" err="1">
                <a:solidFill>
                  <a:srgbClr val="333333"/>
                </a:solidFill>
                <a:latin typeface="Calibri Light"/>
              </a:rPr>
              <a:t>help</a:t>
            </a:r>
            <a:r>
              <a:rPr lang="de-DE" altLang="de-DE" sz="2400" dirty="0">
                <a:solidFill>
                  <a:srgbClr val="333333"/>
                </a:solidFill>
                <a:latin typeface="Calibri Light"/>
              </a:rPr>
              <a:t> </a:t>
            </a:r>
            <a:r>
              <a:rPr lang="de-DE" altLang="de-DE" sz="2400" dirty="0" err="1">
                <a:solidFill>
                  <a:srgbClr val="333333"/>
                </a:solidFill>
                <a:latin typeface="Calibri Light"/>
              </a:rPr>
              <a:t>because</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shirt</a:t>
            </a:r>
            <a:r>
              <a:rPr lang="de-DE" altLang="de-DE" sz="2400" dirty="0">
                <a:solidFill>
                  <a:srgbClr val="333333"/>
                </a:solidFill>
                <a:latin typeface="Calibri Light"/>
              </a:rPr>
              <a:t> was </a:t>
            </a:r>
            <a:r>
              <a:rPr lang="de-DE" altLang="de-DE" sz="2400" dirty="0" err="1">
                <a:solidFill>
                  <a:srgbClr val="333333"/>
                </a:solidFill>
                <a:latin typeface="Calibri Light"/>
              </a:rPr>
              <a:t>stolen</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worshipping</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sun</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27</a:t>
            </a:fld>
            <a:endParaRPr lang="de-DE" alt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5"/>
          <p:cNvSpPr txBox="1">
            <a:spLocks noChangeArrowheads="1"/>
          </p:cNvSpPr>
          <p:nvPr/>
        </p:nvSpPr>
        <p:spPr bwMode="auto">
          <a:xfrm>
            <a:off x="985019" y="5220055"/>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a:solidFill>
                  <a:srgbClr val="333333"/>
                </a:solidFill>
                <a:latin typeface="Calibri Light"/>
              </a:rPr>
              <a:t>Please read the acknowledgement at the end of the presentation. </a:t>
            </a:r>
          </a:p>
        </p:txBody>
      </p:sp>
      <p:sp>
        <p:nvSpPr>
          <p:cNvPr id="60421"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a:t>
            </a:r>
            <a:r>
              <a:rPr lang="de-DE" altLang="de-DE" sz="2400" dirty="0" err="1">
                <a:latin typeface="Calibri Light"/>
              </a:rPr>
              <a:t>is</a:t>
            </a:r>
            <a:r>
              <a:rPr lang="de-DE" altLang="de-DE" sz="2400" dirty="0">
                <a:latin typeface="Calibri Light"/>
              </a:rPr>
              <a:t> </a:t>
            </a:r>
            <a:r>
              <a:rPr lang="de-DE" altLang="de-DE" sz="2400" dirty="0" err="1">
                <a:latin typeface="Calibri Light"/>
              </a:rPr>
              <a:t>crossing</a:t>
            </a:r>
            <a:r>
              <a:rPr lang="de-DE" altLang="de-DE" sz="2400" dirty="0">
                <a:latin typeface="Calibri Light"/>
              </a:rPr>
              <a:t> </a:t>
            </a:r>
            <a:r>
              <a:rPr lang="de-DE" altLang="de-DE" sz="2400" dirty="0" err="1">
                <a:latin typeface="Calibri Light"/>
              </a:rPr>
              <a:t>the</a:t>
            </a:r>
            <a:r>
              <a:rPr lang="de-DE" altLang="de-DE" sz="2400" dirty="0">
                <a:latin typeface="Calibri Light"/>
              </a:rPr>
              <a:t> finish </a:t>
            </a:r>
            <a:r>
              <a:rPr lang="de-DE" altLang="de-DE" sz="2400" dirty="0" err="1">
                <a:latin typeface="Calibri Light"/>
              </a:rPr>
              <a:t>line</a:t>
            </a:r>
            <a:r>
              <a:rPr lang="de-DE" altLang="de-DE" sz="2400" dirty="0">
                <a:latin typeface="Calibri Light"/>
              </a:rPr>
              <a:t> in a </a:t>
            </a:r>
            <a:r>
              <a:rPr lang="de-DE" altLang="de-DE" sz="2400" dirty="0" err="1">
                <a:latin typeface="Calibri Light"/>
              </a:rPr>
              <a:t>marathon</a:t>
            </a:r>
            <a:endParaRPr lang="de-DE" altLang="de-DE" sz="2400" dirty="0">
              <a:latin typeface="Calibri Light"/>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 </a:t>
            </a:r>
            <a:r>
              <a:rPr lang="de-DE" altLang="de-DE" sz="2400" dirty="0" err="1">
                <a:solidFill>
                  <a:srgbClr val="004992"/>
                </a:solidFill>
                <a:latin typeface="Calibri Light"/>
              </a:rPr>
              <a:t>is</a:t>
            </a:r>
            <a:r>
              <a:rPr lang="de-DE" altLang="de-DE" sz="2400" dirty="0">
                <a:solidFill>
                  <a:srgbClr val="004992"/>
                </a:solidFill>
                <a:latin typeface="Calibri Light"/>
              </a:rPr>
              <a:t> </a:t>
            </a:r>
            <a:r>
              <a:rPr lang="de-DE" altLang="de-DE" sz="2400" dirty="0" err="1">
                <a:solidFill>
                  <a:srgbClr val="004992"/>
                </a:solidFill>
                <a:latin typeface="Calibri Light"/>
              </a:rPr>
              <a:t>angry</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a:t>
            </a:r>
            <a:r>
              <a:rPr lang="de-DE" altLang="de-DE" sz="2400" dirty="0" err="1">
                <a:latin typeface="Calibri Light"/>
              </a:rPr>
              <a:t>is</a:t>
            </a:r>
            <a:r>
              <a:rPr lang="de-DE" altLang="de-DE" sz="2400" dirty="0">
                <a:latin typeface="Calibri Light"/>
              </a:rPr>
              <a:t> </a:t>
            </a:r>
            <a:r>
              <a:rPr lang="de-DE" altLang="de-DE" sz="2400" dirty="0" err="1">
                <a:latin typeface="Calibri Light"/>
              </a:rPr>
              <a:t>shouting</a:t>
            </a:r>
            <a:r>
              <a:rPr lang="de-DE" altLang="de-DE" sz="2400" dirty="0">
                <a:latin typeface="Calibri Light"/>
              </a:rPr>
              <a:t> </a:t>
            </a:r>
            <a:r>
              <a:rPr lang="de-DE" altLang="de-DE" sz="2400" dirty="0" err="1">
                <a:latin typeface="Calibri Light"/>
              </a:rPr>
              <a:t>for</a:t>
            </a:r>
            <a:r>
              <a:rPr lang="de-DE" altLang="de-DE" sz="2400" dirty="0">
                <a:latin typeface="Calibri Light"/>
              </a:rPr>
              <a:t> </a:t>
            </a:r>
            <a:r>
              <a:rPr lang="de-DE" altLang="de-DE" sz="2400" dirty="0" err="1">
                <a:latin typeface="Calibri Light"/>
              </a:rPr>
              <a:t>help</a:t>
            </a:r>
            <a:r>
              <a:rPr lang="de-DE" altLang="de-DE" sz="2400" dirty="0">
                <a:latin typeface="Calibri Light"/>
              </a:rPr>
              <a:t> </a:t>
            </a:r>
            <a:r>
              <a:rPr lang="de-DE" altLang="de-DE" sz="2400" dirty="0" err="1">
                <a:latin typeface="Calibri Light"/>
              </a:rPr>
              <a:t>because</a:t>
            </a:r>
            <a:r>
              <a:rPr lang="de-DE" altLang="de-DE" sz="2400" dirty="0">
                <a:latin typeface="Calibri Light"/>
              </a:rPr>
              <a:t> </a:t>
            </a:r>
            <a:r>
              <a:rPr lang="de-DE" altLang="de-DE" sz="2400" dirty="0" err="1">
                <a:latin typeface="Calibri Light"/>
              </a:rPr>
              <a:t>his</a:t>
            </a:r>
            <a:r>
              <a:rPr lang="de-DE" altLang="de-DE" sz="2400" dirty="0">
                <a:latin typeface="Calibri Light"/>
              </a:rPr>
              <a:t> </a:t>
            </a:r>
            <a:r>
              <a:rPr lang="de-DE" altLang="de-DE" sz="2400" dirty="0" err="1">
                <a:latin typeface="Calibri Light"/>
              </a:rPr>
              <a:t>shirt</a:t>
            </a:r>
            <a:r>
              <a:rPr lang="de-DE" altLang="de-DE" sz="2400" dirty="0">
                <a:latin typeface="Calibri Light"/>
              </a:rPr>
              <a:t> was </a:t>
            </a:r>
            <a:r>
              <a:rPr lang="de-DE" altLang="de-DE" sz="2400" dirty="0" err="1">
                <a:latin typeface="Calibri Light"/>
              </a:rPr>
              <a:t>stolen</a:t>
            </a:r>
            <a:endParaRPr lang="de-DE" altLang="de-DE" sz="2400" dirty="0">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a:t>
            </a:r>
            <a:r>
              <a:rPr lang="de-DE" altLang="de-DE" sz="2400" dirty="0" err="1">
                <a:latin typeface="Calibri Light"/>
              </a:rPr>
              <a:t>is</a:t>
            </a:r>
            <a:r>
              <a:rPr lang="de-DE" altLang="de-DE" sz="2400" dirty="0">
                <a:latin typeface="Calibri Light"/>
              </a:rPr>
              <a:t> </a:t>
            </a:r>
            <a:r>
              <a:rPr lang="de-DE" altLang="de-DE" sz="2400" dirty="0" err="1">
                <a:latin typeface="Calibri Light"/>
              </a:rPr>
              <a:t>worshipping</a:t>
            </a:r>
            <a:r>
              <a:rPr lang="de-DE" altLang="de-DE" sz="2400" dirty="0">
                <a:latin typeface="Calibri Light"/>
              </a:rPr>
              <a:t> </a:t>
            </a:r>
            <a:r>
              <a:rPr lang="de-DE" altLang="de-DE" sz="2400" dirty="0" err="1">
                <a:latin typeface="Calibri Light"/>
              </a:rPr>
              <a:t>the</a:t>
            </a:r>
            <a:r>
              <a:rPr lang="de-DE" altLang="de-DE" sz="2400" dirty="0">
                <a:latin typeface="Calibri Light"/>
              </a:rPr>
              <a:t> </a:t>
            </a:r>
            <a:r>
              <a:rPr lang="de-DE" altLang="de-DE" sz="2400" dirty="0" err="1">
                <a:latin typeface="Calibri Light"/>
              </a:rPr>
              <a:t>sun</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28</a:t>
            </a:fld>
            <a:endParaRPr lang="de-DE" altLang="de-DE"/>
          </a:p>
        </p:txBody>
      </p:sp>
      <p:pic>
        <p:nvPicPr>
          <p:cNvPr id="8" name="Picture 7"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Anger!</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 final </a:t>
            </a:r>
            <a:r>
              <a:rPr lang="de-DE" altLang="de-DE" sz="2400" dirty="0" err="1">
                <a:solidFill>
                  <a:srgbClr val="333333"/>
                </a:solidFill>
                <a:latin typeface="Calibri Light"/>
              </a:rPr>
              <a:t>pleading</a:t>
            </a:r>
            <a:r>
              <a:rPr lang="de-DE" altLang="de-DE" sz="2400" dirty="0">
                <a:solidFill>
                  <a:srgbClr val="333333"/>
                </a:solidFill>
                <a:latin typeface="Calibri Light"/>
              </a:rPr>
              <a:t> in </a:t>
            </a:r>
            <a:r>
              <a:rPr lang="de-DE" altLang="de-DE" sz="2400" dirty="0" err="1">
                <a:solidFill>
                  <a:srgbClr val="333333"/>
                </a:solidFill>
                <a:latin typeface="Calibri Light"/>
              </a:rPr>
              <a:t>court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Labor </a:t>
            </a:r>
            <a:r>
              <a:rPr lang="de-DE" altLang="de-DE" sz="2400" dirty="0" err="1">
                <a:solidFill>
                  <a:srgbClr val="333333"/>
                </a:solidFill>
                <a:latin typeface="Calibri Light"/>
              </a:rPr>
              <a:t>leader</a:t>
            </a:r>
            <a:r>
              <a:rPr lang="de-DE" altLang="de-DE" sz="2400" dirty="0">
                <a:solidFill>
                  <a:srgbClr val="333333"/>
                </a:solidFill>
                <a:latin typeface="Calibri Light"/>
              </a:rPr>
              <a:t> </a:t>
            </a:r>
            <a:r>
              <a:rPr lang="de-DE" altLang="de-DE" sz="2400" dirty="0" err="1">
                <a:solidFill>
                  <a:srgbClr val="333333"/>
                </a:solidFill>
                <a:latin typeface="Calibri Light"/>
              </a:rPr>
              <a:t>speaks</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comrades</a:t>
            </a:r>
            <a:r>
              <a:rPr lang="de-DE" altLang="de-DE" sz="2400" dirty="0">
                <a:solidFill>
                  <a:srgbClr val="333333"/>
                </a:solidFill>
                <a:latin typeface="Calibri Light"/>
              </a:rPr>
              <a:t> (in </a:t>
            </a:r>
            <a:r>
              <a:rPr lang="de-DE" altLang="de-DE" sz="2400" dirty="0" err="1">
                <a:solidFill>
                  <a:srgbClr val="333333"/>
                </a:solidFill>
                <a:latin typeface="Calibri Light"/>
              </a:rPr>
              <a:t>the</a:t>
            </a:r>
            <a:r>
              <a:rPr lang="de-DE" altLang="de-DE" sz="2400" dirty="0">
                <a:solidFill>
                  <a:srgbClr val="333333"/>
                </a:solidFill>
                <a:latin typeface="Calibri Light"/>
              </a:rPr>
              <a:t> 20s)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Fight in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market</a:t>
            </a:r>
            <a:r>
              <a:rPr lang="de-DE" altLang="de-DE" sz="2400" dirty="0">
                <a:solidFill>
                  <a:srgbClr val="333333"/>
                </a:solidFill>
                <a:latin typeface="Calibri Light"/>
              </a:rPr>
              <a:t> </a:t>
            </a:r>
            <a:r>
              <a:rPr lang="de-DE" altLang="de-DE" sz="2400" dirty="0" err="1">
                <a:solidFill>
                  <a:srgbClr val="333333"/>
                </a:solidFill>
                <a:latin typeface="Calibri Light"/>
              </a:rPr>
              <a:t>place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en-GB" altLang="de-DE" sz="2400" dirty="0">
                <a:solidFill>
                  <a:srgbClr val="333333"/>
                </a:solidFill>
                <a:latin typeface="Calibri Light"/>
              </a:rPr>
              <a:t>Musician singing a love song</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29</a:t>
            </a:fld>
            <a:endParaRPr lang="de-DE" altLang="de-DE"/>
          </a:p>
        </p:txBody>
      </p:sp>
      <p:pic>
        <p:nvPicPr>
          <p:cNvPr id="8"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A final </a:t>
            </a:r>
            <a:r>
              <a:rPr lang="de-DE" altLang="de-DE" sz="2400" dirty="0" err="1">
                <a:solidFill>
                  <a:srgbClr val="333333"/>
                </a:solidFill>
                <a:latin typeface="Calibri Light"/>
              </a:rPr>
              <a:t>pleading</a:t>
            </a:r>
            <a:r>
              <a:rPr lang="de-DE" altLang="de-DE" sz="2400" dirty="0">
                <a:solidFill>
                  <a:srgbClr val="333333"/>
                </a:solidFill>
                <a:latin typeface="Calibri Light"/>
              </a:rPr>
              <a:t> in </a:t>
            </a:r>
            <a:r>
              <a:rPr lang="de-DE" altLang="de-DE" sz="2400" dirty="0" err="1">
                <a:solidFill>
                  <a:srgbClr val="333333"/>
                </a:solidFill>
                <a:latin typeface="Calibri Light"/>
              </a:rPr>
              <a:t>court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Labor </a:t>
            </a:r>
            <a:r>
              <a:rPr lang="de-DE" altLang="de-DE" sz="2400" dirty="0" err="1">
                <a:solidFill>
                  <a:srgbClr val="333333"/>
                </a:solidFill>
                <a:latin typeface="Calibri Light"/>
              </a:rPr>
              <a:t>leader</a:t>
            </a:r>
            <a:r>
              <a:rPr lang="de-DE" altLang="de-DE" sz="2400" dirty="0">
                <a:solidFill>
                  <a:srgbClr val="333333"/>
                </a:solidFill>
                <a:latin typeface="Calibri Light"/>
              </a:rPr>
              <a:t> </a:t>
            </a:r>
            <a:r>
              <a:rPr lang="de-DE" altLang="de-DE" sz="2400" dirty="0" err="1">
                <a:solidFill>
                  <a:srgbClr val="333333"/>
                </a:solidFill>
                <a:latin typeface="Calibri Light"/>
              </a:rPr>
              <a:t>speaks</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comrades</a:t>
            </a:r>
            <a:r>
              <a:rPr lang="de-DE" altLang="de-DE" sz="2400" dirty="0">
                <a:solidFill>
                  <a:srgbClr val="333333"/>
                </a:solidFill>
                <a:latin typeface="Calibri Light"/>
              </a:rPr>
              <a:t> (in </a:t>
            </a:r>
            <a:r>
              <a:rPr lang="de-DE" altLang="de-DE" sz="2400" dirty="0" err="1">
                <a:solidFill>
                  <a:srgbClr val="333333"/>
                </a:solidFill>
                <a:latin typeface="Calibri Light"/>
              </a:rPr>
              <a:t>the</a:t>
            </a:r>
            <a:r>
              <a:rPr lang="de-DE" altLang="de-DE" sz="2400" dirty="0">
                <a:solidFill>
                  <a:srgbClr val="333333"/>
                </a:solidFill>
                <a:latin typeface="Calibri Light"/>
              </a:rPr>
              <a:t> 20s)</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Fight in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market</a:t>
            </a:r>
            <a:r>
              <a:rPr lang="de-DE" altLang="de-DE" sz="2400" dirty="0">
                <a:solidFill>
                  <a:srgbClr val="333333"/>
                </a:solidFill>
                <a:latin typeface="Calibri Light"/>
              </a:rPr>
              <a:t> </a:t>
            </a:r>
            <a:r>
              <a:rPr lang="de-DE" altLang="de-DE" sz="2400" dirty="0" err="1">
                <a:solidFill>
                  <a:srgbClr val="333333"/>
                </a:solidFill>
                <a:latin typeface="Calibri Light"/>
              </a:rPr>
              <a:t>place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en-GB" altLang="de-DE" sz="2400" dirty="0">
                <a:solidFill>
                  <a:srgbClr val="004992"/>
                </a:solidFill>
                <a:latin typeface="Calibri Light"/>
              </a:rPr>
              <a:t>Musician singing a love song</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30</a:t>
            </a:fld>
            <a:endParaRPr lang="de-DE" altLang="de-DE"/>
          </a:p>
        </p:txBody>
      </p:sp>
      <p:pic>
        <p:nvPicPr>
          <p:cNvPr id="7" name="Picture 6"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Passion!</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Snapshot </a:t>
            </a:r>
            <a:r>
              <a:rPr lang="de-DE" altLang="de-DE" sz="2400" dirty="0" err="1">
                <a:solidFill>
                  <a:srgbClr val="333333"/>
                </a:solidFill>
                <a:latin typeface="Calibri Light"/>
              </a:rPr>
              <a:t>of</a:t>
            </a:r>
            <a:r>
              <a:rPr lang="de-DE" altLang="de-DE" sz="2400" dirty="0">
                <a:solidFill>
                  <a:srgbClr val="333333"/>
                </a:solidFill>
                <a:latin typeface="Calibri Light"/>
              </a:rPr>
              <a:t> a </a:t>
            </a:r>
            <a:r>
              <a:rPr lang="de-DE" altLang="de-DE" sz="2400" dirty="0" err="1">
                <a:solidFill>
                  <a:srgbClr val="333333"/>
                </a:solidFill>
                <a:latin typeface="Calibri Light"/>
              </a:rPr>
              <a:t>sought</a:t>
            </a:r>
            <a:r>
              <a:rPr lang="de-DE" altLang="de-DE" sz="2400" dirty="0">
                <a:solidFill>
                  <a:srgbClr val="333333"/>
                </a:solidFill>
                <a:latin typeface="Calibri Light"/>
              </a:rPr>
              <a:t>-after African war-</a:t>
            </a:r>
            <a:r>
              <a:rPr lang="de-DE" altLang="de-DE" sz="2400" dirty="0" err="1">
                <a:solidFill>
                  <a:srgbClr val="333333"/>
                </a:solidFill>
                <a:latin typeface="Calibri Light"/>
              </a:rPr>
              <a:t>criminal</a:t>
            </a:r>
            <a:r>
              <a:rPr lang="de-DE" altLang="de-DE" sz="2400" dirty="0">
                <a:solidFill>
                  <a:srgbClr val="333333"/>
                </a:solidFill>
                <a:latin typeface="Calibri Light"/>
              </a:rPr>
              <a:t> (General </a:t>
            </a:r>
            <a:r>
              <a:rPr lang="de-DE" altLang="de-DE" sz="2400" dirty="0" err="1">
                <a:solidFill>
                  <a:srgbClr val="333333"/>
                </a:solidFill>
                <a:latin typeface="Calibri Light"/>
              </a:rPr>
              <a:t>Dbeki</a:t>
            </a:r>
            <a:r>
              <a:rPr lang="de-DE" altLang="de-DE" sz="2400" dirty="0">
                <a:solidFill>
                  <a:srgbClr val="333333"/>
                </a:solidFill>
                <a:latin typeface="Calibri Light"/>
              </a:rPr>
              <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running</a:t>
            </a:r>
            <a:r>
              <a:rPr lang="de-DE" altLang="de-DE" sz="2400" dirty="0">
                <a:solidFill>
                  <a:srgbClr val="333333"/>
                </a:solidFill>
                <a:latin typeface="Calibri Light"/>
              </a:rPr>
              <a:t> </a:t>
            </a:r>
            <a:r>
              <a:rPr lang="de-DE" altLang="de-DE" sz="2400">
                <a:solidFill>
                  <a:srgbClr val="333333"/>
                </a:solidFill>
                <a:latin typeface="Calibri Light"/>
              </a:rPr>
              <a:t>a marathon</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Desperate </a:t>
            </a:r>
            <a:r>
              <a:rPr lang="de-DE" altLang="de-DE" sz="2400" dirty="0">
                <a:solidFill>
                  <a:srgbClr val="333333"/>
                </a:solidFill>
                <a:latin typeface="Calibri Light"/>
              </a:rPr>
              <a:t>blind 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US </a:t>
            </a:r>
            <a:r>
              <a:rPr lang="de-DE" altLang="de-DE" sz="2400" dirty="0" err="1">
                <a:solidFill>
                  <a:srgbClr val="333333"/>
                </a:solidFill>
                <a:latin typeface="Calibri Light"/>
              </a:rPr>
              <a:t>politician</a:t>
            </a:r>
            <a:r>
              <a:rPr lang="de-DE" altLang="de-DE" sz="2400" dirty="0">
                <a:solidFill>
                  <a:srgbClr val="333333"/>
                </a:solidFill>
                <a:latin typeface="Calibri Light"/>
              </a:rPr>
              <a:t> </a:t>
            </a:r>
            <a:r>
              <a:rPr lang="de-DE" altLang="de-DE" sz="2400" dirty="0" err="1">
                <a:solidFill>
                  <a:srgbClr val="333333"/>
                </a:solidFill>
                <a:latin typeface="Calibri Light"/>
              </a:rPr>
              <a:t>while</a:t>
            </a:r>
            <a:r>
              <a:rPr lang="de-DE" altLang="de-DE" sz="2400" dirty="0">
                <a:solidFill>
                  <a:srgbClr val="333333"/>
                </a:solidFill>
                <a:latin typeface="Calibri Light"/>
              </a:rPr>
              <a:t> </a:t>
            </a:r>
            <a:r>
              <a:rPr lang="de-DE" altLang="de-DE" sz="2400" dirty="0" err="1">
                <a:solidFill>
                  <a:srgbClr val="333333"/>
                </a:solidFill>
                <a:latin typeface="Calibri Light"/>
              </a:rPr>
              <a:t>jogging</a:t>
            </a:r>
            <a:r>
              <a:rPr lang="de-DE" altLang="de-DE" sz="2400" dirty="0">
                <a:solidFill>
                  <a:srgbClr val="333333"/>
                </a:solidFill>
                <a:latin typeface="Calibri Light"/>
              </a:rPr>
              <a:t> </a:t>
            </a:r>
            <a:r>
              <a:rPr lang="de-DE" altLang="de-DE" sz="2400" dirty="0" err="1">
                <a:solidFill>
                  <a:srgbClr val="333333"/>
                </a:solidFill>
                <a:latin typeface="Calibri Light"/>
              </a:rPr>
              <a:t>amongst</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bodyguards</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31</a:t>
            </a:fld>
            <a:endParaRPr lang="de-DE" altLang="de-DE"/>
          </a:p>
        </p:txBody>
      </p:sp>
      <p:pic>
        <p:nvPicPr>
          <p:cNvPr id="8"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Snapshot </a:t>
            </a:r>
            <a:r>
              <a:rPr lang="de-DE" altLang="de-DE" sz="2400" dirty="0" err="1">
                <a:solidFill>
                  <a:srgbClr val="333333"/>
                </a:solidFill>
                <a:latin typeface="Calibri Light"/>
              </a:rPr>
              <a:t>of</a:t>
            </a:r>
            <a:r>
              <a:rPr lang="de-DE" altLang="de-DE" sz="2400" dirty="0">
                <a:solidFill>
                  <a:srgbClr val="333333"/>
                </a:solidFill>
                <a:latin typeface="Calibri Light"/>
              </a:rPr>
              <a:t> a </a:t>
            </a:r>
            <a:r>
              <a:rPr lang="de-DE" altLang="de-DE" sz="2400" dirty="0" err="1">
                <a:solidFill>
                  <a:srgbClr val="333333"/>
                </a:solidFill>
                <a:latin typeface="Calibri Light"/>
              </a:rPr>
              <a:t>sought</a:t>
            </a:r>
            <a:r>
              <a:rPr lang="de-DE" altLang="de-DE" sz="2400" dirty="0">
                <a:solidFill>
                  <a:srgbClr val="333333"/>
                </a:solidFill>
                <a:latin typeface="Calibri Light"/>
              </a:rPr>
              <a:t>-after African war-</a:t>
            </a:r>
            <a:r>
              <a:rPr lang="de-DE" altLang="de-DE" sz="2400" dirty="0" err="1">
                <a:solidFill>
                  <a:srgbClr val="333333"/>
                </a:solidFill>
                <a:latin typeface="Calibri Light"/>
              </a:rPr>
              <a:t>criminal</a:t>
            </a:r>
            <a:r>
              <a:rPr lang="de-DE" altLang="de-DE" sz="2400" dirty="0">
                <a:solidFill>
                  <a:srgbClr val="333333"/>
                </a:solidFill>
                <a:latin typeface="Calibri Light"/>
              </a:rPr>
              <a:t> (General </a:t>
            </a:r>
            <a:r>
              <a:rPr lang="de-DE" altLang="de-DE" sz="2400" dirty="0" err="1">
                <a:solidFill>
                  <a:srgbClr val="333333"/>
                </a:solidFill>
                <a:latin typeface="Calibri Light"/>
              </a:rPr>
              <a:t>Dbeki</a:t>
            </a:r>
            <a:r>
              <a:rPr lang="de-DE" altLang="de-DE" sz="2400" dirty="0">
                <a:solidFill>
                  <a:srgbClr val="333333"/>
                </a:solidFill>
                <a:latin typeface="Calibri Light"/>
              </a:rPr>
              <a: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 running a marathon</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Desperate blind man</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US </a:t>
            </a:r>
            <a:r>
              <a:rPr lang="de-DE" altLang="de-DE" sz="2400" dirty="0" err="1">
                <a:solidFill>
                  <a:srgbClr val="333333"/>
                </a:solidFill>
                <a:latin typeface="Calibri Light"/>
              </a:rPr>
              <a:t>politician</a:t>
            </a:r>
            <a:r>
              <a:rPr lang="de-DE" altLang="de-DE" sz="2400" dirty="0">
                <a:solidFill>
                  <a:srgbClr val="333333"/>
                </a:solidFill>
                <a:latin typeface="Calibri Light"/>
              </a:rPr>
              <a:t> </a:t>
            </a:r>
            <a:r>
              <a:rPr lang="de-DE" altLang="de-DE" sz="2400" dirty="0" err="1">
                <a:solidFill>
                  <a:srgbClr val="333333"/>
                </a:solidFill>
                <a:latin typeface="Calibri Light"/>
              </a:rPr>
              <a:t>while</a:t>
            </a:r>
            <a:r>
              <a:rPr lang="de-DE" altLang="de-DE" sz="2400" dirty="0">
                <a:solidFill>
                  <a:srgbClr val="333333"/>
                </a:solidFill>
                <a:latin typeface="Calibri Light"/>
              </a:rPr>
              <a:t> </a:t>
            </a:r>
            <a:r>
              <a:rPr lang="de-DE" altLang="de-DE" sz="2400" dirty="0" err="1">
                <a:solidFill>
                  <a:srgbClr val="333333"/>
                </a:solidFill>
                <a:latin typeface="Calibri Light"/>
              </a:rPr>
              <a:t>jogging</a:t>
            </a:r>
            <a:r>
              <a:rPr lang="de-DE" altLang="de-DE" sz="2400" dirty="0">
                <a:solidFill>
                  <a:srgbClr val="333333"/>
                </a:solidFill>
                <a:latin typeface="Calibri Light"/>
              </a:rPr>
              <a:t> </a:t>
            </a:r>
            <a:r>
              <a:rPr lang="de-DE" altLang="de-DE" sz="2400" dirty="0" err="1">
                <a:solidFill>
                  <a:srgbClr val="333333"/>
                </a:solidFill>
                <a:latin typeface="Calibri Light"/>
              </a:rPr>
              <a:t>amongst</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bodyguards</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32</a:t>
            </a:fld>
            <a:endParaRPr lang="de-DE" altLang="de-DE"/>
          </a:p>
        </p:txBody>
      </p:sp>
      <p:pic>
        <p:nvPicPr>
          <p:cNvPr id="6" name="Picture 5"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Player signing to his team</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Blind Monk</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Suspicious look</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Archery</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33</a:t>
            </a:fld>
            <a:endParaRPr lang="de-DE" altLang="de-DE"/>
          </a:p>
        </p:txBody>
      </p:sp>
      <p:pic>
        <p:nvPicPr>
          <p:cNvPr id="8"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Player signing to his team</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Blind Monk</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Suspicious look</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Archery</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34</a:t>
            </a:fld>
            <a:endParaRPr lang="de-DE" altLang="de-DE"/>
          </a:p>
        </p:txBody>
      </p:sp>
      <p:pic>
        <p:nvPicPr>
          <p:cNvPr id="7" name="Picture 6"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Concentration!</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Ordering</a:t>
            </a:r>
            <a:r>
              <a:rPr lang="de-DE" altLang="de-DE" sz="2400" dirty="0">
                <a:solidFill>
                  <a:srgbClr val="333333"/>
                </a:solidFill>
                <a:latin typeface="Calibri Light"/>
              </a:rPr>
              <a:t> </a:t>
            </a:r>
            <a:r>
              <a:rPr lang="de-DE" altLang="de-DE" sz="2400" dirty="0" err="1">
                <a:solidFill>
                  <a:srgbClr val="333333"/>
                </a:solidFill>
                <a:latin typeface="Calibri Light"/>
              </a:rPr>
              <a:t>beverages</a:t>
            </a:r>
            <a:r>
              <a:rPr lang="de-DE" altLang="de-DE" sz="2400" dirty="0">
                <a:solidFill>
                  <a:srgbClr val="333333"/>
                </a:solidFill>
                <a:latin typeface="Calibri Light"/>
              </a:rPr>
              <a:t> at </a:t>
            </a:r>
            <a:r>
              <a:rPr lang="de-DE" altLang="de-DE" sz="2400" dirty="0" err="1">
                <a:solidFill>
                  <a:srgbClr val="333333"/>
                </a:solidFill>
                <a:latin typeface="Calibri Light"/>
              </a:rPr>
              <a:t>the</a:t>
            </a:r>
            <a:r>
              <a:rPr lang="de-DE" altLang="de-DE" sz="2400" dirty="0">
                <a:solidFill>
                  <a:srgbClr val="333333"/>
                </a:solidFill>
                <a:latin typeface="Calibri Light"/>
              </a:rPr>
              <a:t> bar</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Coach </a:t>
            </a:r>
            <a:r>
              <a:rPr lang="de-DE" altLang="de-DE" sz="2400" dirty="0" err="1">
                <a:solidFill>
                  <a:srgbClr val="333333"/>
                </a:solidFill>
                <a:latin typeface="Calibri Light"/>
              </a:rPr>
              <a:t>encourages</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team</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Enraged </a:t>
            </a:r>
            <a:r>
              <a:rPr lang="de-DE" altLang="de-DE" sz="2400" dirty="0" err="1">
                <a:solidFill>
                  <a:srgbClr val="333333"/>
                </a:solidFill>
                <a:latin typeface="Calibri Light"/>
              </a:rPr>
              <a:t>broker</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Man </a:t>
            </a:r>
            <a:r>
              <a:rPr lang="de-DE" altLang="de-DE" sz="2400" dirty="0" err="1">
                <a:solidFill>
                  <a:srgbClr val="333333"/>
                </a:solidFill>
                <a:latin typeface="Calibri Light"/>
              </a:rPr>
              <a:t>picks</a:t>
            </a:r>
            <a:r>
              <a:rPr lang="de-DE" altLang="de-DE" sz="2400" dirty="0">
                <a:solidFill>
                  <a:srgbClr val="333333"/>
                </a:solidFill>
                <a:latin typeface="Calibri Light"/>
              </a:rPr>
              <a:t> a </a:t>
            </a:r>
            <a:r>
              <a:rPr lang="de-DE" altLang="de-DE" sz="2400" dirty="0" err="1">
                <a:solidFill>
                  <a:srgbClr val="333333"/>
                </a:solidFill>
                <a:latin typeface="Calibri Light"/>
              </a:rPr>
              <a:t>fight</a:t>
            </a: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35</a:t>
            </a:fld>
            <a:endParaRPr lang="de-DE" altLang="de-DE"/>
          </a:p>
        </p:txBody>
      </p:sp>
      <p:pic>
        <p:nvPicPr>
          <p:cNvPr id="8"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Calibri Light"/>
              </a:rPr>
              <a:t>Ordering</a:t>
            </a:r>
            <a:r>
              <a:rPr lang="de-DE" altLang="de-DE" sz="2400" dirty="0">
                <a:solidFill>
                  <a:srgbClr val="004992"/>
                </a:solidFill>
                <a:latin typeface="Calibri Light"/>
              </a:rPr>
              <a:t> </a:t>
            </a:r>
            <a:r>
              <a:rPr lang="de-DE" altLang="de-DE" sz="2400" dirty="0" err="1">
                <a:solidFill>
                  <a:srgbClr val="004992"/>
                </a:solidFill>
                <a:latin typeface="Calibri Light"/>
              </a:rPr>
              <a:t>beverages</a:t>
            </a:r>
            <a:r>
              <a:rPr lang="de-DE" altLang="de-DE" sz="2400" dirty="0">
                <a:solidFill>
                  <a:srgbClr val="004992"/>
                </a:solidFill>
                <a:latin typeface="Calibri Light"/>
              </a:rPr>
              <a:t> at </a:t>
            </a:r>
            <a:r>
              <a:rPr lang="de-DE" altLang="de-DE" sz="2400" dirty="0" err="1">
                <a:solidFill>
                  <a:srgbClr val="004992"/>
                </a:solidFill>
                <a:latin typeface="Calibri Light"/>
              </a:rPr>
              <a:t>the</a:t>
            </a:r>
            <a:r>
              <a:rPr lang="de-DE" altLang="de-DE" sz="2400" dirty="0">
                <a:solidFill>
                  <a:srgbClr val="004992"/>
                </a:solidFill>
                <a:latin typeface="Calibri Light"/>
              </a:rPr>
              <a:t> bar</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004992"/>
                </a:solidFill>
                <a:latin typeface="Calibri Light"/>
              </a:rPr>
              <a:t>C</a:t>
            </a:r>
            <a:r>
              <a:rPr lang="de-DE" altLang="de-DE" sz="2400" dirty="0">
                <a:solidFill>
                  <a:srgbClr val="333333"/>
                </a:solidFill>
                <a:latin typeface="Calibri Light"/>
              </a:rPr>
              <a:t>oach encourages his team</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Enraged broker</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Man picks a fight</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36</a:t>
            </a:fld>
            <a:endParaRPr lang="de-DE" altLang="de-DE"/>
          </a:p>
        </p:txBody>
      </p:sp>
      <p:pic>
        <p:nvPicPr>
          <p:cNvPr id="6" name="Picture 5"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AAEAF43C-73D7-4855-BBC3-E38883B4EF0D}" type="slidenum">
              <a:rPr lang="de-DE" altLang="de-DE" smtClean="0"/>
              <a:pPr>
                <a:defRPr/>
              </a:pPr>
              <a:t>37</a:t>
            </a:fld>
            <a:endParaRPr lang="de-DE" altLang="de-DE"/>
          </a:p>
        </p:txBody>
      </p:sp>
      <p:sp>
        <p:nvSpPr>
          <p:cNvPr id="16" name="Textfeld 15"/>
          <p:cNvSpPr txBox="1"/>
          <p:nvPr/>
        </p:nvSpPr>
        <p:spPr>
          <a:xfrm>
            <a:off x="3558224" y="5115160"/>
            <a:ext cx="5761584" cy="1015663"/>
          </a:xfrm>
          <a:prstGeom prst="rect">
            <a:avLst/>
          </a:prstGeom>
          <a:noFill/>
        </p:spPr>
        <p:txBody>
          <a:bodyPr wrap="square" rtlCol="0">
            <a:no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sz="180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sz="180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28313881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5"/>
          <p:cNvSpPr txBox="1">
            <a:spLocks noChangeArrowheads="1"/>
          </p:cNvSpPr>
          <p:nvPr/>
        </p:nvSpPr>
        <p:spPr bwMode="auto">
          <a:xfrm>
            <a:off x="5486400" y="2660904"/>
            <a:ext cx="6263640" cy="3794760"/>
          </a:xfrm>
          <a:prstGeom prst="rect">
            <a:avLst/>
          </a:prstGeom>
          <a:noFill/>
          <a:ln w="9525">
            <a:noFill/>
            <a:miter lim="800000"/>
            <a:headEnd/>
            <a:tailEnd/>
          </a:ln>
        </p:spPr>
        <p:txBody>
          <a:bodyPr>
            <a:no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rPr>
              <a:t>Woman is eating maggots with disgust</a:t>
            </a: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rPr>
              <a:t>Embarrassed woman lowers her head</a:t>
            </a: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rPr>
              <a:t>Praying woman</a:t>
            </a: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rPr>
              <a:t>Woman enjoys someone else</a:t>
            </a:r>
            <a:r>
              <a:rPr lang="en-US" dirty="0">
                <a:solidFill>
                  <a:srgbClr val="333333"/>
                </a:solidFill>
                <a:latin typeface="Calibri Light"/>
              </a:rPr>
              <a:t>’</a:t>
            </a:r>
            <a:r>
              <a:rPr lang="de-DE" dirty="0">
                <a:solidFill>
                  <a:srgbClr val="333333"/>
                </a:solidFill>
                <a:latin typeface="Calibri Light"/>
              </a:rPr>
              <a:t>s </a:t>
            </a:r>
            <a:r>
              <a:rPr lang="de-DE" dirty="0" err="1">
                <a:solidFill>
                  <a:srgbClr val="333333"/>
                </a:solidFill>
                <a:latin typeface="Calibri Light"/>
              </a:rPr>
              <a:t>misfortune</a:t>
            </a:r>
            <a:endParaRPr lang="en-GB"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38</a:t>
            </a:fld>
            <a:endParaRPr lang="de-DE" altLang="de-DE"/>
          </a:p>
        </p:txBody>
      </p:sp>
      <p:pic>
        <p:nvPicPr>
          <p:cNvPr id="8"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Woman is eating maggots with disgust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Embarrassed woman lowers her head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Praying woman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Woman enjoys someone else</a:t>
            </a:r>
            <a:r>
              <a:rPr lang="en-US" altLang="de-DE" sz="2400" dirty="0">
                <a:solidFill>
                  <a:srgbClr val="333333"/>
                </a:solidFill>
                <a:latin typeface="Calibri Light"/>
              </a:rPr>
              <a:t>’</a:t>
            </a:r>
            <a:r>
              <a:rPr lang="de-DE" altLang="de-DE" sz="2400" dirty="0">
                <a:solidFill>
                  <a:srgbClr val="333333"/>
                </a:solidFill>
                <a:latin typeface="Calibri Light"/>
              </a:rPr>
              <a:t>s </a:t>
            </a:r>
            <a:r>
              <a:rPr lang="de-DE" altLang="de-DE" sz="2400" dirty="0" err="1">
                <a:solidFill>
                  <a:srgbClr val="333333"/>
                </a:solidFill>
                <a:latin typeface="Calibri Light"/>
              </a:rPr>
              <a:t>misfortune</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39</a:t>
            </a:fld>
            <a:endParaRPr lang="de-DE" altLang="de-DE"/>
          </a:p>
        </p:txBody>
      </p:sp>
      <p:pic>
        <p:nvPicPr>
          <p:cNvPr id="7" name="Picture 6"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Disgust!</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Before</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punchup</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Reciting</a:t>
            </a:r>
            <a:r>
              <a:rPr lang="de-DE" altLang="de-DE" sz="2400" dirty="0">
                <a:solidFill>
                  <a:srgbClr val="333333"/>
                </a:solidFill>
                <a:latin typeface="Calibri Light"/>
              </a:rPr>
              <a:t> </a:t>
            </a:r>
            <a:r>
              <a:rPr lang="de-DE" altLang="de-DE" sz="2400" dirty="0" err="1">
                <a:solidFill>
                  <a:srgbClr val="333333"/>
                </a:solidFill>
                <a:latin typeface="Calibri Light"/>
              </a:rPr>
              <a:t>poet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Flirting</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Insulting</a:t>
            </a:r>
            <a:r>
              <a:rPr lang="de-DE" altLang="de-DE" sz="2400" dirty="0">
                <a:solidFill>
                  <a:srgbClr val="333333"/>
                </a:solidFill>
                <a:latin typeface="Calibri Light"/>
              </a:rPr>
              <a:t> </a:t>
            </a:r>
            <a:r>
              <a:rPr lang="de-DE" altLang="de-DE" sz="2400" dirty="0" err="1">
                <a:solidFill>
                  <a:srgbClr val="333333"/>
                </a:solidFill>
                <a:latin typeface="Calibri Light"/>
              </a:rPr>
              <a:t>gesture</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40</a:t>
            </a:fld>
            <a:endParaRPr lang="de-DE" altLang="de-DE"/>
          </a:p>
        </p:txBody>
      </p:sp>
      <p:pic>
        <p:nvPicPr>
          <p:cNvPr id="8"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err="1">
                <a:solidFill>
                  <a:srgbClr val="333333"/>
                </a:solidFill>
                <a:latin typeface="Calibri Light"/>
              </a:rPr>
              <a:t>Before</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punchup</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err="1">
                <a:solidFill>
                  <a:srgbClr val="333333"/>
                </a:solidFill>
                <a:latin typeface="Calibri Light"/>
              </a:rPr>
              <a:t>Reciting</a:t>
            </a:r>
            <a:r>
              <a:rPr lang="de-DE" altLang="de-DE" sz="2400" dirty="0">
                <a:solidFill>
                  <a:srgbClr val="333333"/>
                </a:solidFill>
                <a:latin typeface="Calibri Light"/>
              </a:rPr>
              <a:t> </a:t>
            </a:r>
            <a:r>
              <a:rPr lang="de-DE" altLang="de-DE" sz="2400" dirty="0" err="1">
                <a:solidFill>
                  <a:srgbClr val="333333"/>
                </a:solidFill>
                <a:latin typeface="Calibri Light"/>
              </a:rPr>
              <a:t>poet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Calibri Light"/>
              </a:rPr>
              <a:t>Flirting</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err="1">
                <a:solidFill>
                  <a:srgbClr val="333333"/>
                </a:solidFill>
                <a:latin typeface="Calibri Light"/>
              </a:rPr>
              <a:t>Insulting</a:t>
            </a:r>
            <a:r>
              <a:rPr lang="de-DE" altLang="de-DE" sz="2400" dirty="0">
                <a:solidFill>
                  <a:srgbClr val="333333"/>
                </a:solidFill>
                <a:latin typeface="Calibri Light"/>
              </a:rPr>
              <a:t> </a:t>
            </a:r>
            <a:r>
              <a:rPr lang="de-DE" altLang="de-DE" sz="2400" dirty="0" err="1">
                <a:solidFill>
                  <a:srgbClr val="333333"/>
                </a:solidFill>
                <a:latin typeface="Calibri Light"/>
              </a:rPr>
              <a:t>gesture</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41</a:t>
            </a:fld>
            <a:endParaRPr lang="de-DE" altLang="de-DE"/>
          </a:p>
        </p:txBody>
      </p:sp>
      <p:pic>
        <p:nvPicPr>
          <p:cNvPr id="6"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Bride </a:t>
            </a:r>
            <a:r>
              <a:rPr lang="de-DE" altLang="de-DE" sz="2400">
                <a:solidFill>
                  <a:srgbClr val="333333"/>
                </a:solidFill>
                <a:latin typeface="Calibri Light"/>
              </a:rPr>
              <a:t>saying </a:t>
            </a:r>
            <a:r>
              <a:rPr lang="en-US" altLang="de-DE" sz="2400">
                <a:solidFill>
                  <a:srgbClr val="333333"/>
                </a:solidFill>
                <a:latin typeface="Calibri Light"/>
              </a:rPr>
              <a:t>“yes”</a:t>
            </a:r>
            <a:r>
              <a:rPr lang="de-DE" altLang="de-DE" sz="2400">
                <a:solidFill>
                  <a:srgbClr val="333333"/>
                </a:solidFill>
                <a:latin typeface="Calibri Light"/>
              </a:rPr>
              <a:t> </a:t>
            </a:r>
            <a:r>
              <a:rPr lang="de-DE" altLang="de-DE" sz="2400" dirty="0">
                <a:solidFill>
                  <a:srgbClr val="333333"/>
                </a:solidFill>
                <a:latin typeface="Calibri Light"/>
              </a:rPr>
              <a:t>at </a:t>
            </a:r>
            <a:r>
              <a:rPr lang="de-DE" altLang="de-DE" sz="2400">
                <a:solidFill>
                  <a:srgbClr val="333333"/>
                </a:solidFill>
                <a:latin typeface="Calibri Light"/>
              </a:rPr>
              <a:t>her wedding</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Woman </a:t>
            </a:r>
            <a:r>
              <a:rPr lang="de-DE" altLang="de-DE" sz="2400" dirty="0">
                <a:solidFill>
                  <a:srgbClr val="333333"/>
                </a:solidFill>
                <a:latin typeface="Calibri Light"/>
              </a:rPr>
              <a:t>in the pub</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Woman proudly presents her wedding ring to a friend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Woman complains about parking ticket</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42</a:t>
            </a:fld>
            <a:endParaRPr lang="de-DE" altLang="de-DE"/>
          </a:p>
        </p:txBody>
      </p:sp>
      <p:pic>
        <p:nvPicPr>
          <p:cNvPr id="8"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Bride </a:t>
            </a:r>
            <a:r>
              <a:rPr lang="de-DE" altLang="de-DE" sz="2400">
                <a:solidFill>
                  <a:srgbClr val="333333"/>
                </a:solidFill>
                <a:latin typeface="Calibri Light"/>
              </a:rPr>
              <a:t>saying </a:t>
            </a:r>
            <a:r>
              <a:rPr lang="en-US" altLang="de-DE" sz="2400">
                <a:solidFill>
                  <a:srgbClr val="333333"/>
                </a:solidFill>
                <a:latin typeface="Calibri Light"/>
              </a:rPr>
              <a:t>“yes”</a:t>
            </a:r>
            <a:r>
              <a:rPr lang="de-DE" altLang="de-DE" sz="2400">
                <a:solidFill>
                  <a:srgbClr val="333333"/>
                </a:solidFill>
                <a:latin typeface="Calibri Light"/>
              </a:rPr>
              <a:t> </a:t>
            </a:r>
            <a:r>
              <a:rPr lang="de-DE" altLang="de-DE" sz="2400" dirty="0">
                <a:solidFill>
                  <a:srgbClr val="333333"/>
                </a:solidFill>
                <a:latin typeface="Calibri Light"/>
              </a:rPr>
              <a:t>at her wedding</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Woman in the pub</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Woman proudly presents her wedding ring to a friend</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Woman complains about parking ticket</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43</a:t>
            </a:fld>
            <a:endParaRPr lang="de-DE" altLang="de-DE"/>
          </a:p>
        </p:txBody>
      </p:sp>
      <p:pic>
        <p:nvPicPr>
          <p:cNvPr id="7" name="Picture 6"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Happiness!</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Aggressive fan (hooligan)</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Cheerful barkeeper</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Fight</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Player celebrating goal</a:t>
            </a:r>
            <a:endParaRPr lang="en-GB" altLang="de-DE" sz="240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44</a:t>
            </a:fld>
            <a:endParaRPr lang="de-DE" altLang="de-DE"/>
          </a:p>
        </p:txBody>
      </p:sp>
      <p:pic>
        <p:nvPicPr>
          <p:cNvPr id="8"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Aggressive fan (hooligan)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Cheerful barkeeper</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Fight</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Player celebrating goal</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45</a:t>
            </a:fld>
            <a:endParaRPr lang="de-DE" altLang="de-DE"/>
          </a:p>
        </p:txBody>
      </p:sp>
      <p:pic>
        <p:nvPicPr>
          <p:cNvPr id="7" name="Picture 6"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Happiness!</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Survivor</a:t>
            </a:r>
            <a:r>
              <a:rPr lang="de-DE" altLang="de-DE" sz="2400" dirty="0">
                <a:solidFill>
                  <a:srgbClr val="333333"/>
                </a:solidFill>
                <a:latin typeface="Calibri Light"/>
              </a:rPr>
              <a:t> </a:t>
            </a:r>
            <a:r>
              <a:rPr lang="de-DE" altLang="de-DE" sz="2400" dirty="0" err="1">
                <a:solidFill>
                  <a:srgbClr val="333333"/>
                </a:solidFill>
                <a:latin typeface="Calibri Light"/>
              </a:rPr>
              <a:t>of</a:t>
            </a:r>
            <a:r>
              <a:rPr lang="de-DE" altLang="de-DE" sz="2400" dirty="0">
                <a:solidFill>
                  <a:srgbClr val="333333"/>
                </a:solidFill>
                <a:latin typeface="Calibri Light"/>
              </a:rPr>
              <a:t> </a:t>
            </a:r>
            <a:r>
              <a:rPr lang="de-DE" altLang="de-DE" sz="2400" dirty="0" err="1">
                <a:solidFill>
                  <a:srgbClr val="333333"/>
                </a:solidFill>
                <a:latin typeface="Calibri Light"/>
              </a:rPr>
              <a:t>mine</a:t>
            </a:r>
            <a:r>
              <a:rPr lang="de-DE" altLang="de-DE" sz="2400" dirty="0">
                <a:solidFill>
                  <a:srgbClr val="333333"/>
                </a:solidFill>
                <a:latin typeface="Calibri Light"/>
              </a:rPr>
              <a:t> </a:t>
            </a:r>
            <a:r>
              <a:rPr lang="de-DE" altLang="de-DE" sz="2400" dirty="0" err="1">
                <a:solidFill>
                  <a:srgbClr val="333333"/>
                </a:solidFill>
                <a:latin typeface="Calibri Light"/>
              </a:rPr>
              <a:t>accident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Worker at break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The </a:t>
            </a:r>
            <a:r>
              <a:rPr lang="de-DE" altLang="de-DE" sz="2400" dirty="0" err="1">
                <a:solidFill>
                  <a:srgbClr val="333333"/>
                </a:solidFill>
                <a:latin typeface="Calibri Light"/>
              </a:rPr>
              <a:t>failed</a:t>
            </a:r>
            <a:r>
              <a:rPr lang="de-DE" altLang="de-DE" sz="2400" dirty="0">
                <a:solidFill>
                  <a:srgbClr val="333333"/>
                </a:solidFill>
                <a:latin typeface="Calibri Light"/>
              </a:rPr>
              <a:t> </a:t>
            </a:r>
            <a:r>
              <a:rPr lang="de-DE" altLang="de-DE" sz="2400" dirty="0" err="1">
                <a:solidFill>
                  <a:srgbClr val="333333"/>
                </a:solidFill>
                <a:latin typeface="Calibri Light"/>
              </a:rPr>
              <a:t>strike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Fancy</a:t>
            </a:r>
            <a:r>
              <a:rPr lang="de-DE" altLang="de-DE" sz="2400" dirty="0">
                <a:solidFill>
                  <a:srgbClr val="333333"/>
                </a:solidFill>
                <a:latin typeface="Calibri Light"/>
              </a:rPr>
              <a:t> </a:t>
            </a:r>
            <a:r>
              <a:rPr lang="de-DE" altLang="de-DE" sz="2400" dirty="0" err="1">
                <a:solidFill>
                  <a:srgbClr val="333333"/>
                </a:solidFill>
                <a:latin typeface="Calibri Light"/>
              </a:rPr>
              <a:t>dress</a:t>
            </a:r>
            <a:r>
              <a:rPr lang="de-DE" altLang="de-DE" sz="2400" dirty="0">
                <a:solidFill>
                  <a:srgbClr val="333333"/>
                </a:solidFill>
                <a:latin typeface="Calibri Light"/>
              </a:rPr>
              <a:t> (</a:t>
            </a:r>
            <a:r>
              <a:rPr lang="de-DE" altLang="de-DE" sz="2400" dirty="0" err="1">
                <a:solidFill>
                  <a:srgbClr val="333333"/>
                </a:solidFill>
                <a:latin typeface="Calibri Light"/>
              </a:rPr>
              <a:t>mine</a:t>
            </a:r>
            <a:r>
              <a:rPr lang="de-DE" altLang="de-DE" sz="2400" dirty="0">
                <a:solidFill>
                  <a:srgbClr val="333333"/>
                </a:solidFill>
                <a:latin typeface="Calibri Light"/>
              </a:rPr>
              <a:t> </a:t>
            </a:r>
            <a:r>
              <a:rPr lang="de-DE" altLang="de-DE" sz="2400" dirty="0" err="1">
                <a:solidFill>
                  <a:srgbClr val="333333"/>
                </a:solidFill>
                <a:latin typeface="Calibri Light"/>
              </a:rPr>
              <a:t>worker</a:t>
            </a:r>
            <a:r>
              <a:rPr lang="de-DE" altLang="de-DE" sz="2400" dirty="0">
                <a:solidFill>
                  <a:srgbClr val="333333"/>
                </a:solidFill>
                <a:latin typeface="Calibri Light"/>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46</a:t>
            </a:fld>
            <a:endParaRPr lang="de-DE" altLang="de-DE"/>
          </a:p>
        </p:txBody>
      </p:sp>
      <p:pic>
        <p:nvPicPr>
          <p:cNvPr id="8"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err="1">
                <a:solidFill>
                  <a:srgbClr val="333333"/>
                </a:solidFill>
                <a:latin typeface="Calibri Light"/>
              </a:rPr>
              <a:t>Survivor</a:t>
            </a:r>
            <a:r>
              <a:rPr lang="de-DE" altLang="de-DE" sz="2400" dirty="0">
                <a:solidFill>
                  <a:srgbClr val="333333"/>
                </a:solidFill>
                <a:latin typeface="Calibri Light"/>
              </a:rPr>
              <a:t> </a:t>
            </a:r>
            <a:r>
              <a:rPr lang="de-DE" altLang="de-DE" sz="2400" dirty="0" err="1">
                <a:solidFill>
                  <a:srgbClr val="333333"/>
                </a:solidFill>
                <a:latin typeface="Calibri Light"/>
              </a:rPr>
              <a:t>of</a:t>
            </a:r>
            <a:r>
              <a:rPr lang="de-DE" altLang="de-DE" sz="2400" dirty="0">
                <a:solidFill>
                  <a:srgbClr val="333333"/>
                </a:solidFill>
                <a:latin typeface="Calibri Light"/>
              </a:rPr>
              <a:t> </a:t>
            </a:r>
            <a:r>
              <a:rPr lang="de-DE" altLang="de-DE" sz="2400" dirty="0" err="1">
                <a:solidFill>
                  <a:srgbClr val="333333"/>
                </a:solidFill>
                <a:latin typeface="Calibri Light"/>
              </a:rPr>
              <a:t>mine</a:t>
            </a:r>
            <a:r>
              <a:rPr lang="de-DE" altLang="de-DE" sz="2400" dirty="0">
                <a:solidFill>
                  <a:srgbClr val="333333"/>
                </a:solidFill>
                <a:latin typeface="Calibri Light"/>
              </a:rPr>
              <a:t> </a:t>
            </a:r>
            <a:r>
              <a:rPr lang="de-DE" altLang="de-DE" sz="2400" dirty="0" err="1">
                <a:solidFill>
                  <a:srgbClr val="333333"/>
                </a:solidFill>
                <a:latin typeface="Calibri Light"/>
              </a:rPr>
              <a:t>accident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Worker at break</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The </a:t>
            </a:r>
            <a:r>
              <a:rPr lang="de-DE" altLang="de-DE" sz="2400" dirty="0" err="1">
                <a:solidFill>
                  <a:srgbClr val="333333"/>
                </a:solidFill>
                <a:latin typeface="Calibri Light"/>
              </a:rPr>
              <a:t>failed</a:t>
            </a:r>
            <a:r>
              <a:rPr lang="de-DE" altLang="de-DE" sz="2400" dirty="0">
                <a:solidFill>
                  <a:srgbClr val="333333"/>
                </a:solidFill>
                <a:latin typeface="Calibri Light"/>
              </a:rPr>
              <a:t> </a:t>
            </a:r>
            <a:r>
              <a:rPr lang="de-DE" altLang="de-DE" sz="2400" dirty="0" err="1">
                <a:solidFill>
                  <a:srgbClr val="333333"/>
                </a:solidFill>
                <a:latin typeface="Calibri Light"/>
              </a:rPr>
              <a:t>strike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err="1">
                <a:solidFill>
                  <a:srgbClr val="333333"/>
                </a:solidFill>
                <a:latin typeface="Calibri Light"/>
              </a:rPr>
              <a:t>Fancy</a:t>
            </a:r>
            <a:r>
              <a:rPr lang="de-DE" altLang="de-DE" sz="2400" dirty="0">
                <a:solidFill>
                  <a:srgbClr val="333333"/>
                </a:solidFill>
                <a:latin typeface="Calibri Light"/>
              </a:rPr>
              <a:t> </a:t>
            </a:r>
            <a:r>
              <a:rPr lang="de-DE" altLang="de-DE" sz="2400" dirty="0" err="1">
                <a:solidFill>
                  <a:srgbClr val="333333"/>
                </a:solidFill>
                <a:latin typeface="Calibri Light"/>
              </a:rPr>
              <a:t>dress</a:t>
            </a:r>
            <a:r>
              <a:rPr lang="de-DE" altLang="de-DE" sz="2400" dirty="0">
                <a:solidFill>
                  <a:srgbClr val="333333"/>
                </a:solidFill>
                <a:latin typeface="Calibri Light"/>
              </a:rPr>
              <a:t> (</a:t>
            </a:r>
            <a:r>
              <a:rPr lang="de-DE" altLang="de-DE" sz="2400" dirty="0" err="1">
                <a:solidFill>
                  <a:srgbClr val="333333"/>
                </a:solidFill>
                <a:latin typeface="Calibri Light"/>
              </a:rPr>
              <a:t>mine</a:t>
            </a:r>
            <a:r>
              <a:rPr lang="de-DE" altLang="de-DE" sz="2400" dirty="0">
                <a:solidFill>
                  <a:srgbClr val="333333"/>
                </a:solidFill>
                <a:latin typeface="Calibri Light"/>
              </a:rPr>
              <a:t> </a:t>
            </a:r>
            <a:r>
              <a:rPr lang="de-DE" altLang="de-DE" sz="2400" dirty="0" err="1">
                <a:solidFill>
                  <a:srgbClr val="333333"/>
                </a:solidFill>
                <a:latin typeface="Calibri Light"/>
              </a:rPr>
              <a:t>worker</a:t>
            </a:r>
            <a:r>
              <a:rPr lang="de-DE" altLang="de-DE"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47</a:t>
            </a:fld>
            <a:endParaRPr lang="de-DE" altLang="de-DE"/>
          </a:p>
        </p:txBody>
      </p:sp>
      <p:pic>
        <p:nvPicPr>
          <p:cNvPr id="6" name="Picture 5"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7" name="Text Box 5"/>
          <p:cNvSpPr txBox="1">
            <a:spLocks noChangeArrowheads="1"/>
          </p:cNvSpPr>
          <p:nvPr/>
        </p:nvSpPr>
        <p:spPr bwMode="auto">
          <a:xfrm>
            <a:off x="408955" y="4724400"/>
            <a:ext cx="1137600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400" dirty="0">
                <a:solidFill>
                  <a:srgbClr val="333333"/>
                </a:solidFill>
                <a:latin typeface="Calibri Light"/>
              </a:rPr>
              <a:t>Man reading:</a:t>
            </a:r>
          </a:p>
          <a:p>
            <a:pPr eaLnBrk="1" hangingPunct="1">
              <a:spcBef>
                <a:spcPct val="0"/>
              </a:spcBef>
              <a:buClrTx/>
              <a:buFontTx/>
              <a:buChar char="•"/>
            </a:pPr>
            <a:r>
              <a:rPr lang="de-DE" altLang="de-DE" sz="2400" dirty="0">
                <a:solidFill>
                  <a:srgbClr val="333333"/>
                </a:solidFill>
                <a:latin typeface="Calibri Light"/>
              </a:rPr>
              <a:t>love letter (blushing in the next picture)</a:t>
            </a:r>
          </a:p>
          <a:p>
            <a:pPr eaLnBrk="1" hangingPunct="1">
              <a:spcBef>
                <a:spcPct val="0"/>
              </a:spcBef>
              <a:buClrTx/>
              <a:buFontTx/>
              <a:buChar char="•"/>
            </a:pPr>
            <a:r>
              <a:rPr lang="de-DE" altLang="de-DE" sz="2400" dirty="0">
                <a:solidFill>
                  <a:srgbClr val="333333"/>
                </a:solidFill>
                <a:latin typeface="Calibri Light"/>
              </a:rPr>
              <a:t>interesting article (taking notes in the next picture)</a:t>
            </a:r>
          </a:p>
          <a:p>
            <a:pPr eaLnBrk="1" hangingPunct="1">
              <a:spcBef>
                <a:spcPct val="0"/>
              </a:spcBef>
              <a:buClrTx/>
              <a:buFontTx/>
              <a:buChar char="•"/>
            </a:pPr>
            <a:r>
              <a:rPr lang="de-DE" altLang="de-DE" sz="2400" dirty="0">
                <a:solidFill>
                  <a:srgbClr val="333333"/>
                </a:solidFill>
                <a:latin typeface="Calibri Light"/>
              </a:rPr>
              <a:t>rejection letter (outburst of anger in the next picture)</a:t>
            </a:r>
          </a:p>
          <a:p>
            <a:pPr eaLnBrk="1" hangingPunct="1">
              <a:spcBef>
                <a:spcPct val="0"/>
              </a:spcBef>
              <a:buClrTx/>
              <a:buFontTx/>
              <a:buChar char="•"/>
            </a:pPr>
            <a:r>
              <a:rPr lang="de-DE" altLang="de-DE" sz="2400" dirty="0">
                <a:solidFill>
                  <a:srgbClr val="333333"/>
                </a:solidFill>
                <a:latin typeface="Calibri Light"/>
              </a:rPr>
              <a:t>jokes (laughing in the next picture)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48</a:t>
            </a:fld>
            <a:endParaRPr lang="de-DE" altLang="de-DE"/>
          </a:p>
        </p:txBody>
      </p:sp>
      <p:pic>
        <p:nvPicPr>
          <p:cNvPr id="7"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Text Box 4"/>
          <p:cNvSpPr txBox="1">
            <a:spLocks noChangeArrowheads="1"/>
          </p:cNvSpPr>
          <p:nvPr/>
        </p:nvSpPr>
        <p:spPr bwMode="auto">
          <a:xfrm>
            <a:off x="408955" y="4724401"/>
            <a:ext cx="1137600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400" dirty="0">
                <a:solidFill>
                  <a:srgbClr val="333333"/>
                </a:solidFill>
                <a:latin typeface="Calibri Light"/>
              </a:rPr>
              <a:t>Man reading:</a:t>
            </a:r>
          </a:p>
          <a:p>
            <a:pPr eaLnBrk="1" hangingPunct="1">
              <a:spcBef>
                <a:spcPct val="0"/>
              </a:spcBef>
              <a:buClrTx/>
              <a:buFontTx/>
              <a:buChar char="•"/>
            </a:pPr>
            <a:r>
              <a:rPr lang="de-DE" altLang="de-DE" sz="2400" dirty="0">
                <a:solidFill>
                  <a:srgbClr val="333333"/>
                </a:solidFill>
                <a:latin typeface="Calibri Light"/>
              </a:rPr>
              <a:t>love letter (blushing in the next picture)</a:t>
            </a:r>
          </a:p>
          <a:p>
            <a:pPr eaLnBrk="1" hangingPunct="1">
              <a:spcBef>
                <a:spcPct val="0"/>
              </a:spcBef>
              <a:buClrTx/>
              <a:buFontTx/>
              <a:buChar char="•"/>
            </a:pPr>
            <a:r>
              <a:rPr lang="de-DE" altLang="de-DE" sz="2400" dirty="0">
                <a:solidFill>
                  <a:srgbClr val="333333"/>
                </a:solidFill>
                <a:latin typeface="Calibri Light"/>
              </a:rPr>
              <a:t>interesting article (taking notes in the next picture)</a:t>
            </a:r>
          </a:p>
          <a:p>
            <a:pPr eaLnBrk="1" hangingPunct="1">
              <a:spcBef>
                <a:spcPct val="0"/>
              </a:spcBef>
              <a:buClrTx/>
              <a:buFontTx/>
              <a:buChar char="•"/>
            </a:pPr>
            <a:r>
              <a:rPr lang="de-DE" altLang="de-DE" sz="2400" dirty="0">
                <a:solidFill>
                  <a:srgbClr val="004992"/>
                </a:solidFill>
                <a:latin typeface="Calibri Light"/>
              </a:rPr>
              <a:t>rejection letter (outburst of anger in the next picture)</a:t>
            </a:r>
          </a:p>
          <a:p>
            <a:pPr eaLnBrk="1" hangingPunct="1">
              <a:spcBef>
                <a:spcPct val="0"/>
              </a:spcBef>
              <a:buClrTx/>
              <a:buFontTx/>
              <a:buChar char="•"/>
            </a:pPr>
            <a:r>
              <a:rPr lang="de-DE" altLang="de-DE" sz="2400" dirty="0">
                <a:solidFill>
                  <a:srgbClr val="333333"/>
                </a:solidFill>
                <a:latin typeface="Calibri Light"/>
              </a:rPr>
              <a:t>jokes (laughing in the next picture)</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49</a:t>
            </a:fld>
            <a:endParaRPr lang="de-DE" altLang="de-DE"/>
          </a:p>
        </p:txBody>
      </p:sp>
      <p:pic>
        <p:nvPicPr>
          <p:cNvPr id="8" name="Picture 6" descr="13x18 sich schwarz ärgern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8" descr="Jens Mittelsdorf - fotocommunity -  13x18 sich schwarz ärgern1 - personal approv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First conclusion!</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Facial expressions and gestures are not always definite!</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First conclusion!</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Facial expressions and gestures are not always definite!</a:t>
            </a:r>
          </a:p>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Many people do not show facial emotion, by nature or due to illness (e.g. Parkinson’s disease), which makes it hard to deduce their inner feelings.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51</a:t>
            </a:fld>
            <a:endParaRPr lang="de-DE" altLang="de-DE"/>
          </a:p>
        </p:txBody>
      </p:sp>
    </p:spTree>
    <p:extLst>
      <p:ext uri="{BB962C8B-B14F-4D97-AF65-F5344CB8AC3E}">
        <p14:creationId xmlns:p14="http://schemas.microsoft.com/office/powerpoint/2010/main" val="30199809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First conclusion!</a:t>
            </a: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en-US" altLang="de-DE" sz="2400">
                <a:solidFill>
                  <a:srgbClr val="333333"/>
                </a:solidFill>
                <a:latin typeface="Calibri Light"/>
                <a:cs typeface="Times New Roman" panose="02020603050405020304" pitchFamily="18" charset="0"/>
              </a:rPr>
              <a:t>Facial expressions and gestures are not always definite!</a:t>
            </a:r>
          </a:p>
          <a:p>
            <a:pPr marL="34290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Many people do not show facial emotion, by nature or due to illness (e.g. Parkinson’s disease), which makes it hard to deduce their inner feelings.</a:t>
            </a:r>
          </a:p>
          <a:p>
            <a:pPr marL="34290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Additional information (situation, prior knowledge about that person, asking the person directly, if possible) should be considered before facial expressions and gestures are interpreted.</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52</a:t>
            </a:fld>
            <a:endParaRPr lang="de-DE" altLang="de-DE"/>
          </a:p>
        </p:txBody>
      </p:sp>
    </p:spTree>
    <p:extLst>
      <p:ext uri="{BB962C8B-B14F-4D97-AF65-F5344CB8AC3E}">
        <p14:creationId xmlns:p14="http://schemas.microsoft.com/office/powerpoint/2010/main" val="13999443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Task 3</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53</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de-DE" sz="2400">
                <a:solidFill>
                  <a:srgbClr val="333333"/>
                </a:solidFill>
                <a:latin typeface="Calibri Light"/>
                <a:cs typeface="Times New Roman"/>
              </a:rPr>
              <a:t>A sequence of pictures is shown to you.</a:t>
            </a:r>
          </a:p>
          <a:p>
            <a:pPr marL="342900" lvl="0" indent="-342900" defTabSz="914400" fontAlgn="base">
              <a:buClr>
                <a:srgbClr val="000000"/>
              </a:buClr>
              <a:buFont typeface="WingDings"/>
              <a:buChar char=""/>
              <a:tabLst>
                <a:tab pos="361950" algn="l"/>
              </a:tabLst>
              <a:defRPr/>
            </a:pPr>
            <a:r>
              <a:rPr lang="en-US" sz="2400" dirty="0">
                <a:solidFill>
                  <a:srgbClr val="333333"/>
                </a:solidFill>
                <a:latin typeface="Calibri Light"/>
                <a:cs typeface="Times New Roman"/>
              </a:rPr>
              <a:t>The pictures 1-3 are shown in reverse order, that is, picture 3 is presented first.</a:t>
            </a:r>
          </a:p>
          <a:p>
            <a:pPr marL="342900" lvl="0" indent="-342900" defTabSz="914400" fontAlgn="base">
              <a:buClr>
                <a:srgbClr val="000000"/>
              </a:buClr>
              <a:buFont typeface="WingDings"/>
              <a:buChar char=""/>
              <a:tabLst>
                <a:tab pos="361950" algn="l"/>
              </a:tabLst>
              <a:defRPr/>
            </a:pPr>
            <a:r>
              <a:rPr lang="en-US" sz="2400" dirty="0">
                <a:solidFill>
                  <a:srgbClr val="333333"/>
                </a:solidFill>
                <a:latin typeface="Calibri Light"/>
                <a:cs typeface="Times New Roman"/>
              </a:rPr>
              <a:t>After each picture is shown, you will be asked which out of 3 alternatives logically completes the sequence.</a:t>
            </a:r>
            <a:endParaRPr lang="en-US" sz="2400" dirty="0">
              <a:latin typeface="Calibri Light"/>
            </a:endParaRPr>
          </a:p>
        </p:txBody>
      </p:sp>
    </p:spTree>
    <p:extLst>
      <p:ext uri="{BB962C8B-B14F-4D97-AF65-F5344CB8AC3E}">
        <p14:creationId xmlns:p14="http://schemas.microsoft.com/office/powerpoint/2010/main" val="26893348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54</a:t>
            </a:fld>
            <a:endParaRPr lang="de-DE" altLang="de-DE"/>
          </a:p>
        </p:txBody>
      </p:sp>
      <p:pic>
        <p:nvPicPr>
          <p:cNvPr id="10" name="Picture 3" descr="0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1" name="Picture 2"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2" name="Picture 4" descr="01-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5"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6"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17"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54241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55</a:t>
            </a:fld>
            <a:endParaRPr lang="de-DE" altLang="de-DE"/>
          </a:p>
        </p:txBody>
      </p:sp>
      <p:pic>
        <p:nvPicPr>
          <p:cNvPr id="11" name="Picture 13" descr="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3" descr="0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3"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4" name="Picture 4" descr="0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01-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8"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9"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783864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56</a:t>
            </a:fld>
            <a:endParaRPr lang="de-DE" altLang="de-DE"/>
          </a:p>
        </p:txBody>
      </p:sp>
      <p:pic>
        <p:nvPicPr>
          <p:cNvPr id="12" name="Picture 15" descr="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13" descr="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3" descr="0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5" name="Picture 2" descr="0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4" descr="0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01-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9164386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4c!</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57</a:t>
            </a:fld>
            <a:endParaRPr lang="de-DE" altLang="de-DE"/>
          </a:p>
        </p:txBody>
      </p:sp>
      <p:pic>
        <p:nvPicPr>
          <p:cNvPr id="9" name="Picture 7" descr="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0" name="Picture 5" descr="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3"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2" name="Picture 9"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5"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6"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Tree>
    <p:extLst>
      <p:ext uri="{BB962C8B-B14F-4D97-AF65-F5344CB8AC3E}">
        <p14:creationId xmlns:p14="http://schemas.microsoft.com/office/powerpoint/2010/main" val="13815494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58</a:t>
            </a:fld>
            <a:endParaRPr lang="de-DE" altLang="de-DE"/>
          </a:p>
        </p:txBody>
      </p:sp>
      <p:pic>
        <p:nvPicPr>
          <p:cNvPr id="10"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6"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7"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5075539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59</a:t>
            </a:fld>
            <a:endParaRPr lang="de-DE" altLang="de-DE"/>
          </a:p>
        </p:txBody>
      </p:sp>
      <p:pic>
        <p:nvPicPr>
          <p:cNvPr id="11"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3" descr="0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16"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8"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9"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40440232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60</a:t>
            </a:fld>
            <a:endParaRPr lang="de-DE" altLang="de-DE"/>
          </a:p>
        </p:txBody>
      </p:sp>
      <p:pic>
        <p:nvPicPr>
          <p:cNvPr id="12"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4" descr="0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13" descr="0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5882413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61</a:t>
            </a:fld>
            <a:endParaRPr lang="de-DE" altLang="de-DE"/>
          </a:p>
        </p:txBody>
      </p:sp>
      <p:pic>
        <p:nvPicPr>
          <p:cNvPr id="9" name="Picture 5"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6"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9" descr="0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2" name="Picture 8" descr="0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3"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extLst>
      <p:ext uri="{BB962C8B-B14F-4D97-AF65-F5344CB8AC3E}">
        <p14:creationId xmlns:p14="http://schemas.microsoft.com/office/powerpoint/2010/main" val="12568461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62</a:t>
            </a:fld>
            <a:endParaRPr lang="de-DE" altLang="de-DE"/>
          </a:p>
        </p:txBody>
      </p:sp>
      <p:pic>
        <p:nvPicPr>
          <p:cNvPr id="10" name="Picture 8" descr="0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11" descr="0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2" name="Picture 9" descr="03-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0" descr="0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6"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7"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659642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63</a:t>
            </a:fld>
            <a:endParaRPr lang="de-DE" altLang="de-DE"/>
          </a:p>
        </p:txBody>
      </p:sp>
      <p:pic>
        <p:nvPicPr>
          <p:cNvPr id="11" name="Picture 12" descr="0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8"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3"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4" name="Picture 9"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8"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9"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3988667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64</a:t>
            </a:fld>
            <a:endParaRPr lang="de-DE" altLang="de-DE"/>
          </a:p>
        </p:txBody>
      </p:sp>
      <p:pic>
        <p:nvPicPr>
          <p:cNvPr id="12" name="Picture 14" descr="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12" descr="0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8" descr="0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11" descr="0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6" name="Picture 9" descr="03-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10" descr="0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5364619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4c!</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65</a:t>
            </a:fld>
            <a:endParaRPr lang="de-DE" altLang="de-DE"/>
          </a:p>
        </p:txBody>
      </p:sp>
      <p:pic>
        <p:nvPicPr>
          <p:cNvPr id="9" name="Picture 7" descr="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0" name="Picture 5" descr="0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4" descr="0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2" name="Picture 10"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5"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6"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extLst>
      <p:ext uri="{BB962C8B-B14F-4D97-AF65-F5344CB8AC3E}">
        <p14:creationId xmlns:p14="http://schemas.microsoft.com/office/powerpoint/2010/main" val="7939500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66</a:t>
            </a:fld>
            <a:endParaRPr lang="de-DE" altLang="de-DE"/>
          </a:p>
        </p:txBody>
      </p:sp>
      <p:pic>
        <p:nvPicPr>
          <p:cNvPr id="10" name="Picture 5" descr="0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1" name="Picture 2" descr="0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2" name="Picture 3" descr="06-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4" descr="0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6"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7"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6852859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67</a:t>
            </a:fld>
            <a:endParaRPr lang="de-DE" altLang="de-DE"/>
          </a:p>
        </p:txBody>
      </p:sp>
      <p:pic>
        <p:nvPicPr>
          <p:cNvPr id="11" name="Picture 2" descr="0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6" descr="0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3"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4" name="Picture 4" descr="06-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0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8"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9"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4307761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68</a:t>
            </a:fld>
            <a:endParaRPr lang="de-DE" altLang="de-DE"/>
          </a:p>
        </p:txBody>
      </p:sp>
      <p:pic>
        <p:nvPicPr>
          <p:cNvPr id="12" name="Picture 2" descr="0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3" descr="0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7" descr="0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5" name="Picture 4" descr="0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5" descr="06-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6" descr="0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41790685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69</a:t>
            </a:fld>
            <a:endParaRPr lang="de-DE" altLang="de-DE"/>
          </a:p>
        </p:txBody>
      </p:sp>
      <p:pic>
        <p:nvPicPr>
          <p:cNvPr id="9" name="Picture 2" descr="0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0" name="Picture 3" descr="0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10" descr="06-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2" name="Picture 4" descr="0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3"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extLst>
      <p:ext uri="{BB962C8B-B14F-4D97-AF65-F5344CB8AC3E}">
        <p14:creationId xmlns:p14="http://schemas.microsoft.com/office/powerpoint/2010/main" val="152158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70</a:t>
            </a:fld>
            <a:endParaRPr lang="de-DE" altLang="de-DE"/>
          </a:p>
        </p:txBody>
      </p:sp>
      <p:pic>
        <p:nvPicPr>
          <p:cNvPr id="10" name="Picture 2"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5" descr="0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3" descr="0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4"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6"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7"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40010246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71</a:t>
            </a:fld>
            <a:endParaRPr lang="de-DE" altLang="de-DE"/>
          </a:p>
        </p:txBody>
      </p:sp>
      <p:pic>
        <p:nvPicPr>
          <p:cNvPr id="11" name="Picture 2" descr="0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3" descr="0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3"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4" name="Picture 4" descr="0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0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7"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8"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2766422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72</a:t>
            </a:fld>
            <a:endParaRPr lang="de-DE" altLang="de-DE"/>
          </a:p>
        </p:txBody>
      </p:sp>
      <p:pic>
        <p:nvPicPr>
          <p:cNvPr id="12" name="Picture 2" descr="0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4" descr="0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7" descr="0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5" descr="0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6" descr="0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9"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1"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7248865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73</a:t>
            </a:fld>
            <a:endParaRPr lang="de-DE" altLang="de-DE"/>
          </a:p>
        </p:txBody>
      </p:sp>
      <p:pic>
        <p:nvPicPr>
          <p:cNvPr id="9" name="Picture 3"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2" descr="0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1" name="Picture 3" descr="0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2"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3"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extLst>
      <p:ext uri="{BB962C8B-B14F-4D97-AF65-F5344CB8AC3E}">
        <p14:creationId xmlns:p14="http://schemas.microsoft.com/office/powerpoint/2010/main" val="6291327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74</a:t>
            </a:fld>
            <a:endParaRPr lang="de-DE" altLang="de-DE"/>
          </a:p>
        </p:txBody>
      </p:sp>
      <p:pic>
        <p:nvPicPr>
          <p:cNvPr id="10" name="Picture 2"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6" descr="09-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4" descr="09-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6"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7"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4806701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75</a:t>
            </a:fld>
            <a:endParaRPr lang="de-DE" altLang="de-DE"/>
          </a:p>
        </p:txBody>
      </p:sp>
      <p:pic>
        <p:nvPicPr>
          <p:cNvPr id="11" name="Picture 2" descr="0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3" descr="0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3"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4" name="Picture 4" descr="0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0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7"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8"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4281244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76</a:t>
            </a:fld>
            <a:endParaRPr lang="de-DE" altLang="de-DE"/>
          </a:p>
        </p:txBody>
      </p:sp>
      <p:pic>
        <p:nvPicPr>
          <p:cNvPr id="12" name="Picture 2" descr="0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4" descr="0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6" descr="0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4" descr="0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0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19"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1"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6217822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77</a:t>
            </a:fld>
            <a:endParaRPr lang="de-DE" altLang="de-DE"/>
          </a:p>
        </p:txBody>
      </p:sp>
      <p:pic>
        <p:nvPicPr>
          <p:cNvPr id="9"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2" descr="0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1" name="Picture 3" descr="0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2"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3"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15"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Tree>
    <p:extLst>
      <p:ext uri="{BB962C8B-B14F-4D97-AF65-F5344CB8AC3E}">
        <p14:creationId xmlns:p14="http://schemas.microsoft.com/office/powerpoint/2010/main" val="6088475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boy?</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78</a:t>
            </a:fld>
            <a:endParaRPr lang="de-DE" altLang="de-DE"/>
          </a:p>
        </p:txBody>
      </p:sp>
      <p:pic>
        <p:nvPicPr>
          <p:cNvPr id="10"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5" descr="10-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6"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6"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7"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6852813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boy?</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79</a:t>
            </a:fld>
            <a:endParaRPr lang="de-DE" altLang="de-DE"/>
          </a:p>
        </p:txBody>
      </p:sp>
      <p:pic>
        <p:nvPicPr>
          <p:cNvPr id="11" name="Picture 6" descr="1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7" descr="1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1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8"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9"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6220164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boy?</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80</a:t>
            </a:fld>
            <a:endParaRPr lang="de-DE" altLang="de-DE"/>
          </a:p>
        </p:txBody>
      </p:sp>
      <p:pic>
        <p:nvPicPr>
          <p:cNvPr id="12" name="Picture 6" descr="1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8" descr="1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10-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1"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8837933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81</a:t>
            </a:fld>
            <a:endParaRPr lang="de-DE" altLang="de-DE"/>
          </a:p>
        </p:txBody>
      </p:sp>
      <p:pic>
        <p:nvPicPr>
          <p:cNvPr id="9"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6" descr="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1" name="Picture 7" descr="1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2"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extLst>
      <p:ext uri="{BB962C8B-B14F-4D97-AF65-F5344CB8AC3E}">
        <p14:creationId xmlns:p14="http://schemas.microsoft.com/office/powerpoint/2010/main" val="3176471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82</a:t>
            </a:fld>
            <a:endParaRPr lang="de-DE" altLang="de-DE"/>
          </a:p>
        </p:txBody>
      </p:sp>
      <p:pic>
        <p:nvPicPr>
          <p:cNvPr id="10" name="Picture 2"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5" descr="1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3" descr="1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4"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6"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7"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0649961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83</a:t>
            </a:fld>
            <a:endParaRPr lang="de-DE" altLang="de-DE"/>
          </a:p>
        </p:txBody>
      </p:sp>
      <p:pic>
        <p:nvPicPr>
          <p:cNvPr id="11" name="Picture 2" descr="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3" descr="1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3"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4" name="Picture 3" descr="1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1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8"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9"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6150006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84</a:t>
            </a:fld>
            <a:endParaRPr lang="de-DE" altLang="de-DE"/>
          </a:p>
        </p:txBody>
      </p:sp>
      <p:pic>
        <p:nvPicPr>
          <p:cNvPr id="12" name="Picture 2" descr="1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4" descr="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1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1"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9556913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85</a:t>
            </a:fld>
            <a:endParaRPr lang="de-DE" altLang="de-DE"/>
          </a:p>
        </p:txBody>
      </p:sp>
      <p:pic>
        <p:nvPicPr>
          <p:cNvPr id="9" name="Picture 5"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2" descr="1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1" name="Picture 3" descr="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2"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3"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extLst>
      <p:ext uri="{BB962C8B-B14F-4D97-AF65-F5344CB8AC3E}">
        <p14:creationId xmlns:p14="http://schemas.microsoft.com/office/powerpoint/2010/main" val="18104200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86</a:t>
            </a:fld>
            <a:endParaRPr lang="de-DE" altLang="de-DE"/>
          </a:p>
        </p:txBody>
      </p:sp>
      <p:pic>
        <p:nvPicPr>
          <p:cNvPr id="10" name="Picture 2"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5" descr="1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3" descr="1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4" descr="1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6"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7"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6856738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87</a:t>
            </a:fld>
            <a:endParaRPr lang="de-DE" altLang="de-DE"/>
          </a:p>
        </p:txBody>
      </p:sp>
      <p:pic>
        <p:nvPicPr>
          <p:cNvPr id="11" name="Picture 2" descr="1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3" descr="1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3"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4" name="Picture 3"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1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8"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9"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8989900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88</a:t>
            </a:fld>
            <a:endParaRPr lang="de-DE" altLang="de-DE"/>
          </a:p>
        </p:txBody>
      </p:sp>
      <p:pic>
        <p:nvPicPr>
          <p:cNvPr id="12" name="Picture 2" descr="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4" descr="1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1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1"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0180327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89</a:t>
            </a:fld>
            <a:endParaRPr lang="de-DE" altLang="de-DE"/>
          </a:p>
        </p:txBody>
      </p:sp>
      <p:pic>
        <p:nvPicPr>
          <p:cNvPr id="9" name="Picture 5" descr="1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2" descr="1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1" name="Picture 3" descr="1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2"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3"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extLst>
      <p:ext uri="{BB962C8B-B14F-4D97-AF65-F5344CB8AC3E}">
        <p14:creationId xmlns:p14="http://schemas.microsoft.com/office/powerpoint/2010/main" val="16147416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90</a:t>
            </a:fld>
            <a:endParaRPr lang="de-DE" altLang="de-DE"/>
          </a:p>
        </p:txBody>
      </p:sp>
      <p:pic>
        <p:nvPicPr>
          <p:cNvPr id="10" name="Picture 2"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5" descr="15-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3" descr="15-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4"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6"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7"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78243592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91</a:t>
            </a:fld>
            <a:endParaRPr lang="de-DE" altLang="de-DE"/>
          </a:p>
        </p:txBody>
      </p:sp>
      <p:pic>
        <p:nvPicPr>
          <p:cNvPr id="11" name="Picture 2" descr="1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3" descr="1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3"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4" name="Picture 3" descr="15-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15-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8"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9"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7815485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92</a:t>
            </a:fld>
            <a:endParaRPr lang="de-DE" altLang="de-DE"/>
          </a:p>
        </p:txBody>
      </p:sp>
      <p:pic>
        <p:nvPicPr>
          <p:cNvPr id="12" name="Picture 2" descr="1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4" descr="1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15-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5-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5-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1"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42667886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93</a:t>
            </a:fld>
            <a:endParaRPr lang="de-DE" altLang="de-DE"/>
          </a:p>
        </p:txBody>
      </p:sp>
      <p:pic>
        <p:nvPicPr>
          <p:cNvPr id="9" name="Picture 5"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2" descr="1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1" name="Picture 3" descr="1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2"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3"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extLst>
      <p:ext uri="{BB962C8B-B14F-4D97-AF65-F5344CB8AC3E}">
        <p14:creationId xmlns:p14="http://schemas.microsoft.com/office/powerpoint/2010/main" val="9227126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Summary</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94</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GB" sz="2400" dirty="0">
                <a:solidFill>
                  <a:srgbClr val="333333"/>
                </a:solidFill>
                <a:latin typeface="Calibri Light"/>
                <a:cs typeface="Times New Roman"/>
              </a:rPr>
              <a:t>You should only draw </a:t>
            </a:r>
            <a:r>
              <a:rPr lang="de-DE" sz="2400" dirty="0">
                <a:solidFill>
                  <a:srgbClr val="333333"/>
                </a:solidFill>
                <a:latin typeface="Calibri Light"/>
                <a:cs typeface="Times New Roman"/>
              </a:rPr>
              <a:t>firm </a:t>
            </a:r>
            <a:r>
              <a:rPr lang="en-GB" sz="2400" dirty="0">
                <a:solidFill>
                  <a:srgbClr val="333333"/>
                </a:solidFill>
                <a:latin typeface="Calibri Light"/>
                <a:cs typeface="Times New Roman"/>
              </a:rPr>
              <a:t>conclusions about another person if you know </a:t>
            </a:r>
            <a:r>
              <a:rPr lang="de-DE" sz="2400" dirty="0">
                <a:solidFill>
                  <a:srgbClr val="333333"/>
                </a:solidFill>
                <a:latin typeface="Calibri Light"/>
                <a:cs typeface="Times New Roman"/>
              </a:rPr>
              <a:t>the person</a:t>
            </a:r>
            <a:r>
              <a:rPr lang="en-GB" sz="2400" dirty="0">
                <a:solidFill>
                  <a:srgbClr val="333333"/>
                </a:solidFill>
                <a:latin typeface="Calibri Light"/>
                <a:cs typeface="Times New Roman"/>
              </a:rPr>
              <a:t> well or if you have observed the person in different contexts.</a:t>
            </a:r>
            <a:endParaRPr lang="de-DE" sz="2400" dirty="0">
              <a:solidFill>
                <a:srgbClr val="333333"/>
              </a:solidFill>
              <a:latin typeface="Calibri Light"/>
              <a:cs typeface="Times New Roman"/>
            </a:endParaRPr>
          </a:p>
        </p:txBody>
      </p:sp>
    </p:spTree>
    <p:extLst>
      <p:ext uri="{BB962C8B-B14F-4D97-AF65-F5344CB8AC3E}">
        <p14:creationId xmlns:p14="http://schemas.microsoft.com/office/powerpoint/2010/main" val="3525737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Summary</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95</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GB" sz="2400" dirty="0">
                <a:solidFill>
                  <a:srgbClr val="333333"/>
                </a:solidFill>
                <a:latin typeface="Calibri Light"/>
                <a:cs typeface="Times New Roman"/>
              </a:rPr>
              <a:t>You should only draw </a:t>
            </a:r>
            <a:r>
              <a:rPr lang="de-DE" sz="2400" dirty="0">
                <a:solidFill>
                  <a:srgbClr val="333333"/>
                </a:solidFill>
                <a:latin typeface="Calibri Light"/>
                <a:cs typeface="Times New Roman"/>
              </a:rPr>
              <a:t>firm </a:t>
            </a:r>
            <a:r>
              <a:rPr lang="en-GB" sz="2400" dirty="0">
                <a:solidFill>
                  <a:srgbClr val="333333"/>
                </a:solidFill>
                <a:latin typeface="Calibri Light"/>
                <a:cs typeface="Times New Roman"/>
              </a:rPr>
              <a:t>conclusions about another person if you know </a:t>
            </a:r>
            <a:r>
              <a:rPr lang="de-DE" sz="2400" dirty="0">
                <a:solidFill>
                  <a:srgbClr val="333333"/>
                </a:solidFill>
                <a:latin typeface="Calibri Light"/>
                <a:cs typeface="Times New Roman"/>
              </a:rPr>
              <a:t>the person</a:t>
            </a:r>
            <a:r>
              <a:rPr lang="en-GB" sz="2400" dirty="0">
                <a:solidFill>
                  <a:srgbClr val="333333"/>
                </a:solidFill>
                <a:latin typeface="Calibri Light"/>
                <a:cs typeface="Times New Roman"/>
              </a:rPr>
              <a:t> well or if you have observed the person in different contexts.</a:t>
            </a:r>
            <a:endParaRPr lang="de-DE" sz="2400" dirty="0">
              <a:solidFill>
                <a:srgbClr val="333333"/>
              </a:solidFill>
              <a:latin typeface="Calibri Light"/>
              <a:cs typeface="Times New Roman"/>
            </a:endParaRPr>
          </a:p>
          <a:p>
            <a:pPr marL="342900" lvl="0" indent="-342900" defTabSz="914400" fontAlgn="base">
              <a:buClr>
                <a:srgbClr val="000000"/>
              </a:buClr>
              <a:buFont typeface="WingDings"/>
              <a:buChar char=""/>
              <a:tabLst>
                <a:tab pos="361950" algn="l"/>
              </a:tabLst>
              <a:defRPr/>
            </a:pPr>
            <a:r>
              <a:rPr lang="en-US" sz="2400" dirty="0">
                <a:solidFill>
                  <a:srgbClr val="333333"/>
                </a:solidFill>
                <a:latin typeface="Calibri Light"/>
                <a:cs typeface="Times New Roman"/>
              </a:rPr>
              <a:t>To evaluate complex situations (like the ones just presented), it is crucial to consider all available information.</a:t>
            </a:r>
            <a:endParaRPr lang="en-US" sz="2400" dirty="0">
              <a:latin typeface="Calibri Light"/>
            </a:endParaRPr>
          </a:p>
        </p:txBody>
      </p:sp>
    </p:spTree>
    <p:extLst>
      <p:ext uri="{BB962C8B-B14F-4D97-AF65-F5344CB8AC3E}">
        <p14:creationId xmlns:p14="http://schemas.microsoft.com/office/powerpoint/2010/main" val="7485018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Summary</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96</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GB" sz="2400">
                <a:solidFill>
                  <a:srgbClr val="333333"/>
                </a:solidFill>
                <a:latin typeface="Calibri Light"/>
                <a:cs typeface="Times New Roman"/>
              </a:rPr>
              <a:t>You should only draw </a:t>
            </a:r>
            <a:r>
              <a:rPr lang="de-DE" sz="2400" dirty="0">
                <a:solidFill>
                  <a:srgbClr val="333333"/>
                </a:solidFill>
                <a:latin typeface="Calibri Light"/>
                <a:cs typeface="Times New Roman"/>
              </a:rPr>
              <a:t>firm </a:t>
            </a:r>
            <a:r>
              <a:rPr lang="en-GB" sz="2400" dirty="0">
                <a:solidFill>
                  <a:srgbClr val="333333"/>
                </a:solidFill>
                <a:latin typeface="Calibri Light"/>
                <a:cs typeface="Times New Roman"/>
              </a:rPr>
              <a:t>conclusions about another person if you know </a:t>
            </a:r>
            <a:r>
              <a:rPr lang="de-DE" sz="2400" dirty="0">
                <a:solidFill>
                  <a:srgbClr val="333333"/>
                </a:solidFill>
                <a:latin typeface="Calibri Light"/>
                <a:cs typeface="Times New Roman"/>
              </a:rPr>
              <a:t>the person</a:t>
            </a:r>
            <a:r>
              <a:rPr lang="en-GB" sz="2400" dirty="0">
                <a:solidFill>
                  <a:srgbClr val="333333"/>
                </a:solidFill>
                <a:latin typeface="Calibri Light"/>
                <a:cs typeface="Times New Roman"/>
              </a:rPr>
              <a:t> well or if you have observed the person in different contexts.</a:t>
            </a:r>
            <a:endParaRPr lang="de-DE" sz="2400" dirty="0">
              <a:solidFill>
                <a:srgbClr val="333333"/>
              </a:solidFill>
              <a:latin typeface="Calibri Light"/>
              <a:cs typeface="Times New Roman"/>
            </a:endParaRPr>
          </a:p>
          <a:p>
            <a:pPr marL="342900" lvl="0" indent="-342900" defTabSz="914400" fontAlgn="base">
              <a:buClr>
                <a:srgbClr val="000000"/>
              </a:buClr>
              <a:buFont typeface="WingDings"/>
              <a:buChar char=""/>
              <a:tabLst>
                <a:tab pos="361950" algn="l"/>
              </a:tabLst>
              <a:defRPr/>
            </a:pPr>
            <a:r>
              <a:rPr lang="en-US" sz="2400" dirty="0">
                <a:solidFill>
                  <a:srgbClr val="333333"/>
                </a:solidFill>
                <a:latin typeface="Calibri Light"/>
                <a:cs typeface="Times New Roman"/>
              </a:rPr>
              <a:t>To evaluate complex situations (like the ones just presented), it is crucial to consider all available information.</a:t>
            </a:r>
          </a:p>
          <a:p>
            <a:pPr marL="342900" lvl="0" indent="-342900" defTabSz="914400" fontAlgn="base">
              <a:buClr>
                <a:srgbClr val="000000"/>
              </a:buClr>
              <a:buFont typeface="WingDings"/>
              <a:buChar char=""/>
              <a:tabLst>
                <a:tab pos="361950" algn="l"/>
              </a:tabLst>
              <a:defRPr/>
            </a:pPr>
            <a:r>
              <a:rPr lang="en-US" sz="2400" dirty="0">
                <a:solidFill>
                  <a:srgbClr val="333333"/>
                </a:solidFill>
                <a:latin typeface="Calibri Light"/>
                <a:cs typeface="Times New Roman"/>
              </a:rPr>
              <a:t>The more information is considered, the more likely you are to make a correct judgement.</a:t>
            </a:r>
            <a:endParaRPr lang="en-US" sz="2400" dirty="0">
              <a:latin typeface="Calibri Light"/>
            </a:endParaRPr>
          </a:p>
        </p:txBody>
      </p:sp>
    </p:spTree>
    <p:extLst>
      <p:ext uri="{BB962C8B-B14F-4D97-AF65-F5344CB8AC3E}">
        <p14:creationId xmlns:p14="http://schemas.microsoft.com/office/powerpoint/2010/main" val="219922330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Task 4</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97</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You will be shown a sequence of pictures that tell a story.</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The pictures will be accompanied by three possible outcomes</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Your job is to determine which of the three outcomes is most likely to be the conclusion of the story.</a:t>
            </a:r>
            <a:endParaRPr lang="en-US" sz="2400" dirty="0">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98</a:t>
            </a:fld>
            <a:endParaRPr lang="de-DE" altLang="de-DE"/>
          </a:p>
        </p:txBody>
      </p:sp>
      <p:sp>
        <p:nvSpPr>
          <p:cNvPr id="112644"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invite the other boy to play ball with them.</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get an autograph from a soccer champion.</a:t>
            </a:r>
            <a:endParaRPr lang="en-US" altLang="de-DE" sz="2400" dirty="0">
              <a:solidFill>
                <a:srgbClr val="333333"/>
              </a:solidFill>
              <a:latin typeface="Calibri Light"/>
            </a:endParaRPr>
          </a:p>
        </p:txBody>
      </p:sp>
      <p:pic>
        <p:nvPicPr>
          <p:cNvPr id="7"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Rectangle 4"/>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99</a:t>
            </a:fld>
            <a:endParaRPr lang="de-DE" altLang="de-DE"/>
          </a:p>
        </p:txBody>
      </p:sp>
      <p:sp>
        <p:nvSpPr>
          <p:cNvPr id="114693"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invite the other boy to play ball with them.</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get an autograph from a soccer champion.</a:t>
            </a:r>
            <a:endParaRPr lang="en-US" altLang="de-DE" sz="2400" dirty="0">
              <a:solidFill>
                <a:srgbClr val="333333"/>
              </a:solidFill>
              <a:latin typeface="Calibri Light"/>
            </a:endParaRPr>
          </a:p>
        </p:txBody>
      </p:sp>
      <p:pic>
        <p:nvPicPr>
          <p:cNvPr id="8"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9"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5"/>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100</a:t>
            </a:fld>
            <a:endParaRPr lang="de-DE" altLang="de-DE"/>
          </a:p>
        </p:txBody>
      </p:sp>
      <p:sp>
        <p:nvSpPr>
          <p:cNvPr id="116742"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invite the other boy to play ball with them.</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get an autograph from a soccer champion.</a:t>
            </a:r>
            <a:endParaRPr lang="en-US" altLang="de-DE" sz="2400" dirty="0">
              <a:solidFill>
                <a:srgbClr val="333333"/>
              </a:solidFill>
              <a:latin typeface="Calibri Light"/>
            </a:endParaRPr>
          </a:p>
        </p:txBody>
      </p:sp>
      <p:pic>
        <p:nvPicPr>
          <p:cNvPr id="9"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10"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1" name="Picture 2" descr="Geschichte 3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1" name="Rectangle 7"/>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101</a:t>
            </a:fld>
            <a:endParaRPr lang="de-DE" altLang="de-DE"/>
          </a:p>
        </p:txBody>
      </p:sp>
      <p:sp>
        <p:nvSpPr>
          <p:cNvPr id="118790"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invite the other boy to play ball with them.</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get an autograph from a soccer champion.</a:t>
            </a:r>
            <a:endParaRPr lang="en-US" altLang="de-DE" sz="2400" dirty="0">
              <a:solidFill>
                <a:srgbClr val="333333"/>
              </a:solidFill>
              <a:latin typeface="Calibri Light"/>
            </a:endParaRPr>
          </a:p>
        </p:txBody>
      </p:sp>
      <p:pic>
        <p:nvPicPr>
          <p:cNvPr id="10"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11"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2" name="Picture 2" descr="Geschichte 3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5"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8" name="Rectangle 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102</a:t>
            </a:fld>
            <a:endParaRPr lang="de-DE" altLang="de-DE"/>
          </a:p>
        </p:txBody>
      </p:sp>
      <p:sp>
        <p:nvSpPr>
          <p:cNvPr id="120839"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0000"/>
              </a:buClr>
              <a:buFont typeface="WingDings"/>
              <a:buAutoNum type="alphaUcPeriod"/>
            </a:pPr>
            <a:r>
              <a:rPr lang="en-CA" altLang="de-DE" sz="2400" dirty="0">
                <a:solidFill>
                  <a:srgbClr val="333333"/>
                </a:solidFill>
                <a:latin typeface="Calibri Light"/>
              </a:rPr>
              <a:t>To invite the other boy to play ball with them.</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a:solidFill>
                  <a:srgbClr val="004992"/>
                </a:solidFill>
                <a:latin typeface="Calibri Light"/>
              </a:rPr>
              <a:t>To play a prank.</a:t>
            </a:r>
          </a:p>
          <a:p>
            <a:pPr marL="457200" indent="-457200" eaLnBrk="1" hangingPunct="1">
              <a:lnSpc>
                <a:spcPct val="105000"/>
              </a:lnSpc>
              <a:spcBef>
                <a:spcPts val="1999"/>
              </a:spcBef>
              <a:spcAft>
                <a:spcPts val="0"/>
              </a:spcAft>
              <a:buClr>
                <a:srgbClr val="000000"/>
              </a:buClr>
              <a:buFont typeface="WingDings"/>
              <a:buAutoNum type="alphaUcPeriod"/>
            </a:pPr>
            <a:r>
              <a:rPr lang="en-CA" altLang="de-DE" sz="2400" dirty="0">
                <a:solidFill>
                  <a:srgbClr val="333333"/>
                </a:solidFill>
                <a:latin typeface="Calibri Light"/>
              </a:rPr>
              <a:t>To get an autograph from a soccer champion.</a:t>
            </a:r>
            <a:endParaRPr lang="en-US" altLang="de-DE" sz="2400" dirty="0">
              <a:solidFill>
                <a:srgbClr val="333333"/>
              </a:solidFill>
              <a:latin typeface="Calibri Light"/>
            </a:endParaRPr>
          </a:p>
        </p:txBody>
      </p:sp>
      <p:pic>
        <p:nvPicPr>
          <p:cNvPr id="10" name="Picture 4"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5"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103</a:t>
            </a:fld>
            <a:endParaRPr lang="de-DE" altLang="de-DE"/>
          </a:p>
        </p:txBody>
      </p:sp>
      <p:sp>
        <p:nvSpPr>
          <p:cNvPr id="122885"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a:t>
            </a:r>
            <a:r>
              <a:rPr lang="en-CA" altLang="de-DE" sz="2400" dirty="0">
                <a:solidFill>
                  <a:srgbClr val="333333"/>
                </a:solidFill>
                <a:latin typeface="Calibri Light"/>
              </a:rPr>
              <a:t>exercising</a:t>
            </a:r>
            <a:r>
              <a:rPr lang="en-US" altLang="de-DE" sz="2400" dirty="0">
                <a:solidFill>
                  <a:srgbClr val="333333"/>
                </a:solidFill>
                <a:latin typeface="Calibri Light"/>
              </a:rPr>
              <a:t>.</a:t>
            </a:r>
          </a:p>
        </p:txBody>
      </p:sp>
      <p:pic>
        <p:nvPicPr>
          <p:cNvPr id="7"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2" name="Rectangle 4"/>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104</a:t>
            </a:fld>
            <a:endParaRPr lang="de-DE" altLang="de-DE"/>
          </a:p>
        </p:txBody>
      </p:sp>
      <p:sp>
        <p:nvSpPr>
          <p:cNvPr id="124934"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a:t>
            </a:r>
            <a:r>
              <a:rPr lang="en-CA" altLang="de-DE" sz="2400" dirty="0">
                <a:solidFill>
                  <a:srgbClr val="333333"/>
                </a:solidFill>
                <a:latin typeface="Calibri Light"/>
              </a:rPr>
              <a:t>exercising</a:t>
            </a:r>
            <a:r>
              <a:rPr lang="en-US" altLang="de-DE" sz="2400" dirty="0">
                <a:solidFill>
                  <a:srgbClr val="333333"/>
                </a:solidFill>
                <a:latin typeface="Calibri Light"/>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0" name="Rectangle 4"/>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105</a:t>
            </a:fld>
            <a:endParaRPr lang="de-DE" altLang="de-DE"/>
          </a:p>
        </p:txBody>
      </p:sp>
      <p:sp>
        <p:nvSpPr>
          <p:cNvPr id="126982"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a:t>
            </a:r>
            <a:r>
              <a:rPr lang="en-CA" altLang="de-DE" sz="2400" dirty="0">
                <a:solidFill>
                  <a:srgbClr val="333333"/>
                </a:solidFill>
                <a:latin typeface="Calibri Light"/>
              </a:rPr>
              <a:t>exercising</a:t>
            </a:r>
            <a:r>
              <a:rPr lang="en-US" altLang="de-DE" sz="2400" dirty="0">
                <a:solidFill>
                  <a:srgbClr val="333333"/>
                </a:solidFill>
                <a:latin typeface="Calibri Light"/>
              </a:rPr>
              <a:t>.</a:t>
            </a:r>
          </a:p>
        </p:txBody>
      </p:sp>
      <p:pic>
        <p:nvPicPr>
          <p:cNvPr id="9"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0" name="Rectangle 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106</a:t>
            </a:fld>
            <a:endParaRPr lang="de-DE" altLang="de-DE"/>
          </a:p>
        </p:txBody>
      </p:sp>
      <p:sp>
        <p:nvSpPr>
          <p:cNvPr id="129032"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a:t>
            </a:r>
            <a:r>
              <a:rPr lang="en-CA" altLang="de-DE" sz="2400" dirty="0">
                <a:solidFill>
                  <a:srgbClr val="333333"/>
                </a:solidFill>
                <a:latin typeface="Calibri Light"/>
              </a:rPr>
              <a:t>exercising</a:t>
            </a:r>
            <a:r>
              <a:rPr lang="en-US" altLang="de-DE" sz="2400" dirty="0">
                <a:solidFill>
                  <a:srgbClr val="333333"/>
                </a:solidFill>
                <a:latin typeface="Calibri Light"/>
              </a:rPr>
              <a:t>.</a:t>
            </a:r>
          </a:p>
        </p:txBody>
      </p:sp>
      <p:pic>
        <p:nvPicPr>
          <p:cNvPr id="10"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8" name="Rectangle 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107</a:t>
            </a:fld>
            <a:endParaRPr lang="de-DE" altLang="de-DE"/>
          </a:p>
        </p:txBody>
      </p:sp>
      <p:sp>
        <p:nvSpPr>
          <p:cNvPr id="131080"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0000"/>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a:solidFill>
                  <a:srgbClr val="004992"/>
                </a:solidFill>
                <a:latin typeface="Calibri Light"/>
              </a:rPr>
              <a:t>The men are trying to escape.</a:t>
            </a:r>
          </a:p>
          <a:p>
            <a:pPr marL="457200" indent="-457200" eaLnBrk="1" hangingPunct="1">
              <a:lnSpc>
                <a:spcPct val="105000"/>
              </a:lnSpc>
              <a:spcBef>
                <a:spcPts val="1999"/>
              </a:spcBef>
              <a:spcAft>
                <a:spcPts val="0"/>
              </a:spcAft>
              <a:buClr>
                <a:srgbClr val="000000"/>
              </a:buClr>
              <a:buFont typeface="WingDings"/>
              <a:buAutoNum type="alphaUcPeriod"/>
            </a:pPr>
            <a:r>
              <a:rPr lang="en-US" altLang="de-DE" sz="2400" dirty="0">
                <a:solidFill>
                  <a:srgbClr val="333333"/>
                </a:solidFill>
                <a:latin typeface="Calibri Light"/>
              </a:rPr>
              <a:t>The men are </a:t>
            </a:r>
            <a:r>
              <a:rPr lang="en-CA" altLang="de-DE" sz="2400" dirty="0">
                <a:solidFill>
                  <a:srgbClr val="333333"/>
                </a:solidFill>
                <a:latin typeface="Calibri Light"/>
              </a:rPr>
              <a:t>exercising</a:t>
            </a:r>
            <a:r>
              <a:rPr lang="en-US" altLang="de-DE" sz="2400" dirty="0">
                <a:solidFill>
                  <a:srgbClr val="333333"/>
                </a:solidFill>
                <a:latin typeface="Calibri Light"/>
              </a:rPr>
              <a:t>.</a:t>
            </a:r>
          </a:p>
        </p:txBody>
      </p:sp>
      <p:pic>
        <p:nvPicPr>
          <p:cNvPr id="10"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108</a:t>
            </a:fld>
            <a:endParaRPr lang="de-DE" altLang="de-DE"/>
          </a:p>
        </p:txBody>
      </p:sp>
      <p:sp>
        <p:nvSpPr>
          <p:cNvPr id="133124"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Wrapping a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Trying to scare his </a:t>
            </a:r>
            <a:r>
              <a:rPr lang="en-US" altLang="de-DE" sz="2400">
                <a:solidFill>
                  <a:srgbClr val="333333"/>
                </a:solidFill>
                <a:latin typeface="Calibri Light"/>
              </a:rPr>
              <a:t>sister.</a:t>
            </a:r>
            <a:endParaRPr lang="en-US" altLang="de-DE" sz="2400" dirty="0">
              <a:solidFill>
                <a:srgbClr val="333333"/>
              </a:solidFill>
              <a:latin typeface="Calibri Light"/>
            </a:endParaRPr>
          </a:p>
        </p:txBody>
      </p:sp>
      <p:pic>
        <p:nvPicPr>
          <p:cNvPr id="7"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2" name="Rectangle 4"/>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109</a:t>
            </a:fld>
            <a:endParaRPr lang="de-DE" altLang="de-DE"/>
          </a:p>
        </p:txBody>
      </p:sp>
      <p:sp>
        <p:nvSpPr>
          <p:cNvPr id="135174"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Wrapping a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Trying to scare his </a:t>
            </a:r>
            <a:r>
              <a:rPr lang="en-US" altLang="de-DE" sz="2400">
                <a:solidFill>
                  <a:srgbClr val="333333"/>
                </a:solidFill>
                <a:latin typeface="Calibri Light"/>
              </a:rPr>
              <a:t>sister.</a:t>
            </a:r>
            <a:endParaRPr lang="en-US" altLang="de-DE" sz="2400" dirty="0">
              <a:solidFill>
                <a:srgbClr val="333333"/>
              </a:solidFill>
              <a:latin typeface="Calibri Light"/>
            </a:endParaRP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Rectangle 5"/>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110</a:t>
            </a:fld>
            <a:endParaRPr lang="de-DE" altLang="de-DE"/>
          </a:p>
        </p:txBody>
      </p:sp>
      <p:sp>
        <p:nvSpPr>
          <p:cNvPr id="137222"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Wrapping a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Trying to scare his </a:t>
            </a:r>
            <a:r>
              <a:rPr lang="en-US" altLang="de-DE" sz="2400">
                <a:solidFill>
                  <a:srgbClr val="333333"/>
                </a:solidFill>
                <a:latin typeface="Calibri Light"/>
              </a:rPr>
              <a:t>sister.</a:t>
            </a:r>
            <a:endParaRPr lang="en-US" altLang="de-DE" sz="2400" dirty="0">
              <a:solidFill>
                <a:srgbClr val="333333"/>
              </a:solidFill>
              <a:latin typeface="Calibri Light"/>
            </a:endParaRPr>
          </a:p>
        </p:txBody>
      </p:sp>
      <p:pic>
        <p:nvPicPr>
          <p:cNvPr id="9"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70" name="Rectangle 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111</a:t>
            </a:fld>
            <a:endParaRPr lang="de-DE" altLang="de-DE"/>
          </a:p>
        </p:txBody>
      </p:sp>
      <p:sp>
        <p:nvSpPr>
          <p:cNvPr id="139272"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Wrapping a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Trying to scare his </a:t>
            </a:r>
            <a:r>
              <a:rPr lang="en-US" altLang="de-DE" sz="2400">
                <a:solidFill>
                  <a:srgbClr val="333333"/>
                </a:solidFill>
                <a:latin typeface="Calibri Light"/>
              </a:rPr>
              <a:t>sister.</a:t>
            </a:r>
            <a:endParaRPr lang="en-US" altLang="de-DE" sz="2400" dirty="0">
              <a:solidFill>
                <a:srgbClr val="333333"/>
              </a:solidFill>
              <a:latin typeface="Calibri Light"/>
            </a:endParaRPr>
          </a:p>
        </p:txBody>
      </p:sp>
      <p:pic>
        <p:nvPicPr>
          <p:cNvPr id="10"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7" name="Rectangle 5"/>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112</a:t>
            </a:fld>
            <a:endParaRPr lang="de-DE" altLang="de-DE"/>
          </a:p>
        </p:txBody>
      </p:sp>
      <p:sp>
        <p:nvSpPr>
          <p:cNvPr id="141320"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0000"/>
              </a:buClr>
              <a:buFont typeface="WingDings"/>
              <a:buAutoNum type="alphaUcPeriod"/>
            </a:pPr>
            <a:r>
              <a:rPr lang="en-US" altLang="de-DE" sz="2400" dirty="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000000"/>
              </a:buClr>
              <a:buFont typeface="WingDings"/>
              <a:buAutoNum type="alphaUcPeriod"/>
            </a:pPr>
            <a:r>
              <a:rPr lang="en-US" altLang="de-DE" sz="2400" dirty="0">
                <a:solidFill>
                  <a:srgbClr val="333333"/>
                </a:solidFill>
                <a:latin typeface="Calibri Light"/>
              </a:rPr>
              <a:t>Wrapping a present.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a:solidFill>
                  <a:srgbClr val="004992"/>
                </a:solidFill>
                <a:latin typeface="Calibri Light"/>
              </a:rPr>
              <a:t>Trying to scare his sister.</a:t>
            </a:r>
          </a:p>
        </p:txBody>
      </p:sp>
      <p:pic>
        <p:nvPicPr>
          <p:cNvPr id="10"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457200" lvl="0" indent="-4572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457200" lvl="0" indent="-4572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457200" lvl="0" indent="-4572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for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114</a:t>
            </a:fld>
            <a:endParaRPr lang="de-DE" altLang="de-DE"/>
          </a:p>
        </p:txBody>
      </p:sp>
    </p:spTree>
    <p:extLst>
      <p:ext uri="{BB962C8B-B14F-4D97-AF65-F5344CB8AC3E}">
        <p14:creationId xmlns:p14="http://schemas.microsoft.com/office/powerpoint/2010/main" val="140620612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457200" lvl="0" indent="-4572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457200" lvl="0" indent="-4572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for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a:t>
            </a:r>
          </a:p>
          <a:p>
            <a:pPr marL="457200" lvl="0" indent="-4572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When evaluating complex situations, it is crucial to consider all available information.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115</a:t>
            </a:fld>
            <a:endParaRPr lang="de-DE" altLang="de-DE"/>
          </a:p>
        </p:txBody>
      </p:sp>
    </p:spTree>
    <p:extLst>
      <p:ext uri="{BB962C8B-B14F-4D97-AF65-F5344CB8AC3E}">
        <p14:creationId xmlns:p14="http://schemas.microsoft.com/office/powerpoint/2010/main" val="390248898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457200" lvl="0" indent="-4572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457200" lvl="0" indent="-4572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for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a:t>
            </a:r>
          </a:p>
          <a:p>
            <a:pPr marL="457200" lvl="0" indent="-4572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When evaluating complex situations, it is crucial to consider all available information.</a:t>
            </a:r>
          </a:p>
          <a:p>
            <a:pPr marL="457200" lvl="0" indent="-4572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The more information is considered, the more likely you are to make a correct judgement.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116</a:t>
            </a:fld>
            <a:endParaRPr lang="de-DE" altLang="de-DE"/>
          </a:p>
        </p:txBody>
      </p:sp>
    </p:spTree>
    <p:extLst>
      <p:ext uri="{BB962C8B-B14F-4D97-AF65-F5344CB8AC3E}">
        <p14:creationId xmlns:p14="http://schemas.microsoft.com/office/powerpoint/2010/main" val="227287932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tend to misinterpret or over-interpret facial expressions or actions.</a:t>
            </a:r>
          </a:p>
          <a:p>
            <a:pPr lvl="0" defTabSz="914400" fontAlgn="base"/>
            <a:r>
              <a:rPr lang="en-AU" altLang="de-DE" sz="2400" dirty="0">
                <a:solidFill>
                  <a:srgbClr val="004992"/>
                </a:solidFill>
                <a:latin typeface="Calibri Light"/>
                <a:cs typeface="Times New Roman" panose="02020603050405020304" pitchFamily="18" charset="0"/>
              </a:rPr>
              <a:t>Example: </a:t>
            </a:r>
            <a:r>
              <a:rPr lang="en-AU" altLang="de-DE" sz="2400" dirty="0">
                <a:solidFill>
                  <a:schemeClr val="tx1"/>
                </a:solidFill>
                <a:latin typeface="Calibri Light"/>
                <a:cs typeface="Times New Roman" panose="02020603050405020304" pitchFamily="18" charset="0"/>
              </a:rPr>
              <a:t>W</a:t>
            </a:r>
            <a:r>
              <a:rPr lang="en-AU" altLang="de-DE" sz="2400" dirty="0">
                <a:solidFill>
                  <a:srgbClr val="333333"/>
                </a:solidFill>
                <a:latin typeface="Calibri Light"/>
                <a:cs typeface="Times New Roman" panose="02020603050405020304" pitchFamily="18" charset="0"/>
              </a:rPr>
              <a:t>alter was obsessed with the idea that he is Jodie Foster’s boyfriend. He wrote her love letters and made plans for the future.</a:t>
            </a:r>
          </a:p>
          <a:p>
            <a:pPr lvl="0" defTabSz="914400" fontAlgn="base"/>
            <a:r>
              <a:rPr lang="en-AU" altLang="de-DE" sz="2400" dirty="0">
                <a:solidFill>
                  <a:srgbClr val="004992"/>
                </a:solidFill>
                <a:latin typeface="Calibri Light"/>
                <a:cs typeface="Times New Roman" panose="02020603050405020304" pitchFamily="18" charset="0"/>
              </a:rPr>
              <a:t>Background: </a:t>
            </a:r>
            <a:r>
              <a:rPr lang="en-AU" altLang="de-DE" sz="2400" dirty="0">
                <a:solidFill>
                  <a:schemeClr val="tx1"/>
                </a:solidFill>
                <a:latin typeface="Calibri Light"/>
                <a:cs typeface="Times New Roman" panose="02020603050405020304" pitchFamily="18" charset="0"/>
              </a:rPr>
              <a:t>H</a:t>
            </a:r>
            <a:r>
              <a:rPr lang="en-AU" altLang="de-DE" sz="2400" dirty="0">
                <a:solidFill>
                  <a:srgbClr val="333333"/>
                </a:solidFill>
                <a:latin typeface="Calibri Light"/>
                <a:cs typeface="Times New Roman" panose="02020603050405020304" pitchFamily="18" charset="0"/>
              </a:rPr>
              <a:t>e saw Jodie Foster at a movie premiere. She waved at the crowd and glanced at him </a:t>
            </a:r>
            <a:r>
              <a:rPr lang="en-AU" altLang="de-DE" sz="2400" i="1" dirty="0">
                <a:solidFill>
                  <a:srgbClr val="333333"/>
                </a:solidFill>
                <a:latin typeface="Calibri Light"/>
                <a:cs typeface="Times New Roman" panose="02020603050405020304" pitchFamily="18" charset="0"/>
              </a:rPr>
              <a:t>as well as others</a:t>
            </a:r>
            <a:r>
              <a:rPr lang="en-AU" altLang="de-DE" sz="2400" dirty="0">
                <a:solidFill>
                  <a:srgbClr val="333333"/>
                </a:solidFill>
                <a:latin typeface="Calibri Light"/>
                <a:cs typeface="Times New Roman" panose="02020603050405020304" pitchFamily="18" charset="0"/>
              </a:rPr>
              <a:t> very cheerfully.</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tend to misinterpret or over-interpret facial expressions or actions.</a:t>
            </a:r>
          </a:p>
          <a:p>
            <a:pPr lvl="0" defTabSz="914400" fontAlgn="base"/>
            <a:r>
              <a:rPr lang="en-AU" altLang="de-DE" sz="2400" dirty="0">
                <a:solidFill>
                  <a:srgbClr val="004992"/>
                </a:solidFill>
                <a:latin typeface="Calibri Light"/>
                <a:cs typeface="Times New Roman" panose="02020603050405020304" pitchFamily="18" charset="0"/>
              </a:rPr>
              <a:t>Example: </a:t>
            </a:r>
            <a:r>
              <a:rPr lang="en-AU" altLang="de-DE" sz="2400" dirty="0">
                <a:solidFill>
                  <a:schemeClr val="tx1"/>
                </a:solidFill>
                <a:latin typeface="Calibri Light"/>
                <a:cs typeface="Times New Roman" panose="02020603050405020304" pitchFamily="18" charset="0"/>
              </a:rPr>
              <a:t>W</a:t>
            </a:r>
            <a:r>
              <a:rPr lang="en-AU" altLang="de-DE" sz="2400" dirty="0">
                <a:solidFill>
                  <a:srgbClr val="333333"/>
                </a:solidFill>
                <a:latin typeface="Calibri Light"/>
                <a:cs typeface="Times New Roman" panose="02020603050405020304" pitchFamily="18" charset="0"/>
              </a:rPr>
              <a:t>alter was obsessed with the idea that he is Jodie Foster’s boyfriend. He wrote her love letters and made plans for the future.</a:t>
            </a:r>
          </a:p>
          <a:p>
            <a:pPr lvl="0" defTabSz="914400" fontAlgn="base"/>
            <a:r>
              <a:rPr lang="en-AU" altLang="de-DE" sz="2400" dirty="0">
                <a:solidFill>
                  <a:srgbClr val="004992"/>
                </a:solidFill>
                <a:latin typeface="Calibri Light"/>
                <a:cs typeface="Times New Roman" panose="02020603050405020304" pitchFamily="18" charset="0"/>
              </a:rPr>
              <a:t>Background: </a:t>
            </a:r>
            <a:r>
              <a:rPr lang="en-AU" altLang="de-DE" sz="2400" dirty="0">
                <a:solidFill>
                  <a:schemeClr val="tx1"/>
                </a:solidFill>
                <a:latin typeface="Calibri Light"/>
                <a:cs typeface="Times New Roman" panose="02020603050405020304" pitchFamily="18" charset="0"/>
              </a:rPr>
              <a:t>H</a:t>
            </a:r>
            <a:r>
              <a:rPr lang="en-AU" altLang="de-DE" sz="2400" dirty="0">
                <a:solidFill>
                  <a:srgbClr val="333333"/>
                </a:solidFill>
                <a:latin typeface="Calibri Light"/>
                <a:cs typeface="Times New Roman" panose="02020603050405020304" pitchFamily="18" charset="0"/>
              </a:rPr>
              <a:t>e saw Jodie Foster at a movie premiere. She waved at the crowd and glanced at him </a:t>
            </a:r>
            <a:r>
              <a:rPr lang="en-AU" altLang="de-DE" sz="2400" i="1" dirty="0">
                <a:solidFill>
                  <a:srgbClr val="333333"/>
                </a:solidFill>
                <a:latin typeface="Calibri Light"/>
                <a:cs typeface="Times New Roman" panose="02020603050405020304" pitchFamily="18" charset="0"/>
              </a:rPr>
              <a:t>as well as others</a:t>
            </a:r>
            <a:r>
              <a:rPr lang="en-AU" altLang="de-DE" sz="2400" dirty="0">
                <a:solidFill>
                  <a:srgbClr val="333333"/>
                </a:solidFill>
                <a:latin typeface="Calibri Light"/>
                <a:cs typeface="Times New Roman" panose="02020603050405020304" pitchFamily="18" charset="0"/>
              </a:rPr>
              <a:t> very cheerfully.</a:t>
            </a:r>
          </a:p>
          <a:p>
            <a:pPr lvl="0" defTabSz="914400" fontAlgn="base"/>
            <a:r>
              <a:rPr lang="de-DE" altLang="de-DE" sz="2400" dirty="0">
                <a:solidFill>
                  <a:srgbClr val="333333"/>
                </a:solidFill>
                <a:latin typeface="Calibri Light"/>
                <a:cs typeface="Times New Roman" panose="02020603050405020304" pitchFamily="18" charset="0"/>
              </a:rPr>
              <a:t>A lot of things are in the eye of the beholder. Our emotions impact on our perceptions, especially when we feel threatened. When we are anxious, our environment seems hostile. When we are extremely happy, an exaggerated feeling of invincibility and being loved may arise.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118</a:t>
            </a:fld>
            <a:endParaRPr lang="de-DE" altLang="de-DE"/>
          </a:p>
        </p:txBody>
      </p:sp>
    </p:spTree>
    <p:extLst>
      <p:ext uri="{BB962C8B-B14F-4D97-AF65-F5344CB8AC3E}">
        <p14:creationId xmlns:p14="http://schemas.microsoft.com/office/powerpoint/2010/main" val="39129311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AAEAF43C-73D7-4855-BBC3-E38883B4EF0D}" type="slidenum">
              <a:rPr lang="de-DE" altLang="de-DE" smtClean="0"/>
              <a:pPr>
                <a:defRPr/>
              </a:pPr>
              <a:t>119</a:t>
            </a:fld>
            <a:endParaRPr lang="de-DE" alt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2"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72534818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120</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1748923232"/>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(Psychotherapeut)/Aaron Beck (psychotherapist)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121</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342924801"/>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Calibri Light"/>
                          <a:cs typeface="Times New Roman" pitchFamily="18" charset="0"/>
                        </a:rPr>
                        <a:t>[unknown photographer]</a:t>
                      </a:r>
                      <a:endParaRPr kumimoji="0" lang="de-DE" sz="1000" b="0" i="1"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122</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3125236389"/>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6761</Words>
  <Application>Microsoft Office PowerPoint</Application>
  <PresentationFormat>Benutzerdefiniert</PresentationFormat>
  <Paragraphs>1211</Paragraphs>
  <Slides>122</Slides>
  <Notes>122</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122</vt:i4>
      </vt:variant>
    </vt:vector>
  </HeadingPairs>
  <TitlesOfParts>
    <vt:vector size="131" baseType="lpstr">
      <vt:lpstr>Arial</vt:lpstr>
      <vt:lpstr>Calibri</vt:lpstr>
      <vt:lpstr>Calibri Light</vt:lpstr>
      <vt:lpstr>Symbol</vt:lpstr>
      <vt:lpstr>Times New Roman</vt:lpstr>
      <vt:lpstr>Verdana</vt:lpstr>
      <vt:lpstr>WingDings</vt:lpstr>
      <vt:lpstr>WingDings</vt:lpstr>
      <vt:lpstr>UKE_PPT-Vorlage_16zu9</vt:lpstr>
      <vt:lpstr>MCT 4 A – To Empathise ... I</vt:lpstr>
      <vt:lpstr>How can I empathise with another person ...?</vt:lpstr>
      <vt:lpstr>How can I empathise with another person ...?</vt:lpstr>
      <vt:lpstr>How can I empathise with another person ...?</vt:lpstr>
      <vt:lpstr>How can I empathise with another person ...?</vt:lpstr>
      <vt:lpstr>How can I empathise with another person ...?</vt:lpstr>
      <vt:lpstr>How can I empathise with another person ...?</vt:lpstr>
      <vt:lpstr>How can I empathise with another person ...?</vt:lpstr>
      <vt:lpstr>How can I empathise with another person ...?</vt:lpstr>
      <vt:lpstr>Why are we doing this?</vt:lpstr>
      <vt:lpstr>Why are we doing this?</vt:lpstr>
      <vt:lpstr>How problems with recognising emotions promote misinterpretation during psychosis – examples</vt:lpstr>
      <vt:lpstr>Task 1</vt:lpstr>
      <vt:lpstr>Please name some human emotions/feelings</vt:lpstr>
      <vt:lpstr>Please name some human emotions/feelings</vt:lpstr>
      <vt:lpstr>Emotions/feelings Sometimes it is easy to understand how someone else feels ... especially if you know the context ...</vt:lpstr>
      <vt:lpstr>Emotions/feelings Sometimes it is easy to understand how someone else feels ... especially if you know the context ...</vt:lpstr>
      <vt:lpstr>PowerPoint-Präsentation</vt:lpstr>
      <vt:lpstr>PowerPoint-Präsentation</vt:lpstr>
      <vt:lpstr>Can we make inferences about a person’s character or profession based on their appearance alone?</vt:lpstr>
      <vt:lpstr>Did you know?</vt:lpstr>
      <vt:lpstr>When in Rome, do as the Romans do! Common misinterpretations of gestures</vt:lpstr>
      <vt:lpstr>When in Rome, do as the Romans do! Common misinterpretations of gestures</vt:lpstr>
      <vt:lpstr>When in Rome, do as the Romans do! Common misinterpretations of gestures</vt:lpstr>
      <vt:lpstr>When in Rome, do as the Romans do! Common misinterpretations of gestures</vt:lpstr>
      <vt:lpstr>Task 2</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optional: Video Clip</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First conclusion!</vt:lpstr>
      <vt:lpstr>First conclusion!</vt:lpstr>
      <vt:lpstr>First conclusion!</vt:lpstr>
      <vt:lpstr>Task 3</vt:lpstr>
      <vt:lpstr>What is the man planning to do?</vt:lpstr>
      <vt:lpstr>What is the man planning to do?</vt:lpstr>
      <vt:lpstr>What is the man planning to do?</vt:lpstr>
      <vt:lpstr>The correct answer is 4c!</vt:lpstr>
      <vt:lpstr>What is the intention of the woman?</vt:lpstr>
      <vt:lpstr>What is the intention of the woman?</vt:lpstr>
      <vt:lpstr>What is the intention of the woman?</vt:lpstr>
      <vt:lpstr>The correct answer is 4a!</vt:lpstr>
      <vt:lpstr>What is the intention of the man?</vt:lpstr>
      <vt:lpstr>What is the intention of the man?</vt:lpstr>
      <vt:lpstr>What is the intention of the man?</vt:lpstr>
      <vt:lpstr>The correct answer is 4c!</vt:lpstr>
      <vt:lpstr>What is the woman planning to do?</vt:lpstr>
      <vt:lpstr>What is the woman planning to do?</vt:lpstr>
      <vt:lpstr>What is the woman planning to do?</vt:lpstr>
      <vt:lpstr>The correct answer is 4a!</vt:lpstr>
      <vt:lpstr>What is the intention of the woman?</vt:lpstr>
      <vt:lpstr>What is the intention of the woman?</vt:lpstr>
      <vt:lpstr>What is the intention of the woman?</vt:lpstr>
      <vt:lpstr>The correct answer is 4b!</vt:lpstr>
      <vt:lpstr>What is the woman planning to do?</vt:lpstr>
      <vt:lpstr>What is the woman planning to do?</vt:lpstr>
      <vt:lpstr>What is the woman planning to do?</vt:lpstr>
      <vt:lpstr>The correct answer is 4b!</vt:lpstr>
      <vt:lpstr>What is the intention of the boy?</vt:lpstr>
      <vt:lpstr>What is the intention of the boy?</vt:lpstr>
      <vt:lpstr>What is the intention of the boy?</vt:lpstr>
      <vt:lpstr>The correct answer is 4a!</vt:lpstr>
      <vt:lpstr>What is the man planning to do?</vt:lpstr>
      <vt:lpstr>What is the man planning to do?</vt:lpstr>
      <vt:lpstr>What is the man planning to do?</vt:lpstr>
      <vt:lpstr>The correct answer is 4b!</vt:lpstr>
      <vt:lpstr>What is the intention of the woman?</vt:lpstr>
      <vt:lpstr>What is the intention of the woman?</vt:lpstr>
      <vt:lpstr>What is the intention of the woman?</vt:lpstr>
      <vt:lpstr>The correct answer is 4a!</vt:lpstr>
      <vt:lpstr>What is the intention of the man?</vt:lpstr>
      <vt:lpstr>What is the intention of the man?</vt:lpstr>
      <vt:lpstr>What is the intention of the man?</vt:lpstr>
      <vt:lpstr>The correct answer is 4b!</vt:lpstr>
      <vt:lpstr>Summary</vt:lpstr>
      <vt:lpstr>Summary</vt:lpstr>
      <vt:lpstr>Summary</vt:lpstr>
      <vt:lpstr>Task 4</vt:lpstr>
      <vt:lpstr>What are the boys planning?</vt:lpstr>
      <vt:lpstr>What are the boys planning?</vt:lpstr>
      <vt:lpstr>What are the boys planning?</vt:lpstr>
      <vt:lpstr>What are the boys planning?</vt:lpstr>
      <vt:lpstr>What are the boys planning?</vt:lpstr>
      <vt:lpstr>What are the men doing?</vt:lpstr>
      <vt:lpstr>What are the men doing?</vt:lpstr>
      <vt:lpstr>What are the men doing?</vt:lpstr>
      <vt:lpstr>What are the men doing?</vt:lpstr>
      <vt:lpstr>What are the men doing?</vt:lpstr>
      <vt:lpstr>What is the boy doing?</vt:lpstr>
      <vt:lpstr>What is the boy doing?</vt:lpstr>
      <vt:lpstr>What is the boy doing?</vt:lpstr>
      <vt:lpstr>What is the boy doing?</vt:lpstr>
      <vt:lpstr>What is the boy doing?</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Thank you for your attention!</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392</cp:revision>
  <dcterms:created xsi:type="dcterms:W3CDTF">2004-07-26T08:39:44Z</dcterms:created>
  <dcterms:modified xsi:type="dcterms:W3CDTF">2022-06-23T09:49:44Z</dcterms:modified>
</cp:coreProperties>
</file>