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7" r:id="rId1"/>
  </p:sldMasterIdLst>
  <p:notesMasterIdLst>
    <p:notesMasterId r:id="rId184"/>
  </p:notesMasterIdLst>
  <p:handoutMasterIdLst>
    <p:handoutMasterId r:id="rId185"/>
  </p:handoutMasterIdLst>
  <p:sldIdLst>
    <p:sldId id="987" r:id="rId2"/>
    <p:sldId id="643" r:id="rId3"/>
    <p:sldId id="971" r:id="rId4"/>
    <p:sldId id="970" r:id="rId5"/>
    <p:sldId id="969" r:id="rId6"/>
    <p:sldId id="968" r:id="rId7"/>
    <p:sldId id="732" r:id="rId8"/>
    <p:sldId id="937" r:id="rId9"/>
    <p:sldId id="972" r:id="rId10"/>
    <p:sldId id="973" r:id="rId11"/>
    <p:sldId id="990" r:id="rId12"/>
    <p:sldId id="989" r:id="rId13"/>
    <p:sldId id="941" r:id="rId14"/>
    <p:sldId id="976" r:id="rId15"/>
    <p:sldId id="975" r:id="rId16"/>
    <p:sldId id="812" r:id="rId17"/>
    <p:sldId id="837" r:id="rId18"/>
    <p:sldId id="838" r:id="rId19"/>
    <p:sldId id="888" r:id="rId20"/>
    <p:sldId id="665" r:id="rId21"/>
    <p:sldId id="988" r:id="rId22"/>
    <p:sldId id="878" r:id="rId23"/>
    <p:sldId id="952" r:id="rId24"/>
    <p:sldId id="978" r:id="rId25"/>
    <p:sldId id="977" r:id="rId26"/>
    <p:sldId id="900" r:id="rId27"/>
    <p:sldId id="901" r:id="rId28"/>
    <p:sldId id="902" r:id="rId29"/>
    <p:sldId id="903" r:id="rId30"/>
    <p:sldId id="904" r:id="rId31"/>
    <p:sldId id="905" r:id="rId32"/>
    <p:sldId id="906" r:id="rId33"/>
    <p:sldId id="907" r:id="rId34"/>
    <p:sldId id="908" r:id="rId35"/>
    <p:sldId id="991" r:id="rId36"/>
    <p:sldId id="909" r:id="rId37"/>
    <p:sldId id="910" r:id="rId38"/>
    <p:sldId id="911" r:id="rId39"/>
    <p:sldId id="912" r:id="rId40"/>
    <p:sldId id="913" r:id="rId41"/>
    <p:sldId id="917" r:id="rId42"/>
    <p:sldId id="914" r:id="rId43"/>
    <p:sldId id="918" r:id="rId44"/>
    <p:sldId id="916" r:id="rId45"/>
    <p:sldId id="848" r:id="rId46"/>
    <p:sldId id="992" r:id="rId47"/>
    <p:sldId id="993" r:id="rId48"/>
    <p:sldId id="994" r:id="rId49"/>
    <p:sldId id="995" r:id="rId50"/>
    <p:sldId id="996" r:id="rId51"/>
    <p:sldId id="997" r:id="rId52"/>
    <p:sldId id="998" r:id="rId53"/>
    <p:sldId id="999" r:id="rId54"/>
    <p:sldId id="1001" r:id="rId55"/>
    <p:sldId id="1000" r:id="rId56"/>
    <p:sldId id="959" r:id="rId57"/>
    <p:sldId id="960" r:id="rId58"/>
    <p:sldId id="961" r:id="rId59"/>
    <p:sldId id="962" r:id="rId60"/>
    <p:sldId id="963" r:id="rId61"/>
    <p:sldId id="964" r:id="rId62"/>
    <p:sldId id="965" r:id="rId63"/>
    <p:sldId id="966" r:id="rId64"/>
    <p:sldId id="1002" r:id="rId65"/>
    <p:sldId id="967" r:id="rId66"/>
    <p:sldId id="814" r:id="rId67"/>
    <p:sldId id="815" r:id="rId68"/>
    <p:sldId id="816" r:id="rId69"/>
    <p:sldId id="817" r:id="rId70"/>
    <p:sldId id="818" r:id="rId71"/>
    <p:sldId id="819" r:id="rId72"/>
    <p:sldId id="820" r:id="rId73"/>
    <p:sldId id="821" r:id="rId74"/>
    <p:sldId id="1003" r:id="rId75"/>
    <p:sldId id="383" r:id="rId76"/>
    <p:sldId id="869" r:id="rId77"/>
    <p:sldId id="870" r:id="rId78"/>
    <p:sldId id="871" r:id="rId79"/>
    <p:sldId id="872" r:id="rId80"/>
    <p:sldId id="873" r:id="rId81"/>
    <p:sldId id="874" r:id="rId82"/>
    <p:sldId id="875" r:id="rId83"/>
    <p:sldId id="1004" r:id="rId84"/>
    <p:sldId id="1005" r:id="rId85"/>
    <p:sldId id="1006" r:id="rId86"/>
    <p:sldId id="1007" r:id="rId87"/>
    <p:sldId id="1008" r:id="rId88"/>
    <p:sldId id="1009" r:id="rId89"/>
    <p:sldId id="1010" r:id="rId90"/>
    <p:sldId id="1011" r:id="rId91"/>
    <p:sldId id="1012" r:id="rId92"/>
    <p:sldId id="1013" r:id="rId93"/>
    <p:sldId id="979" r:id="rId94"/>
    <p:sldId id="822" r:id="rId95"/>
    <p:sldId id="823" r:id="rId96"/>
    <p:sldId id="824" r:id="rId97"/>
    <p:sldId id="825" r:id="rId98"/>
    <p:sldId id="826" r:id="rId99"/>
    <p:sldId id="827" r:id="rId100"/>
    <p:sldId id="828" r:id="rId101"/>
    <p:sldId id="829" r:id="rId102"/>
    <p:sldId id="1014" r:id="rId103"/>
    <p:sldId id="830" r:id="rId104"/>
    <p:sldId id="802" r:id="rId105"/>
    <p:sldId id="803" r:id="rId106"/>
    <p:sldId id="804" r:id="rId107"/>
    <p:sldId id="805" r:id="rId108"/>
    <p:sldId id="806" r:id="rId109"/>
    <p:sldId id="807" r:id="rId110"/>
    <p:sldId id="808" r:id="rId111"/>
    <p:sldId id="809" r:id="rId112"/>
    <p:sldId id="1015" r:id="rId113"/>
    <p:sldId id="393" r:id="rId114"/>
    <p:sldId id="696" r:id="rId115"/>
    <p:sldId id="697" r:id="rId116"/>
    <p:sldId id="698" r:id="rId117"/>
    <p:sldId id="699" r:id="rId118"/>
    <p:sldId id="700" r:id="rId119"/>
    <p:sldId id="701" r:id="rId120"/>
    <p:sldId id="702" r:id="rId121"/>
    <p:sldId id="703" r:id="rId122"/>
    <p:sldId id="1016" r:id="rId123"/>
    <p:sldId id="384" r:id="rId124"/>
    <p:sldId id="704" r:id="rId125"/>
    <p:sldId id="705" r:id="rId126"/>
    <p:sldId id="706" r:id="rId127"/>
    <p:sldId id="707" r:id="rId128"/>
    <p:sldId id="708" r:id="rId129"/>
    <p:sldId id="709" r:id="rId130"/>
    <p:sldId id="710" r:id="rId131"/>
    <p:sldId id="711" r:id="rId132"/>
    <p:sldId id="1017" r:id="rId133"/>
    <p:sldId id="857" r:id="rId134"/>
    <p:sldId id="849" r:id="rId135"/>
    <p:sldId id="850" r:id="rId136"/>
    <p:sldId id="851" r:id="rId137"/>
    <p:sldId id="852" r:id="rId138"/>
    <p:sldId id="853" r:id="rId139"/>
    <p:sldId id="854" r:id="rId140"/>
    <p:sldId id="855" r:id="rId141"/>
    <p:sldId id="856" r:id="rId142"/>
    <p:sldId id="1018" r:id="rId143"/>
    <p:sldId id="499" r:id="rId144"/>
    <p:sldId id="762" r:id="rId145"/>
    <p:sldId id="772" r:id="rId146"/>
    <p:sldId id="763" r:id="rId147"/>
    <p:sldId id="764" r:id="rId148"/>
    <p:sldId id="720" r:id="rId149"/>
    <p:sldId id="980" r:id="rId150"/>
    <p:sldId id="775" r:id="rId151"/>
    <p:sldId id="760" r:id="rId152"/>
    <p:sldId id="774" r:id="rId153"/>
    <p:sldId id="781" r:id="rId154"/>
    <p:sldId id="785" r:id="rId155"/>
    <p:sldId id="786" r:id="rId156"/>
    <p:sldId id="776" r:id="rId157"/>
    <p:sldId id="777" r:id="rId158"/>
    <p:sldId id="769" r:id="rId159"/>
    <p:sldId id="831" r:id="rId160"/>
    <p:sldId id="832" r:id="rId161"/>
    <p:sldId id="833" r:id="rId162"/>
    <p:sldId id="834" r:id="rId163"/>
    <p:sldId id="835" r:id="rId164"/>
    <p:sldId id="934" r:id="rId165"/>
    <p:sldId id="984" r:id="rId166"/>
    <p:sldId id="983" r:id="rId167"/>
    <p:sldId id="982" r:id="rId168"/>
    <p:sldId id="981" r:id="rId169"/>
    <p:sldId id="727" r:id="rId170"/>
    <p:sldId id="986" r:id="rId171"/>
    <p:sldId id="985" r:id="rId172"/>
    <p:sldId id="958" r:id="rId173"/>
    <p:sldId id="899" r:id="rId174"/>
    <p:sldId id="921" r:id="rId175"/>
    <p:sldId id="953" r:id="rId176"/>
    <p:sldId id="922" r:id="rId177"/>
    <p:sldId id="946" r:id="rId178"/>
    <p:sldId id="947" r:id="rId179"/>
    <p:sldId id="948" r:id="rId180"/>
    <p:sldId id="926" r:id="rId181"/>
    <p:sldId id="949" r:id="rId182"/>
    <p:sldId id="950" r:id="rId183"/>
  </p:sldIdLst>
  <p:sldSz cx="12195175" cy="6858000"/>
  <p:notesSz cx="7099300" cy="10234613"/>
  <p:embeddedFontLst>
    <p:embeddedFont>
      <p:font typeface="Verdana" panose="020B0604030504040204" pitchFamily="34" charset="0"/>
      <p:regular r:id="rId186"/>
      <p:bold r:id="rId187"/>
      <p:italic r:id="rId188"/>
      <p:boldItalic r:id="rId189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2336">
          <p15:clr>
            <a:srgbClr val="A4A3A4"/>
          </p15:clr>
        </p15:guide>
        <p15:guide id="3" pos="31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6699"/>
    <a:srgbClr val="FF0066"/>
    <a:srgbClr val="CCECFF"/>
    <a:srgbClr val="8DC6FF"/>
    <a:srgbClr val="3399FF"/>
    <a:srgbClr val="66CC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66" autoAdjust="0"/>
    <p:restoredTop sz="94689" autoAdjust="0"/>
  </p:normalViewPr>
  <p:slideViewPr>
    <p:cSldViewPr snapToGrid="0">
      <p:cViewPr varScale="1">
        <p:scale>
          <a:sx n="110" d="100"/>
          <a:sy n="110" d="100"/>
        </p:scale>
        <p:origin x="858" y="114"/>
      </p:cViewPr>
      <p:guideLst>
        <p:guide orient="horz" pos="2256"/>
        <p:guide pos="2336"/>
        <p:guide pos="3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034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notesMaster" Target="notesMasters/notesMaster1.xml"/><Relationship Id="rId189" Type="http://schemas.openxmlformats.org/officeDocument/2006/relationships/font" Target="fonts/font4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font" Target="fonts/font1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85C8FD8-3254-441B-8259-62FA445A6AA6}" type="slidenum">
              <a:rPr lang="en-GB" altLang="de-DE"/>
              <a:pPr>
                <a:defRPr/>
              </a:pPr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331576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214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48BE63C-EE8F-4E2E-A87C-175AE2803B4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41830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5B32E8C-E5D6-48EC-A6CD-F0D305A0917E}" type="slidenum">
              <a:rPr lang="de-DE" altLang="de-DE" smtClean="0">
                <a:latin typeface="Times New Roman" panose="02020603050405020304" pitchFamily="18" charset="0"/>
              </a:rPr>
              <a:pPr/>
              <a:t>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622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10C2BBB-03B0-453D-ADD0-47626499C51B}" type="slidenum">
              <a:rPr lang="de-DE" altLang="de-DE" smtClean="0">
                <a:latin typeface="Times New Roman" panose="02020603050405020304" pitchFamily="18" charset="0"/>
              </a:rPr>
              <a:pPr/>
              <a:t>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0297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8E05AC6-EF02-4ED1-971A-08243446161B}" type="slidenum">
              <a:rPr lang="de-DE" altLang="de-DE" smtClean="0">
                <a:latin typeface="Times New Roman" panose="02020603050405020304" pitchFamily="18" charset="0"/>
              </a:rPr>
              <a:pPr/>
              <a:t>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15738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8E05AC6-EF02-4ED1-971A-08243446161B}" type="slidenum">
              <a:rPr lang="de-DE" altLang="de-DE" smtClean="0">
                <a:latin typeface="Times New Roman" panose="02020603050405020304" pitchFamily="18" charset="0"/>
              </a:rPr>
              <a:pPr/>
              <a:t>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15738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AF27F-DB59-4306-A723-3CBD52696B07}" type="slidenum">
              <a:rPr lang="de-DE" altLang="de-DE" smtClean="0">
                <a:latin typeface="Times New Roman" panose="02020603050405020304" pitchFamily="18" charset="0"/>
              </a:rPr>
              <a:pPr/>
              <a:t>10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29929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AF27F-DB59-4306-A723-3CBD52696B07}" type="slidenum">
              <a:rPr lang="de-DE" altLang="de-DE" smtClean="0">
                <a:latin typeface="Times New Roman" panose="02020603050405020304" pitchFamily="18" charset="0"/>
              </a:rPr>
              <a:pPr/>
              <a:t>11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13970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AF27F-DB59-4306-A723-3CBD52696B07}" type="slidenum">
              <a:rPr lang="de-DE" altLang="de-DE" smtClean="0">
                <a:latin typeface="Times New Roman" panose="02020603050405020304" pitchFamily="18" charset="0"/>
              </a:rPr>
              <a:pPr/>
              <a:t>12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52992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0A9934-3075-47AE-A603-283A711D54B0}" type="slidenum">
              <a:rPr lang="de-DE" altLang="de-DE" smtClean="0">
                <a:latin typeface="Times New Roman" panose="02020603050405020304" pitchFamily="18" charset="0"/>
              </a:rPr>
              <a:pPr/>
              <a:t>13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8163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0A9934-3075-47AE-A603-283A711D54B0}" type="slidenum">
              <a:rPr lang="de-DE" altLang="de-DE" smtClean="0">
                <a:latin typeface="Times New Roman" panose="02020603050405020304" pitchFamily="18" charset="0"/>
              </a:rPr>
              <a:pPr/>
              <a:t>14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8163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50A9934-3075-47AE-A603-283A711D54B0}" type="slidenum">
              <a:rPr lang="de-DE" altLang="de-DE" smtClean="0">
                <a:latin typeface="Times New Roman" panose="02020603050405020304" pitchFamily="18" charset="0"/>
              </a:rPr>
              <a:pPr/>
              <a:t>15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8163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EBD5D0A-E453-4344-936F-F786448764F6}" type="slidenum">
              <a:rPr lang="de-DE" altLang="de-DE" smtClean="0">
                <a:latin typeface="Times New Roman" panose="02020603050405020304" pitchFamily="18" charset="0"/>
              </a:rPr>
              <a:pPr/>
              <a:t>16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23950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6763B03-0CC9-44EF-82E9-8F3F257EC1B6}" type="slidenum">
              <a:rPr lang="de-DE" altLang="de-DE" smtClean="0">
                <a:latin typeface="Times New Roman" panose="02020603050405020304" pitchFamily="18" charset="0"/>
              </a:rPr>
              <a:pPr/>
              <a:t>17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3742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D68A830-52ED-4F45-A9A7-C6A8120E26CB}" type="slidenum">
              <a:rPr lang="de-DE" altLang="de-DE" smtClean="0">
                <a:latin typeface="Times New Roman" panose="02020603050405020304" pitchFamily="18" charset="0"/>
              </a:rPr>
              <a:pPr/>
              <a:t>18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7986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C39E58-9123-45B2-944D-1F8110B2C750}" type="slidenum">
              <a:rPr lang="de-DE" altLang="de-DE" smtClean="0">
                <a:latin typeface="Times New Roman" panose="02020603050405020304" pitchFamily="18" charset="0"/>
              </a:rPr>
              <a:pPr/>
              <a:t>19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93159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362245B-BFA4-4C68-ACC7-FCBC0414B01E}" type="slidenum">
              <a:rPr lang="de-DE" altLang="de-DE" smtClean="0">
                <a:latin typeface="Times New Roman" panose="02020603050405020304" pitchFamily="18" charset="0"/>
              </a:rPr>
              <a:pPr/>
              <a:t>20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51148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362245B-BFA4-4C68-ACC7-FCBC0414B01E}" type="slidenum">
              <a:rPr lang="de-DE" altLang="de-DE" smtClean="0">
                <a:latin typeface="Times New Roman" panose="02020603050405020304" pitchFamily="18" charset="0"/>
              </a:rPr>
              <a:pPr/>
              <a:t>21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51148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932C5BF-EBDE-456F-94BC-AD1B39D9BD75}" type="slidenum">
              <a:rPr lang="de-DE" altLang="de-DE" smtClean="0">
                <a:latin typeface="Times New Roman" panose="02020603050405020304" pitchFamily="18" charset="0"/>
              </a:rPr>
              <a:pPr/>
              <a:t>22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6532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F52271F-A8B7-445C-8F1E-C8501FB2D3AA}" type="slidenum">
              <a:rPr lang="de-DE" altLang="de-DE" smtClean="0">
                <a:latin typeface="Times New Roman" panose="02020603050405020304" pitchFamily="18" charset="0"/>
              </a:rPr>
              <a:pPr/>
              <a:t>23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4686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F52271F-A8B7-445C-8F1E-C8501FB2D3AA}" type="slidenum">
              <a:rPr lang="de-DE" altLang="de-DE" smtClean="0">
                <a:latin typeface="Times New Roman" panose="02020603050405020304" pitchFamily="18" charset="0"/>
              </a:rPr>
              <a:pPr/>
              <a:t>24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46868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F52271F-A8B7-445C-8F1E-C8501FB2D3AA}" type="slidenum">
              <a:rPr lang="de-DE" altLang="de-DE" smtClean="0">
                <a:latin typeface="Times New Roman" panose="02020603050405020304" pitchFamily="18" charset="0"/>
              </a:rPr>
              <a:pPr/>
              <a:t>25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46868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FE2407-1B96-4DEC-9EA7-883234BDA6CA}" type="slidenum">
              <a:rPr lang="de-DE" altLang="de-DE" smtClean="0">
                <a:latin typeface="Times New Roman" panose="02020603050405020304" pitchFamily="18" charset="0"/>
              </a:rPr>
              <a:pPr/>
              <a:t>26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63090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B24BE1-C81D-44FC-9C15-54C2027E33C4}" type="slidenum">
              <a:rPr lang="de-DE" altLang="de-DE" smtClean="0">
                <a:latin typeface="Times New Roman" panose="02020603050405020304" pitchFamily="18" charset="0"/>
              </a:rPr>
              <a:pPr/>
              <a:t>27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6475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1534918-F34B-4097-AB91-E3AB9D6D4412}" type="slidenum">
              <a:rPr lang="de-DE" altLang="de-DE" smtClean="0">
                <a:latin typeface="Times New Roman" panose="02020603050405020304" pitchFamily="18" charset="0"/>
              </a:rPr>
              <a:pPr/>
              <a:t>28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535720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FE3DF7B-B994-4F66-9658-0E3AD71038F7}" type="slidenum">
              <a:rPr lang="de-DE" altLang="de-DE" smtClean="0">
                <a:latin typeface="Times New Roman" panose="02020603050405020304" pitchFamily="18" charset="0"/>
              </a:rPr>
              <a:pPr/>
              <a:t>29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441097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63BDF17-E6D2-4F25-9A1E-7ADC9E15780F}" type="slidenum">
              <a:rPr lang="de-DE" altLang="de-DE" smtClean="0">
                <a:latin typeface="Times New Roman" panose="02020603050405020304" pitchFamily="18" charset="0"/>
              </a:rPr>
              <a:pPr/>
              <a:t>30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079426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58B0981-3033-4C79-9437-16FCB08BBABA}" type="slidenum">
              <a:rPr lang="de-DE" altLang="de-DE" smtClean="0">
                <a:latin typeface="Times New Roman" panose="02020603050405020304" pitchFamily="18" charset="0"/>
              </a:rPr>
              <a:pPr/>
              <a:t>31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1494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EB0AF52-B143-4E0C-AC41-DEC452ECA6ED}" type="slidenum">
              <a:rPr lang="de-DE" altLang="de-DE" smtClean="0">
                <a:latin typeface="Times New Roman" panose="02020603050405020304" pitchFamily="18" charset="0"/>
              </a:rPr>
              <a:pPr/>
              <a:t>32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280791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617D530-D1D8-4AB5-B6AD-E4CBF983A904}" type="slidenum">
              <a:rPr lang="de-DE" altLang="de-DE" smtClean="0">
                <a:latin typeface="Times New Roman" panose="02020603050405020304" pitchFamily="18" charset="0"/>
              </a:rPr>
              <a:pPr/>
              <a:t>33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17497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7303F9-A8E9-4EE7-AFFE-451F61FE87F2}" type="slidenum">
              <a:rPr lang="de-DE" altLang="de-DE" smtClean="0">
                <a:latin typeface="Times New Roman" panose="02020603050405020304" pitchFamily="18" charset="0"/>
              </a:rPr>
              <a:pPr/>
              <a:t>34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81060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7303F9-A8E9-4EE7-AFFE-451F61FE87F2}" type="slidenum">
              <a:rPr lang="de-DE" altLang="de-DE" smtClean="0">
                <a:latin typeface="Times New Roman" panose="02020603050405020304" pitchFamily="18" charset="0"/>
              </a:rPr>
              <a:pPr/>
              <a:t>35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810608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4DA824-5041-478D-BB41-946D20129F83}" type="slidenum">
              <a:rPr lang="de-DE" altLang="de-DE" smtClean="0">
                <a:latin typeface="Times New Roman" panose="02020603050405020304" pitchFamily="18" charset="0"/>
              </a:rPr>
              <a:pPr/>
              <a:t>36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319704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F03938-29B6-442F-B603-8AAEB039A53E}" type="slidenum">
              <a:rPr lang="de-DE" altLang="de-DE" smtClean="0">
                <a:latin typeface="Times New Roman" panose="02020603050405020304" pitchFamily="18" charset="0"/>
              </a:rPr>
              <a:pPr/>
              <a:t>37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19706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70ACE-183E-447C-91F1-0EEA71585B39}" type="slidenum">
              <a:rPr lang="de-DE" altLang="de-DE" smtClean="0">
                <a:latin typeface="Times New Roman" panose="02020603050405020304" pitchFamily="18" charset="0"/>
              </a:rPr>
              <a:pPr/>
              <a:t>38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769381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0DA30D-849F-4BB5-B864-D9AE375292CE}" type="slidenum">
              <a:rPr lang="de-DE" altLang="de-DE" smtClean="0">
                <a:latin typeface="Times New Roman" panose="02020603050405020304" pitchFamily="18" charset="0"/>
              </a:rPr>
              <a:pPr/>
              <a:t>39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636917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5569BB-A652-49CA-9BE8-065758C1B461}" type="slidenum">
              <a:rPr lang="de-DE" altLang="de-DE" smtClean="0">
                <a:latin typeface="Times New Roman" panose="02020603050405020304" pitchFamily="18" charset="0"/>
              </a:rPr>
              <a:pPr/>
              <a:t>40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3804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A8B0EF-B9DB-4C01-BA15-F74DFAF7F40A}" type="slidenum">
              <a:rPr lang="de-DE" altLang="de-DE" smtClean="0">
                <a:latin typeface="Times New Roman" panose="02020603050405020304" pitchFamily="18" charset="0"/>
              </a:rPr>
              <a:pPr/>
              <a:t>41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69953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091E005-54F5-4857-844A-C756D66EC250}" type="slidenum">
              <a:rPr lang="de-DE" altLang="de-DE" smtClean="0">
                <a:latin typeface="Times New Roman" panose="02020603050405020304" pitchFamily="18" charset="0"/>
              </a:rPr>
              <a:pPr/>
              <a:t>42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370944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E9ECBA1-210D-4916-A7D9-A653AE072677}" type="slidenum">
              <a:rPr lang="de-DE" altLang="de-DE" smtClean="0">
                <a:latin typeface="Times New Roman" panose="02020603050405020304" pitchFamily="18" charset="0"/>
              </a:rPr>
              <a:pPr/>
              <a:t>43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16910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44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14739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F3949E4-B96E-4610-9D2E-26A5C6F295C3}" type="slidenum">
              <a:rPr lang="de-DE" altLang="de-DE" smtClean="0">
                <a:latin typeface="Times New Roman" panose="02020603050405020304" pitchFamily="18" charset="0"/>
              </a:rPr>
              <a:pPr/>
              <a:t>45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548880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5DD91-6529-3BA4-04A0-6E62AA289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C87B036C-DA92-8243-2223-1BDED554B0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F03938-29B6-442F-B603-8AAEB039A53E}" type="slidenum">
              <a:rPr lang="de-DE" altLang="de-DE" smtClean="0">
                <a:latin typeface="Times New Roman" panose="02020603050405020304" pitchFamily="18" charset="0"/>
              </a:rPr>
              <a:pPr/>
              <a:t>46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25225C38-8D8B-F24B-2B81-079BCA5379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8D58472D-C83B-0449-978A-B42869833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289003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B3424-859B-F734-FAE3-6A25038C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1B2A7564-AC55-B9E6-B6E4-B06175F06D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70ACE-183E-447C-91F1-0EEA71585B39}" type="slidenum">
              <a:rPr lang="de-DE" altLang="de-DE" smtClean="0">
                <a:latin typeface="Times New Roman" panose="02020603050405020304" pitchFamily="18" charset="0"/>
              </a:rPr>
              <a:pPr/>
              <a:t>47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5C302B53-89BB-2FEF-FA69-2452A29CDF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E78F130E-1ED1-53AB-746B-4AA885255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76884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D0D01-46AF-40FC-19DA-3B63BE806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32262884-A267-A567-C53B-094852190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0DA30D-849F-4BB5-B864-D9AE375292CE}" type="slidenum">
              <a:rPr lang="de-DE" altLang="de-DE" smtClean="0">
                <a:latin typeface="Times New Roman" panose="02020603050405020304" pitchFamily="18" charset="0"/>
              </a:rPr>
              <a:pPr/>
              <a:t>48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34306E2F-B3A7-B10D-A061-4455C28E9C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B4FA249-B858-E159-892B-58758A17AC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548834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34B6F-9A97-AE99-F87C-F70FD1363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CC444388-96BE-7A13-12C6-D718A7791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5569BB-A652-49CA-9BE8-065758C1B461}" type="slidenum">
              <a:rPr lang="de-DE" altLang="de-DE" smtClean="0">
                <a:latin typeface="Times New Roman" panose="02020603050405020304" pitchFamily="18" charset="0"/>
              </a:rPr>
              <a:pPr/>
              <a:t>49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15ED5A3A-0152-3EA8-3D09-81D2700D45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968A1EF8-EF19-3773-620D-88BCAF8A5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939825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51070-86B7-5D6D-8600-0467820C7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36A220CE-CC2C-E3B4-AB72-4482C1FB8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A8B0EF-B9DB-4C01-BA15-F74DFAF7F40A}" type="slidenum">
              <a:rPr lang="de-DE" altLang="de-DE" smtClean="0">
                <a:latin typeface="Times New Roman" panose="02020603050405020304" pitchFamily="18" charset="0"/>
              </a:rPr>
              <a:pPr/>
              <a:t>50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33D6533C-EC4C-21B9-8777-3B67DD349C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A15C1722-D807-79D8-ED33-5143C08C5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515392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04078-18F9-C8F6-7550-1CE498601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4BBB7E07-4F2D-D9DF-F600-5EBD3FB3A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091E005-54F5-4857-844A-C756D66EC250}" type="slidenum">
              <a:rPr lang="de-DE" altLang="de-DE" smtClean="0">
                <a:latin typeface="Times New Roman" panose="02020603050405020304" pitchFamily="18" charset="0"/>
              </a:rPr>
              <a:pPr/>
              <a:t>51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5F94916D-09BA-D074-C5A8-DB32DF97A4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67BAD119-3005-566A-02DB-5D1CDC7352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08592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FDA8-6FEE-D87F-377E-F6772FD2E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3E61706E-1820-09A2-7370-31976ED374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E9ECBA1-210D-4916-A7D9-A653AE072677}" type="slidenum">
              <a:rPr lang="de-DE" altLang="de-DE" smtClean="0">
                <a:latin typeface="Times New Roman" panose="02020603050405020304" pitchFamily="18" charset="0"/>
              </a:rPr>
              <a:pPr/>
              <a:t>52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2FE5E42D-9D8D-952C-E155-EAC05C3C5E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8FB68F4E-E895-1F5F-6CB9-CD71606E8B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06678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B496D-E176-122D-6BCB-B88B1B90F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535CB430-00A1-A0E9-252D-54CF33291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53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C3BE3B1-8FFC-E444-EC53-A98432956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DB7F402D-9772-931E-F891-FF618155F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3738666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B496D-E176-122D-6BCB-B88B1B90F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535CB430-00A1-A0E9-252D-54CF33291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54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C3BE3B1-8FFC-E444-EC53-A98432956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DB7F402D-9772-931E-F891-FF618155F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373866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EEDAC-6912-0591-5C7D-6B0E8006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F2B070D5-63DE-55A5-97F4-5565B854CC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F3949E4-B96E-4610-9D2E-26A5C6F295C3}" type="slidenum">
              <a:rPr lang="de-DE" altLang="de-DE" smtClean="0">
                <a:latin typeface="Times New Roman" panose="02020603050405020304" pitchFamily="18" charset="0"/>
              </a:rPr>
              <a:pPr/>
              <a:t>55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ADC35709-63A2-9CD2-14AC-6A45101FD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4C08B26C-2604-3495-4A7B-FF0A3A05C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96703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F03938-29B6-442F-B603-8AAEB039A53E}" type="slidenum">
              <a:rPr lang="de-DE" altLang="de-DE" smtClean="0">
                <a:latin typeface="Times New Roman" panose="02020603050405020304" pitchFamily="18" charset="0"/>
              </a:rPr>
              <a:pPr/>
              <a:t>56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19706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670ACE-183E-447C-91F1-0EEA71585B39}" type="slidenum">
              <a:rPr lang="de-DE" altLang="de-DE" smtClean="0">
                <a:latin typeface="Times New Roman" panose="02020603050405020304" pitchFamily="18" charset="0"/>
              </a:rPr>
              <a:pPr/>
              <a:t>57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769381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D0DA30D-849F-4BB5-B864-D9AE375292CE}" type="slidenum">
              <a:rPr lang="de-DE" altLang="de-DE" smtClean="0">
                <a:latin typeface="Times New Roman" panose="02020603050405020304" pitchFamily="18" charset="0"/>
              </a:rPr>
              <a:pPr/>
              <a:t>58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6369174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5569BB-A652-49CA-9BE8-065758C1B461}" type="slidenum">
              <a:rPr lang="de-DE" altLang="de-DE" smtClean="0">
                <a:latin typeface="Times New Roman" panose="02020603050405020304" pitchFamily="18" charset="0"/>
              </a:rPr>
              <a:pPr/>
              <a:t>59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3804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A8B0EF-B9DB-4C01-BA15-F74DFAF7F40A}" type="slidenum">
              <a:rPr lang="de-DE" altLang="de-DE" smtClean="0">
                <a:latin typeface="Times New Roman" panose="02020603050405020304" pitchFamily="18" charset="0"/>
              </a:rPr>
              <a:pPr/>
              <a:t>60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699537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091E005-54F5-4857-844A-C756D66EC250}" type="slidenum">
              <a:rPr lang="de-DE" altLang="de-DE" smtClean="0">
                <a:latin typeface="Times New Roman" panose="02020603050405020304" pitchFamily="18" charset="0"/>
              </a:rPr>
              <a:pPr/>
              <a:t>61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370944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E9ECBA1-210D-4916-A7D9-A653AE072677}" type="slidenum">
              <a:rPr lang="de-DE" altLang="de-DE" smtClean="0">
                <a:latin typeface="Times New Roman" panose="02020603050405020304" pitchFamily="18" charset="0"/>
              </a:rPr>
              <a:pPr/>
              <a:t>62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716910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63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14739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5D116B-761D-483A-B252-31647CE09692}" type="slidenum">
              <a:rPr lang="de-DE" altLang="de-DE" smtClean="0">
                <a:latin typeface="Times New Roman" panose="02020603050405020304" pitchFamily="18" charset="0"/>
              </a:rPr>
              <a:pPr/>
              <a:t>64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147391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F3949E4-B96E-4610-9D2E-26A5C6F295C3}" type="slidenum">
              <a:rPr lang="de-DE" altLang="de-DE" smtClean="0">
                <a:latin typeface="Times New Roman" panose="02020603050405020304" pitchFamily="18" charset="0"/>
              </a:rPr>
              <a:pPr/>
              <a:t>65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548880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8B2A8C3-1FF4-4E93-84FB-2F0FF75571D7}" type="slidenum">
              <a:rPr lang="de-DE" altLang="de-DE" smtClean="0">
                <a:latin typeface="Times New Roman" panose="02020603050405020304" pitchFamily="18" charset="0"/>
              </a:rPr>
              <a:pPr/>
              <a:t>66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2900520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336A96E-384A-4001-85EB-9131F35393D3}" type="slidenum">
              <a:rPr lang="de-DE" altLang="de-DE" smtClean="0">
                <a:latin typeface="Times New Roman" panose="02020603050405020304" pitchFamily="18" charset="0"/>
              </a:rPr>
              <a:pPr/>
              <a:t>67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3533867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59CEC4-BCA0-404F-B027-A4A10FE57FA8}" type="slidenum">
              <a:rPr lang="de-DE" altLang="de-DE" smtClean="0">
                <a:latin typeface="Times New Roman" panose="02020603050405020304" pitchFamily="18" charset="0"/>
              </a:rPr>
              <a:pPr/>
              <a:t>68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132241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59E9ECA-B2A4-43DB-AB15-5D4A601E85A7}" type="slidenum">
              <a:rPr lang="de-DE" altLang="de-DE" smtClean="0">
                <a:latin typeface="Times New Roman" panose="02020603050405020304" pitchFamily="18" charset="0"/>
              </a:rPr>
              <a:pPr/>
              <a:t>69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0938825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4160393-DA9D-49E0-A87B-840C39BBE0F5}" type="slidenum">
              <a:rPr lang="de-DE" altLang="de-DE" smtClean="0">
                <a:latin typeface="Times New Roman" panose="02020603050405020304" pitchFamily="18" charset="0"/>
              </a:rPr>
              <a:pPr/>
              <a:t>70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8308442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9F38B27-6819-4488-B0FC-E64B74805B71}" type="slidenum">
              <a:rPr lang="de-DE" altLang="de-DE" smtClean="0">
                <a:latin typeface="Times New Roman" panose="02020603050405020304" pitchFamily="18" charset="0"/>
              </a:rPr>
              <a:pPr/>
              <a:t>71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5816185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ADBD314-3844-464E-B0CF-8600F27C4F82}" type="slidenum">
              <a:rPr lang="de-DE" altLang="de-DE" smtClean="0">
                <a:latin typeface="Times New Roman" panose="02020603050405020304" pitchFamily="18" charset="0"/>
              </a:rPr>
              <a:pPr/>
              <a:t>72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994280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BCE1C38-DB82-4C69-B69C-7B2933F5AD39}" type="slidenum">
              <a:rPr lang="de-DE" altLang="de-DE" smtClean="0">
                <a:latin typeface="Times New Roman" panose="02020603050405020304" pitchFamily="18" charset="0"/>
              </a:rPr>
              <a:pPr/>
              <a:t>73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03607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BCE1C38-DB82-4C69-B69C-7B2933F5AD39}" type="slidenum">
              <a:rPr lang="de-DE" altLang="de-DE" smtClean="0">
                <a:latin typeface="Times New Roman" panose="02020603050405020304" pitchFamily="18" charset="0"/>
              </a:rPr>
              <a:pPr/>
              <a:t>74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03607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B669CF9-4FDC-4D59-ABEA-D1C69E80A499}" type="slidenum">
              <a:rPr lang="de-DE" altLang="de-DE" smtClean="0">
                <a:latin typeface="Times New Roman" panose="02020603050405020304" pitchFamily="18" charset="0"/>
              </a:rPr>
              <a:pPr/>
              <a:t>75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1650675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E4860F7-8350-414B-93E2-2505F7A5548A}" type="slidenum">
              <a:rPr lang="de-DE" altLang="de-DE" smtClean="0">
                <a:latin typeface="Times New Roman" panose="02020603050405020304" pitchFamily="18" charset="0"/>
              </a:rPr>
              <a:pPr/>
              <a:t>76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000713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E03B13-374B-4290-B968-FAA2A39FE785}" type="slidenum">
              <a:rPr lang="de-DE" altLang="de-DE" smtClean="0">
                <a:latin typeface="Times New Roman" panose="02020603050405020304" pitchFamily="18" charset="0"/>
              </a:rPr>
              <a:pPr/>
              <a:t>77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8820326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15ED6EA-5E2B-40D1-B385-CD97C40AEA0D}" type="slidenum">
              <a:rPr lang="de-DE" altLang="de-DE" smtClean="0">
                <a:latin typeface="Times New Roman" panose="02020603050405020304" pitchFamily="18" charset="0"/>
              </a:rPr>
              <a:pPr/>
              <a:t>78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6558578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0350BD4-D56C-4B18-A611-787DF273A59A}" type="slidenum">
              <a:rPr lang="de-DE" altLang="de-DE" smtClean="0">
                <a:latin typeface="Times New Roman" panose="02020603050405020304" pitchFamily="18" charset="0"/>
              </a:rPr>
              <a:pPr/>
              <a:t>79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4710204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2FAD1CF-3CD2-452E-B073-2E74C43DC6BC}" type="slidenum">
              <a:rPr lang="de-DE" altLang="de-DE" smtClean="0">
                <a:latin typeface="Times New Roman" panose="02020603050405020304" pitchFamily="18" charset="0"/>
              </a:rPr>
              <a:pPr/>
              <a:t>80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284307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5EBCED-B062-4D32-A040-764826A39D34}" type="slidenum">
              <a:rPr lang="de-DE" altLang="de-DE" smtClean="0">
                <a:latin typeface="Times New Roman" panose="02020603050405020304" pitchFamily="18" charset="0"/>
              </a:rPr>
              <a:pPr/>
              <a:t>81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6080635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651ABC0-D323-48AB-BA36-B0395014BCA7}" type="slidenum">
              <a:rPr lang="de-DE" altLang="de-DE" smtClean="0">
                <a:latin typeface="Times New Roman" panose="02020603050405020304" pitchFamily="18" charset="0"/>
              </a:rPr>
              <a:pPr/>
              <a:t>82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1261794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60CEF-F44D-0345-4750-65C0665C6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41BE63FB-D219-24F5-7783-0E1F9A9419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B669CF9-4FDC-4D59-ABEA-D1C69E80A499}" type="slidenum">
              <a:rPr lang="de-DE" altLang="de-DE" smtClean="0">
                <a:latin typeface="Times New Roman" panose="02020603050405020304" pitchFamily="18" charset="0"/>
              </a:rPr>
              <a:pPr/>
              <a:t>83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CDD7670B-F9CC-7647-A979-1A648820A9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EF9EE81D-A134-27FF-0B05-87BBBE793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3369096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05CF7-400A-44F7-C2E7-907FD840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5B18B960-6C5E-BB4A-E801-C6A54EBF1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E4860F7-8350-414B-93E2-2505F7A5548A}" type="slidenum">
              <a:rPr lang="de-DE" altLang="de-DE" smtClean="0">
                <a:latin typeface="Times New Roman" panose="02020603050405020304" pitchFamily="18" charset="0"/>
              </a:rPr>
              <a:pPr/>
              <a:t>84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C16FBBB4-3618-A195-3AEF-3DBE645E97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BD6DBE81-3CFC-C38C-13A1-12D9037EB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7298657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054FA-1BD5-592E-B0ED-7B04B03DF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5D120D74-A174-7E9B-1661-63C7ABCCA7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E03B13-374B-4290-B968-FAA2A39FE785}" type="slidenum">
              <a:rPr lang="de-DE" altLang="de-DE" smtClean="0">
                <a:latin typeface="Times New Roman" panose="02020603050405020304" pitchFamily="18" charset="0"/>
              </a:rPr>
              <a:pPr/>
              <a:t>85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3A652A02-A24C-9341-7883-6ABF688CD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FB2BDE41-EDE0-F896-5069-B2DC7DA8C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0020088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5A8FB-E6E1-E0F0-FBBF-025EA935F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4CFBB1F4-6C5F-8686-1E8B-17486B79D1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15ED6EA-5E2B-40D1-B385-CD97C40AEA0D}" type="slidenum">
              <a:rPr lang="de-DE" altLang="de-DE" smtClean="0">
                <a:latin typeface="Times New Roman" panose="02020603050405020304" pitchFamily="18" charset="0"/>
              </a:rPr>
              <a:pPr/>
              <a:t>86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842BA7EC-8DD2-90DA-A9B2-40A04ED26B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11B03C91-BE77-9CFF-C42A-E9A2D561E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4268132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10D49-E7FF-400A-4720-6EF83C129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1B94CED4-FCA4-F12C-4825-CDCA57904A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0350BD4-D56C-4B18-A611-787DF273A59A}" type="slidenum">
              <a:rPr lang="de-DE" altLang="de-DE" smtClean="0">
                <a:latin typeface="Times New Roman" panose="02020603050405020304" pitchFamily="18" charset="0"/>
              </a:rPr>
              <a:pPr/>
              <a:t>87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29C99CD5-8E8D-D577-014A-0F675F5106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393100F4-E57C-0FE4-D581-0A371F2E7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276132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04C17-C91E-FA1B-EC7C-8CDC42BC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BC6D691A-0658-3809-8BED-A6C1B2294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2FAD1CF-3CD2-452E-B073-2E74C43DC6BC}" type="slidenum">
              <a:rPr lang="de-DE" altLang="de-DE" smtClean="0">
                <a:latin typeface="Times New Roman" panose="02020603050405020304" pitchFamily="18" charset="0"/>
              </a:rPr>
              <a:pPr/>
              <a:t>88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3DE98F98-B7FC-32AC-F5F1-70053487B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2B375EE5-FB84-C12D-4C28-CFCDFCBD2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3155812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2B022-679E-B3B3-EC5B-D06138A0C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7E4E0742-F63E-B3D1-2B36-DF93EEDCCC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5EBCED-B062-4D32-A040-764826A39D34}" type="slidenum">
              <a:rPr lang="de-DE" altLang="de-DE" smtClean="0">
                <a:latin typeface="Times New Roman" panose="02020603050405020304" pitchFamily="18" charset="0"/>
              </a:rPr>
              <a:pPr/>
              <a:t>89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D1EC2519-8DE1-2B10-19DE-2A7EBD2BF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822F24A4-88CE-99EC-FAC7-9B750947E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2349956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DEFA4-BE22-47CD-49D1-E15BDF1F8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6C1ADE95-F028-4D49-8B33-57B6BF315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651ABC0-D323-48AB-BA36-B0395014BCA7}" type="slidenum">
              <a:rPr lang="de-DE" altLang="de-DE" smtClean="0">
                <a:latin typeface="Times New Roman" panose="02020603050405020304" pitchFamily="18" charset="0"/>
              </a:rPr>
              <a:pPr/>
              <a:t>90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AD5FBCF6-1FDF-C77F-7641-043894DF0F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5142D886-51F6-5BDB-F93C-1A3C94FFD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5165010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92976-8D21-8630-3239-A4596F495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822D002B-7B28-25BF-6F6B-4989351F06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FDE3E39-D3CA-4FA6-B62A-9A28A854A349}" type="slidenum">
              <a:rPr lang="de-DE" altLang="de-DE" smtClean="0">
                <a:latin typeface="Times New Roman" panose="02020603050405020304" pitchFamily="18" charset="0"/>
              </a:rPr>
              <a:pPr/>
              <a:t>91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3BFD0992-2C23-2D3A-D5A4-FB7C5F2131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09F739B6-AB54-319E-9845-4EEDA28C6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722742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92976-8D21-8630-3239-A4596F495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822D002B-7B28-25BF-6F6B-4989351F06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FDE3E39-D3CA-4FA6-B62A-9A28A854A349}" type="slidenum">
              <a:rPr lang="de-DE" altLang="de-DE" smtClean="0">
                <a:latin typeface="Times New Roman" panose="02020603050405020304" pitchFamily="18" charset="0"/>
              </a:rPr>
              <a:pPr/>
              <a:t>92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3BFD0992-2C23-2D3A-D5A4-FB7C5F2131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09F739B6-AB54-319E-9845-4EEDA28C6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4722742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93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FB18041-4FC0-4F42-8CE4-2D3162BC0989}" type="slidenum">
              <a:rPr lang="de-DE" altLang="de-DE" smtClean="0">
                <a:latin typeface="Times New Roman" panose="02020603050405020304" pitchFamily="18" charset="0"/>
              </a:rPr>
              <a:pPr/>
              <a:t>94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7124805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FFFFB24-66FE-4834-AC24-1D1F1CCD55EB}" type="slidenum">
              <a:rPr lang="de-DE" altLang="de-DE" smtClean="0">
                <a:latin typeface="Times New Roman" panose="02020603050405020304" pitchFamily="18" charset="0"/>
              </a:rPr>
              <a:pPr/>
              <a:t>95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6893441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E91302F-70E0-45E3-9D3C-D4CDA3F50FE5}" type="slidenum">
              <a:rPr lang="de-DE" altLang="de-DE" smtClean="0">
                <a:latin typeface="Times New Roman" panose="02020603050405020304" pitchFamily="18" charset="0"/>
              </a:rPr>
              <a:pPr/>
              <a:t>96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0122971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0B8F2FA-3B30-4172-9DEA-1B2FD52B50C3}" type="slidenum">
              <a:rPr lang="de-DE" altLang="de-DE" smtClean="0">
                <a:latin typeface="Times New Roman" panose="02020603050405020304" pitchFamily="18" charset="0"/>
              </a:rPr>
              <a:pPr/>
              <a:t>97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8846289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7FF65B1-99D0-42C8-A546-024539D224D0}" type="slidenum">
              <a:rPr lang="de-DE" altLang="de-DE" smtClean="0">
                <a:latin typeface="Times New Roman" panose="02020603050405020304" pitchFamily="18" charset="0"/>
              </a:rPr>
              <a:pPr/>
              <a:t>98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312305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55C5724-1699-4709-A0F8-495AA58A5ACE}" type="slidenum">
              <a:rPr lang="de-DE" altLang="de-DE" smtClean="0">
                <a:latin typeface="Times New Roman" panose="02020603050405020304" pitchFamily="18" charset="0"/>
              </a:rPr>
              <a:pPr/>
              <a:t>99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6673532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3400B67-2D92-4363-BD59-A2853D461060}" type="slidenum">
              <a:rPr lang="de-DE" altLang="de-DE" smtClean="0">
                <a:latin typeface="Times New Roman" panose="02020603050405020304" pitchFamily="18" charset="0"/>
              </a:rPr>
              <a:pPr/>
              <a:t>100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1749212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C92A215-B2B9-4818-8BFF-E5A31E064A16}" type="slidenum">
              <a:rPr lang="de-DE" altLang="de-DE" smtClean="0">
                <a:latin typeface="Times New Roman" panose="02020603050405020304" pitchFamily="18" charset="0"/>
              </a:rPr>
              <a:pPr/>
              <a:t>101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130424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C92A215-B2B9-4818-8BFF-E5A31E064A16}" type="slidenum">
              <a:rPr lang="de-DE" altLang="de-DE" smtClean="0">
                <a:latin typeface="Times New Roman" panose="02020603050405020304" pitchFamily="18" charset="0"/>
              </a:rPr>
              <a:pPr/>
              <a:t>102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130424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188D5A-0A91-4BF9-A8DD-8C9058DAED95}" type="slidenum">
              <a:rPr lang="de-DE" altLang="de-DE" smtClean="0">
                <a:latin typeface="Times New Roman" panose="02020603050405020304" pitchFamily="18" charset="0"/>
              </a:rPr>
              <a:pPr/>
              <a:t>103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3571630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B72D45B-2D36-4F96-AB14-4CB8B2401E6F}" type="slidenum">
              <a:rPr lang="de-DE" altLang="de-DE" smtClean="0">
                <a:latin typeface="Times New Roman" panose="02020603050405020304" pitchFamily="18" charset="0"/>
              </a:rPr>
              <a:pPr/>
              <a:t>104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8288596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B79192D-EC59-449A-9D29-BD47040560C9}" type="slidenum">
              <a:rPr lang="de-DE" altLang="de-DE" smtClean="0">
                <a:latin typeface="Times New Roman" panose="02020603050405020304" pitchFamily="18" charset="0"/>
              </a:rPr>
              <a:pPr/>
              <a:t>105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15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15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056032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7FA2EE5-2E79-4A43-BC6B-68011152EDE8}" type="slidenum">
              <a:rPr lang="de-DE" altLang="de-DE" smtClean="0">
                <a:latin typeface="Times New Roman" panose="02020603050405020304" pitchFamily="18" charset="0"/>
              </a:rPr>
              <a:pPr/>
              <a:t>106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1360960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F03C064-E0E3-442F-A87F-91620AD47636}" type="slidenum">
              <a:rPr lang="de-DE" altLang="de-DE" smtClean="0">
                <a:latin typeface="Times New Roman" panose="02020603050405020304" pitchFamily="18" charset="0"/>
              </a:rPr>
              <a:pPr/>
              <a:t>107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4112431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EFA544E-A46C-40FA-933D-5AE6EC3DFB68}" type="slidenum">
              <a:rPr lang="de-DE" altLang="de-DE" smtClean="0">
                <a:latin typeface="Times New Roman" panose="02020603050405020304" pitchFamily="18" charset="0"/>
              </a:rPr>
              <a:pPr/>
              <a:t>108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7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7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7233250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E91624B-08EE-4931-8598-4C2D2DDEA378}" type="slidenum">
              <a:rPr lang="de-DE" altLang="de-DE" smtClean="0">
                <a:latin typeface="Times New Roman" panose="02020603050405020304" pitchFamily="18" charset="0"/>
              </a:rPr>
              <a:pPr/>
              <a:t>109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4470114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2437CB4-6C06-4A32-8E97-D9F869BFA33B}" type="slidenum">
              <a:rPr lang="de-DE" altLang="de-DE" smtClean="0">
                <a:latin typeface="Times New Roman" panose="02020603050405020304" pitchFamily="18" charset="0"/>
              </a:rPr>
              <a:pPr/>
              <a:t>110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9430232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4FB5D0-FD3C-4D96-AE50-689A5459397A}" type="slidenum">
              <a:rPr lang="de-DE" altLang="de-DE" smtClean="0">
                <a:latin typeface="Times New Roman" panose="02020603050405020304" pitchFamily="18" charset="0"/>
              </a:rPr>
              <a:pPr/>
              <a:t>111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solidFill>
            <a:srgbClr val="FFFFFF"/>
          </a:solidFill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784746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4FB5D0-FD3C-4D96-AE50-689A5459397A}" type="slidenum">
              <a:rPr lang="de-DE" altLang="de-DE" smtClean="0">
                <a:latin typeface="Times New Roman" panose="02020603050405020304" pitchFamily="18" charset="0"/>
              </a:rPr>
              <a:pPr/>
              <a:t>112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solidFill>
            <a:srgbClr val="FFFFFF"/>
          </a:solidFill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784746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4BBBBB9-8CEA-4440-AC69-B9B61ACE2FAF}" type="slidenum">
              <a:rPr lang="de-DE" altLang="de-DE" smtClean="0">
                <a:latin typeface="Times New Roman" panose="02020603050405020304" pitchFamily="18" charset="0"/>
              </a:rPr>
              <a:pPr/>
              <a:t>113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7785461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8CB927F-30F6-481F-AF56-E52025B2F9BE}" type="slidenum">
              <a:rPr lang="de-DE" altLang="de-DE" smtClean="0">
                <a:latin typeface="Times New Roman" panose="02020603050405020304" pitchFamily="18" charset="0"/>
              </a:rPr>
              <a:pPr/>
              <a:t>114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6357974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C73D4D4-45E7-4786-B346-EF7B091F5053}" type="slidenum">
              <a:rPr lang="de-DE" altLang="de-DE" smtClean="0">
                <a:latin typeface="Times New Roman" panose="02020603050405020304" pitchFamily="18" charset="0"/>
              </a:rPr>
              <a:pPr/>
              <a:t>115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994694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B168F00-E17D-42E8-BF95-14F4276F5F20}" type="slidenum">
              <a:rPr lang="de-DE" altLang="de-DE" smtClean="0">
                <a:latin typeface="Times New Roman" panose="02020603050405020304" pitchFamily="18" charset="0"/>
              </a:rPr>
              <a:pPr/>
              <a:t>116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7542596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298D527-8B22-4DC8-BC22-A1E219A8DF5C}" type="slidenum">
              <a:rPr lang="de-DE" altLang="de-DE" smtClean="0">
                <a:latin typeface="Times New Roman" panose="02020603050405020304" pitchFamily="18" charset="0"/>
              </a:rPr>
              <a:pPr/>
              <a:t>117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7933640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0910AF4-39AE-4BA7-9B0A-79331E98B5DA}" type="slidenum">
              <a:rPr lang="de-DE" altLang="de-DE" smtClean="0">
                <a:latin typeface="Times New Roman" panose="02020603050405020304" pitchFamily="18" charset="0"/>
              </a:rPr>
              <a:pPr/>
              <a:t>118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0883070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9BC87F8-9504-4317-B910-CD04D91F921B}" type="slidenum">
              <a:rPr lang="de-DE" altLang="de-DE" smtClean="0">
                <a:latin typeface="Times New Roman" panose="02020603050405020304" pitchFamily="18" charset="0"/>
              </a:rPr>
              <a:pPr/>
              <a:t>119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8366751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9205A4A-935A-4E1D-BB3C-984CE1C70D19}" type="slidenum">
              <a:rPr lang="de-DE" altLang="de-DE" smtClean="0">
                <a:latin typeface="Times New Roman" panose="02020603050405020304" pitchFamily="18" charset="0"/>
              </a:rPr>
              <a:pPr/>
              <a:t>120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2425797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3A21B4-11BC-4648-8257-D1DEBBDC65FC}" type="slidenum">
              <a:rPr lang="de-DE" altLang="de-DE" smtClean="0">
                <a:latin typeface="Times New Roman" panose="02020603050405020304" pitchFamily="18" charset="0"/>
              </a:rPr>
              <a:pPr/>
              <a:t>121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111327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3A21B4-11BC-4648-8257-D1DEBBDC65FC}" type="slidenum">
              <a:rPr lang="de-DE" altLang="de-DE" smtClean="0">
                <a:latin typeface="Times New Roman" panose="02020603050405020304" pitchFamily="18" charset="0"/>
              </a:rPr>
              <a:pPr/>
              <a:t>122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1113273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1105795-5E7D-4C13-9295-4C475C7A08A6}" type="slidenum">
              <a:rPr lang="de-DE" altLang="de-DE" smtClean="0">
                <a:latin typeface="Times New Roman" panose="02020603050405020304" pitchFamily="18" charset="0"/>
              </a:rPr>
              <a:pPr/>
              <a:t>123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2210532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8F58A41-4446-459F-BE69-124D179F2377}" type="slidenum">
              <a:rPr lang="de-DE" altLang="de-DE" smtClean="0">
                <a:latin typeface="Times New Roman" panose="02020603050405020304" pitchFamily="18" charset="0"/>
              </a:rPr>
              <a:pPr/>
              <a:t>124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5675374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22580B-C7A1-4C5F-B737-1E2A3EADCBD7}" type="slidenum">
              <a:rPr lang="de-DE" altLang="de-DE" smtClean="0">
                <a:latin typeface="Times New Roman" panose="02020603050405020304" pitchFamily="18" charset="0"/>
              </a:rPr>
              <a:pPr/>
              <a:t>125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6042460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E7430D6-B7B5-495D-ACEC-353C88BC31F2}" type="slidenum">
              <a:rPr lang="de-DE" altLang="de-DE" smtClean="0">
                <a:latin typeface="Times New Roman" panose="02020603050405020304" pitchFamily="18" charset="0"/>
              </a:rPr>
              <a:pPr/>
              <a:t>126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2667767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FB11CE2-7B16-44C3-805C-EC1F0C95A68F}" type="slidenum">
              <a:rPr lang="de-DE" altLang="de-DE" smtClean="0">
                <a:latin typeface="Times New Roman" panose="02020603050405020304" pitchFamily="18" charset="0"/>
              </a:rPr>
              <a:pPr/>
              <a:t>127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858055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0A4C715-BB3F-4806-8E64-C00688E63E02}" type="slidenum">
              <a:rPr lang="de-DE" altLang="de-DE" smtClean="0">
                <a:latin typeface="Times New Roman" panose="02020603050405020304" pitchFamily="18" charset="0"/>
              </a:rPr>
              <a:pPr/>
              <a:t>128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440198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48C7214-F678-4B1D-B687-8D8618666DFE}" type="slidenum">
              <a:rPr lang="de-DE" altLang="de-DE" smtClean="0">
                <a:latin typeface="Times New Roman" panose="02020603050405020304" pitchFamily="18" charset="0"/>
              </a:rPr>
              <a:pPr/>
              <a:t>129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2558807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5F5C8FE-8B3F-4535-AF55-32D8C549B3A3}" type="slidenum">
              <a:rPr lang="de-DE" altLang="de-DE" smtClean="0">
                <a:latin typeface="Times New Roman" panose="02020603050405020304" pitchFamily="18" charset="0"/>
              </a:rPr>
              <a:pPr/>
              <a:t>130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52524740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77AE97-C1D5-4D14-8845-E75CC317F734}" type="slidenum">
              <a:rPr lang="de-DE" altLang="de-DE" smtClean="0">
                <a:latin typeface="Times New Roman" panose="02020603050405020304" pitchFamily="18" charset="0"/>
              </a:rPr>
              <a:pPr/>
              <a:t>131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215056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C77AE97-C1D5-4D14-8845-E75CC317F734}" type="slidenum">
              <a:rPr lang="de-DE" altLang="de-DE" smtClean="0">
                <a:latin typeface="Times New Roman" panose="02020603050405020304" pitchFamily="18" charset="0"/>
              </a:rPr>
              <a:pPr/>
              <a:t>132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2150568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699F48C-843C-4172-8098-9CED30CD06B5}" type="slidenum">
              <a:rPr lang="de-DE" altLang="de-DE" smtClean="0">
                <a:latin typeface="Times New Roman" panose="02020603050405020304" pitchFamily="18" charset="0"/>
              </a:rPr>
              <a:pPr/>
              <a:t>133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86964699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3431A84-9FF9-4C65-BCED-B9B4DD2FE423}" type="slidenum">
              <a:rPr lang="de-DE" altLang="de-DE" smtClean="0">
                <a:latin typeface="Times New Roman" panose="02020603050405020304" pitchFamily="18" charset="0"/>
              </a:rPr>
              <a:pPr/>
              <a:t>134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7321918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1561E1D-5CB4-477E-870E-85571A51AEB2}" type="slidenum">
              <a:rPr lang="de-DE" altLang="de-DE" smtClean="0">
                <a:latin typeface="Times New Roman" panose="02020603050405020304" pitchFamily="18" charset="0"/>
              </a:rPr>
              <a:pPr/>
              <a:t>135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25847567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56F5443-FE1B-444E-BE11-5D523B158EB4}" type="slidenum">
              <a:rPr lang="de-DE" altLang="de-DE" smtClean="0">
                <a:latin typeface="Times New Roman" panose="02020603050405020304" pitchFamily="18" charset="0"/>
              </a:rPr>
              <a:pPr/>
              <a:t>136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116273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C769499-C3FB-4A3D-B5B0-958B3D3B1D32}" type="slidenum">
              <a:rPr lang="de-DE" altLang="de-DE" smtClean="0">
                <a:latin typeface="Times New Roman" panose="02020603050405020304" pitchFamily="18" charset="0"/>
              </a:rPr>
              <a:pPr/>
              <a:t>137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4566026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EF3A66-F6EA-4B0D-A2D9-605A758ADE85}" type="slidenum">
              <a:rPr lang="de-DE" altLang="de-DE" smtClean="0">
                <a:latin typeface="Times New Roman" panose="02020603050405020304" pitchFamily="18" charset="0"/>
              </a:rPr>
              <a:pPr/>
              <a:t>138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36662482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7DD4017-65ED-4ECF-880D-01E39618EF7E}" type="slidenum">
              <a:rPr lang="de-DE" altLang="de-DE" smtClean="0">
                <a:latin typeface="Times New Roman" panose="02020603050405020304" pitchFamily="18" charset="0"/>
              </a:rPr>
              <a:pPr/>
              <a:t>139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6413376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3827F38-C5C3-4C4F-826E-9245CB9C8CCF}" type="slidenum">
              <a:rPr lang="de-DE" altLang="de-DE" smtClean="0">
                <a:latin typeface="Times New Roman" panose="02020603050405020304" pitchFamily="18" charset="0"/>
              </a:rPr>
              <a:pPr/>
              <a:t>140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847633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A21DED-4473-4662-9B51-6B70700A2FF8}" type="slidenum">
              <a:rPr lang="de-DE" altLang="de-DE" smtClean="0">
                <a:latin typeface="Times New Roman" panose="02020603050405020304" pitchFamily="18" charset="0"/>
              </a:rPr>
              <a:pPr/>
              <a:t>141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91756720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2A21DED-4473-4662-9B51-6B70700A2FF8}" type="slidenum">
              <a:rPr lang="de-DE" altLang="de-DE" smtClean="0">
                <a:latin typeface="Times New Roman" panose="02020603050405020304" pitchFamily="18" charset="0"/>
              </a:rPr>
              <a:pPr/>
              <a:t>142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9175672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6AA5D08-FE2E-4417-B4C5-72772A1C56E0}" type="slidenum">
              <a:rPr lang="de-DE" altLang="de-DE" smtClean="0">
                <a:latin typeface="Times New Roman" panose="02020603050405020304" pitchFamily="18" charset="0"/>
              </a:rPr>
              <a:pPr/>
              <a:t>143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273954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2BA787-BCF2-43CD-B942-9C09BD6BB21D}" type="slidenum">
              <a:rPr lang="de-DE" altLang="de-DE" smtClean="0">
                <a:latin typeface="Times New Roman" panose="02020603050405020304" pitchFamily="18" charset="0"/>
              </a:rPr>
              <a:pPr/>
              <a:t>144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4112603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EEF8B58-32C3-4D32-8084-DEE57AB541D3}" type="slidenum">
              <a:rPr lang="de-DE" altLang="de-DE" smtClean="0">
                <a:latin typeface="Times New Roman" panose="02020603050405020304" pitchFamily="18" charset="0"/>
              </a:rPr>
              <a:pPr/>
              <a:t>145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5854247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1CFEE0E-4D06-4341-9FBF-39B11D090EE0}" type="slidenum">
              <a:rPr lang="de-DE" altLang="de-DE" smtClean="0">
                <a:latin typeface="Times New Roman" panose="02020603050405020304" pitchFamily="18" charset="0"/>
              </a:rPr>
              <a:pPr/>
              <a:t>146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69650152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74C20C8-742F-4EB1-A5B8-A3A425B988E7}" type="slidenum">
              <a:rPr lang="de-DE" altLang="de-DE" smtClean="0">
                <a:latin typeface="Times New Roman" panose="02020603050405020304" pitchFamily="18" charset="0"/>
              </a:rPr>
              <a:pPr/>
              <a:t>147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2992672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1373AAD-C6FB-4E09-9644-B6791586EC03}" type="slidenum">
              <a:rPr lang="de-DE" altLang="de-DE" smtClean="0">
                <a:latin typeface="Times New Roman" panose="02020603050405020304" pitchFamily="18" charset="0"/>
              </a:rPr>
              <a:pPr/>
              <a:t>148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6747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1373AAD-C6FB-4E09-9644-B6791586EC03}" type="slidenum">
              <a:rPr lang="de-DE" altLang="de-DE" smtClean="0">
                <a:latin typeface="Times New Roman" panose="02020603050405020304" pitchFamily="18" charset="0"/>
              </a:rPr>
              <a:pPr/>
              <a:t>149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6747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B288302-742F-4F44-9FF0-FF179476DF6A}" type="slidenum">
              <a:rPr lang="de-DE" altLang="de-DE" smtClean="0">
                <a:latin typeface="Times New Roman" panose="02020603050405020304" pitchFamily="18" charset="0"/>
              </a:rPr>
              <a:pPr/>
              <a:t>150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8316895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8E294D5-809F-476E-A507-044586F36D86}" type="slidenum">
              <a:rPr lang="de-DE" altLang="de-DE" smtClean="0">
                <a:latin typeface="Times New Roman" panose="02020603050405020304" pitchFamily="18" charset="0"/>
              </a:rPr>
              <a:pPr/>
              <a:t>151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6648624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D8B967E-120D-444E-84C2-A1893DBF79DF}" type="slidenum">
              <a:rPr lang="de-DE" altLang="de-DE" smtClean="0">
                <a:latin typeface="Times New Roman" panose="02020603050405020304" pitchFamily="18" charset="0"/>
              </a:rPr>
              <a:pPr/>
              <a:t>152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6290629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53ACC7C-9F3A-4D62-9114-8741A8D2EF5A}" type="slidenum">
              <a:rPr lang="de-DE" altLang="de-DE" smtClean="0">
                <a:latin typeface="Times New Roman" panose="02020603050405020304" pitchFamily="18" charset="0"/>
              </a:rPr>
              <a:pPr/>
              <a:t>153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30035205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CF7E2CC-4DED-4B14-847F-EB1E488215D0}" type="slidenum">
              <a:rPr lang="de-DE" altLang="de-DE" smtClean="0">
                <a:latin typeface="Times New Roman" panose="02020603050405020304" pitchFamily="18" charset="0"/>
              </a:rPr>
              <a:pPr/>
              <a:t>154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01986384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57395E-0DB8-4219-905A-0ABA68E9014E}" type="slidenum">
              <a:rPr lang="de-DE" altLang="de-DE" smtClean="0">
                <a:latin typeface="Times New Roman" panose="02020603050405020304" pitchFamily="18" charset="0"/>
              </a:rPr>
              <a:pPr/>
              <a:t>155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6622790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0CD1747-F6E0-4E30-9324-FE517F7784C1}" type="slidenum">
              <a:rPr lang="de-DE" altLang="de-DE" smtClean="0">
                <a:latin typeface="Times New Roman" panose="02020603050405020304" pitchFamily="18" charset="0"/>
              </a:rPr>
              <a:pPr/>
              <a:t>156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3368745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382555B-6FBE-4D9D-BB2A-7059730CA00F}" type="slidenum">
              <a:rPr lang="de-DE" altLang="de-DE" smtClean="0">
                <a:latin typeface="Times New Roman" panose="02020603050405020304" pitchFamily="18" charset="0"/>
              </a:rPr>
              <a:pPr/>
              <a:t>157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94519807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7B54675-01D5-4752-B2C5-433196A70B33}" type="slidenum">
              <a:rPr lang="de-DE" altLang="de-DE" smtClean="0">
                <a:latin typeface="Times New Roman" panose="02020603050405020304" pitchFamily="18" charset="0"/>
              </a:rPr>
              <a:pPr/>
              <a:t>158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0488380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5C7E522-00FE-4BB1-B9D7-47F8F1D172BD}" type="slidenum">
              <a:rPr lang="de-DE" altLang="de-DE" smtClean="0">
                <a:latin typeface="Times New Roman" panose="02020603050405020304" pitchFamily="18" charset="0"/>
              </a:rPr>
              <a:pPr/>
              <a:t>159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09879685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CC4CC0A-0C59-4AFD-8F71-30B060F05563}" type="slidenum">
              <a:rPr lang="de-DE" altLang="de-DE" smtClean="0">
                <a:latin typeface="Times New Roman" panose="02020603050405020304" pitchFamily="18" charset="0"/>
              </a:rPr>
              <a:pPr/>
              <a:t>160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97868962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8D27E8-6D26-4001-9104-D2F96F2F1D03}" type="slidenum">
              <a:rPr lang="de-DE" altLang="de-DE" smtClean="0">
                <a:latin typeface="Times New Roman" panose="02020603050405020304" pitchFamily="18" charset="0"/>
              </a:rPr>
              <a:pPr/>
              <a:t>161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77008684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D6F6533-757F-49E8-B28F-666B71ED1D63}" type="slidenum">
              <a:rPr lang="de-DE" altLang="de-DE" smtClean="0">
                <a:latin typeface="Times New Roman" panose="02020603050405020304" pitchFamily="18" charset="0"/>
              </a:rPr>
              <a:pPr/>
              <a:t>162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83311582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FF1FBEF-860B-45EE-9C10-BEC1C3B69008}" type="slidenum">
              <a:rPr lang="de-DE" altLang="de-DE" smtClean="0">
                <a:latin typeface="Times New Roman" panose="02020603050405020304" pitchFamily="18" charset="0"/>
              </a:rPr>
              <a:pPr/>
              <a:t>163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09173990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164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165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166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167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099B53-2932-428B-8882-4BC1C6E1F012}" type="slidenum">
              <a:rPr lang="de-DE" altLang="de-DE" smtClean="0">
                <a:latin typeface="Times New Roman" panose="02020603050405020304" pitchFamily="18" charset="0"/>
              </a:rPr>
              <a:pPr/>
              <a:t>168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39893624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987A305-C75D-4EED-B21F-0EB81F68F93D}" type="slidenum">
              <a:rPr lang="de-DE" altLang="de-DE" smtClean="0">
                <a:latin typeface="Times New Roman" panose="02020603050405020304" pitchFamily="18" charset="0"/>
              </a:rPr>
              <a:pPr/>
              <a:t>169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2312642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987A305-C75D-4EED-B21F-0EB81F68F93D}" type="slidenum">
              <a:rPr lang="de-DE" altLang="de-DE" smtClean="0">
                <a:latin typeface="Times New Roman" panose="02020603050405020304" pitchFamily="18" charset="0"/>
              </a:rPr>
              <a:pPr/>
              <a:t>170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2312642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987A305-C75D-4EED-B21F-0EB81F68F93D}" type="slidenum">
              <a:rPr lang="de-DE" altLang="de-DE" smtClean="0">
                <a:latin typeface="Times New Roman" panose="02020603050405020304" pitchFamily="18" charset="0"/>
              </a:rPr>
              <a:pPr/>
              <a:t>171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2312642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172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1B3BA2C-4A9C-459B-B947-D420891A2C2D}" type="slidenum">
              <a:rPr lang="de-DE" altLang="de-DE" smtClean="0">
                <a:latin typeface="Times New Roman" panose="02020603050405020304" pitchFamily="18" charset="0"/>
              </a:rPr>
              <a:pPr/>
              <a:t>173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98841459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3A48757C-3B88-430F-8231-50EF3B6D2CF6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174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02372975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02CB36AB-FDDA-48E7-8406-C429E882C8D2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175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460483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68714CA5-F586-40D6-89A2-6916C9B6DC3A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176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4895293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8723C1B3-BA8C-455D-82CB-1725B20D5E40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177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3368896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829C2CE4-495A-4D43-9C57-F792C61A6DE5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178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1859920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A5320D74-963F-4B03-9952-0EEBD43058EE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179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69229819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6E8654B9-1B62-47F2-B252-2FB4A5E6937D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180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8496126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900731F-95FD-4CDD-9BF1-67EDB052548C}" type="slidenum">
              <a:rPr lang="de-DE" altLang="de-DE" smtClean="0">
                <a:latin typeface="Times New Roman" panose="02020603050405020304" pitchFamily="18" charset="0"/>
              </a:rPr>
              <a:pPr/>
              <a:t>181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99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99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92772540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6FDE1C-F3DA-4C3A-A686-E3C8D15823F8}" type="slidenum">
              <a:rPr lang="de-DE" altLang="de-DE" smtClean="0">
                <a:latin typeface="Times New Roman" panose="02020603050405020304" pitchFamily="18" charset="0"/>
              </a:rPr>
              <a:pPr/>
              <a:t>182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2148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50C634E-A187-4B9A-A292-5C7172BB79F5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28DC6280-9CFC-4D1C-9AF5-F89D5AF4AE1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0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0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0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0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0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0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0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0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0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0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0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0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0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0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0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0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0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0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0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0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0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0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0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0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0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0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0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0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0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0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0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0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0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0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0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0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0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0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0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0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0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5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0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0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0.png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0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0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0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 dirty="0">
                <a:latin typeface="+mn-lt"/>
                <a:ea typeface="+mn-ea"/>
                <a:cs typeface="+mn-cs"/>
              </a:rPr>
              <a:t>MKT 2 </a:t>
            </a:r>
            <a:r>
              <a:rPr lang="en-US" altLang="ja-JP" dirty="0">
                <a:latin typeface="+mn-lt"/>
                <a:ea typeface="+mn-ea"/>
                <a:cs typeface="+mn-cs"/>
              </a:rPr>
              <a:t>A</a:t>
            </a:r>
            <a:r>
              <a:rPr lang="ru-RU" altLang="ja-JP" dirty="0">
                <a:latin typeface="+mn-lt"/>
                <a:ea typeface="+mn-ea"/>
                <a:cs typeface="+mn-cs"/>
              </a:rPr>
              <a:t> – Прибързани заключения I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607802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</a:t>
            </a:r>
            <a:r>
              <a:rPr lang="bg-BG" altLang="de-DE" sz="2400">
                <a:solidFill>
                  <a:srgbClr val="333333"/>
                </a:solidFill>
              </a:rPr>
              <a:t>доказателства.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425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доказателства.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нашите преценки би трябвало да избягваме </a:t>
            </a:r>
            <a:r>
              <a:rPr lang="bg-BG" altLang="de-DE" sz="2400">
                <a:solidFill>
                  <a:srgbClr val="333333"/>
                </a:solidFill>
              </a:rPr>
              <a:t>крайности</a:t>
            </a:r>
            <a:r>
              <a:rPr lang="de-DE" altLang="de-DE" sz="2400">
                <a:solidFill>
                  <a:srgbClr val="333333"/>
                </a:solidFill>
              </a:rPr>
              <a:t>: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1349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доказателства.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нашите преценки би трябвало да избягваме крайности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едно прибързано решение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Опасност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погрешно или лошо решение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br>
              <a:rPr lang="de-DE" altLang="de-DE" sz="2400">
                <a:solidFill>
                  <a:srgbClr val="333333"/>
                </a:solidFill>
              </a:rPr>
            </a:br>
            <a:r>
              <a:rPr lang="bg-BG" altLang="de-DE" sz="2400" i="1">
                <a:solidFill>
                  <a:srgbClr val="333333"/>
                </a:solidFill>
              </a:rPr>
              <a:t>и</a:t>
            </a:r>
            <a:endParaRPr lang="de-DE" altLang="de-DE" sz="2400" dirty="0">
              <a:solidFill>
                <a:srgbClr val="33333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252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Често правим преценките си на базата на сложна информация от нашата среда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Понякога си вадим заключения без 100-процентови доказателства.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 нашите преценки би трябвало да избягваме крайности</a:t>
            </a:r>
            <a:r>
              <a:rPr lang="de-DE" altLang="de-DE" sz="2400" dirty="0">
                <a:solidFill>
                  <a:srgbClr val="333333"/>
                </a:solidFill>
              </a:rPr>
              <a:t>:</a:t>
            </a:r>
          </a:p>
          <a:p>
            <a:pPr marL="774827" lvl="3" indent="-342900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едно прибързано решение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Опасност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погрешно или лошо решение</a:t>
            </a:r>
            <a:r>
              <a:rPr lang="de-DE" altLang="de-DE" sz="2400" dirty="0">
                <a:solidFill>
                  <a:srgbClr val="333333"/>
                </a:solidFill>
              </a:rPr>
              <a:t>)</a:t>
            </a:r>
            <a:br>
              <a:rPr lang="de-DE" altLang="de-DE" sz="2400" dirty="0">
                <a:solidFill>
                  <a:srgbClr val="333333"/>
                </a:solidFill>
              </a:rPr>
            </a:br>
            <a:r>
              <a:rPr lang="bg-BG" altLang="de-DE" sz="2400" i="1" dirty="0">
                <a:solidFill>
                  <a:srgbClr val="333333"/>
                </a:solidFill>
              </a:rPr>
              <a:t>и</a:t>
            </a:r>
            <a:endParaRPr lang="en-US" altLang="de-DE" sz="2400" i="1" dirty="0">
              <a:solidFill>
                <a:srgbClr val="333333"/>
              </a:solidFill>
            </a:endParaRPr>
          </a:p>
          <a:p>
            <a:pPr marL="774827" lvl="3" indent="-342900"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твърде прецизен подход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004992"/>
                </a:solidFill>
              </a:rPr>
              <a:t>Недостатък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загуба на много време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980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Преценки без 100%-ови доказателства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60970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обяснение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Оправдано? 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жилището излиза дим.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Пожар?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– Как бихте постъпили?</a:t>
                      </a:r>
                      <a:endParaRPr kumimoji="0" lang="de-DE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Мъж пелтечи.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Пиян?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Преценки без 100%-ови доказателства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77791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обяснение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Оправдано? 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жилището излиза дим.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Пожар?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Вероятно –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Поговорка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“Където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има дим, има и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огън!”. </a:t>
                      </a:r>
                      <a:b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Да уведомя пожарната: Да не го направя, би било по-лошо от фалшива тревога.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Мъж пелтечи.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Пиян?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Преценки без 100%-ови доказателства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193900"/>
              </p:ext>
            </p:extLst>
          </p:nvPr>
        </p:nvGraphicFramePr>
        <p:xfrm>
          <a:off x="408955" y="203326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обяснение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Оправдано? 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жилището излиза дим.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Пожар?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Вероятно –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Поговорка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“Където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има дим, има и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огън!”. </a:t>
                      </a:r>
                      <a:b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Да уведомя пожарната: Да не го направя, би било по-лошо от фалшива тревога.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Мъж пелтечи.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Пиян?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Възможно –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Има редица други възможни обяснения (Алцхаймер, инсулт и др.). Ако ги пренебрегнем, би могло да проявим несправедливост към човека.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5802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Недомислици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126260"/>
              </p:ext>
            </p:extLst>
          </p:nvPr>
        </p:nvGraphicFramePr>
        <p:xfrm>
          <a:off x="408955" y="1772816"/>
          <a:ext cx="11376000" cy="46942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Област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Пример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Политика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правят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прибързани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когато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нападнати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Според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собствените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политически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убеждения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приписват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опонента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Престъпникът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изповядва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Ислям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убедени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дума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деяние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религиозен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de-DE" sz="18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Пресъпникът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бял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жертвата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тъмна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вярват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нападението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десен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радикализъм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расизъм</a:t>
                      </a:r>
                      <a:endParaRPr lang="en-US" sz="18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24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Понякога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тези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предположения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могат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окажат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истина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дебат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обаче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стига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обвинения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рядко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разглеждат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възможни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8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7003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Недомислици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11"/>
          <p:cNvGraphicFramePr>
            <a:graphicFrameLocks noGrp="1"/>
          </p:cNvGraphicFramePr>
          <p:nvPr/>
        </p:nvGraphicFramePr>
        <p:xfrm>
          <a:off x="408955" y="1772816"/>
          <a:ext cx="11376000" cy="46942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Област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Пример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Политика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правят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прибързани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нападнати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Според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собствените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политически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убеждения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приписват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опонента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Престъпникът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изповядва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Ислям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убедени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дума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деяние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религиозен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бял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жертвата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тъмна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вярват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нападението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радикализъм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расизъм</a:t>
                      </a:r>
                      <a:endParaRPr 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24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Понякога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тези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предположения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могат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окажат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истина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дебат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обаче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обвинения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рядко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разглеждат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възможни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3052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Недомислици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11"/>
          <p:cNvGraphicFramePr>
            <a:graphicFrameLocks noGrp="1"/>
          </p:cNvGraphicFramePr>
          <p:nvPr/>
        </p:nvGraphicFramePr>
        <p:xfrm>
          <a:off x="408955" y="1772816"/>
          <a:ext cx="11376000" cy="46942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Област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Пример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Политика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правят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прибързани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когато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чувстват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нападнати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Според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собствените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политически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убеждения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приписват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определени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опонента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Престъпникът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изповядва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Ислям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убедени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дума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деяние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религиозен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fontAlgn="base">
                        <a:buFont typeface="+mj-lt"/>
                        <a:buAutoNum type="arabicPeriod"/>
                      </a:pP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Пресъпникът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бял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жертвата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тъмна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хора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вярват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нападението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десен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радикализъм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расизъм</a:t>
                      </a:r>
                      <a:endParaRPr lang="en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24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Понякога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тези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предположения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могат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окажат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истина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дебат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обаче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бързо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стига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обвинения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рядко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разглеждат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възможни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мотиви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Медицина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Единствен симптом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 Диагноза?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Единствен припадък понякога погрешно се диагностицира като епилепсия. Присъпи се появяват обаче и при алкохолна абстиненция и треска.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друга страна някои заболявания остават недиагностицирани поради ранно прекратяване на диагностичния процес (напр. рак).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4" marB="45724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971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465022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Маккартни (Бийтълс) умира през 1966 при злополука и бива заменен с негов двойник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говори се за над 70 скрити доказатлства, някои върху обложката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на “Abbey Road”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(вдясно):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Пол е бос и блед като труп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Paul е левичар, но пуши с дясната ръка!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Регистрацията на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колата “LMW”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(стрелката) е съкращение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от “Linda McCartney Weeping”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(Линда Маккартни ридае)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друго: Свиренето му на бас се променя след 1966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Същия външен вид и глас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Спекулации, LMW може да означава всичко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</a:rPr>
                        <a:t>Произход: Легендата се появява след нарочна шега във вестник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4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577951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Маккартни (Бийтълс) умира през 1966 при злополука и бива заменен с негов двойник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говори се за над 70 скрити доказатлства, някои върху обложката на “Abbey Road” (вдясно):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е бос и блед като труп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Paul е левичар, но пуши с дясната ръка!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Регистрацията на колата “LMW” (стрелката) е съкращение от “Linda McCartney Weeping” (Линда Маккартни ридае)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друго: Свиренето му на бас се променя след 1966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Против: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</a:rPr>
                        <a:t>???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Същия външен вид и глас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Спекулации, LMW може да означава всичко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Произход: Легендата се появява след нарочна шега във вестник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4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1716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308478"/>
              </p:ext>
            </p:extLst>
          </p:nvPr>
        </p:nvGraphicFramePr>
        <p:xfrm>
          <a:off x="408955" y="2443688"/>
          <a:ext cx="11376000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0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Маккартни (Бийтълс) умира през 1966 при злополука и бива заменен с негов двойник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говори се за над 70 скрити доказатлства, някои върху обложката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на “Abbey Road”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(вдясно):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Пол е бос и блед като труп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Paul е левичар, но пуши с дясната ръка!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Регистрацията на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колата “LMW”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(стрелката) е съкращение </a:t>
                      </a: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от “Linda McCartney Weeping”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(Линда Маккартни ридае)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друго: Свиренето му на бас се променя след 1966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Същия външен вид и глас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Спекулации, LMW може да означава всичко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Произход: Легендата се появява след нарочна шега във вестник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915" y="3068960"/>
            <a:ext cx="2560320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105" y="5805264"/>
            <a:ext cx="798022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ption_14"/>
          <p:cNvSpPr>
            <a:spLocks noChangeShapeType="1"/>
          </p:cNvSpPr>
          <p:nvPr/>
        </p:nvSpPr>
        <p:spPr bwMode="auto">
          <a:xfrm>
            <a:off x="9556342" y="4584129"/>
            <a:ext cx="740748" cy="13479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0111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Picture 7" descr="l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123" y="2855153"/>
            <a:ext cx="2743200" cy="273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mharrsch - fickr - Beatle Paul McCartney 2 - cclicen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4104677"/>
            <a:ext cx="1115568" cy="1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al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2855152"/>
            <a:ext cx="1115568" cy="121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ption_4"/>
          <p:cNvSpPr txBox="1">
            <a:spLocks noChangeArrowheads="1"/>
          </p:cNvSpPr>
          <p:nvPr/>
        </p:nvSpPr>
        <p:spPr bwMode="auto">
          <a:xfrm>
            <a:off x="408955" y="5733256"/>
            <a:ext cx="11376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4000">
                <a:solidFill>
                  <a:srgbClr val="FF0000"/>
                </a:solidFill>
                <a:latin typeface="Calibri Light"/>
              </a:rPr>
              <a:t>НЕ! </a:t>
            </a:r>
            <a:endParaRPr lang="de-DE" altLang="de-DE" sz="4000" dirty="0">
              <a:latin typeface="Calibri Light"/>
            </a:endParaRPr>
          </a:p>
        </p:txBody>
      </p:sp>
      <p:sp>
        <p:nvSpPr>
          <p:cNvPr id="18" name="Caption_17"/>
          <p:cNvSpPr txBox="1">
            <a:spLocks noChangeArrowheads="1"/>
          </p:cNvSpPr>
          <p:nvPr/>
        </p:nvSpPr>
        <p:spPr bwMode="auto">
          <a:xfrm>
            <a:off x="408955" y="2312440"/>
            <a:ext cx="1137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2400">
                <a:solidFill>
                  <a:srgbClr val="333333"/>
                </a:solidFill>
                <a:latin typeface="Calibri Light"/>
              </a:rPr>
              <a:t>Заменен ли е Пол Маккартни с негов двойник?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9" name="Caption_18"/>
          <p:cNvSpPr txBox="1">
            <a:spLocks noChangeArrowheads="1"/>
          </p:cNvSpPr>
          <p:nvPr/>
        </p:nvSpPr>
        <p:spPr bwMode="auto">
          <a:xfrm>
            <a:off x="4945459" y="2865593"/>
            <a:ext cx="6529863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ru-RU" altLang="de-DE" sz="2400">
                <a:solidFill>
                  <a:srgbClr val="333333"/>
                </a:solidFill>
                <a:latin typeface="Calibri Light"/>
              </a:rPr>
              <a:t>Маккартни отвръща с чувство за хумор на слуховете за смъртта си: Солоалбум със заглавие “Paul is live” (Paul е жив). Обърнете внимание, че обложките много си приличат.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Често те са по-интересни от реалността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Базират се на трудно доказуеми изказвания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Свиренето на бас на Маккартни се било променило</a:t>
            </a:r>
            <a:r>
              <a:rPr lang="de-DE" altLang="de-DE" sz="2400" dirty="0">
                <a:solidFill>
                  <a:srgbClr val="333333"/>
                </a:solidFill>
              </a:rPr>
              <a:t>), </a:t>
            </a:r>
            <a:r>
              <a:rPr lang="bg-BG" altLang="de-DE" sz="2400" dirty="0">
                <a:solidFill>
                  <a:srgbClr val="333333"/>
                </a:solidFill>
              </a:rPr>
              <a:t>на които хората лесно вярват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Алтернативните обяснения се премълчават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че</a:t>
            </a:r>
            <a:r>
              <a:rPr lang="de-DE" altLang="de-DE" sz="2400" dirty="0">
                <a:solidFill>
                  <a:srgbClr val="333333"/>
                </a:solidFill>
              </a:rPr>
              <a:t> LMW </a:t>
            </a:r>
            <a:r>
              <a:rPr lang="bg-BG" altLang="de-DE" sz="2400" dirty="0">
                <a:solidFill>
                  <a:srgbClr val="333333"/>
                </a:solidFill>
              </a:rPr>
              <a:t>може да значи всичко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Легендите изваждат факти от контекста и ги пресилват</a:t>
            </a:r>
            <a:r>
              <a:rPr lang="de-DE" altLang="de-DE" sz="2400" b="1" dirty="0">
                <a:solidFill>
                  <a:srgbClr val="333333"/>
                </a:solidFill>
              </a:rPr>
              <a:t>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Маккартни наистина е левичар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което обаче далеч не означава, че не може да държи цигара с дяната си ръка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защото така е решил фотографът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Има много примери в историята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при които малцинства или аутсайдери са набедени</a:t>
            </a:r>
            <a:r>
              <a:rPr lang="de-DE" altLang="de-DE" sz="2400" dirty="0">
                <a:solidFill>
                  <a:srgbClr val="333333"/>
                </a:solidFill>
              </a:rPr>
              <a:t>,</a:t>
            </a:r>
            <a:r>
              <a:rPr lang="bg-BG" altLang="de-DE" sz="2400" dirty="0">
                <a:solidFill>
                  <a:srgbClr val="333333"/>
                </a:solidFill>
              </a:rPr>
              <a:t> че предизвикват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неконтролируеми ситуации или катастрофи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В Средновековието се е смятало, че за бедна реколта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са били виновни напр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евреи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или предполагаеми вещици.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Такива опростени прехвърляния на вина са служели като отдушник за гнева на народа и са давали измамно чувство за контрол.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eaLnBrk="0" hangingPunct="0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Научни изследвания показват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хора, страдащи от психози, проявяват склонност за </a:t>
            </a:r>
            <a:r>
              <a:rPr lang="bg-BG" altLang="de-DE" sz="2400" dirty="0">
                <a:solidFill>
                  <a:srgbClr val="004992"/>
                </a:solidFill>
              </a:rPr>
              <a:t>вземане на прибързани решения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 какво ни е да знаем това?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eaLnBrk="0" hangingPunct="0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Научни изследвания показват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хора, страдащи от психози, проявяват склонност за </a:t>
            </a:r>
            <a:r>
              <a:rPr lang="bg-BG" altLang="de-DE" sz="2400" dirty="0">
                <a:solidFill>
                  <a:srgbClr val="004992"/>
                </a:solidFill>
              </a:rPr>
              <a:t>вземане на прибързани решения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Този подход често води до грешки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Особено при важни решения е препоръчително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004992"/>
                </a:solidFill>
              </a:rPr>
              <a:t>събирането и съобразяването на възможно най-много информация</a:t>
            </a:r>
            <a:r>
              <a:rPr lang="de-DE" altLang="de-DE" sz="2400" dirty="0">
                <a:solidFill>
                  <a:srgbClr val="004992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9239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прибързаните заключения благоприятстват грешни преценки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130" name="Rechteck 1"/>
          <p:cNvSpPr>
            <a:spLocks noChangeArrowheads="1"/>
          </p:cNvSpPr>
          <p:nvPr/>
        </p:nvSpPr>
        <p:spPr bwMode="auto">
          <a:xfrm>
            <a:off x="408955" y="5867980"/>
            <a:ext cx="1137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Clr>
                <a:srgbClr val="336699"/>
              </a:buClr>
              <a:buFontTx/>
              <a:buNone/>
            </a:pPr>
            <a:r>
              <a:rPr lang="bg-BG" altLang="de-DE" sz="2000">
                <a:solidFill>
                  <a:srgbClr val="004992"/>
                </a:solidFill>
                <a:latin typeface="+mn-lt"/>
              </a:rPr>
              <a:t>Иска ли някой да сподели на кратко подобен случай от личен опит</a:t>
            </a:r>
            <a:r>
              <a:rPr lang="de-DE" altLang="de-DE" sz="2000">
                <a:solidFill>
                  <a:srgbClr val="004992"/>
                </a:solidFill>
                <a:latin typeface="+mn-lt"/>
              </a:rPr>
              <a:t>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41813"/>
              </p:ext>
            </p:extLst>
          </p:nvPr>
        </p:nvGraphicFramePr>
        <p:xfrm>
          <a:off x="408954" y="2295017"/>
          <a:ext cx="11376000" cy="33222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3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Ситуация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Преценка в психоза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Други обяснения</a:t>
                      </a: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Телефонът шуми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Подслушват ме, ЦРУ следят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Увреден кабел; шум при телефониране; губене на обхват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 радиото звучи “Toxic” (бг.: отровен) на Бритни Спиърс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Тайно предупреждение за предстоящо отравяне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Това радио си е за поп музика.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Бял прах по кухненската маса, който го е нямало до преди малко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Убеждението, че това е нападение с Антракс или че полицията инсценира притежание на наркотици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Някой е правил сладкиш или отдавна не е почистван прах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663" marB="4566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 (1)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bg-BG" altLang="de-DE" sz="2400" dirty="0">
                <a:solidFill>
                  <a:srgbClr val="333333"/>
                </a:solidFill>
              </a:rPr>
              <a:t>След малко ще видите поредица от картини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първата се вижда само един детайл от цялото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втората се добавя следващ елемент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 така докато не се получи цялото изображение</a:t>
            </a:r>
            <a:r>
              <a:rPr lang="de-DE" altLang="de-DE" sz="2400" dirty="0">
                <a:solidFill>
                  <a:srgbClr val="333333"/>
                </a:solidFill>
              </a:rPr>
              <a:t>. 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Вашата задача е да разпознаете предмета на картината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 (1)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bg-BG" altLang="de-DE" sz="2400" dirty="0">
                <a:solidFill>
                  <a:srgbClr val="333333"/>
                </a:solidFill>
              </a:rPr>
              <a:t>След малко ще видите поредица от картини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първата се вижда само един детайл от цялото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втората се добавя следващ елемент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 така докато не се получи цялото изображение</a:t>
            </a:r>
            <a:r>
              <a:rPr lang="de-DE" altLang="de-DE" sz="2400" dirty="0">
                <a:solidFill>
                  <a:srgbClr val="333333"/>
                </a:solidFill>
              </a:rPr>
              <a:t>. 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Вашата задача е да разпознаете предмета на картината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Прибързани, но и твърде бавни решения трябва да се </a:t>
            </a:r>
            <a:r>
              <a:rPr lang="bg-BG" altLang="de-DE" sz="2400">
                <a:solidFill>
                  <a:srgbClr val="333333"/>
                </a:solidFill>
              </a:rPr>
              <a:t>избягват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4545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Задача (1)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bg-BG" altLang="de-DE" sz="2400" dirty="0">
                <a:solidFill>
                  <a:srgbClr val="333333"/>
                </a:solidFill>
              </a:rPr>
              <a:t>След малко ще видите поредица от картини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първата се вижда само един детайл от цялото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На втората се добавя следващ елемент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И така докато не се получи цялото изображение</a:t>
            </a:r>
            <a:r>
              <a:rPr lang="de-DE" altLang="de-DE" sz="2400" dirty="0">
                <a:solidFill>
                  <a:srgbClr val="333333"/>
                </a:solidFill>
              </a:rPr>
              <a:t>. 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Вашата задача е да разпознаете предмета на картината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bg-BG" altLang="de-DE" sz="2400" dirty="0">
              <a:solidFill>
                <a:srgbClr val="333333"/>
              </a:solidFill>
            </a:endParaRP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Прибързани, но и твърде бавни решения трябва да се избягват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eaLnBrk="0" hangingPunct="0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Обсъждайте за всяка картина кое </a:t>
            </a:r>
            <a:r>
              <a:rPr lang="bg-BG" altLang="de-DE" sz="2400">
                <a:solidFill>
                  <a:srgbClr val="333333"/>
                </a:solidFill>
              </a:rPr>
              <a:t>говори “за” или “против” </a:t>
            </a:r>
            <a:r>
              <a:rPr lang="bg-BG" altLang="de-DE" sz="2400" dirty="0">
                <a:solidFill>
                  <a:srgbClr val="333333"/>
                </a:solidFill>
              </a:rPr>
              <a:t>дадено решение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29943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Изображение 1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Дадени са Ви различни възможни отговори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Дискутирайте в групата до колко ги смятате за вероятни и дали сте достатъчно сигурни, за да вземете решение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2">
            <a:extLst>
              <a:ext uri="{FF2B5EF4-FFF2-40B4-BE49-F238E27FC236}">
                <a16:creationId xmlns:a16="http://schemas.microsoft.com/office/drawing/2014/main" id="{8E2C9B8D-0997-2E3C-031C-9E200429BE1C}"/>
              </a:ext>
            </a:extLst>
          </p:cNvPr>
          <p:cNvSpPr>
            <a:spLocks/>
          </p:cNvSpPr>
          <p:nvPr/>
        </p:nvSpPr>
        <p:spPr>
          <a:xfrm>
            <a:off x="4202659" y="2172337"/>
            <a:ext cx="375854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1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">
            <a:extLst>
              <a:ext uri="{FF2B5EF4-FFF2-40B4-BE49-F238E27FC236}">
                <a16:creationId xmlns:a16="http://schemas.microsoft.com/office/drawing/2014/main" id="{D750E26C-883A-0F1E-673D-3C22F6034608}"/>
              </a:ext>
            </a:extLst>
          </p:cNvPr>
          <p:cNvSpPr>
            <a:spLocks/>
          </p:cNvSpPr>
          <p:nvPr/>
        </p:nvSpPr>
        <p:spPr>
          <a:xfrm>
            <a:off x="4202464" y="2176306"/>
            <a:ext cx="3758549" cy="3375263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">
            <a:extLst>
              <a:ext uri="{FF2B5EF4-FFF2-40B4-BE49-F238E27FC236}">
                <a16:creationId xmlns:a16="http://schemas.microsoft.com/office/drawing/2014/main" id="{0D8284AD-196B-67F0-B800-EAE29AF78506}"/>
              </a:ext>
            </a:extLst>
          </p:cNvPr>
          <p:cNvSpPr>
            <a:spLocks/>
          </p:cNvSpPr>
          <p:nvPr/>
        </p:nvSpPr>
        <p:spPr>
          <a:xfrm>
            <a:off x="4208995" y="2175512"/>
            <a:ext cx="375854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">
            <a:extLst>
              <a:ext uri="{FF2B5EF4-FFF2-40B4-BE49-F238E27FC236}">
                <a16:creationId xmlns:a16="http://schemas.microsoft.com/office/drawing/2014/main" id="{867AB950-3C61-3B66-E96D-EED144C10E64}"/>
              </a:ext>
            </a:extLst>
          </p:cNvPr>
          <p:cNvSpPr>
            <a:spLocks/>
          </p:cNvSpPr>
          <p:nvPr/>
        </p:nvSpPr>
        <p:spPr>
          <a:xfrm>
            <a:off x="4208201" y="2173131"/>
            <a:ext cx="3758548" cy="3375263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">
            <a:extLst>
              <a:ext uri="{FF2B5EF4-FFF2-40B4-BE49-F238E27FC236}">
                <a16:creationId xmlns:a16="http://schemas.microsoft.com/office/drawing/2014/main" id="{3BDB8419-0CAA-2E3D-6807-2BE71B45B374}"/>
              </a:ext>
            </a:extLst>
          </p:cNvPr>
          <p:cNvSpPr>
            <a:spLocks/>
          </p:cNvSpPr>
          <p:nvPr/>
        </p:nvSpPr>
        <p:spPr>
          <a:xfrm>
            <a:off x="4208201" y="2172337"/>
            <a:ext cx="3758548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">
            <a:extLst>
              <a:ext uri="{FF2B5EF4-FFF2-40B4-BE49-F238E27FC236}">
                <a16:creationId xmlns:a16="http://schemas.microsoft.com/office/drawing/2014/main" id="{D72255E1-BD7F-6477-43F4-344DCFA0C1B6}"/>
              </a:ext>
            </a:extLst>
          </p:cNvPr>
          <p:cNvSpPr>
            <a:spLocks/>
          </p:cNvSpPr>
          <p:nvPr/>
        </p:nvSpPr>
        <p:spPr>
          <a:xfrm>
            <a:off x="4210676" y="2178687"/>
            <a:ext cx="3750532" cy="3375263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">
            <a:extLst>
              <a:ext uri="{FF2B5EF4-FFF2-40B4-BE49-F238E27FC236}">
                <a16:creationId xmlns:a16="http://schemas.microsoft.com/office/drawing/2014/main" id="{3AF588CF-44C8-119B-69C1-15607304BFB9}"/>
              </a:ext>
            </a:extLst>
          </p:cNvPr>
          <p:cNvSpPr>
            <a:spLocks/>
          </p:cNvSpPr>
          <p:nvPr/>
        </p:nvSpPr>
        <p:spPr>
          <a:xfrm>
            <a:off x="4213851" y="2178687"/>
            <a:ext cx="3750532" cy="3375263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">
            <a:extLst>
              <a:ext uri="{FF2B5EF4-FFF2-40B4-BE49-F238E27FC236}">
                <a16:creationId xmlns:a16="http://schemas.microsoft.com/office/drawing/2014/main" id="{10450B15-AA23-3575-568C-26BCA988E87C}"/>
              </a:ext>
            </a:extLst>
          </p:cNvPr>
          <p:cNvSpPr>
            <a:spLocks/>
          </p:cNvSpPr>
          <p:nvPr/>
        </p:nvSpPr>
        <p:spPr>
          <a:xfrm>
            <a:off x="4213851" y="2177781"/>
            <a:ext cx="3750532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">
            <a:extLst>
              <a:ext uri="{FF2B5EF4-FFF2-40B4-BE49-F238E27FC236}">
                <a16:creationId xmlns:a16="http://schemas.microsoft.com/office/drawing/2014/main" id="{A12BE2B5-6EC3-504C-2104-DB5A897F2A58}"/>
              </a:ext>
            </a:extLst>
          </p:cNvPr>
          <p:cNvSpPr>
            <a:spLocks/>
          </p:cNvSpPr>
          <p:nvPr/>
        </p:nvSpPr>
        <p:spPr>
          <a:xfrm>
            <a:off x="4027275" y="1844744"/>
            <a:ext cx="4118400" cy="3708924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3566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Смеещо се лице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Обелка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Лодка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Шейна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Люлеещ се стол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Глава на слон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3013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Изображение 2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>
                <a:solidFill>
                  <a:srgbClr val="333333"/>
                </a:solidFill>
              </a:rPr>
              <a:t>В следващата задача няма дадени възможни отговори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Моля, помислете самостоятелно какво би могло да е изобразено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Може да имате повече от един отговор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Обсъдете Вашите предположения в групата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1">
            <a:extLst>
              <a:ext uri="{FF2B5EF4-FFF2-40B4-BE49-F238E27FC236}">
                <a16:creationId xmlns:a16="http://schemas.microsoft.com/office/drawing/2014/main" id="{4B8C33B9-8879-21D5-F46A-2F07BEFA7A73}"/>
              </a:ext>
            </a:extLst>
          </p:cNvPr>
          <p:cNvSpPr>
            <a:spLocks/>
          </p:cNvSpPr>
          <p:nvPr/>
        </p:nvSpPr>
        <p:spPr>
          <a:xfrm>
            <a:off x="4905715" y="2013827"/>
            <a:ext cx="237682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2">
            <a:extLst>
              <a:ext uri="{FF2B5EF4-FFF2-40B4-BE49-F238E27FC236}">
                <a16:creationId xmlns:a16="http://schemas.microsoft.com/office/drawing/2014/main" id="{94F99960-12B4-AA75-FBD1-C6C84942E643}"/>
              </a:ext>
            </a:extLst>
          </p:cNvPr>
          <p:cNvSpPr>
            <a:spLocks/>
          </p:cNvSpPr>
          <p:nvPr/>
        </p:nvSpPr>
        <p:spPr>
          <a:xfrm>
            <a:off x="4899786" y="2008048"/>
            <a:ext cx="2384804" cy="339156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3">
            <a:extLst>
              <a:ext uri="{FF2B5EF4-FFF2-40B4-BE49-F238E27FC236}">
                <a16:creationId xmlns:a16="http://schemas.microsoft.com/office/drawing/2014/main" id="{F5AF9101-0111-101D-88B6-C371E6B40125}"/>
              </a:ext>
            </a:extLst>
          </p:cNvPr>
          <p:cNvSpPr>
            <a:spLocks/>
          </p:cNvSpPr>
          <p:nvPr/>
        </p:nvSpPr>
        <p:spPr>
          <a:xfrm>
            <a:off x="4900123" y="2007840"/>
            <a:ext cx="2384804" cy="339156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4">
            <a:extLst>
              <a:ext uri="{FF2B5EF4-FFF2-40B4-BE49-F238E27FC236}">
                <a16:creationId xmlns:a16="http://schemas.microsoft.com/office/drawing/2014/main" id="{96273A7D-B4A5-75C8-9AD9-DE2854841B67}"/>
              </a:ext>
            </a:extLst>
          </p:cNvPr>
          <p:cNvSpPr>
            <a:spLocks/>
          </p:cNvSpPr>
          <p:nvPr/>
        </p:nvSpPr>
        <p:spPr>
          <a:xfrm>
            <a:off x="4900299" y="2008422"/>
            <a:ext cx="2384804" cy="339156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">
            <a:extLst>
              <a:ext uri="{FF2B5EF4-FFF2-40B4-BE49-F238E27FC236}">
                <a16:creationId xmlns:a16="http://schemas.microsoft.com/office/drawing/2014/main" id="{15C4FF19-17A8-F98E-B296-8BD2A0D0322D}"/>
              </a:ext>
            </a:extLst>
          </p:cNvPr>
          <p:cNvSpPr>
            <a:spLocks/>
          </p:cNvSpPr>
          <p:nvPr/>
        </p:nvSpPr>
        <p:spPr>
          <a:xfrm>
            <a:off x="4905403" y="2000750"/>
            <a:ext cx="2376826" cy="339156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6">
            <a:extLst>
              <a:ext uri="{FF2B5EF4-FFF2-40B4-BE49-F238E27FC236}">
                <a16:creationId xmlns:a16="http://schemas.microsoft.com/office/drawing/2014/main" id="{E86B4329-EB7C-5D41-41E8-5B2354832229}"/>
              </a:ext>
            </a:extLst>
          </p:cNvPr>
          <p:cNvSpPr>
            <a:spLocks/>
          </p:cNvSpPr>
          <p:nvPr/>
        </p:nvSpPr>
        <p:spPr>
          <a:xfrm>
            <a:off x="4905965" y="2001094"/>
            <a:ext cx="2376826" cy="339156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7">
            <a:extLst>
              <a:ext uri="{FF2B5EF4-FFF2-40B4-BE49-F238E27FC236}">
                <a16:creationId xmlns:a16="http://schemas.microsoft.com/office/drawing/2014/main" id="{FD680E99-3421-D4AC-F64A-E54A7DC0CE1E}"/>
              </a:ext>
            </a:extLst>
          </p:cNvPr>
          <p:cNvSpPr>
            <a:spLocks/>
          </p:cNvSpPr>
          <p:nvPr/>
        </p:nvSpPr>
        <p:spPr>
          <a:xfrm>
            <a:off x="4905820" y="2002770"/>
            <a:ext cx="2376826" cy="339156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8">
            <a:extLst>
              <a:ext uri="{FF2B5EF4-FFF2-40B4-BE49-F238E27FC236}">
                <a16:creationId xmlns:a16="http://schemas.microsoft.com/office/drawing/2014/main" id="{85FBE5AC-756E-5752-06A4-DCC4F019D25E}"/>
              </a:ext>
            </a:extLst>
          </p:cNvPr>
          <p:cNvSpPr>
            <a:spLocks/>
          </p:cNvSpPr>
          <p:nvPr/>
        </p:nvSpPr>
        <p:spPr>
          <a:xfrm>
            <a:off x="4901856" y="2003328"/>
            <a:ext cx="2385725" cy="3392486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Изображение 3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05E74-DCDF-C222-CB36-4B5CF6829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9">
            <a:extLst>
              <a:ext uri="{FF2B5EF4-FFF2-40B4-BE49-F238E27FC236}">
                <a16:creationId xmlns:a16="http://schemas.microsoft.com/office/drawing/2014/main" id="{E32D71E9-15DB-D41A-1F0D-12DA19817326}"/>
              </a:ext>
            </a:extLst>
          </p:cNvPr>
          <p:cNvSpPr>
            <a:spLocks/>
          </p:cNvSpPr>
          <p:nvPr/>
        </p:nvSpPr>
        <p:spPr>
          <a:xfrm>
            <a:off x="3467154" y="2089134"/>
            <a:ext cx="5140800" cy="32266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5C1A21-4AF1-4650-4C07-3A4FC59A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E95D9F46-6327-5284-501B-7BB603F24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A0697-71D3-5E04-C5B2-7C23E8829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42EAB-6A2A-4C36-4D82-BA0C7B6A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91754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3AF8-F669-3288-682B-AAC41463B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0">
            <a:extLst>
              <a:ext uri="{FF2B5EF4-FFF2-40B4-BE49-F238E27FC236}">
                <a16:creationId xmlns:a16="http://schemas.microsoft.com/office/drawing/2014/main" id="{8B357DC6-F51B-4DEE-E184-52725DDF072B}"/>
              </a:ext>
            </a:extLst>
          </p:cNvPr>
          <p:cNvSpPr>
            <a:spLocks/>
          </p:cNvSpPr>
          <p:nvPr/>
        </p:nvSpPr>
        <p:spPr>
          <a:xfrm>
            <a:off x="3467719" y="2094780"/>
            <a:ext cx="5140801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609C32-A556-43B2-C26A-5FC1BFE1D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04FF9D78-CB4A-8E5C-5350-6A777F7A9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CC597-1739-B8AC-C45A-2AADBD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E57D8-FB60-B2C7-1B56-B4A8705A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84466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1210F-B410-4523-1E18-C2C8D482E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1">
            <a:extLst>
              <a:ext uri="{FF2B5EF4-FFF2-40B4-BE49-F238E27FC236}">
                <a16:creationId xmlns:a16="http://schemas.microsoft.com/office/drawing/2014/main" id="{BC1F551D-625E-9D20-89AA-71A1E21A8E11}"/>
              </a:ext>
            </a:extLst>
          </p:cNvPr>
          <p:cNvSpPr>
            <a:spLocks/>
          </p:cNvSpPr>
          <p:nvPr/>
        </p:nvSpPr>
        <p:spPr>
          <a:xfrm>
            <a:off x="3470933" y="2097680"/>
            <a:ext cx="5131440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0A3E56-67D5-DEDC-4783-14E0CE4E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D7232ADB-BD22-B958-719D-0959C6811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5F873-38B3-7FCE-37E5-48699E8F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CE743-901D-9C37-89A4-4B59DEEB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38621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A7D4A-053B-AAB1-8DA3-F4F396104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2">
            <a:extLst>
              <a:ext uri="{FF2B5EF4-FFF2-40B4-BE49-F238E27FC236}">
                <a16:creationId xmlns:a16="http://schemas.microsoft.com/office/drawing/2014/main" id="{E133CB7C-7BD9-27EE-B8EF-685D3694FC93}"/>
              </a:ext>
            </a:extLst>
          </p:cNvPr>
          <p:cNvSpPr>
            <a:spLocks/>
          </p:cNvSpPr>
          <p:nvPr/>
        </p:nvSpPr>
        <p:spPr>
          <a:xfrm>
            <a:off x="3477831" y="2093557"/>
            <a:ext cx="5140801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4DBFA2-650E-D895-1457-D54CABED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C1A4FC38-D6ED-29EE-50B0-6B8843151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F8085-001E-82B0-5DEB-5A2696101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25A40-8A33-240A-13E5-695D77CD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6790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8F7B3-CFC1-EBBC-D649-5D537B89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3">
            <a:extLst>
              <a:ext uri="{FF2B5EF4-FFF2-40B4-BE49-F238E27FC236}">
                <a16:creationId xmlns:a16="http://schemas.microsoft.com/office/drawing/2014/main" id="{E066953F-F58F-2BB3-C1F3-CFB23DAC259E}"/>
              </a:ext>
            </a:extLst>
          </p:cNvPr>
          <p:cNvSpPr>
            <a:spLocks/>
          </p:cNvSpPr>
          <p:nvPr/>
        </p:nvSpPr>
        <p:spPr>
          <a:xfrm>
            <a:off x="3476934" y="2097503"/>
            <a:ext cx="5140800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039A4-5FCA-2631-C440-88DB90E2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D6C05CED-FF87-3ACC-6D98-5204FFF73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5FA86-97A9-34AD-4EC9-1C741F00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73385-B134-D9FD-9E17-7688D7C7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95013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B40A7-0355-8533-7C90-4DF5FF8D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4">
            <a:extLst>
              <a:ext uri="{FF2B5EF4-FFF2-40B4-BE49-F238E27FC236}">
                <a16:creationId xmlns:a16="http://schemas.microsoft.com/office/drawing/2014/main" id="{7E1EBF95-526F-2723-2B98-ED83D0858A1C}"/>
              </a:ext>
            </a:extLst>
          </p:cNvPr>
          <p:cNvSpPr>
            <a:spLocks/>
          </p:cNvSpPr>
          <p:nvPr/>
        </p:nvSpPr>
        <p:spPr>
          <a:xfrm>
            <a:off x="3476934" y="2097326"/>
            <a:ext cx="5140800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564656-8271-5AD6-9EF5-0761A497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EF4187C5-F12E-6EA2-DC2C-1C28CBED9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71966-9014-0F85-7B60-DCDE6758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103B4-10FD-A1B8-691E-869B9A4A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64631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3F2DC-D4ED-8C8B-E228-84B09D5DC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5">
            <a:extLst>
              <a:ext uri="{FF2B5EF4-FFF2-40B4-BE49-F238E27FC236}">
                <a16:creationId xmlns:a16="http://schemas.microsoft.com/office/drawing/2014/main" id="{ABE91D23-C1FD-AB9C-C47F-68633E68225F}"/>
              </a:ext>
            </a:extLst>
          </p:cNvPr>
          <p:cNvSpPr>
            <a:spLocks/>
          </p:cNvSpPr>
          <p:nvPr/>
        </p:nvSpPr>
        <p:spPr>
          <a:xfrm>
            <a:off x="3476934" y="2097503"/>
            <a:ext cx="5140800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93AAC8-C036-8DE6-4660-CB83FE9D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BF876045-BA63-05EC-B974-B3E181CFD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6600A-33CF-DB41-CB49-26961706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B175A-888D-D4F8-85A0-F2BCA0F7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19162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BADA3-05D4-300E-FDA9-F28C616D2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6">
            <a:extLst>
              <a:ext uri="{FF2B5EF4-FFF2-40B4-BE49-F238E27FC236}">
                <a16:creationId xmlns:a16="http://schemas.microsoft.com/office/drawing/2014/main" id="{87981117-F017-D561-92E0-77B5226C3C1C}"/>
              </a:ext>
            </a:extLst>
          </p:cNvPr>
          <p:cNvSpPr>
            <a:spLocks/>
          </p:cNvSpPr>
          <p:nvPr/>
        </p:nvSpPr>
        <p:spPr>
          <a:xfrm>
            <a:off x="3478522" y="2097326"/>
            <a:ext cx="5140800" cy="32169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E2E35F-428B-35E7-7114-F1B3B35AE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56ADE48C-38E2-82AB-1D87-20842FEDF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48463-BD52-A3DB-8101-695E36D9A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42BD3-AB03-40DC-AD22-AA7FF139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68945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BADA3-05D4-300E-FDA9-F28C616D2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7">
            <a:extLst>
              <a:ext uri="{FF2B5EF4-FFF2-40B4-BE49-F238E27FC236}">
                <a16:creationId xmlns:a16="http://schemas.microsoft.com/office/drawing/2014/main" id="{54B2F372-FF98-2FED-0CB2-8034C8DF7369}"/>
              </a:ext>
            </a:extLst>
          </p:cNvPr>
          <p:cNvSpPr>
            <a:spLocks/>
          </p:cNvSpPr>
          <p:nvPr/>
        </p:nvSpPr>
        <p:spPr>
          <a:xfrm>
            <a:off x="2925120" y="1837141"/>
            <a:ext cx="6341760" cy="37524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b="-5799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E2E35F-428B-35E7-7114-F1B3B35AE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56ADE48C-38E2-82AB-1D87-20842FEDF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48463-BD52-A3DB-8101-695E36D9A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42BD3-AB03-40DC-AD22-AA7FF139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613912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2C21A-9F5D-FEAD-3242-809886AA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B637E-8E54-431A-FA65-808B7C86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F6D90-2C1F-BF5D-FBB1-815060AE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D6E09-49BD-A97C-6E34-6706978E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069561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8">
            <a:extLst>
              <a:ext uri="{FF2B5EF4-FFF2-40B4-BE49-F238E27FC236}">
                <a16:creationId xmlns:a16="http://schemas.microsoft.com/office/drawing/2014/main" id="{7A10A8C3-0854-C7D3-F601-1FC5B8E6929D}"/>
              </a:ext>
            </a:extLst>
          </p:cNvPr>
          <p:cNvSpPr>
            <a:spLocks/>
          </p:cNvSpPr>
          <p:nvPr/>
        </p:nvSpPr>
        <p:spPr>
          <a:xfrm>
            <a:off x="4913550" y="2074510"/>
            <a:ext cx="234642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72315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9">
            <a:extLst>
              <a:ext uri="{FF2B5EF4-FFF2-40B4-BE49-F238E27FC236}">
                <a16:creationId xmlns:a16="http://schemas.microsoft.com/office/drawing/2014/main" id="{06AD392B-11B3-C28D-17B8-02C711EC2385}"/>
              </a:ext>
            </a:extLst>
          </p:cNvPr>
          <p:cNvSpPr>
            <a:spLocks/>
          </p:cNvSpPr>
          <p:nvPr/>
        </p:nvSpPr>
        <p:spPr>
          <a:xfrm>
            <a:off x="4913550" y="2079059"/>
            <a:ext cx="2346429" cy="3376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895199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0">
            <a:extLst>
              <a:ext uri="{FF2B5EF4-FFF2-40B4-BE49-F238E27FC236}">
                <a16:creationId xmlns:a16="http://schemas.microsoft.com/office/drawing/2014/main" id="{A41BD8E4-9DFE-5227-172C-4E71266D295B}"/>
              </a:ext>
            </a:extLst>
          </p:cNvPr>
          <p:cNvSpPr>
            <a:spLocks/>
          </p:cNvSpPr>
          <p:nvPr/>
        </p:nvSpPr>
        <p:spPr>
          <a:xfrm>
            <a:off x="4911433" y="2079059"/>
            <a:ext cx="2346429" cy="3376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74028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1">
            <a:extLst>
              <a:ext uri="{FF2B5EF4-FFF2-40B4-BE49-F238E27FC236}">
                <a16:creationId xmlns:a16="http://schemas.microsoft.com/office/drawing/2014/main" id="{6AF88BDA-3F83-48D6-F100-ACC6F69A7022}"/>
              </a:ext>
            </a:extLst>
          </p:cNvPr>
          <p:cNvSpPr>
            <a:spLocks/>
          </p:cNvSpPr>
          <p:nvPr/>
        </p:nvSpPr>
        <p:spPr>
          <a:xfrm>
            <a:off x="4911962" y="2079059"/>
            <a:ext cx="2346429" cy="3376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59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69249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2">
            <a:extLst>
              <a:ext uri="{FF2B5EF4-FFF2-40B4-BE49-F238E27FC236}">
                <a16:creationId xmlns:a16="http://schemas.microsoft.com/office/drawing/2014/main" id="{5AF554EB-640D-9AAA-7EA2-B5FB01474C9B}"/>
              </a:ext>
            </a:extLst>
          </p:cNvPr>
          <p:cNvSpPr>
            <a:spLocks/>
          </p:cNvSpPr>
          <p:nvPr/>
        </p:nvSpPr>
        <p:spPr>
          <a:xfrm>
            <a:off x="4911433" y="2079059"/>
            <a:ext cx="2346429" cy="3376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82495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3">
            <a:extLst>
              <a:ext uri="{FF2B5EF4-FFF2-40B4-BE49-F238E27FC236}">
                <a16:creationId xmlns:a16="http://schemas.microsoft.com/office/drawing/2014/main" id="{A7E2482A-D46B-B3FC-3655-20B3650C27FB}"/>
              </a:ext>
            </a:extLst>
          </p:cNvPr>
          <p:cNvSpPr>
            <a:spLocks/>
          </p:cNvSpPr>
          <p:nvPr/>
        </p:nvSpPr>
        <p:spPr>
          <a:xfrm>
            <a:off x="4911433" y="2079059"/>
            <a:ext cx="2346429" cy="3376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04057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4">
            <a:extLst>
              <a:ext uri="{FF2B5EF4-FFF2-40B4-BE49-F238E27FC236}">
                <a16:creationId xmlns:a16="http://schemas.microsoft.com/office/drawing/2014/main" id="{C4B670E1-44FF-F600-37C2-D991CEC2A69C}"/>
              </a:ext>
            </a:extLst>
          </p:cNvPr>
          <p:cNvSpPr>
            <a:spLocks/>
          </p:cNvSpPr>
          <p:nvPr/>
        </p:nvSpPr>
        <p:spPr>
          <a:xfrm>
            <a:off x="4909212" y="2073136"/>
            <a:ext cx="234642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671227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5">
            <a:extLst>
              <a:ext uri="{FF2B5EF4-FFF2-40B4-BE49-F238E27FC236}">
                <a16:creationId xmlns:a16="http://schemas.microsoft.com/office/drawing/2014/main" id="{30297F9D-FC3C-1D22-B292-DDC55D22C661}"/>
              </a:ext>
            </a:extLst>
          </p:cNvPr>
          <p:cNvSpPr>
            <a:spLocks/>
          </p:cNvSpPr>
          <p:nvPr/>
        </p:nvSpPr>
        <p:spPr>
          <a:xfrm>
            <a:off x="4909317" y="2079059"/>
            <a:ext cx="2346429" cy="337600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07220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6">
            <a:extLst>
              <a:ext uri="{FF2B5EF4-FFF2-40B4-BE49-F238E27FC236}">
                <a16:creationId xmlns:a16="http://schemas.microsoft.com/office/drawing/2014/main" id="{81B8488D-084A-1A65-1E7B-7D3C24C69C0A}"/>
              </a:ext>
            </a:extLst>
          </p:cNvPr>
          <p:cNvSpPr>
            <a:spLocks/>
          </p:cNvSpPr>
          <p:nvPr/>
        </p:nvSpPr>
        <p:spPr>
          <a:xfrm>
            <a:off x="4726084" y="1861684"/>
            <a:ext cx="2739833" cy="372791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b="-5484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570273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89445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7">
            <a:extLst>
              <a:ext uri="{FF2B5EF4-FFF2-40B4-BE49-F238E27FC236}">
                <a16:creationId xmlns:a16="http://schemas.microsoft.com/office/drawing/2014/main" id="{A76D129D-1AE2-7C07-AB2D-088C53AC3035}"/>
              </a:ext>
            </a:extLst>
          </p:cNvPr>
          <p:cNvSpPr>
            <a:spLocks/>
          </p:cNvSpPr>
          <p:nvPr/>
        </p:nvSpPr>
        <p:spPr>
          <a:xfrm>
            <a:off x="3639650" y="2175572"/>
            <a:ext cx="5518403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66</a:t>
            </a:fld>
            <a:endParaRPr lang="de-DE" altLang="de-DE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8">
            <a:extLst>
              <a:ext uri="{FF2B5EF4-FFF2-40B4-BE49-F238E27FC236}">
                <a16:creationId xmlns:a16="http://schemas.microsoft.com/office/drawing/2014/main" id="{E3F652EB-177A-3817-6F02-1D8658089B42}"/>
              </a:ext>
            </a:extLst>
          </p:cNvPr>
          <p:cNvSpPr>
            <a:spLocks/>
          </p:cNvSpPr>
          <p:nvPr/>
        </p:nvSpPr>
        <p:spPr>
          <a:xfrm>
            <a:off x="3639650" y="2180121"/>
            <a:ext cx="5518403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67</a:t>
            </a:fld>
            <a:endParaRPr lang="de-DE" altLang="de-DE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9">
            <a:extLst>
              <a:ext uri="{FF2B5EF4-FFF2-40B4-BE49-F238E27FC236}">
                <a16:creationId xmlns:a16="http://schemas.microsoft.com/office/drawing/2014/main" id="{9DAE7176-729C-5096-1051-C7FBB93D5471}"/>
              </a:ext>
            </a:extLst>
          </p:cNvPr>
          <p:cNvSpPr>
            <a:spLocks/>
          </p:cNvSpPr>
          <p:nvPr/>
        </p:nvSpPr>
        <p:spPr>
          <a:xfrm>
            <a:off x="3646817" y="2169873"/>
            <a:ext cx="5508805" cy="339287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68</a:t>
            </a:fld>
            <a:endParaRPr lang="de-DE" altLang="de-DE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0">
            <a:extLst>
              <a:ext uri="{FF2B5EF4-FFF2-40B4-BE49-F238E27FC236}">
                <a16:creationId xmlns:a16="http://schemas.microsoft.com/office/drawing/2014/main" id="{7F97AD7D-6AAE-33B3-9BA1-DE3DD5C1B59A}"/>
              </a:ext>
            </a:extLst>
          </p:cNvPr>
          <p:cNvSpPr>
            <a:spLocks/>
          </p:cNvSpPr>
          <p:nvPr/>
        </p:nvSpPr>
        <p:spPr>
          <a:xfrm>
            <a:off x="3642451" y="2175348"/>
            <a:ext cx="5508804" cy="339287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69</a:t>
            </a:fld>
            <a:endParaRPr lang="de-DE" altLang="de-DE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1">
            <a:extLst>
              <a:ext uri="{FF2B5EF4-FFF2-40B4-BE49-F238E27FC236}">
                <a16:creationId xmlns:a16="http://schemas.microsoft.com/office/drawing/2014/main" id="{FD95341D-7132-2094-2F6E-CF568FC6A15F}"/>
              </a:ext>
            </a:extLst>
          </p:cNvPr>
          <p:cNvSpPr>
            <a:spLocks/>
          </p:cNvSpPr>
          <p:nvPr/>
        </p:nvSpPr>
        <p:spPr>
          <a:xfrm>
            <a:off x="3642450" y="2182370"/>
            <a:ext cx="55088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70</a:t>
            </a:fld>
            <a:endParaRPr lang="de-DE" altLang="de-DE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2">
            <a:extLst>
              <a:ext uri="{FF2B5EF4-FFF2-40B4-BE49-F238E27FC236}">
                <a16:creationId xmlns:a16="http://schemas.microsoft.com/office/drawing/2014/main" id="{94912AAA-38C5-3CD8-5B72-1B3E77FB55DF}"/>
              </a:ext>
            </a:extLst>
          </p:cNvPr>
          <p:cNvSpPr>
            <a:spLocks/>
          </p:cNvSpPr>
          <p:nvPr/>
        </p:nvSpPr>
        <p:spPr>
          <a:xfrm>
            <a:off x="3645849" y="2182370"/>
            <a:ext cx="55088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71</a:t>
            </a:fld>
            <a:endParaRPr lang="de-DE" altLang="de-DE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3">
            <a:extLst>
              <a:ext uri="{FF2B5EF4-FFF2-40B4-BE49-F238E27FC236}">
                <a16:creationId xmlns:a16="http://schemas.microsoft.com/office/drawing/2014/main" id="{753DB687-2856-9D40-C5F9-410E49B054B1}"/>
              </a:ext>
            </a:extLst>
          </p:cNvPr>
          <p:cNvSpPr>
            <a:spLocks/>
          </p:cNvSpPr>
          <p:nvPr/>
        </p:nvSpPr>
        <p:spPr>
          <a:xfrm>
            <a:off x="3643050" y="2181734"/>
            <a:ext cx="5518404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72</a:t>
            </a:fld>
            <a:endParaRPr lang="de-DE" altLang="de-DE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4">
            <a:extLst>
              <a:ext uri="{FF2B5EF4-FFF2-40B4-BE49-F238E27FC236}">
                <a16:creationId xmlns:a16="http://schemas.microsoft.com/office/drawing/2014/main" id="{FF20150A-3155-EC16-9825-B2EB4ED36840}"/>
              </a:ext>
            </a:extLst>
          </p:cNvPr>
          <p:cNvSpPr>
            <a:spLocks/>
          </p:cNvSpPr>
          <p:nvPr/>
        </p:nvSpPr>
        <p:spPr>
          <a:xfrm>
            <a:off x="3649248" y="2178335"/>
            <a:ext cx="55088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73</a:t>
            </a:fld>
            <a:endParaRPr lang="de-DE" altLang="de-DE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5">
            <a:extLst>
              <a:ext uri="{FF2B5EF4-FFF2-40B4-BE49-F238E27FC236}">
                <a16:creationId xmlns:a16="http://schemas.microsoft.com/office/drawing/2014/main" id="{8E1EB878-BAB3-8537-FA2E-5AEBBF5DAD90}"/>
              </a:ext>
            </a:extLst>
          </p:cNvPr>
          <p:cNvSpPr>
            <a:spLocks/>
          </p:cNvSpPr>
          <p:nvPr/>
        </p:nvSpPr>
        <p:spPr>
          <a:xfrm>
            <a:off x="3040744" y="1844744"/>
            <a:ext cx="6064806" cy="3744857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9796" b="-3683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51489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75</a:t>
            </a:fld>
            <a:endParaRPr lang="de-DE" altLang="de-DE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6">
            <a:extLst>
              <a:ext uri="{FF2B5EF4-FFF2-40B4-BE49-F238E27FC236}">
                <a16:creationId xmlns:a16="http://schemas.microsoft.com/office/drawing/2014/main" id="{E1935555-CD93-12E3-D163-30DF7479B833}"/>
              </a:ext>
            </a:extLst>
          </p:cNvPr>
          <p:cNvSpPr>
            <a:spLocks/>
          </p:cNvSpPr>
          <p:nvPr/>
        </p:nvSpPr>
        <p:spPr>
          <a:xfrm>
            <a:off x="4847415" y="2113450"/>
            <a:ext cx="2487934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76</a:t>
            </a:fld>
            <a:endParaRPr lang="de-DE" altLang="de-DE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7">
            <a:extLst>
              <a:ext uri="{FF2B5EF4-FFF2-40B4-BE49-F238E27FC236}">
                <a16:creationId xmlns:a16="http://schemas.microsoft.com/office/drawing/2014/main" id="{14ABF6DB-65F2-0330-F2FC-6F2B1BA8FFBD}"/>
              </a:ext>
            </a:extLst>
          </p:cNvPr>
          <p:cNvSpPr>
            <a:spLocks/>
          </p:cNvSpPr>
          <p:nvPr/>
        </p:nvSpPr>
        <p:spPr>
          <a:xfrm>
            <a:off x="4850391" y="2107205"/>
            <a:ext cx="2487934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77</a:t>
            </a:fld>
            <a:endParaRPr lang="de-DE" altLang="de-DE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8">
            <a:extLst>
              <a:ext uri="{FF2B5EF4-FFF2-40B4-BE49-F238E27FC236}">
                <a16:creationId xmlns:a16="http://schemas.microsoft.com/office/drawing/2014/main" id="{FA8ED240-E1C3-8664-2B89-258D2B6131F6}"/>
              </a:ext>
            </a:extLst>
          </p:cNvPr>
          <p:cNvSpPr>
            <a:spLocks/>
          </p:cNvSpPr>
          <p:nvPr/>
        </p:nvSpPr>
        <p:spPr>
          <a:xfrm>
            <a:off x="4846597" y="2108119"/>
            <a:ext cx="2487934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78</a:t>
            </a:fld>
            <a:endParaRPr lang="de-DE" altLang="de-DE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9">
            <a:extLst>
              <a:ext uri="{FF2B5EF4-FFF2-40B4-BE49-F238E27FC236}">
                <a16:creationId xmlns:a16="http://schemas.microsoft.com/office/drawing/2014/main" id="{0C2C8E5D-8F8B-D3BF-D50F-70DC739B2B91}"/>
              </a:ext>
            </a:extLst>
          </p:cNvPr>
          <p:cNvSpPr>
            <a:spLocks/>
          </p:cNvSpPr>
          <p:nvPr/>
        </p:nvSpPr>
        <p:spPr>
          <a:xfrm>
            <a:off x="4851946" y="2101628"/>
            <a:ext cx="2487934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79</a:t>
            </a:fld>
            <a:endParaRPr lang="de-DE" altLang="de-DE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0">
            <a:extLst>
              <a:ext uri="{FF2B5EF4-FFF2-40B4-BE49-F238E27FC236}">
                <a16:creationId xmlns:a16="http://schemas.microsoft.com/office/drawing/2014/main" id="{8B7796A3-9F07-3D5A-6C6C-496705184F15}"/>
              </a:ext>
            </a:extLst>
          </p:cNvPr>
          <p:cNvSpPr>
            <a:spLocks/>
          </p:cNvSpPr>
          <p:nvPr/>
        </p:nvSpPr>
        <p:spPr>
          <a:xfrm>
            <a:off x="4844586" y="2099576"/>
            <a:ext cx="2487934" cy="339244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80</a:t>
            </a:fld>
            <a:endParaRPr lang="de-DE" altLang="de-DE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1">
            <a:extLst>
              <a:ext uri="{FF2B5EF4-FFF2-40B4-BE49-F238E27FC236}">
                <a16:creationId xmlns:a16="http://schemas.microsoft.com/office/drawing/2014/main" id="{D6726E6F-1EF1-00CB-D299-14BAFCEC6D6B}"/>
              </a:ext>
            </a:extLst>
          </p:cNvPr>
          <p:cNvSpPr>
            <a:spLocks/>
          </p:cNvSpPr>
          <p:nvPr/>
        </p:nvSpPr>
        <p:spPr>
          <a:xfrm>
            <a:off x="4843914" y="2099576"/>
            <a:ext cx="2487934" cy="3392445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81</a:t>
            </a:fld>
            <a:endParaRPr lang="de-DE" altLang="de-DE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2">
            <a:extLst>
              <a:ext uri="{FF2B5EF4-FFF2-40B4-BE49-F238E27FC236}">
                <a16:creationId xmlns:a16="http://schemas.microsoft.com/office/drawing/2014/main" id="{9AD880AB-D28B-A041-F7B6-95FBFC0376E4}"/>
              </a:ext>
            </a:extLst>
          </p:cNvPr>
          <p:cNvSpPr>
            <a:spLocks/>
          </p:cNvSpPr>
          <p:nvPr/>
        </p:nvSpPr>
        <p:spPr>
          <a:xfrm>
            <a:off x="4532931" y="1844744"/>
            <a:ext cx="3198218" cy="374485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13862" b="-2658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82</a:t>
            </a:fld>
            <a:endParaRPr lang="de-DE" altLang="de-DE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81DE7-CDC5-E0E4-676F-E9BF3C1B6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2F6FE-A984-BC31-38D6-9AAF382A1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29DE4-205D-976E-09C9-7CEB1765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427E3-4E24-9472-74D8-99C6677FA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05314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3A76D-6AF1-5FCE-90EE-D7CB8E3AE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3">
            <a:extLst>
              <a:ext uri="{FF2B5EF4-FFF2-40B4-BE49-F238E27FC236}">
                <a16:creationId xmlns:a16="http://schemas.microsoft.com/office/drawing/2014/main" id="{8BB64D37-B105-C79E-3724-1AD913E8CD33}"/>
              </a:ext>
            </a:extLst>
          </p:cNvPr>
          <p:cNvSpPr>
            <a:spLocks/>
          </p:cNvSpPr>
          <p:nvPr/>
        </p:nvSpPr>
        <p:spPr>
          <a:xfrm>
            <a:off x="4702398" y="2091303"/>
            <a:ext cx="3212071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63DAC0-174C-5251-5D8A-ABC4B84C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CCAF3D30-267D-BCDB-9725-02E8B7DB5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E8F19-0416-B46E-49C5-5223B388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39952-0363-8646-1523-F0FDBB8A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09214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DF017-5774-75EE-3F8A-30413D2DF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4">
            <a:extLst>
              <a:ext uri="{FF2B5EF4-FFF2-40B4-BE49-F238E27FC236}">
                <a16:creationId xmlns:a16="http://schemas.microsoft.com/office/drawing/2014/main" id="{4BF0FB50-E9E3-1429-494A-CD316556C58E}"/>
              </a:ext>
            </a:extLst>
          </p:cNvPr>
          <p:cNvSpPr>
            <a:spLocks/>
          </p:cNvSpPr>
          <p:nvPr/>
        </p:nvSpPr>
        <p:spPr>
          <a:xfrm>
            <a:off x="4700810" y="2091939"/>
            <a:ext cx="3212071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1BA4B-5244-349D-DD79-F74C4607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E2F8E4E5-2BE7-534D-98FE-DC55A2C2F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0D36E-8F50-D844-E4AE-459A5B10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75AF5-52C4-83DD-B7C0-7D82F73ED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35084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D0A8-76E7-362B-B10D-5C963CE2E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5">
            <a:extLst>
              <a:ext uri="{FF2B5EF4-FFF2-40B4-BE49-F238E27FC236}">
                <a16:creationId xmlns:a16="http://schemas.microsoft.com/office/drawing/2014/main" id="{0DFC5374-F8B1-547E-3905-AAC1726A5626}"/>
              </a:ext>
            </a:extLst>
          </p:cNvPr>
          <p:cNvSpPr>
            <a:spLocks/>
          </p:cNvSpPr>
          <p:nvPr/>
        </p:nvSpPr>
        <p:spPr>
          <a:xfrm>
            <a:off x="4702094" y="2090351"/>
            <a:ext cx="3204423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F39AB-117D-1946-E2A5-E4315275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85309D53-C8DB-E565-333E-1B1BF232E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6F013-A277-2EE1-9446-15C328A6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08100-FF77-F5CC-CB86-8DDC270EE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490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D95EA-2DAF-6445-E951-47876649F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6">
            <a:extLst>
              <a:ext uri="{FF2B5EF4-FFF2-40B4-BE49-F238E27FC236}">
                <a16:creationId xmlns:a16="http://schemas.microsoft.com/office/drawing/2014/main" id="{58A6BB88-6A0F-101F-270D-1ECF34126A59}"/>
              </a:ext>
            </a:extLst>
          </p:cNvPr>
          <p:cNvSpPr>
            <a:spLocks/>
          </p:cNvSpPr>
          <p:nvPr/>
        </p:nvSpPr>
        <p:spPr>
          <a:xfrm>
            <a:off x="4695246" y="2089399"/>
            <a:ext cx="3212071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21A87-EF3E-D587-B011-013FFF03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2BAF1AE3-EDF8-26C3-DEC5-81CFED5C0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AC119-53D2-4C32-6C1E-8E073010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0370D-04E8-5D70-BB51-9737D769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34517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4040D-A272-D7D7-1E29-927D9D6F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7">
            <a:extLst>
              <a:ext uri="{FF2B5EF4-FFF2-40B4-BE49-F238E27FC236}">
                <a16:creationId xmlns:a16="http://schemas.microsoft.com/office/drawing/2014/main" id="{757EA244-DDFF-E2B8-B081-F6A5E1692CA0}"/>
              </a:ext>
            </a:extLst>
          </p:cNvPr>
          <p:cNvSpPr>
            <a:spLocks/>
          </p:cNvSpPr>
          <p:nvPr/>
        </p:nvSpPr>
        <p:spPr>
          <a:xfrm>
            <a:off x="4696834" y="2093021"/>
            <a:ext cx="3212071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5C441E-AB2A-D640-215B-8216D15B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AC221BFB-7726-3926-65AA-476B5C022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D6396-09CD-BEB0-C4D0-B3506CED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EDAF4-E6FA-8C63-91C6-3E33956AF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15180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D00B3-E8F5-8047-501C-4423B2E03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8">
            <a:extLst>
              <a:ext uri="{FF2B5EF4-FFF2-40B4-BE49-F238E27FC236}">
                <a16:creationId xmlns:a16="http://schemas.microsoft.com/office/drawing/2014/main" id="{C21BBDF7-98C5-B679-B4E2-7F9947FBF690}"/>
              </a:ext>
            </a:extLst>
          </p:cNvPr>
          <p:cNvSpPr>
            <a:spLocks/>
          </p:cNvSpPr>
          <p:nvPr/>
        </p:nvSpPr>
        <p:spPr>
          <a:xfrm>
            <a:off x="4696530" y="2096715"/>
            <a:ext cx="3204423" cy="3375632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37605F-9B33-3E91-606B-DA163C1B4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780E7960-D5DB-0FDE-8A98-82E763679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DE6E2-E886-2EAB-4ADA-FE5B589A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B155F-EE1F-CE8A-B40F-BEADF67CD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89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6093211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3D4A4-5A2B-5F99-A602-C4366E7DE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9">
            <a:extLst>
              <a:ext uri="{FF2B5EF4-FFF2-40B4-BE49-F238E27FC236}">
                <a16:creationId xmlns:a16="http://schemas.microsoft.com/office/drawing/2014/main" id="{2D12ABA3-ECF2-7020-89F5-5ECEC6C0CF1A}"/>
              </a:ext>
            </a:extLst>
          </p:cNvPr>
          <p:cNvSpPr>
            <a:spLocks/>
          </p:cNvSpPr>
          <p:nvPr/>
        </p:nvSpPr>
        <p:spPr>
          <a:xfrm>
            <a:off x="4688881" y="2097667"/>
            <a:ext cx="3212072" cy="3375632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63A39-BE34-6356-E26D-7661F866F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3A54D082-6DEF-617A-18D9-AE8E8E477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4FD02-E3B0-3B45-0F93-A2C3E3AF3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A0ECD-CC24-7219-4360-495E9225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609359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9EA34-AAFA-0B0D-DBCE-90642C53A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0">
            <a:extLst>
              <a:ext uri="{FF2B5EF4-FFF2-40B4-BE49-F238E27FC236}">
                <a16:creationId xmlns:a16="http://schemas.microsoft.com/office/drawing/2014/main" id="{246FF3DF-5E26-47A8-5D6F-63C448D1F97D}"/>
              </a:ext>
            </a:extLst>
          </p:cNvPr>
          <p:cNvSpPr>
            <a:spLocks/>
          </p:cNvSpPr>
          <p:nvPr/>
        </p:nvSpPr>
        <p:spPr>
          <a:xfrm>
            <a:off x="4688881" y="2097667"/>
            <a:ext cx="3212072" cy="3375632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67333-CE87-1FDF-A28C-3FDA1CC5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86B5C487-B03D-9A3B-D771-C155BB288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69299-AF72-2720-F374-C742C4CCD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F308D-994B-6CC5-CFBD-52A75D587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42146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9EA34-AAFA-0B0D-DBCE-90642C53A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1">
            <a:extLst>
              <a:ext uri="{FF2B5EF4-FFF2-40B4-BE49-F238E27FC236}">
                <a16:creationId xmlns:a16="http://schemas.microsoft.com/office/drawing/2014/main" id="{B96ADF98-35E5-E9A9-FE43-1E68DBBF782A}"/>
              </a:ext>
            </a:extLst>
          </p:cNvPr>
          <p:cNvSpPr>
            <a:spLocks/>
          </p:cNvSpPr>
          <p:nvPr/>
        </p:nvSpPr>
        <p:spPr>
          <a:xfrm>
            <a:off x="4180368" y="1918337"/>
            <a:ext cx="3812184" cy="3594496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267333-CE87-1FDF-A28C-3FDA1CC5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>
            <a:extLst>
              <a:ext uri="{FF2B5EF4-FFF2-40B4-BE49-F238E27FC236}">
                <a16:creationId xmlns:a16="http://schemas.microsoft.com/office/drawing/2014/main" id="{86B5C487-B03D-9A3B-D771-C155BB288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69299-AF72-2720-F374-C742C4CCD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F308D-994B-6CC5-CFBD-52A75D587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302964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pc="-5" dirty="0">
                <a:solidFill>
                  <a:srgbClr val="333333"/>
                </a:solidFill>
              </a:rPr>
              <a:t>[</a:t>
            </a:r>
            <a:r>
              <a:rPr lang="az-Cyrl-AZ" altLang="ko-KR" i="1" spc="-5" dirty="0">
                <a:solidFill>
                  <a:srgbClr val="333333"/>
                </a:solidFill>
              </a:rPr>
              <a:t>към терапевтите</a:t>
            </a:r>
            <a:r>
              <a:rPr lang="en-US" altLang="ko-KR" i="1" spc="-5" dirty="0">
                <a:solidFill>
                  <a:srgbClr val="333333"/>
                </a:solidFill>
              </a:rPr>
              <a:t>:</a:t>
            </a:r>
            <a:endParaRPr dirty="0">
              <a:solidFill>
                <a:srgbClr val="333333"/>
              </a:solidFill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dirty="0">
                <a:solidFill>
                  <a:srgbClr val="333333"/>
                </a:solidFill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dirty="0">
                <a:solidFill>
                  <a:srgbClr val="333333"/>
                </a:solidFill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93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44822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94</a:t>
            </a:fld>
            <a:endParaRPr lang="de-DE" altLang="de-DE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2">
            <a:extLst>
              <a:ext uri="{FF2B5EF4-FFF2-40B4-BE49-F238E27FC236}">
                <a16:creationId xmlns:a16="http://schemas.microsoft.com/office/drawing/2014/main" id="{80E35559-8B05-0B52-07DF-528C1156D4D8}"/>
              </a:ext>
            </a:extLst>
          </p:cNvPr>
          <p:cNvSpPr>
            <a:spLocks/>
          </p:cNvSpPr>
          <p:nvPr/>
        </p:nvSpPr>
        <p:spPr>
          <a:xfrm>
            <a:off x="4419047" y="1979352"/>
            <a:ext cx="32704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95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3">
            <a:extLst>
              <a:ext uri="{FF2B5EF4-FFF2-40B4-BE49-F238E27FC236}">
                <a16:creationId xmlns:a16="http://schemas.microsoft.com/office/drawing/2014/main" id="{8BE19A76-C896-AC5D-2034-F615196BC8AA}"/>
              </a:ext>
            </a:extLst>
          </p:cNvPr>
          <p:cNvSpPr>
            <a:spLocks/>
          </p:cNvSpPr>
          <p:nvPr/>
        </p:nvSpPr>
        <p:spPr>
          <a:xfrm>
            <a:off x="4419047" y="1979352"/>
            <a:ext cx="32704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96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4">
            <a:extLst>
              <a:ext uri="{FF2B5EF4-FFF2-40B4-BE49-F238E27FC236}">
                <a16:creationId xmlns:a16="http://schemas.microsoft.com/office/drawing/2014/main" id="{91CAE802-9D8B-708F-9471-B3E66E0CA11F}"/>
              </a:ext>
            </a:extLst>
          </p:cNvPr>
          <p:cNvSpPr>
            <a:spLocks/>
          </p:cNvSpPr>
          <p:nvPr/>
        </p:nvSpPr>
        <p:spPr>
          <a:xfrm>
            <a:off x="4416009" y="1979352"/>
            <a:ext cx="3279265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97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5">
            <a:extLst>
              <a:ext uri="{FF2B5EF4-FFF2-40B4-BE49-F238E27FC236}">
                <a16:creationId xmlns:a16="http://schemas.microsoft.com/office/drawing/2014/main" id="{0D999E1D-718A-9BB0-BD7D-C500ACF0038D}"/>
              </a:ext>
            </a:extLst>
          </p:cNvPr>
          <p:cNvSpPr>
            <a:spLocks/>
          </p:cNvSpPr>
          <p:nvPr/>
        </p:nvSpPr>
        <p:spPr>
          <a:xfrm>
            <a:off x="4411976" y="1971943"/>
            <a:ext cx="3279264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98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6">
            <a:extLst>
              <a:ext uri="{FF2B5EF4-FFF2-40B4-BE49-F238E27FC236}">
                <a16:creationId xmlns:a16="http://schemas.microsoft.com/office/drawing/2014/main" id="{856F4C53-6CC0-A5A6-B32A-893F260B92D5}"/>
              </a:ext>
            </a:extLst>
          </p:cNvPr>
          <p:cNvSpPr>
            <a:spLocks/>
          </p:cNvSpPr>
          <p:nvPr/>
        </p:nvSpPr>
        <p:spPr>
          <a:xfrm>
            <a:off x="4420835" y="1975119"/>
            <a:ext cx="32704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99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7">
            <a:extLst>
              <a:ext uri="{FF2B5EF4-FFF2-40B4-BE49-F238E27FC236}">
                <a16:creationId xmlns:a16="http://schemas.microsoft.com/office/drawing/2014/main" id="{E8064A6A-AD86-807E-9F5C-6BAF8A87C8E7}"/>
              </a:ext>
            </a:extLst>
          </p:cNvPr>
          <p:cNvSpPr>
            <a:spLocks/>
          </p:cNvSpPr>
          <p:nvPr/>
        </p:nvSpPr>
        <p:spPr>
          <a:xfrm>
            <a:off x="4419047" y="1975119"/>
            <a:ext cx="3270406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100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8">
            <a:extLst>
              <a:ext uri="{FF2B5EF4-FFF2-40B4-BE49-F238E27FC236}">
                <a16:creationId xmlns:a16="http://schemas.microsoft.com/office/drawing/2014/main" id="{3B7D72F9-163F-F31F-E0DE-934CD6DAF672}"/>
              </a:ext>
            </a:extLst>
          </p:cNvPr>
          <p:cNvSpPr>
            <a:spLocks/>
          </p:cNvSpPr>
          <p:nvPr/>
        </p:nvSpPr>
        <p:spPr>
          <a:xfrm>
            <a:off x="4410188" y="1975119"/>
            <a:ext cx="3279265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101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9">
            <a:extLst>
              <a:ext uri="{FF2B5EF4-FFF2-40B4-BE49-F238E27FC236}">
                <a16:creationId xmlns:a16="http://schemas.microsoft.com/office/drawing/2014/main" id="{66A22ADE-C167-E51D-B13D-A8AF3EC97253}"/>
              </a:ext>
            </a:extLst>
          </p:cNvPr>
          <p:cNvSpPr>
            <a:spLocks/>
          </p:cNvSpPr>
          <p:nvPr/>
        </p:nvSpPr>
        <p:spPr>
          <a:xfrm>
            <a:off x="4178316" y="1844744"/>
            <a:ext cx="3826902" cy="3744857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1488" b="-4181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102</a:t>
            </a:fld>
            <a:endParaRPr lang="de-DE" altLang="de-DE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Трион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Стар мост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Таралеж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Тревист хълм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Дракон/ламя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Ограда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Планински пейзаж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Бодливо свинче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Ушна 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33747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103</a:t>
            </a:fld>
            <a:endParaRPr lang="de-DE" altLang="de-DE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0">
            <a:extLst>
              <a:ext uri="{FF2B5EF4-FFF2-40B4-BE49-F238E27FC236}">
                <a16:creationId xmlns:a16="http://schemas.microsoft.com/office/drawing/2014/main" id="{4C8C925B-037F-4DEC-660B-22B569A0560A}"/>
              </a:ext>
            </a:extLst>
          </p:cNvPr>
          <p:cNvSpPr>
            <a:spLocks/>
          </p:cNvSpPr>
          <p:nvPr/>
        </p:nvSpPr>
        <p:spPr>
          <a:xfrm>
            <a:off x="5030906" y="1966627"/>
            <a:ext cx="214230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104</a:t>
            </a:fld>
            <a:endParaRPr lang="de-DE" altLang="de-DE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1">
            <a:extLst>
              <a:ext uri="{FF2B5EF4-FFF2-40B4-BE49-F238E27FC236}">
                <a16:creationId xmlns:a16="http://schemas.microsoft.com/office/drawing/2014/main" id="{C8303B7C-108C-895C-3471-07B6DF346EE6}"/>
              </a:ext>
            </a:extLst>
          </p:cNvPr>
          <p:cNvSpPr>
            <a:spLocks/>
          </p:cNvSpPr>
          <p:nvPr/>
        </p:nvSpPr>
        <p:spPr>
          <a:xfrm>
            <a:off x="5037865" y="1988071"/>
            <a:ext cx="2134293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105</a:t>
            </a:fld>
            <a:endParaRPr lang="de-DE" altLang="de-DE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2">
            <a:extLst>
              <a:ext uri="{FF2B5EF4-FFF2-40B4-BE49-F238E27FC236}">
                <a16:creationId xmlns:a16="http://schemas.microsoft.com/office/drawing/2014/main" id="{2152B783-768F-FFCA-AB88-4907C7F96958}"/>
              </a:ext>
            </a:extLst>
          </p:cNvPr>
          <p:cNvSpPr>
            <a:spLocks/>
          </p:cNvSpPr>
          <p:nvPr/>
        </p:nvSpPr>
        <p:spPr>
          <a:xfrm>
            <a:off x="5037865" y="1988071"/>
            <a:ext cx="2134293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106</a:t>
            </a:fld>
            <a:endParaRPr lang="de-DE" altLang="de-DE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3">
            <a:extLst>
              <a:ext uri="{FF2B5EF4-FFF2-40B4-BE49-F238E27FC236}">
                <a16:creationId xmlns:a16="http://schemas.microsoft.com/office/drawing/2014/main" id="{28ACA2E4-F7FD-19CE-9EB7-503C90093C96}"/>
              </a:ext>
            </a:extLst>
          </p:cNvPr>
          <p:cNvSpPr>
            <a:spLocks/>
          </p:cNvSpPr>
          <p:nvPr/>
        </p:nvSpPr>
        <p:spPr>
          <a:xfrm>
            <a:off x="5032237" y="1988071"/>
            <a:ext cx="214230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107</a:t>
            </a:fld>
            <a:endParaRPr lang="de-DE" altLang="de-DE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4">
            <a:extLst>
              <a:ext uri="{FF2B5EF4-FFF2-40B4-BE49-F238E27FC236}">
                <a16:creationId xmlns:a16="http://schemas.microsoft.com/office/drawing/2014/main" id="{D1AF5708-A52D-3696-3D90-99E3131A4301}"/>
              </a:ext>
            </a:extLst>
          </p:cNvPr>
          <p:cNvSpPr>
            <a:spLocks/>
          </p:cNvSpPr>
          <p:nvPr/>
        </p:nvSpPr>
        <p:spPr>
          <a:xfrm>
            <a:off x="5026416" y="1979605"/>
            <a:ext cx="214230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108</a:t>
            </a:fld>
            <a:endParaRPr lang="de-DE" altLang="de-DE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5">
            <a:extLst>
              <a:ext uri="{FF2B5EF4-FFF2-40B4-BE49-F238E27FC236}">
                <a16:creationId xmlns:a16="http://schemas.microsoft.com/office/drawing/2014/main" id="{F441321B-45BB-AEC7-B0CF-1978D9DDB853}"/>
              </a:ext>
            </a:extLst>
          </p:cNvPr>
          <p:cNvSpPr>
            <a:spLocks/>
          </p:cNvSpPr>
          <p:nvPr/>
        </p:nvSpPr>
        <p:spPr>
          <a:xfrm>
            <a:off x="5029592" y="1979862"/>
            <a:ext cx="214230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109</a:t>
            </a:fld>
            <a:endParaRPr lang="de-DE" altLang="de-DE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6">
            <a:extLst>
              <a:ext uri="{FF2B5EF4-FFF2-40B4-BE49-F238E27FC236}">
                <a16:creationId xmlns:a16="http://schemas.microsoft.com/office/drawing/2014/main" id="{1A9A8B7E-38EB-E17A-6453-3919740C94D0}"/>
              </a:ext>
            </a:extLst>
          </p:cNvPr>
          <p:cNvSpPr>
            <a:spLocks/>
          </p:cNvSpPr>
          <p:nvPr/>
        </p:nvSpPr>
        <p:spPr>
          <a:xfrm>
            <a:off x="5029399" y="1985683"/>
            <a:ext cx="2134292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110</a:t>
            </a:fld>
            <a:endParaRPr lang="de-DE" altLang="de-DE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7">
            <a:extLst>
              <a:ext uri="{FF2B5EF4-FFF2-40B4-BE49-F238E27FC236}">
                <a16:creationId xmlns:a16="http://schemas.microsoft.com/office/drawing/2014/main" id="{152A3B04-1860-8BBC-68C9-3C1F6CDD36F1}"/>
              </a:ext>
            </a:extLst>
          </p:cNvPr>
          <p:cNvSpPr>
            <a:spLocks/>
          </p:cNvSpPr>
          <p:nvPr/>
        </p:nvSpPr>
        <p:spPr>
          <a:xfrm>
            <a:off x="5030199" y="1982131"/>
            <a:ext cx="2134293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111</a:t>
            </a:fld>
            <a:endParaRPr lang="de-DE" altLang="de-DE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8">
            <a:extLst>
              <a:ext uri="{FF2B5EF4-FFF2-40B4-BE49-F238E27FC236}">
                <a16:creationId xmlns:a16="http://schemas.microsoft.com/office/drawing/2014/main" id="{9948ADBD-0DF2-AAA8-BF4E-D544BE0D723F}"/>
              </a:ext>
            </a:extLst>
          </p:cNvPr>
          <p:cNvSpPr>
            <a:spLocks/>
          </p:cNvSpPr>
          <p:nvPr/>
        </p:nvSpPr>
        <p:spPr>
          <a:xfrm>
            <a:off x="4777524" y="1844744"/>
            <a:ext cx="2630087" cy="3744857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1595" b="-9537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63063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113</a:t>
            </a:fld>
            <a:endParaRPr lang="de-DE" altLang="de-DE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9">
            <a:extLst>
              <a:ext uri="{FF2B5EF4-FFF2-40B4-BE49-F238E27FC236}">
                <a16:creationId xmlns:a16="http://schemas.microsoft.com/office/drawing/2014/main" id="{E4A44EF8-5E21-B393-B5BF-FA9A5D7F957D}"/>
              </a:ext>
            </a:extLst>
          </p:cNvPr>
          <p:cNvSpPr>
            <a:spLocks/>
          </p:cNvSpPr>
          <p:nvPr/>
        </p:nvSpPr>
        <p:spPr>
          <a:xfrm>
            <a:off x="4974342" y="2012863"/>
            <a:ext cx="2259421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114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0">
            <a:extLst>
              <a:ext uri="{FF2B5EF4-FFF2-40B4-BE49-F238E27FC236}">
                <a16:creationId xmlns:a16="http://schemas.microsoft.com/office/drawing/2014/main" id="{1B61ABCD-93FE-139A-C6DE-AD6699A92418}"/>
              </a:ext>
            </a:extLst>
          </p:cNvPr>
          <p:cNvSpPr>
            <a:spLocks/>
          </p:cNvSpPr>
          <p:nvPr/>
        </p:nvSpPr>
        <p:spPr>
          <a:xfrm>
            <a:off x="4967474" y="2012863"/>
            <a:ext cx="226628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115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1">
            <a:extLst>
              <a:ext uri="{FF2B5EF4-FFF2-40B4-BE49-F238E27FC236}">
                <a16:creationId xmlns:a16="http://schemas.microsoft.com/office/drawing/2014/main" id="{9C99C5EB-FC41-1C72-746A-FC6D63817D0D}"/>
              </a:ext>
            </a:extLst>
          </p:cNvPr>
          <p:cNvSpPr>
            <a:spLocks/>
          </p:cNvSpPr>
          <p:nvPr/>
        </p:nvSpPr>
        <p:spPr>
          <a:xfrm>
            <a:off x="4967474" y="2010641"/>
            <a:ext cx="2266289" cy="339014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116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2">
            <a:extLst>
              <a:ext uri="{FF2B5EF4-FFF2-40B4-BE49-F238E27FC236}">
                <a16:creationId xmlns:a16="http://schemas.microsoft.com/office/drawing/2014/main" id="{C637302C-E1B5-A149-D00B-B575CC9A73FB}"/>
              </a:ext>
            </a:extLst>
          </p:cNvPr>
          <p:cNvSpPr>
            <a:spLocks/>
          </p:cNvSpPr>
          <p:nvPr/>
        </p:nvSpPr>
        <p:spPr>
          <a:xfrm>
            <a:off x="4967474" y="2012863"/>
            <a:ext cx="226628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117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3">
            <a:extLst>
              <a:ext uri="{FF2B5EF4-FFF2-40B4-BE49-F238E27FC236}">
                <a16:creationId xmlns:a16="http://schemas.microsoft.com/office/drawing/2014/main" id="{D2272A96-0505-3ECF-9D52-5E6CB94A584F}"/>
              </a:ext>
            </a:extLst>
          </p:cNvPr>
          <p:cNvSpPr>
            <a:spLocks/>
          </p:cNvSpPr>
          <p:nvPr/>
        </p:nvSpPr>
        <p:spPr>
          <a:xfrm>
            <a:off x="4970532" y="2007168"/>
            <a:ext cx="2259420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118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4">
            <a:extLst>
              <a:ext uri="{FF2B5EF4-FFF2-40B4-BE49-F238E27FC236}">
                <a16:creationId xmlns:a16="http://schemas.microsoft.com/office/drawing/2014/main" id="{F5F896C0-9532-F633-216C-8D1BF4A3EFB4}"/>
              </a:ext>
            </a:extLst>
          </p:cNvPr>
          <p:cNvSpPr>
            <a:spLocks/>
          </p:cNvSpPr>
          <p:nvPr/>
        </p:nvSpPr>
        <p:spPr>
          <a:xfrm>
            <a:off x="4965886" y="2006831"/>
            <a:ext cx="226628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7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119</a:t>
            </a:fld>
            <a:endParaRPr lang="de-DE" altLang="de-DE"/>
          </a:p>
        </p:txBody>
      </p:sp>
      <p:sp>
        <p:nvSpPr>
          <p:cNvPr id="20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5">
            <a:extLst>
              <a:ext uri="{FF2B5EF4-FFF2-40B4-BE49-F238E27FC236}">
                <a16:creationId xmlns:a16="http://schemas.microsoft.com/office/drawing/2014/main" id="{96D9DBF2-33D8-78BA-34C3-8B9535E51F9E}"/>
              </a:ext>
            </a:extLst>
          </p:cNvPr>
          <p:cNvSpPr>
            <a:spLocks/>
          </p:cNvSpPr>
          <p:nvPr/>
        </p:nvSpPr>
        <p:spPr>
          <a:xfrm>
            <a:off x="4965134" y="2005243"/>
            <a:ext cx="2259421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120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6">
            <a:extLst>
              <a:ext uri="{FF2B5EF4-FFF2-40B4-BE49-F238E27FC236}">
                <a16:creationId xmlns:a16="http://schemas.microsoft.com/office/drawing/2014/main" id="{FF0BF77A-017E-E122-11A2-DCB73C889F29}"/>
              </a:ext>
            </a:extLst>
          </p:cNvPr>
          <p:cNvSpPr>
            <a:spLocks/>
          </p:cNvSpPr>
          <p:nvPr/>
        </p:nvSpPr>
        <p:spPr>
          <a:xfrm>
            <a:off x="4963664" y="2005243"/>
            <a:ext cx="2266289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121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7">
            <a:extLst>
              <a:ext uri="{FF2B5EF4-FFF2-40B4-BE49-F238E27FC236}">
                <a16:creationId xmlns:a16="http://schemas.microsoft.com/office/drawing/2014/main" id="{2E66918A-7473-451B-2B2D-BFBEC3A418DC}"/>
              </a:ext>
            </a:extLst>
          </p:cNvPr>
          <p:cNvSpPr>
            <a:spLocks/>
          </p:cNvSpPr>
          <p:nvPr/>
        </p:nvSpPr>
        <p:spPr>
          <a:xfrm>
            <a:off x="4796320" y="1844744"/>
            <a:ext cx="2610213" cy="3744857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2508" b="-1694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6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122</a:t>
            </a:fld>
            <a:endParaRPr lang="de-DE" altLang="de-DE"/>
          </a:p>
        </p:txBody>
      </p:sp>
      <p:sp>
        <p:nvSpPr>
          <p:cNvPr id="19" name="Text Box 1030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Въже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Котва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Огърлица с висулка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Змия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Папагал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Макарони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Бобово растение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Магистрала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456405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123</a:t>
            </a:fld>
            <a:endParaRPr lang="de-DE" altLang="de-DE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8">
            <a:extLst>
              <a:ext uri="{FF2B5EF4-FFF2-40B4-BE49-F238E27FC236}">
                <a16:creationId xmlns:a16="http://schemas.microsoft.com/office/drawing/2014/main" id="{4E082636-E793-5B2B-060C-6712F73F3929}"/>
              </a:ext>
            </a:extLst>
          </p:cNvPr>
          <p:cNvSpPr>
            <a:spLocks/>
          </p:cNvSpPr>
          <p:nvPr/>
        </p:nvSpPr>
        <p:spPr>
          <a:xfrm>
            <a:off x="4740585" y="2237672"/>
            <a:ext cx="2736075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124</a:t>
            </a:fld>
            <a:endParaRPr lang="de-DE" altLang="de-DE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9">
            <a:extLst>
              <a:ext uri="{FF2B5EF4-FFF2-40B4-BE49-F238E27FC236}">
                <a16:creationId xmlns:a16="http://schemas.microsoft.com/office/drawing/2014/main" id="{4C574E3D-9556-9381-0162-C8440691ECA6}"/>
              </a:ext>
            </a:extLst>
          </p:cNvPr>
          <p:cNvSpPr>
            <a:spLocks/>
          </p:cNvSpPr>
          <p:nvPr/>
        </p:nvSpPr>
        <p:spPr>
          <a:xfrm>
            <a:off x="4744395" y="2237672"/>
            <a:ext cx="2736075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125</a:t>
            </a:fld>
            <a:endParaRPr lang="de-DE" altLang="de-DE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0">
            <a:extLst>
              <a:ext uri="{FF2B5EF4-FFF2-40B4-BE49-F238E27FC236}">
                <a16:creationId xmlns:a16="http://schemas.microsoft.com/office/drawing/2014/main" id="{B9AF92A5-09A2-44EE-5287-E0412CB045C0}"/>
              </a:ext>
            </a:extLst>
          </p:cNvPr>
          <p:cNvSpPr>
            <a:spLocks/>
          </p:cNvSpPr>
          <p:nvPr/>
        </p:nvSpPr>
        <p:spPr>
          <a:xfrm>
            <a:off x="4744395" y="2235684"/>
            <a:ext cx="2736075" cy="338328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126</a:t>
            </a:fld>
            <a:endParaRPr lang="de-DE" altLang="de-DE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1">
            <a:extLst>
              <a:ext uri="{FF2B5EF4-FFF2-40B4-BE49-F238E27FC236}">
                <a16:creationId xmlns:a16="http://schemas.microsoft.com/office/drawing/2014/main" id="{21983F0F-D782-5502-365F-AC9ECE9DF9C7}"/>
              </a:ext>
            </a:extLst>
          </p:cNvPr>
          <p:cNvSpPr>
            <a:spLocks/>
          </p:cNvSpPr>
          <p:nvPr/>
        </p:nvSpPr>
        <p:spPr>
          <a:xfrm>
            <a:off x="4741156" y="2240551"/>
            <a:ext cx="2734274" cy="337410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127</a:t>
            </a:fld>
            <a:endParaRPr lang="de-DE" altLang="de-DE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2">
            <a:extLst>
              <a:ext uri="{FF2B5EF4-FFF2-40B4-BE49-F238E27FC236}">
                <a16:creationId xmlns:a16="http://schemas.microsoft.com/office/drawing/2014/main" id="{BCC32DE2-F0F8-093D-5801-DE95FE682D51}"/>
              </a:ext>
            </a:extLst>
          </p:cNvPr>
          <p:cNvSpPr>
            <a:spLocks/>
          </p:cNvSpPr>
          <p:nvPr/>
        </p:nvSpPr>
        <p:spPr>
          <a:xfrm>
            <a:off x="4740585" y="2238942"/>
            <a:ext cx="2736075" cy="3376329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128</a:t>
            </a:fld>
            <a:endParaRPr lang="de-DE" altLang="de-DE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3">
            <a:extLst>
              <a:ext uri="{FF2B5EF4-FFF2-40B4-BE49-F238E27FC236}">
                <a16:creationId xmlns:a16="http://schemas.microsoft.com/office/drawing/2014/main" id="{64B247EC-E49B-FBFB-D30C-16130EEE0A57}"/>
              </a:ext>
            </a:extLst>
          </p:cNvPr>
          <p:cNvSpPr>
            <a:spLocks/>
          </p:cNvSpPr>
          <p:nvPr/>
        </p:nvSpPr>
        <p:spPr>
          <a:xfrm>
            <a:off x="4745983" y="2238942"/>
            <a:ext cx="2736075" cy="3376329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129</a:t>
            </a:fld>
            <a:endParaRPr lang="de-DE" altLang="de-DE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4">
            <a:extLst>
              <a:ext uri="{FF2B5EF4-FFF2-40B4-BE49-F238E27FC236}">
                <a16:creationId xmlns:a16="http://schemas.microsoft.com/office/drawing/2014/main" id="{D0048C9D-3C7F-9844-3AE4-A83D9C928476}"/>
              </a:ext>
            </a:extLst>
          </p:cNvPr>
          <p:cNvSpPr>
            <a:spLocks/>
          </p:cNvSpPr>
          <p:nvPr/>
        </p:nvSpPr>
        <p:spPr>
          <a:xfrm>
            <a:off x="4740585" y="2239494"/>
            <a:ext cx="2736075" cy="3376329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130</a:t>
            </a:fld>
            <a:endParaRPr lang="de-DE" altLang="de-DE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5">
            <a:extLst>
              <a:ext uri="{FF2B5EF4-FFF2-40B4-BE49-F238E27FC236}">
                <a16:creationId xmlns:a16="http://schemas.microsoft.com/office/drawing/2014/main" id="{C4632BD3-BCBE-06A9-CDB2-F530042117F5}"/>
              </a:ext>
            </a:extLst>
          </p:cNvPr>
          <p:cNvSpPr>
            <a:spLocks/>
          </p:cNvSpPr>
          <p:nvPr/>
        </p:nvSpPr>
        <p:spPr>
          <a:xfrm>
            <a:off x="4747253" y="2239894"/>
            <a:ext cx="2736075" cy="3376329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131</a:t>
            </a:fld>
            <a:endParaRPr lang="de-DE" altLang="de-DE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6">
            <a:extLst>
              <a:ext uri="{FF2B5EF4-FFF2-40B4-BE49-F238E27FC236}">
                <a16:creationId xmlns:a16="http://schemas.microsoft.com/office/drawing/2014/main" id="{F1E3845B-4534-BA09-801D-C1FC1E1A27CF}"/>
              </a:ext>
            </a:extLst>
          </p:cNvPr>
          <p:cNvSpPr>
            <a:spLocks/>
          </p:cNvSpPr>
          <p:nvPr/>
        </p:nvSpPr>
        <p:spPr>
          <a:xfrm>
            <a:off x="4728539" y="1844744"/>
            <a:ext cx="2736848" cy="3738411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 t="-5279"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9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147500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latin typeface="+mn-lt"/>
                <a:ea typeface="+mn-ea"/>
                <a:cs typeface="+mn-cs"/>
              </a:rPr>
              <a:t>Изображение </a:t>
            </a:r>
            <a:r>
              <a:rPr lang="en-US" sz="3600" dirty="0">
                <a:latin typeface="+mn-lt"/>
                <a:ea typeface="+mn-ea"/>
                <a:cs typeface="+mn-cs"/>
              </a:rPr>
              <a:t>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133</a:t>
            </a:fld>
            <a:endParaRPr lang="de-DE" altLang="de-DE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7">
            <a:extLst>
              <a:ext uri="{FF2B5EF4-FFF2-40B4-BE49-F238E27FC236}">
                <a16:creationId xmlns:a16="http://schemas.microsoft.com/office/drawing/2014/main" id="{5B50CB3C-B680-820B-37AA-A8A37EF5A15D}"/>
              </a:ext>
            </a:extLst>
          </p:cNvPr>
          <p:cNvSpPr>
            <a:spLocks/>
          </p:cNvSpPr>
          <p:nvPr/>
        </p:nvSpPr>
        <p:spPr>
          <a:xfrm>
            <a:off x="3766331" y="2225238"/>
            <a:ext cx="4656170" cy="281353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134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8">
            <a:extLst>
              <a:ext uri="{FF2B5EF4-FFF2-40B4-BE49-F238E27FC236}">
                <a16:creationId xmlns:a16="http://schemas.microsoft.com/office/drawing/2014/main" id="{6DCDD581-846E-712C-49BA-6D1579CB67A0}"/>
              </a:ext>
            </a:extLst>
          </p:cNvPr>
          <p:cNvSpPr>
            <a:spLocks/>
          </p:cNvSpPr>
          <p:nvPr/>
        </p:nvSpPr>
        <p:spPr>
          <a:xfrm>
            <a:off x="3767919" y="2225238"/>
            <a:ext cx="4656170" cy="281353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135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9">
            <a:extLst>
              <a:ext uri="{FF2B5EF4-FFF2-40B4-BE49-F238E27FC236}">
                <a16:creationId xmlns:a16="http://schemas.microsoft.com/office/drawing/2014/main" id="{B101B87C-DF83-A9FB-651E-B8A32DB8AF33}"/>
              </a:ext>
            </a:extLst>
          </p:cNvPr>
          <p:cNvSpPr>
            <a:spLocks/>
          </p:cNvSpPr>
          <p:nvPr/>
        </p:nvSpPr>
        <p:spPr>
          <a:xfrm>
            <a:off x="3766331" y="2225238"/>
            <a:ext cx="4656170" cy="281353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136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0">
            <a:extLst>
              <a:ext uri="{FF2B5EF4-FFF2-40B4-BE49-F238E27FC236}">
                <a16:creationId xmlns:a16="http://schemas.microsoft.com/office/drawing/2014/main" id="{6D37DFA2-48B7-9819-BD17-7CF98555B86E}"/>
              </a:ext>
            </a:extLst>
          </p:cNvPr>
          <p:cNvSpPr>
            <a:spLocks/>
          </p:cNvSpPr>
          <p:nvPr/>
        </p:nvSpPr>
        <p:spPr>
          <a:xfrm>
            <a:off x="3761752" y="2220738"/>
            <a:ext cx="4656170" cy="28210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137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1">
            <a:extLst>
              <a:ext uri="{FF2B5EF4-FFF2-40B4-BE49-F238E27FC236}">
                <a16:creationId xmlns:a16="http://schemas.microsoft.com/office/drawing/2014/main" id="{74353134-5CDE-D756-A449-FBBAF31CFFA6}"/>
              </a:ext>
            </a:extLst>
          </p:cNvPr>
          <p:cNvSpPr>
            <a:spLocks/>
          </p:cNvSpPr>
          <p:nvPr/>
        </p:nvSpPr>
        <p:spPr>
          <a:xfrm>
            <a:off x="3765562" y="2223012"/>
            <a:ext cx="4656170" cy="281353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138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2">
            <a:extLst>
              <a:ext uri="{FF2B5EF4-FFF2-40B4-BE49-F238E27FC236}">
                <a16:creationId xmlns:a16="http://schemas.microsoft.com/office/drawing/2014/main" id="{9FAF59AF-1B1B-91C3-631F-A169F5C27B4A}"/>
              </a:ext>
            </a:extLst>
          </p:cNvPr>
          <p:cNvSpPr>
            <a:spLocks/>
          </p:cNvSpPr>
          <p:nvPr/>
        </p:nvSpPr>
        <p:spPr>
          <a:xfrm>
            <a:off x="3765562" y="2223012"/>
            <a:ext cx="4656170" cy="281353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139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3">
            <a:extLst>
              <a:ext uri="{FF2B5EF4-FFF2-40B4-BE49-F238E27FC236}">
                <a16:creationId xmlns:a16="http://schemas.microsoft.com/office/drawing/2014/main" id="{AAFEADE6-0580-7230-61D4-0FFB276402E7}"/>
              </a:ext>
            </a:extLst>
          </p:cNvPr>
          <p:cNvSpPr>
            <a:spLocks/>
          </p:cNvSpPr>
          <p:nvPr/>
        </p:nvSpPr>
        <p:spPr>
          <a:xfrm>
            <a:off x="3763974" y="2221428"/>
            <a:ext cx="4656170" cy="2821060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140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4">
            <a:extLst>
              <a:ext uri="{FF2B5EF4-FFF2-40B4-BE49-F238E27FC236}">
                <a16:creationId xmlns:a16="http://schemas.microsoft.com/office/drawing/2014/main" id="{F2AEC569-77C6-4CA7-7F30-73FF75B1BA5A}"/>
              </a:ext>
            </a:extLst>
          </p:cNvPr>
          <p:cNvSpPr>
            <a:spLocks/>
          </p:cNvSpPr>
          <p:nvPr/>
        </p:nvSpPr>
        <p:spPr>
          <a:xfrm>
            <a:off x="3767919" y="2222197"/>
            <a:ext cx="4656170" cy="281353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141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05">
            <a:extLst>
              <a:ext uri="{FF2B5EF4-FFF2-40B4-BE49-F238E27FC236}">
                <a16:creationId xmlns:a16="http://schemas.microsoft.com/office/drawing/2014/main" id="{8597C72D-D075-B117-6BFD-1FA2B487A631}"/>
              </a:ext>
            </a:extLst>
          </p:cNvPr>
          <p:cNvSpPr>
            <a:spLocks/>
          </p:cNvSpPr>
          <p:nvPr/>
        </p:nvSpPr>
        <p:spPr>
          <a:xfrm>
            <a:off x="3571802" y="2003613"/>
            <a:ext cx="5268802" cy="3190478"/>
          </a:xfrm>
          <a:prstGeom prst="rect">
            <a:avLst/>
          </a:prstGeom>
          <a:blipFill dpi="0" rotWithShape="1">
            <a:blip r:embed="rId3">
              <a:alphaModFix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miter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Какво би могло да е изобразено тук?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10" name="Caption_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До колко сте сигурни в преценката си?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altLang="de-DE" sz="2000">
                <a:solidFill>
                  <a:srgbClr val="004992"/>
                </a:solidFill>
                <a:latin typeface="Calibri Light"/>
              </a:rPr>
              <a:t>Готови ли сте още сега за окончателно решение? </a:t>
            </a: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142</a:t>
            </a:fld>
            <a:endParaRPr lang="de-DE" altLang="de-DE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11480" y="2203703"/>
            <a:ext cx="113385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Тюлен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Мъж със зимни дрехи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Цвете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Пейзаж с река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Русалка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Октопод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Арфа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Мида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  <a:latin typeface="+mn-lt"/>
              </a:rPr>
              <a:t>Риба</a:t>
            </a:r>
            <a:endParaRPr lang="de-DE" altLang="de-DE" sz="2000" dirty="0">
              <a:solidFill>
                <a:srgbClr val="33333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916596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Сет упражнения 2: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143</a:t>
            </a:fld>
            <a:endParaRPr lang="de-DE" altLang="de-DE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5" descr="foreveralway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707" y="3000375"/>
            <a:ext cx="112776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144</a:t>
            </a:fld>
            <a:endParaRPr lang="de-DE" altLang="de-DE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5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52" y="2839641"/>
            <a:ext cx="1550670" cy="117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6"/>
          <p:cNvSpPr txBox="1">
            <a:spLocks noChangeArrowheads="1"/>
          </p:cNvSpPr>
          <p:nvPr/>
        </p:nvSpPr>
        <p:spPr bwMode="auto">
          <a:xfrm>
            <a:off x="408955" y="429309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az-Cyrl-AZ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Възрастна двойка, купа</a:t>
            </a:r>
            <a:r>
              <a:rPr lang="en-US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 </a:t>
            </a:r>
            <a:r>
              <a:rPr lang="az-Cyrl-AZ" sz="2400" dirty="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или…?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145</a:t>
            </a:fld>
            <a:endParaRPr lang="de-DE" altLang="de-DE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57" y="1844675"/>
            <a:ext cx="535686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146</a:t>
            </a:fld>
            <a:endParaRPr lang="de-DE" altLang="de-DE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foreveralwa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57" y="1844675"/>
            <a:ext cx="535686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4"/>
          <p:cNvSpPr>
            <a:spLocks noChangeArrowheads="1"/>
          </p:cNvSpPr>
          <p:nvPr/>
        </p:nvSpPr>
        <p:spPr bwMode="auto">
          <a:xfrm>
            <a:off x="4523675" y="2996852"/>
            <a:ext cx="1645920" cy="246888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3" name="Caption_13"/>
          <p:cNvSpPr>
            <a:spLocks noChangeArrowheads="1"/>
          </p:cNvSpPr>
          <p:nvPr/>
        </p:nvSpPr>
        <p:spPr bwMode="auto">
          <a:xfrm>
            <a:off x="5953571" y="2996852"/>
            <a:ext cx="1645920" cy="246888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4" name="Caption_12"/>
          <p:cNvSpPr>
            <a:spLocks noChangeArrowheads="1"/>
          </p:cNvSpPr>
          <p:nvPr/>
        </p:nvSpPr>
        <p:spPr bwMode="auto">
          <a:xfrm>
            <a:off x="7537747" y="3356992"/>
            <a:ext cx="731520" cy="118872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147</a:t>
            </a:fld>
            <a:endParaRPr lang="de-DE" altLang="de-DE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/>
            <a:r>
              <a:rPr lang="bg-BG" altLang="de-DE" sz="2400" dirty="0">
                <a:solidFill>
                  <a:srgbClr val="333333"/>
                </a:solidFill>
              </a:rPr>
              <a:t>Бързите решения невинаги водят до грешки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Понякога обаче човек вижда </a:t>
            </a:r>
            <a:r>
              <a:rPr lang="bg-BG" altLang="de-DE" sz="2400">
                <a:solidFill>
                  <a:srgbClr val="333333"/>
                </a:solidFill>
              </a:rPr>
              <a:t>само “част от истината”!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148</a:t>
            </a:fld>
            <a:endParaRPr lang="de-DE" altLang="de-DE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 defTabSz="914400" fontAlgn="base"/>
            <a:r>
              <a:rPr lang="bg-BG" altLang="de-DE" sz="2400" dirty="0">
                <a:solidFill>
                  <a:srgbClr val="333333"/>
                </a:solidFill>
              </a:rPr>
              <a:t>Бързите решения невинаги водят до грешки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Понякога обаче човек вижда </a:t>
            </a:r>
            <a:r>
              <a:rPr lang="bg-BG" altLang="de-DE" sz="2400">
                <a:solidFill>
                  <a:srgbClr val="333333"/>
                </a:solidFill>
              </a:rPr>
              <a:t>само “част от истината”!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lvl="0" algn="ctr" defTabSz="914400" fontAlgn="base"/>
            <a:r>
              <a:rPr lang="bg-BG" altLang="de-DE" sz="2400" dirty="0">
                <a:solidFill>
                  <a:srgbClr val="004992"/>
                </a:solidFill>
              </a:rPr>
              <a:t>Опитайте се в следващите изображения да разпознаете всички образи</a:t>
            </a:r>
            <a:r>
              <a:rPr lang="de-DE" altLang="de-DE" sz="2400" dirty="0">
                <a:solidFill>
                  <a:srgbClr val="004992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9939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8" y="2203704"/>
            <a:ext cx="229785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150</a:t>
            </a:fld>
            <a:endParaRPr lang="de-DE" altLang="de-DE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7" y="2203704"/>
            <a:ext cx="2297861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Възрастна жена, млада жена, мъж с мустак?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151</a:t>
            </a:fld>
            <a:endParaRPr lang="de-DE" altLang="de-DE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lViejoyEl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80" y="2734888"/>
            <a:ext cx="989215" cy="138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152</a:t>
            </a:fld>
            <a:endParaRPr lang="de-DE" altLang="de-DE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ElViejoyEl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003" y="2203704"/>
            <a:ext cx="241716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153</a:t>
            </a:fld>
            <a:endParaRPr lang="de-DE" altLang="de-DE"/>
          </a:p>
        </p:txBody>
      </p:sp>
      <p:sp>
        <p:nvSpPr>
          <p:cNvPr id="11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Възрастен мъж или ездач?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Jastrow, 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306" y="2203704"/>
            <a:ext cx="501456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154</a:t>
            </a:fld>
            <a:endParaRPr lang="de-DE" altLang="de-DE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Jastrow, 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306" y="2203704"/>
            <a:ext cx="501456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155</a:t>
            </a:fld>
            <a:endParaRPr lang="de-DE" altLang="de-DE"/>
          </a:p>
        </p:txBody>
      </p:sp>
      <p:sp>
        <p:nvSpPr>
          <p:cNvPr id="10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Патица или заек?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23" y="2203704"/>
            <a:ext cx="245192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156</a:t>
            </a:fld>
            <a:endParaRPr lang="de-DE" altLang="de-DE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24" y="2203704"/>
            <a:ext cx="245192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157</a:t>
            </a:fld>
            <a:endParaRPr lang="de-DE" altLang="de-DE"/>
          </a:p>
        </p:txBody>
      </p:sp>
      <p:sp>
        <p:nvSpPr>
          <p:cNvPr id="10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Какво би могло да е изобразено наобратно?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upside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41" y="2203704"/>
            <a:ext cx="4885492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158</a:t>
            </a:fld>
            <a:endParaRPr lang="de-DE" altLang="de-DE"/>
          </a:p>
        </p:txBody>
      </p:sp>
      <p:sp>
        <p:nvSpPr>
          <p:cNvPr id="10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Кон или ездач?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ndeaMuertos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37" y="2636838"/>
            <a:ext cx="12065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159</a:t>
            </a:fld>
            <a:endParaRPr lang="de-DE" altLang="de-DE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 descr="PandeaMuertos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178" y="2203704"/>
            <a:ext cx="2578819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160</a:t>
            </a:fld>
            <a:endParaRPr lang="de-DE" altLang="de-DE"/>
          </a:p>
        </p:txBody>
      </p:sp>
      <p:sp>
        <p:nvSpPr>
          <p:cNvPr id="11" name="Caption_8"/>
          <p:cNvSpPr txBox="1">
            <a:spLocks noChangeArrowheads="1"/>
          </p:cNvSpPr>
          <p:nvPr/>
        </p:nvSpPr>
        <p:spPr bwMode="auto">
          <a:xfrm>
            <a:off x="408955" y="584782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Череп или жена-пекар?</a:t>
            </a:r>
            <a:endParaRPr lang="en-US" sz="2400" dirty="0">
              <a:solidFill>
                <a:srgbClr val="333333"/>
              </a:solidFill>
              <a:latin typeface="Calibri Ligh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Какво виждате?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481" y="2414588"/>
            <a:ext cx="1446213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161</a:t>
            </a:fld>
            <a:endParaRPr lang="de-DE" altLang="de-DE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Опитайте се да намерите всички образи!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LaSilladelaGioco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131" y="2203704"/>
            <a:ext cx="24009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162</a:t>
            </a:fld>
            <a:endParaRPr lang="de-DE" altLang="de-DE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LaSilladelaGioco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325" y="2203704"/>
            <a:ext cx="2400525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5"/>
          <p:cNvSpPr>
            <a:spLocks noChangeArrowheads="1"/>
          </p:cNvSpPr>
          <p:nvPr/>
        </p:nvSpPr>
        <p:spPr bwMode="auto">
          <a:xfrm>
            <a:off x="4539573" y="4653136"/>
            <a:ext cx="2377440" cy="108012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3" name="Caption_14"/>
          <p:cNvSpPr>
            <a:spLocks noChangeArrowheads="1"/>
          </p:cNvSpPr>
          <p:nvPr/>
        </p:nvSpPr>
        <p:spPr bwMode="auto">
          <a:xfrm>
            <a:off x="5377507" y="3501008"/>
            <a:ext cx="1513344" cy="100811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4" name="Caption_13"/>
          <p:cNvSpPr>
            <a:spLocks noChangeArrowheads="1"/>
          </p:cNvSpPr>
          <p:nvPr/>
        </p:nvSpPr>
        <p:spPr bwMode="auto">
          <a:xfrm>
            <a:off x="4226350" y="2492896"/>
            <a:ext cx="1439189" cy="107143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5" name="Caption_12"/>
          <p:cNvSpPr>
            <a:spLocks noChangeArrowheads="1"/>
          </p:cNvSpPr>
          <p:nvPr/>
        </p:nvSpPr>
        <p:spPr bwMode="auto">
          <a:xfrm rot="728438">
            <a:off x="6441914" y="2812774"/>
            <a:ext cx="1056491" cy="6477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163</a:t>
            </a:fld>
            <a:endParaRPr lang="de-DE" altLang="de-DE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164</a:t>
            </a:fld>
            <a:endParaRPr lang="de-DE" altLang="de-DE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</a:t>
            </a:r>
            <a:r>
              <a:rPr lang="bg-BG" altLang="de-DE" sz="2000">
                <a:solidFill>
                  <a:srgbClr val="333333"/>
                </a:solidFill>
              </a:rPr>
              <a:t>противник</a:t>
            </a:r>
            <a:r>
              <a:rPr lang="de-DE" altLang="de-DE" sz="2000">
                <a:solidFill>
                  <a:srgbClr val="333333"/>
                </a:solidFill>
              </a:rPr>
              <a:t>).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165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3000667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противник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При по-маловажни неща човек трябва да решава бързо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какво кисело мляко да купи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вид торта в кафе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числата от </a:t>
            </a:r>
            <a:r>
              <a:rPr lang="bg-BG" altLang="de-DE" sz="2000">
                <a:solidFill>
                  <a:srgbClr val="333333"/>
                </a:solidFill>
              </a:rPr>
              <a:t>тотото</a:t>
            </a:r>
            <a:r>
              <a:rPr lang="de-DE" altLang="de-DE" sz="2000">
                <a:solidFill>
                  <a:srgbClr val="333333"/>
                </a:solidFill>
              </a:rPr>
              <a:t>).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166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937297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противник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При по-маловажни неща човек трябва да решава бързо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какво кисело мляко да купи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вид торта в кафе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Объркването е човешко </a:t>
            </a:r>
            <a:r>
              <a:rPr lang="de-DE" altLang="de-DE" sz="2000" dirty="0">
                <a:solidFill>
                  <a:srgbClr val="333333"/>
                </a:solidFill>
              </a:rPr>
              <a:t>– </a:t>
            </a:r>
            <a:r>
              <a:rPr lang="bg-BG" altLang="de-DE" sz="2000" dirty="0">
                <a:solidFill>
                  <a:srgbClr val="333333"/>
                </a:solidFill>
              </a:rPr>
              <a:t>имайте предвид възможността, че може да </a:t>
            </a:r>
            <a:r>
              <a:rPr lang="bg-BG" altLang="de-DE" sz="2000">
                <a:solidFill>
                  <a:srgbClr val="333333"/>
                </a:solidFill>
              </a:rPr>
              <a:t>грешите</a:t>
            </a:r>
            <a:r>
              <a:rPr lang="de-DE" altLang="de-DE" sz="200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167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2084482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Задачите служат за онагледяване</a:t>
            </a:r>
            <a:r>
              <a:rPr lang="de-DE" altLang="de-DE" sz="2000" dirty="0">
                <a:solidFill>
                  <a:srgbClr val="333333"/>
                </a:solidFill>
              </a:rPr>
              <a:t>:</a:t>
            </a:r>
            <a:br>
              <a:rPr lang="de-DE" altLang="de-DE" sz="2000" dirty="0">
                <a:solidFill>
                  <a:srgbClr val="333333"/>
                </a:solidFill>
              </a:rPr>
            </a:br>
            <a:r>
              <a:rPr lang="bg-BG" altLang="de-DE" sz="2000" dirty="0">
                <a:solidFill>
                  <a:srgbClr val="333333"/>
                </a:solidFill>
              </a:rPr>
              <a:t>Бързите решения често водят до грешки и до това, че се вижда само част от истината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004992"/>
                </a:solidFill>
              </a:rPr>
              <a:t>Търсете възможно най-много информация</a:t>
            </a:r>
            <a:r>
              <a:rPr lang="de-DE" altLang="de-DE" sz="2000" dirty="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и обменяйте мнения с другите при важни решения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Чувството, че съседите са Ви </a:t>
            </a:r>
            <a:r>
              <a:rPr lang="bg-BG" altLang="de-DE" sz="2000">
                <a:solidFill>
                  <a:srgbClr val="333333"/>
                </a:solidFill>
              </a:rPr>
              <a:t>нарочили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de-DE" altLang="de-DE" sz="200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de-DE" altLang="de-DE" sz="2000">
                <a:solidFill>
                  <a:srgbClr val="333333"/>
                </a:solidFill>
              </a:rPr>
              <a:t> </a:t>
            </a:r>
            <a:r>
              <a:rPr lang="bg-BG" altLang="de-DE" sz="2000" dirty="0">
                <a:solidFill>
                  <a:srgbClr val="333333"/>
                </a:solidFill>
              </a:rPr>
              <a:t>физическа саморазправа с предполагаем противник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При по-маловажни неща човек трябва да решава бързо </a:t>
            </a:r>
            <a:r>
              <a:rPr lang="de-DE" altLang="de-DE" sz="2000" dirty="0">
                <a:solidFill>
                  <a:srgbClr val="333333"/>
                </a:solidFill>
              </a:rPr>
              <a:t>(</a:t>
            </a:r>
            <a:r>
              <a:rPr lang="bg-BG" altLang="de-DE" sz="2000" dirty="0">
                <a:solidFill>
                  <a:srgbClr val="333333"/>
                </a:solidFill>
              </a:rPr>
              <a:t>напр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какво кисело мляко да купи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вид торта в кафе</a:t>
            </a:r>
            <a:r>
              <a:rPr lang="de-DE" altLang="de-DE" sz="2000" dirty="0">
                <a:solidFill>
                  <a:srgbClr val="333333"/>
                </a:solidFill>
              </a:rPr>
              <a:t>, </a:t>
            </a:r>
            <a:r>
              <a:rPr lang="bg-BG" altLang="de-DE" sz="2000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sz="20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Объркването е човешко </a:t>
            </a:r>
            <a:r>
              <a:rPr lang="de-DE" altLang="de-DE" sz="2000" dirty="0">
                <a:solidFill>
                  <a:srgbClr val="333333"/>
                </a:solidFill>
              </a:rPr>
              <a:t>– </a:t>
            </a:r>
            <a:r>
              <a:rPr lang="bg-BG" altLang="de-DE" sz="2000" dirty="0">
                <a:solidFill>
                  <a:srgbClr val="333333"/>
                </a:solidFill>
              </a:rPr>
              <a:t>имайте предвид възможността, че може да грешите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sz="2000" dirty="0">
                <a:solidFill>
                  <a:srgbClr val="333333"/>
                </a:solidFill>
              </a:rPr>
              <a:t>Важните решения трябва да се базират на факти</a:t>
            </a:r>
            <a:r>
              <a:rPr lang="de-DE" altLang="de-DE" sz="2000" dirty="0">
                <a:solidFill>
                  <a:srgbClr val="333333"/>
                </a:solidFill>
              </a:rPr>
              <a:t>. </a:t>
            </a:r>
            <a:r>
              <a:rPr lang="bg-BG" altLang="de-DE" sz="2000" dirty="0">
                <a:solidFill>
                  <a:srgbClr val="333333"/>
                </a:solidFill>
              </a:rPr>
              <a:t>Чистите предположения </a:t>
            </a:r>
            <a:r>
              <a:rPr lang="bg-BG" altLang="de-DE" sz="2000">
                <a:solidFill>
                  <a:srgbClr val="333333"/>
                </a:solidFill>
              </a:rPr>
              <a:t>са “лош съветник”. </a:t>
            </a:r>
            <a:r>
              <a:rPr lang="bg-BG" altLang="de-DE" sz="2000" dirty="0">
                <a:solidFill>
                  <a:srgbClr val="333333"/>
                </a:solidFill>
              </a:rPr>
              <a:t>Взимайте под внимание винаги последствията от решенията си</a:t>
            </a:r>
            <a:r>
              <a:rPr lang="de-DE" altLang="de-DE" sz="2000" dirty="0">
                <a:solidFill>
                  <a:srgbClr val="333333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168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2946524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психоза се наблюдава тенденцията да правят прибързани и крайни оценки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169</a:t>
            </a:fld>
            <a:endParaRPr lang="de-DE" altLang="de-DE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психоза се наблюдава тенденцията да правят прибързани и крайни оценки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 обществено събитие Оле твърди, че е бъдещият крал на Германия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Оле е намерил играчка крал с корона в шоколадово яйце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няма знатен произход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Монархията отдавна е отменена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333333"/>
                </a:solidFill>
              </a:rPr>
              <a:t>но 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Шоколадовите яйца не представляват благонадежден източник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170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2545247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психоза се наблюдава тенденцията да правят прибързани и крайни оценки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На обществено събитие Оле твърди, че е бъдещият крал на Германия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Оле е намерил играчка крал с корона в шоколадово яйце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няма знатен произход</a:t>
            </a:r>
            <a:r>
              <a:rPr lang="de-DE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Монархията отдавна е отменена</a:t>
            </a:r>
            <a:r>
              <a:rPr lang="de-DE" altLang="de-DE" sz="2400" dirty="0">
                <a:solidFill>
                  <a:srgbClr val="333333"/>
                </a:solidFill>
              </a:rPr>
              <a:t>; </a:t>
            </a:r>
            <a:r>
              <a:rPr lang="bg-BG" altLang="de-DE" sz="2400" dirty="0">
                <a:solidFill>
                  <a:srgbClr val="333333"/>
                </a:solidFill>
              </a:rPr>
              <a:t>но преди всичко</a:t>
            </a:r>
            <a:r>
              <a:rPr lang="de-DE" altLang="de-DE" sz="2400" dirty="0">
                <a:solidFill>
                  <a:srgbClr val="333333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Шоколадовите яйца не представляват благонадежден източник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Трябва да се събира повече информация и други възможни обяснения</a:t>
            </a:r>
            <a:r>
              <a:rPr lang="de-DE" altLang="de-DE" sz="2400" dirty="0">
                <a:solidFill>
                  <a:srgbClr val="333333"/>
                </a:solidFill>
              </a:rPr>
              <a:t>, z.B. </a:t>
            </a:r>
            <a:r>
              <a:rPr lang="bg-BG" altLang="de-DE" sz="2400" dirty="0">
                <a:solidFill>
                  <a:srgbClr val="333333"/>
                </a:solidFill>
              </a:rPr>
              <a:t>напр. да се преценява заедно с близките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171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483004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pc="-10" dirty="0">
                <a:solidFill>
                  <a:srgbClr val="333333"/>
                </a:solidFill>
                <a:latin typeface="+mn-lt"/>
              </a:rPr>
              <a:t>www.uke.de/mct_app</a:t>
            </a:r>
            <a:endParaRPr lang="de-DE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pic>
        <p:nvPicPr>
          <p:cNvPr id="14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172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118893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984495"/>
              </p:ext>
            </p:extLst>
          </p:nvPr>
        </p:nvGraphicFramePr>
        <p:xfrm>
          <a:off x="408954" y="2011680"/>
          <a:ext cx="11375999" cy="43585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az-Cyrl-A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sprinsy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cover.beatles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Abbey road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mharrsch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Beatle Paul McCartney 2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young Paul McCartney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Младия Пол Маккартни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Alan Light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Paul McCartney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older Paul McCartney/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По-възрастния Пол Маккартни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Работна група Невропсихология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Black&amp;white drawings of fragmented pictures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Черно-бели скици на фрагментирани картини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Produced for the MCT/Изготвени за МКТ; © Работна група Невропсихология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Various motives: rocking chair, elephant etc./Различни мотиви.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American Journal of Psychology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Mother, father, and daughter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Copyright 1961 by the Board of Trustees of the University of Illinois. Used with permission of the University of Illinois Press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Old woman, young woman, man with mustache/Alte Frau, junge Frau, Mann mit Schnurrbart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Jastrow, J.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Popular Science Monthly, 54, 299-312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mind's eye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Публичен домейн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rabbit-duck/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заек-патица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Octavio Ocampo – 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многозначни картини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rockypointcollectibles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Different pictures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/</a:t>
                      </a:r>
                      <a:r>
                        <a:rPr kumimoji="0" lang="az-Cyrl-AZ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различни картини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 by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rockypointcollectibles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---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8" marB="45708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5DA39-1E2C-4176-B3D6-FFD6F6F13DA4}" type="slidenum">
              <a:rPr lang="de-DE" altLang="de-DE" smtClean="0"/>
              <a:pPr>
                <a:defRPr/>
              </a:pPr>
              <a:t>173</a:t>
            </a:fld>
            <a:endParaRPr lang="de-DE" altLang="de-DE"/>
          </a:p>
        </p:txBody>
      </p:sp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the “fair use” policy.</a:t>
            </a:r>
            <a:br>
              <a:rPr lang="de-DE" altLang="de-DE" sz="120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61762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Конспиративна теория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az-Cyrl-AZ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Аргументи </a:t>
                      </a:r>
                      <a:r>
                        <a:rPr lang="en-US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pro?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174</a:t>
            </a:fld>
            <a:endParaRPr lang="de-DE" altLang="de-DE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41797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Конспиративна теория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Предполагаеми мотиви на САЩ: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Тогава конкурентният на САЩ Съветски съюз успешно са изпратили сателит в космоса. САЩ са се нуждаели спешно от успех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Разсейване на общественото внимание от Виетнамската война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НАСА (Национално управление по въздухоплаване и изследване на космическото пространство на САЩ) заблуждава правителството, за да предотврати намаляване на бюджета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175</a:t>
            </a:fld>
            <a:endParaRPr lang="de-DE" altLang="de-DE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140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176</a:t>
            </a:fld>
            <a:endParaRPr lang="de-DE" altLang="de-DE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259585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 е възможно флагът да се вее, тъй като на Луната няма атмосфера.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Липсата на звезди и положението на сенките на снимките предполага, че кадрите са направени в студио.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Поради голямото разстояние между Земята и Луната предаването на сигнали отнема няколко секунди. Някои от отговорите на Армстронг следват директно след въпросите на Никсън.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177</a:t>
            </a:fld>
            <a:endParaRPr lang="de-DE" altLang="de-DE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334063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178</a:t>
            </a:fld>
            <a:endParaRPr lang="de-DE" altLang="de-DE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947776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Против: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Веещият се флаг се дължи на забиването на знамето в повърхността на Луната.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При силно осветление по-слаби източници на светлина не излизат 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на снимки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Times New Roman"/>
                        </a:rPr>
                        <a:t>→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 </a:t>
                      </a: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небе без звезди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Заради неравната повърхност се получават различни сенки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Интервюто е монтаж, тъй като между въпросите на Никсън и отговорите на Армстронг има няколко секунди интервал.</a:t>
                      </a:r>
                      <a:endParaRPr lang="en-US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179</a:t>
            </a:fld>
            <a:endParaRPr lang="de-DE" altLang="de-DE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ption_15"/>
          <p:cNvSpPr txBox="1">
            <a:spLocks noChangeArrowheads="1"/>
          </p:cNvSpPr>
          <p:nvPr/>
        </p:nvSpPr>
        <p:spPr bwMode="auto">
          <a:xfrm>
            <a:off x="4138971" y="3496940"/>
            <a:ext cx="7609984" cy="240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ru-RU" altLang="de-DE" sz="2400" dirty="0">
                <a:latin typeface="Calibri Light"/>
              </a:rPr>
              <a:t>Режисьорът Роланд Емерих (напр</a:t>
            </a:r>
            <a:r>
              <a:rPr lang="ru-RU" altLang="de-DE" sz="2400">
                <a:latin typeface="Calibri Light"/>
              </a:rPr>
              <a:t>. “Денят на независимостта”:</a:t>
            </a:r>
            <a:r>
              <a:rPr lang="en-US" altLang="de-DE" sz="2400">
                <a:latin typeface="Calibri Light"/>
              </a:rPr>
              <a:t> </a:t>
            </a:r>
            <a:r>
              <a:rPr lang="ru-RU" altLang="de-DE" sz="2400">
                <a:latin typeface="Calibri Light"/>
              </a:rPr>
              <a:t>“Кацането </a:t>
            </a:r>
            <a:r>
              <a:rPr lang="ru-RU" altLang="de-DE" sz="2400" dirty="0">
                <a:latin typeface="Calibri Light"/>
              </a:rPr>
              <a:t>на Луната бе (…) изпълнено добре технически. Подобно нещо не е могло да бъде направено с това качество през 60-те. Дори при възможностите днес би било трудно да се </a:t>
            </a:r>
            <a:r>
              <a:rPr lang="ru-RU" altLang="de-DE" sz="2400">
                <a:latin typeface="Calibri Light"/>
              </a:rPr>
              <a:t>възпроизведе.”</a:t>
            </a:r>
            <a:endParaRPr lang="de-DE" altLang="de-DE" sz="2400" i="1" dirty="0">
              <a:latin typeface="Calibri Light"/>
            </a:endParaRPr>
          </a:p>
        </p:txBody>
      </p:sp>
      <p:sp>
        <p:nvSpPr>
          <p:cNvPr id="13" name="Caption_13"/>
          <p:cNvSpPr txBox="1">
            <a:spLocks noChangeArrowheads="1"/>
          </p:cNvSpPr>
          <p:nvPr/>
        </p:nvSpPr>
        <p:spPr bwMode="auto">
          <a:xfrm>
            <a:off x="408955" y="2312440"/>
            <a:ext cx="11376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>
                <a:solidFill>
                  <a:srgbClr val="000000"/>
                </a:solidFill>
                <a:latin typeface="Calibri Light"/>
                <a:ea typeface="ＭＳ Ｐゴシック" panose="020B0600070205080204" pitchFamily="34" charset="-128"/>
              </a:rPr>
              <a:t>Инсценирано ли е кацането на Луната от Американското правителство? </a:t>
            </a:r>
            <a:endParaRPr lang="de-DE" sz="2200" dirty="0">
              <a:solidFill>
                <a:srgbClr val="000000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3600126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ption_13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az-Cyrl-AZ" altLang="de-DE" sz="4000">
                <a:solidFill>
                  <a:srgbClr val="FF0000"/>
                </a:solidFill>
                <a:latin typeface="Calibri Light"/>
              </a:rPr>
              <a:t>НЕ! </a:t>
            </a:r>
            <a:endParaRPr lang="de-DE" altLang="de-DE" sz="4000" dirty="0">
              <a:latin typeface="Calibri Light"/>
            </a:endParaRPr>
          </a:p>
        </p:txBody>
      </p:sp>
      <p:sp>
        <p:nvSpPr>
          <p:cNvPr id="14" name="Caption_15"/>
          <p:cNvSpPr txBox="1">
            <a:spLocks noChangeArrowheads="1"/>
          </p:cNvSpPr>
          <p:nvPr/>
        </p:nvSpPr>
        <p:spPr bwMode="auto">
          <a:xfrm>
            <a:off x="4138971" y="5900355"/>
            <a:ext cx="76099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>
                <a:latin typeface="+mj-lt"/>
              </a:rPr>
              <a:t>Източник: </a:t>
            </a:r>
            <a:r>
              <a:rPr lang="de-DE" altLang="de-DE" sz="1200">
                <a:latin typeface="+mj-lt"/>
              </a:rPr>
              <a:t>ZDF “</a:t>
            </a:r>
            <a:r>
              <a:rPr lang="az-Cyrl-AZ" altLang="de-DE" sz="1200">
                <a:latin typeface="+mj-lt"/>
              </a:rPr>
              <a:t>Внимание конспирация” </a:t>
            </a:r>
            <a:endParaRPr lang="de-DE" altLang="de-DE" sz="1200" dirty="0">
              <a:latin typeface="+mj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2E78E-D26D-4EEC-B12D-3D892525FC84}" type="slidenum">
              <a:rPr lang="de-DE" altLang="de-DE" smtClean="0"/>
              <a:pPr>
                <a:defRPr/>
              </a:pPr>
              <a:t>180</a:t>
            </a:fld>
            <a:endParaRPr lang="de-DE" altLang="de-DE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181</a:t>
            </a:fld>
            <a:endParaRPr lang="de-DE" altLang="de-DE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Често те са по-интересни от реалността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Базират се на трудно доказуеми изказвания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че развятото знаме предполага, че снимките са направени на Земята</a:t>
            </a:r>
            <a:r>
              <a:rPr lang="de-DE" altLang="de-DE" sz="2400" dirty="0">
                <a:solidFill>
                  <a:srgbClr val="333333"/>
                </a:solidFill>
              </a:rPr>
              <a:t>), </a:t>
            </a:r>
            <a:r>
              <a:rPr lang="bg-BG" altLang="de-DE" sz="2400" dirty="0">
                <a:solidFill>
                  <a:srgbClr val="333333"/>
                </a:solidFill>
              </a:rPr>
              <a:t>на които хората лесно вярват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Алтернативните обяснения се премълчават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 че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небето без звезди се дължи на краткото осветяване при нощната фотография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Легендите изваждат факти от контекста и ги пресилват.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2 – Прибързани заключения 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08A00-9270-4C08-BEE4-EE04A8595667}" type="slidenum">
              <a:rPr lang="de-DE" altLang="de-DE" smtClean="0"/>
              <a:pPr>
                <a:defRPr/>
              </a:pPr>
              <a:t>182</a:t>
            </a:fld>
            <a:endParaRPr lang="de-DE" alt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20</TotalTime>
  <Words>8242</Words>
  <Application>Microsoft Office PowerPoint</Application>
  <PresentationFormat>Custom</PresentationFormat>
  <Paragraphs>1506</Paragraphs>
  <Slides>182</Slides>
  <Notes>182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182</vt:i4>
      </vt:variant>
    </vt:vector>
  </HeadingPairs>
  <TitlesOfParts>
    <vt:vector size="189" baseType="lpstr">
      <vt:lpstr>Calibri Light</vt:lpstr>
      <vt:lpstr>Symbol</vt:lpstr>
      <vt:lpstr>Times New Roman</vt:lpstr>
      <vt:lpstr>Arial</vt:lpstr>
      <vt:lpstr>Verdana</vt:lpstr>
      <vt:lpstr>WingDings</vt:lpstr>
      <vt:lpstr>UKE_PPT-Vorlage_16zu9</vt:lpstr>
      <vt:lpstr>MKT 2 A – Прибързани заключения I</vt:lpstr>
      <vt:lpstr>Прибързани заключения</vt:lpstr>
      <vt:lpstr>Прибързани заключения</vt:lpstr>
      <vt:lpstr>Прибързани заключения</vt:lpstr>
      <vt:lpstr>Прибързани заключения</vt:lpstr>
      <vt:lpstr>Прибързани заключения</vt:lpstr>
      <vt:lpstr>Преценки без 100%-ови доказателства</vt:lpstr>
      <vt:lpstr>Преценки без 100%-ови доказателства</vt:lpstr>
      <vt:lpstr>Преценки без 100%-ови доказателства</vt:lpstr>
      <vt:lpstr>Недомислици “в действие”</vt:lpstr>
      <vt:lpstr>Недомислици “в действие”</vt:lpstr>
      <vt:lpstr>Недомислици “в действие”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Как се стига до тази и други конспиративни теории?</vt:lpstr>
      <vt:lpstr>Как се стига до тази и други конспиративни теории?</vt:lpstr>
      <vt:lpstr>Как се стига до тази и други конспиративни теории?</vt:lpstr>
      <vt:lpstr>За какво ни е да знаем това?</vt:lpstr>
      <vt:lpstr>За какво ни е да знаем това?</vt:lpstr>
      <vt:lpstr>Как прибързаните заключения благоприятстват грешни преценки по време на психоза – Примери</vt:lpstr>
      <vt:lpstr>Задача (1)</vt:lpstr>
      <vt:lpstr>Задача (1)</vt:lpstr>
      <vt:lpstr>Задача (1)</vt:lpstr>
      <vt:lpstr>Изображение 1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2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3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4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5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6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7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Опционално: Видео</vt:lpstr>
      <vt:lpstr>Изображение 8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9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10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11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Изображение 12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Какво би могло да е изобразено тук?</vt:lpstr>
      <vt:lpstr>Сет упражнения 2:</vt:lpstr>
      <vt:lpstr>Какво виждате?</vt:lpstr>
      <vt:lpstr>Какво виждате?</vt:lpstr>
      <vt:lpstr>Какво виждате?</vt:lpstr>
      <vt:lpstr>Какво виждате?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Какво виждате?</vt:lpstr>
      <vt:lpstr>Опитайте се да намерите всички образи!</vt:lpstr>
      <vt:lpstr>PowerPoint Presentation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психозата?</vt:lpstr>
      <vt:lpstr>Какво общо има това с психозата?</vt:lpstr>
      <vt:lpstr>Какво общо има това с психозата?</vt:lpstr>
      <vt:lpstr>Благодарим за вниманието и работата заедно!</vt:lpstr>
      <vt:lpstr>PowerPoint Presentation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Как се стига до тази и други конспиративни теории?</vt:lpstr>
      <vt:lpstr>Как се стига до тази и други конспиративни теории?</vt:lpstr>
    </vt:vector>
  </TitlesOfParts>
  <Company>UKE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Chooriang</cp:lastModifiedBy>
  <cp:revision>413</cp:revision>
  <dcterms:created xsi:type="dcterms:W3CDTF">2002-10-15T10:55:06Z</dcterms:created>
  <dcterms:modified xsi:type="dcterms:W3CDTF">2025-02-16T07:48:51Z</dcterms:modified>
</cp:coreProperties>
</file>