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8.xml" ContentType="application/vnd.openxmlformats-officedocument.presentationml.notesSlide+xml"/>
  <Override PartName="/ppt/notesSlides/notesSlide99.xml" ContentType="application/vnd.openxmlformats-officedocument.presentationml.notesSlide+xml"/>
  <Override PartName="/ppt/notesSlides/notesSlide100.xml" ContentType="application/vnd.openxmlformats-officedocument.presentationml.notesSlide+xml"/>
  <Override PartName="/ppt/notesSlides/notesSlide101.xml" ContentType="application/vnd.openxmlformats-officedocument.presentationml.notesSlide+xml"/>
  <Override PartName="/ppt/notesSlides/notesSlide102.xml" ContentType="application/vnd.openxmlformats-officedocument.presentationml.notesSlide+xml"/>
  <Override PartName="/ppt/notesSlides/notesSlide103.xml" ContentType="application/vnd.openxmlformats-officedocument.presentationml.notesSlide+xml"/>
  <Override PartName="/ppt/notesSlides/notesSlide104.xml" ContentType="application/vnd.openxmlformats-officedocument.presentationml.notesSlide+xml"/>
  <Override PartName="/ppt/notesSlides/notesSlide105.xml" ContentType="application/vnd.openxmlformats-officedocument.presentationml.notesSlide+xml"/>
  <Override PartName="/ppt/notesSlides/notesSlide106.xml" ContentType="application/vnd.openxmlformats-officedocument.presentationml.notesSlide+xml"/>
  <Override PartName="/ppt/notesSlides/notesSlide107.xml" ContentType="application/vnd.openxmlformats-officedocument.presentationml.notesSlide+xml"/>
  <Override PartName="/ppt/notesSlides/notesSlide108.xml" ContentType="application/vnd.openxmlformats-officedocument.presentationml.notesSlide+xml"/>
  <Override PartName="/ppt/notesSlides/notesSlide109.xml" ContentType="application/vnd.openxmlformats-officedocument.presentationml.notesSlide+xml"/>
  <Override PartName="/ppt/notesSlides/notesSlide110.xml" ContentType="application/vnd.openxmlformats-officedocument.presentationml.notesSlide+xml"/>
  <Override PartName="/ppt/notesSlides/notesSlide111.xml" ContentType="application/vnd.openxmlformats-officedocument.presentationml.notesSlide+xml"/>
  <Override PartName="/ppt/notesSlides/notesSlide112.xml" ContentType="application/vnd.openxmlformats-officedocument.presentationml.notesSlide+xml"/>
  <Override PartName="/ppt/notesSlides/notesSlide113.xml" ContentType="application/vnd.openxmlformats-officedocument.presentationml.notesSlide+xml"/>
  <Override PartName="/ppt/notesSlides/notesSlide114.xml" ContentType="application/vnd.openxmlformats-officedocument.presentationml.notesSlide+xml"/>
  <Override PartName="/ppt/notesSlides/notesSlide115.xml" ContentType="application/vnd.openxmlformats-officedocument.presentationml.notesSlide+xml"/>
  <Override PartName="/ppt/notesSlides/notesSlide116.xml" ContentType="application/vnd.openxmlformats-officedocument.presentationml.notesSlide+xml"/>
  <Override PartName="/ppt/notesSlides/notesSlide117.xml" ContentType="application/vnd.openxmlformats-officedocument.presentationml.notesSlide+xml"/>
  <Override PartName="/ppt/notesSlides/notesSlide118.xml" ContentType="application/vnd.openxmlformats-officedocument.presentationml.notesSlide+xml"/>
  <Override PartName="/ppt/notesSlides/notesSlide119.xml" ContentType="application/vnd.openxmlformats-officedocument.presentationml.notesSlide+xml"/>
  <Override PartName="/ppt/notesSlides/notesSlide120.xml" ContentType="application/vnd.openxmlformats-officedocument.presentationml.notesSlide+xml"/>
  <Override PartName="/ppt/notesSlides/notesSlide121.xml" ContentType="application/vnd.openxmlformats-officedocument.presentationml.notesSlide+xml"/>
  <Override PartName="/ppt/notesSlides/notesSlide122.xml" ContentType="application/vnd.openxmlformats-officedocument.presentationml.notesSlide+xml"/>
  <Override PartName="/ppt/notesSlides/notesSlide123.xml" ContentType="application/vnd.openxmlformats-officedocument.presentationml.notesSlide+xml"/>
  <Override PartName="/ppt/notesSlides/notesSlide124.xml" ContentType="application/vnd.openxmlformats-officedocument.presentationml.notesSlide+xml"/>
  <Override PartName="/ppt/notesSlides/notesSlide125.xml" ContentType="application/vnd.openxmlformats-officedocument.presentationml.notesSlide+xml"/>
  <Override PartName="/ppt/notesSlides/notesSlide126.xml" ContentType="application/vnd.openxmlformats-officedocument.presentationml.notesSlide+xml"/>
  <Override PartName="/ppt/notesSlides/notesSlide127.xml" ContentType="application/vnd.openxmlformats-officedocument.presentationml.notesSlide+xml"/>
  <Override PartName="/ppt/notesSlides/notesSlide128.xml" ContentType="application/vnd.openxmlformats-officedocument.presentationml.notesSlide+xml"/>
  <Override PartName="/ppt/notesSlides/notesSlide129.xml" ContentType="application/vnd.openxmlformats-officedocument.presentationml.notesSlide+xml"/>
  <Override PartName="/ppt/notesSlides/notesSlide130.xml" ContentType="application/vnd.openxmlformats-officedocument.presentationml.notesSlide+xml"/>
  <Override PartName="/ppt/notesSlides/notesSlide131.xml" ContentType="application/vnd.openxmlformats-officedocument.presentationml.notesSlide+xml"/>
  <Override PartName="/ppt/notesSlides/notesSlide132.xml" ContentType="application/vnd.openxmlformats-officedocument.presentationml.notesSlide+xml"/>
  <Override PartName="/ppt/notesSlides/notesSlide133.xml" ContentType="application/vnd.openxmlformats-officedocument.presentationml.notesSlide+xml"/>
  <Override PartName="/ppt/notesSlides/notesSlide134.xml" ContentType="application/vnd.openxmlformats-officedocument.presentationml.notesSlide+xml"/>
  <Override PartName="/ppt/notesSlides/notesSlide135.xml" ContentType="application/vnd.openxmlformats-officedocument.presentationml.notesSlide+xml"/>
  <Override PartName="/ppt/notesSlides/notesSlide136.xml" ContentType="application/vnd.openxmlformats-officedocument.presentationml.notesSlide+xml"/>
  <Override PartName="/ppt/notesSlides/notesSlide137.xml" ContentType="application/vnd.openxmlformats-officedocument.presentationml.notesSlide+xml"/>
  <Override PartName="/ppt/notesSlides/notesSlide138.xml" ContentType="application/vnd.openxmlformats-officedocument.presentationml.notesSlide+xml"/>
  <Override PartName="/ppt/notesSlides/notesSlide139.xml" ContentType="application/vnd.openxmlformats-officedocument.presentationml.notesSlide+xml"/>
  <Override PartName="/ppt/notesSlides/notesSlide140.xml" ContentType="application/vnd.openxmlformats-officedocument.presentationml.notesSlide+xml"/>
  <Override PartName="/ppt/notesSlides/notesSlide141.xml" ContentType="application/vnd.openxmlformats-officedocument.presentationml.notesSlide+xml"/>
  <Override PartName="/ppt/notesSlides/notesSlide142.xml" ContentType="application/vnd.openxmlformats-officedocument.presentationml.notesSlide+xml"/>
  <Override PartName="/ppt/notesSlides/notesSlide143.xml" ContentType="application/vnd.openxmlformats-officedocument.presentationml.notesSlide+xml"/>
  <Override PartName="/ppt/notesSlides/notesSlide144.xml" ContentType="application/vnd.openxmlformats-officedocument.presentationml.notesSlide+xml"/>
  <Override PartName="/ppt/notesSlides/notesSlide145.xml" ContentType="application/vnd.openxmlformats-officedocument.presentationml.notesSlide+xml"/>
  <Override PartName="/ppt/notesSlides/notesSlide146.xml" ContentType="application/vnd.openxmlformats-officedocument.presentationml.notesSlide+xml"/>
  <Override PartName="/ppt/notesSlides/notesSlide147.xml" ContentType="application/vnd.openxmlformats-officedocument.presentationml.notesSlide+xml"/>
  <Override PartName="/ppt/notesSlides/notesSlide148.xml" ContentType="application/vnd.openxmlformats-officedocument.presentationml.notesSlide+xml"/>
  <Override PartName="/ppt/notesSlides/notesSlide149.xml" ContentType="application/vnd.openxmlformats-officedocument.presentationml.notesSlide+xml"/>
  <Override PartName="/ppt/notesSlides/notesSlide150.xml" ContentType="application/vnd.openxmlformats-officedocument.presentationml.notesSlide+xml"/>
  <Override PartName="/ppt/notesSlides/notesSlide151.xml" ContentType="application/vnd.openxmlformats-officedocument.presentationml.notesSlide+xml"/>
  <Override PartName="/ppt/notesSlides/notesSlide152.xml" ContentType="application/vnd.openxmlformats-officedocument.presentationml.notesSlide+xml"/>
  <Override PartName="/ppt/notesSlides/notesSlide153.xml" ContentType="application/vnd.openxmlformats-officedocument.presentationml.notesSlide+xml"/>
  <Override PartName="/ppt/notesSlides/notesSlide154.xml" ContentType="application/vnd.openxmlformats-officedocument.presentationml.notesSlide+xml"/>
  <Override PartName="/ppt/notesSlides/notesSlide15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67" r:id="rId1"/>
  </p:sldMasterIdLst>
  <p:notesMasterIdLst>
    <p:notesMasterId r:id="rId157"/>
  </p:notesMasterIdLst>
  <p:handoutMasterIdLst>
    <p:handoutMasterId r:id="rId158"/>
  </p:handoutMasterIdLst>
  <p:sldIdLst>
    <p:sldId id="987" r:id="rId2"/>
    <p:sldId id="643" r:id="rId3"/>
    <p:sldId id="971" r:id="rId4"/>
    <p:sldId id="970" r:id="rId5"/>
    <p:sldId id="969" r:id="rId6"/>
    <p:sldId id="968" r:id="rId7"/>
    <p:sldId id="732" r:id="rId8"/>
    <p:sldId id="937" r:id="rId9"/>
    <p:sldId id="972" r:id="rId10"/>
    <p:sldId id="973" r:id="rId11"/>
    <p:sldId id="990" r:id="rId12"/>
    <p:sldId id="989" r:id="rId13"/>
    <p:sldId id="941" r:id="rId14"/>
    <p:sldId id="976" r:id="rId15"/>
    <p:sldId id="975" r:id="rId16"/>
    <p:sldId id="812" r:id="rId17"/>
    <p:sldId id="837" r:id="rId18"/>
    <p:sldId id="838" r:id="rId19"/>
    <p:sldId id="888" r:id="rId20"/>
    <p:sldId id="665" r:id="rId21"/>
    <p:sldId id="988" r:id="rId22"/>
    <p:sldId id="878" r:id="rId23"/>
    <p:sldId id="952" r:id="rId24"/>
    <p:sldId id="978" r:id="rId25"/>
    <p:sldId id="977" r:id="rId26"/>
    <p:sldId id="900" r:id="rId27"/>
    <p:sldId id="901" r:id="rId28"/>
    <p:sldId id="902" r:id="rId29"/>
    <p:sldId id="903" r:id="rId30"/>
    <p:sldId id="904" r:id="rId31"/>
    <p:sldId id="905" r:id="rId32"/>
    <p:sldId id="906" r:id="rId33"/>
    <p:sldId id="907" r:id="rId34"/>
    <p:sldId id="908" r:id="rId35"/>
    <p:sldId id="909" r:id="rId36"/>
    <p:sldId id="910" r:id="rId37"/>
    <p:sldId id="911" r:id="rId38"/>
    <p:sldId id="912" r:id="rId39"/>
    <p:sldId id="913" r:id="rId40"/>
    <p:sldId id="917" r:id="rId41"/>
    <p:sldId id="914" r:id="rId42"/>
    <p:sldId id="918" r:id="rId43"/>
    <p:sldId id="916" r:id="rId44"/>
    <p:sldId id="848" r:id="rId45"/>
    <p:sldId id="959" r:id="rId46"/>
    <p:sldId id="960" r:id="rId47"/>
    <p:sldId id="961" r:id="rId48"/>
    <p:sldId id="962" r:id="rId49"/>
    <p:sldId id="963" r:id="rId50"/>
    <p:sldId id="964" r:id="rId51"/>
    <p:sldId id="965" r:id="rId52"/>
    <p:sldId id="966" r:id="rId53"/>
    <p:sldId id="967" r:id="rId54"/>
    <p:sldId id="814" r:id="rId55"/>
    <p:sldId id="815" r:id="rId56"/>
    <p:sldId id="816" r:id="rId57"/>
    <p:sldId id="817" r:id="rId58"/>
    <p:sldId id="818" r:id="rId59"/>
    <p:sldId id="819" r:id="rId60"/>
    <p:sldId id="820" r:id="rId61"/>
    <p:sldId id="821" r:id="rId62"/>
    <p:sldId id="383" r:id="rId63"/>
    <p:sldId id="869" r:id="rId64"/>
    <p:sldId id="870" r:id="rId65"/>
    <p:sldId id="871" r:id="rId66"/>
    <p:sldId id="872" r:id="rId67"/>
    <p:sldId id="873" r:id="rId68"/>
    <p:sldId id="874" r:id="rId69"/>
    <p:sldId id="875" r:id="rId70"/>
    <p:sldId id="876" r:id="rId71"/>
    <p:sldId id="979" r:id="rId72"/>
    <p:sldId id="822" r:id="rId73"/>
    <p:sldId id="823" r:id="rId74"/>
    <p:sldId id="824" r:id="rId75"/>
    <p:sldId id="825" r:id="rId76"/>
    <p:sldId id="826" r:id="rId77"/>
    <p:sldId id="827" r:id="rId78"/>
    <p:sldId id="828" r:id="rId79"/>
    <p:sldId id="829" r:id="rId80"/>
    <p:sldId id="830" r:id="rId81"/>
    <p:sldId id="802" r:id="rId82"/>
    <p:sldId id="803" r:id="rId83"/>
    <p:sldId id="804" r:id="rId84"/>
    <p:sldId id="805" r:id="rId85"/>
    <p:sldId id="806" r:id="rId86"/>
    <p:sldId id="807" r:id="rId87"/>
    <p:sldId id="808" r:id="rId88"/>
    <p:sldId id="809" r:id="rId89"/>
    <p:sldId id="393" r:id="rId90"/>
    <p:sldId id="696" r:id="rId91"/>
    <p:sldId id="697" r:id="rId92"/>
    <p:sldId id="698" r:id="rId93"/>
    <p:sldId id="699" r:id="rId94"/>
    <p:sldId id="700" r:id="rId95"/>
    <p:sldId id="701" r:id="rId96"/>
    <p:sldId id="702" r:id="rId97"/>
    <p:sldId id="703" r:id="rId98"/>
    <p:sldId id="384" r:id="rId99"/>
    <p:sldId id="704" r:id="rId100"/>
    <p:sldId id="705" r:id="rId101"/>
    <p:sldId id="706" r:id="rId102"/>
    <p:sldId id="707" r:id="rId103"/>
    <p:sldId id="708" r:id="rId104"/>
    <p:sldId id="709" r:id="rId105"/>
    <p:sldId id="710" r:id="rId106"/>
    <p:sldId id="711" r:id="rId107"/>
    <p:sldId id="857" r:id="rId108"/>
    <p:sldId id="849" r:id="rId109"/>
    <p:sldId id="850" r:id="rId110"/>
    <p:sldId id="851" r:id="rId111"/>
    <p:sldId id="852" r:id="rId112"/>
    <p:sldId id="853" r:id="rId113"/>
    <p:sldId id="854" r:id="rId114"/>
    <p:sldId id="855" r:id="rId115"/>
    <p:sldId id="856" r:id="rId116"/>
    <p:sldId id="499" r:id="rId117"/>
    <p:sldId id="762" r:id="rId118"/>
    <p:sldId id="772" r:id="rId119"/>
    <p:sldId id="763" r:id="rId120"/>
    <p:sldId id="764" r:id="rId121"/>
    <p:sldId id="720" r:id="rId122"/>
    <p:sldId id="980" r:id="rId123"/>
    <p:sldId id="775" r:id="rId124"/>
    <p:sldId id="760" r:id="rId125"/>
    <p:sldId id="774" r:id="rId126"/>
    <p:sldId id="781" r:id="rId127"/>
    <p:sldId id="785" r:id="rId128"/>
    <p:sldId id="786" r:id="rId129"/>
    <p:sldId id="776" r:id="rId130"/>
    <p:sldId id="777" r:id="rId131"/>
    <p:sldId id="769" r:id="rId132"/>
    <p:sldId id="831" r:id="rId133"/>
    <p:sldId id="832" r:id="rId134"/>
    <p:sldId id="833" r:id="rId135"/>
    <p:sldId id="834" r:id="rId136"/>
    <p:sldId id="835" r:id="rId137"/>
    <p:sldId id="934" r:id="rId138"/>
    <p:sldId id="984" r:id="rId139"/>
    <p:sldId id="983" r:id="rId140"/>
    <p:sldId id="982" r:id="rId141"/>
    <p:sldId id="981" r:id="rId142"/>
    <p:sldId id="727" r:id="rId143"/>
    <p:sldId id="986" r:id="rId144"/>
    <p:sldId id="985" r:id="rId145"/>
    <p:sldId id="958" r:id="rId146"/>
    <p:sldId id="899" r:id="rId147"/>
    <p:sldId id="921" r:id="rId148"/>
    <p:sldId id="953" r:id="rId149"/>
    <p:sldId id="922" r:id="rId150"/>
    <p:sldId id="946" r:id="rId151"/>
    <p:sldId id="947" r:id="rId152"/>
    <p:sldId id="948" r:id="rId153"/>
    <p:sldId id="926" r:id="rId154"/>
    <p:sldId id="949" r:id="rId155"/>
    <p:sldId id="950" r:id="rId156"/>
  </p:sldIdLst>
  <p:sldSz cx="12195175" cy="6858000"/>
  <p:notesSz cx="7099300" cy="10234613"/>
  <p:embeddedFontLst>
    <p:embeddedFont>
      <p:font typeface="Calibri Light" panose="020F0302020204030204" pitchFamily="34" charset="0"/>
      <p:regular r:id="rId159"/>
      <p:italic r:id="rId160"/>
    </p:embeddedFont>
    <p:embeddedFont>
      <p:font typeface="Verdana" panose="020B0604030504040204" pitchFamily="34" charset="0"/>
      <p:regular r:id="rId161"/>
      <p:bold r:id="rId162"/>
      <p:italic r:id="rId163"/>
      <p:boldItalic r:id="rId164"/>
    </p:embeddedFont>
  </p:embeddedFontLst>
  <p:defaultTextStyle>
    <a:defPPr>
      <a:defRPr lang="de-DE"/>
    </a:defPPr>
    <a:lvl1pPr algn="l" rtl="0" eaLnBrk="0" fontAlgn="base" hangingPunct="0">
      <a:spcBef>
        <a:spcPct val="0"/>
      </a:spcBef>
      <a:spcAft>
        <a:spcPct val="0"/>
      </a:spcAft>
      <a:defRPr lang="en-US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lang="en-US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lang="en-US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lang="en-US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lang="en-US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56">
          <p15:clr>
            <a:srgbClr val="A4A3A4"/>
          </p15:clr>
        </p15:guide>
        <p15:guide id="2" pos="2336">
          <p15:clr>
            <a:srgbClr val="A4A3A4"/>
          </p15:clr>
        </p15:guide>
        <p15:guide id="3" pos="3115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6699"/>
    <a:srgbClr val="006699"/>
    <a:srgbClr val="FF0066"/>
    <a:srgbClr val="CCECFF"/>
    <a:srgbClr val="8DC6FF"/>
    <a:srgbClr val="3399FF"/>
    <a:srgbClr val="66CCFF"/>
    <a:srgbClr val="00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9995" autoAdjust="0"/>
    <p:restoredTop sz="94689" autoAdjust="0"/>
  </p:normalViewPr>
  <p:slideViewPr>
    <p:cSldViewPr>
      <p:cViewPr varScale="1">
        <p:scale>
          <a:sx n="98" d="100"/>
          <a:sy n="98" d="100"/>
        </p:scale>
        <p:origin x="240" y="56"/>
      </p:cViewPr>
      <p:guideLst>
        <p:guide orient="horz" pos="2256"/>
        <p:guide pos="2336"/>
        <p:guide pos="3115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1034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59" Type="http://schemas.openxmlformats.org/officeDocument/2006/relationships/font" Target="fonts/font1.fntdata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160" Type="http://schemas.openxmlformats.org/officeDocument/2006/relationships/font" Target="fonts/font2.fntdata"/><Relationship Id="rId22" Type="http://schemas.openxmlformats.org/officeDocument/2006/relationships/slide" Target="slides/slide21.xml"/><Relationship Id="rId43" Type="http://schemas.openxmlformats.org/officeDocument/2006/relationships/slide" Target="slides/slide42.xml"/><Relationship Id="rId64" Type="http://schemas.openxmlformats.org/officeDocument/2006/relationships/slide" Target="slides/slide63.xml"/><Relationship Id="rId118" Type="http://schemas.openxmlformats.org/officeDocument/2006/relationships/slide" Target="slides/slide117.xml"/><Relationship Id="rId139" Type="http://schemas.openxmlformats.org/officeDocument/2006/relationships/slide" Target="slides/slide138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45" Type="http://schemas.openxmlformats.org/officeDocument/2006/relationships/slide" Target="slides/slide144.xml"/><Relationship Id="rId161" Type="http://schemas.openxmlformats.org/officeDocument/2006/relationships/font" Target="fonts/font3.fntdata"/><Relationship Id="rId16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51" Type="http://schemas.openxmlformats.org/officeDocument/2006/relationships/slide" Target="slides/slide150.xml"/><Relationship Id="rId156" Type="http://schemas.openxmlformats.org/officeDocument/2006/relationships/slide" Target="slides/slide155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167" Type="http://schemas.openxmlformats.org/officeDocument/2006/relationships/theme" Target="theme/theme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162" Type="http://schemas.openxmlformats.org/officeDocument/2006/relationships/font" Target="fonts/font4.fntdata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157" Type="http://schemas.openxmlformats.org/officeDocument/2006/relationships/notesMaster" Target="notesMasters/notesMaster1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slide" Target="slides/slide15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168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163" Type="http://schemas.openxmlformats.org/officeDocument/2006/relationships/font" Target="fonts/font5.fntdata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handoutMaster" Target="handoutMasters/handout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slide" Target="slides/slide152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164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slide" Target="slides/slide153.xml"/><Relationship Id="rId16" Type="http://schemas.openxmlformats.org/officeDocument/2006/relationships/slide" Target="slides/slide15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Relationship Id="rId165" Type="http://schemas.openxmlformats.org/officeDocument/2006/relationships/presProps" Target="presProps.xml"/><Relationship Id="rId27" Type="http://schemas.openxmlformats.org/officeDocument/2006/relationships/slide" Target="slides/slide26.xml"/><Relationship Id="rId48" Type="http://schemas.openxmlformats.org/officeDocument/2006/relationships/slide" Target="slides/slide47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34" Type="http://schemas.openxmlformats.org/officeDocument/2006/relationships/slide" Target="slides/slide133.xml"/><Relationship Id="rId80" Type="http://schemas.openxmlformats.org/officeDocument/2006/relationships/slide" Target="slides/slide79.xml"/><Relationship Id="rId155" Type="http://schemas.openxmlformats.org/officeDocument/2006/relationships/slide" Target="slides/slide15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62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0" tIns="49520" rIns="99040" bIns="49520" numCol="1" anchor="t" anchorCtr="0" compatLnSpc="1">
            <a:prstTxWarp prst="textNoShape">
              <a:avLst/>
            </a:prstTxWarp>
          </a:bodyPr>
          <a:lstStyle>
            <a:lvl1pPr defTabSz="990600" eaLnBrk="1" hangingPunct="1">
              <a:defRPr sz="13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8262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2725" y="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0" tIns="49520" rIns="99040" bIns="49520" numCol="1" anchor="t" anchorCtr="0" compatLnSpc="1">
            <a:prstTxWarp prst="textNoShape">
              <a:avLst/>
            </a:prstTxWarp>
          </a:bodyPr>
          <a:lstStyle>
            <a:lvl1pPr algn="r" defTabSz="990600" eaLnBrk="1" hangingPunct="1">
              <a:defRPr sz="13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8262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23438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0" tIns="49520" rIns="99040" bIns="49520" numCol="1" anchor="b" anchorCtr="0" compatLnSpc="1">
            <a:prstTxWarp prst="textNoShape">
              <a:avLst/>
            </a:prstTxWarp>
          </a:bodyPr>
          <a:lstStyle>
            <a:lvl1pPr defTabSz="990600" eaLnBrk="1" hangingPunct="1">
              <a:defRPr sz="13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8262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2725" y="9723438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0" tIns="49520" rIns="99040" bIns="49520" numCol="1" anchor="b" anchorCtr="0" compatLnSpc="1">
            <a:prstTxWarp prst="textNoShape">
              <a:avLst/>
            </a:prstTxWarp>
          </a:bodyPr>
          <a:lstStyle>
            <a:lvl1pPr algn="r" defTabSz="990600" eaLnBrk="1" hangingPunct="1">
              <a:defRPr sz="130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685C8FD8-3254-441B-8259-62FA445A6AA6}" type="slidenum">
              <a:rPr lang="en-GB" altLang="de-DE"/>
              <a:pPr>
                <a:defRPr/>
              </a:pPr>
              <a:t>‹Nr.›</a:t>
            </a:fld>
            <a:endParaRPr lang="en-GB" altLang="de-DE"/>
          </a:p>
        </p:txBody>
      </p:sp>
    </p:spTree>
    <p:extLst>
      <p:ext uri="{BB962C8B-B14F-4D97-AF65-F5344CB8AC3E}">
        <p14:creationId xmlns:p14="http://schemas.microsoft.com/office/powerpoint/2010/main" val="233157636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0" tIns="49520" rIns="99040" bIns="49520" numCol="1" anchor="t" anchorCtr="0" compatLnSpc="1">
            <a:prstTxWarp prst="textNoShape">
              <a:avLst/>
            </a:prstTxWarp>
          </a:bodyPr>
          <a:lstStyle>
            <a:lvl1pPr defTabSz="990600" eaLnBrk="1" hangingPunct="1">
              <a:defRPr sz="1300">
                <a:latin typeface="Times New Roman" pitchFamily="18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1469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2725" y="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0" tIns="49520" rIns="99040" bIns="49520" numCol="1" anchor="t" anchorCtr="0" compatLnSpc="1">
            <a:prstTxWarp prst="textNoShape">
              <a:avLst/>
            </a:prstTxWarp>
          </a:bodyPr>
          <a:lstStyle>
            <a:lvl1pPr algn="r" defTabSz="990600" eaLnBrk="1" hangingPunct="1">
              <a:defRPr sz="1300">
                <a:latin typeface="Times New Roman" pitchFamily="18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0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39700" y="768350"/>
            <a:ext cx="6821488" cy="38369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469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46150" y="4860925"/>
            <a:ext cx="5207000" cy="4605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0" tIns="49520" rIns="99040" bIns="495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noProof="0"/>
              <a:t>Klicken Sie, um die Formate des Vorlagentextes zu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</a:p>
        </p:txBody>
      </p:sp>
      <p:sp>
        <p:nvSpPr>
          <p:cNvPr id="11469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23438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0" tIns="49520" rIns="99040" bIns="49520" numCol="1" anchor="b" anchorCtr="0" compatLnSpc="1">
            <a:prstTxWarp prst="textNoShape">
              <a:avLst/>
            </a:prstTxWarp>
          </a:bodyPr>
          <a:lstStyle>
            <a:lvl1pPr defTabSz="990600" eaLnBrk="1" hangingPunct="1">
              <a:defRPr sz="1300">
                <a:latin typeface="Times New Roman" pitchFamily="18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1469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2725" y="9723438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0" tIns="49520" rIns="99040" bIns="49520" numCol="1" anchor="b" anchorCtr="0" compatLnSpc="1">
            <a:prstTxWarp prst="textNoShape">
              <a:avLst/>
            </a:prstTxWarp>
          </a:bodyPr>
          <a:lstStyle>
            <a:lvl1pPr algn="r" defTabSz="990600" eaLnBrk="1" hangingPunct="1">
              <a:defRPr sz="130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348BE63C-EE8F-4E2E-A87C-175AE2803B40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34183083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9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9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10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10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10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10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10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10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10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10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_rels/notesSlide10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8.xml"/><Relationship Id="rId1" Type="http://schemas.openxmlformats.org/officeDocument/2006/relationships/notesMaster" Target="../notesMasters/notesMaster1.xml"/></Relationships>
</file>

<file path=ppt/notesSlides/_rels/notesSlide10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9.xml"/><Relationship Id="rId1" Type="http://schemas.openxmlformats.org/officeDocument/2006/relationships/notesMaster" Target="../notesMasters/notesMaster1.xml"/></Relationships>
</file>

<file path=ppt/notesSlides/_rels/notesSlide1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0.xml"/><Relationship Id="rId1" Type="http://schemas.openxmlformats.org/officeDocument/2006/relationships/notesMaster" Target="../notesMasters/notesMaster1.xml"/></Relationships>
</file>

<file path=ppt/notesSlides/_rels/notesSlide1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1.xml"/><Relationship Id="rId1" Type="http://schemas.openxmlformats.org/officeDocument/2006/relationships/notesMaster" Target="../notesMasters/notesMaster1.xml"/></Relationships>
</file>

<file path=ppt/notesSlides/_rels/notesSlide1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2.xml"/><Relationship Id="rId1" Type="http://schemas.openxmlformats.org/officeDocument/2006/relationships/notesMaster" Target="../notesMasters/notesMaster1.xml"/></Relationships>
</file>

<file path=ppt/notesSlides/_rels/notesSlide1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3.xml"/><Relationship Id="rId1" Type="http://schemas.openxmlformats.org/officeDocument/2006/relationships/notesMaster" Target="../notesMasters/notesMaster1.xml"/></Relationships>
</file>

<file path=ppt/notesSlides/_rels/notesSlide1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4.xml"/><Relationship Id="rId1" Type="http://schemas.openxmlformats.org/officeDocument/2006/relationships/notesMaster" Target="../notesMasters/notesMaster1.xml"/></Relationships>
</file>

<file path=ppt/notesSlides/_rels/notesSlide1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5.xml"/><Relationship Id="rId1" Type="http://schemas.openxmlformats.org/officeDocument/2006/relationships/notesMaster" Target="../notesMasters/notesMaster1.xml"/></Relationships>
</file>

<file path=ppt/notesSlides/_rels/notesSlide1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6.xml"/><Relationship Id="rId1" Type="http://schemas.openxmlformats.org/officeDocument/2006/relationships/notesMaster" Target="../notesMasters/notesMaster1.xml"/></Relationships>
</file>

<file path=ppt/notesSlides/_rels/notesSlide1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7.xml"/><Relationship Id="rId1" Type="http://schemas.openxmlformats.org/officeDocument/2006/relationships/notesMaster" Target="../notesMasters/notesMaster1.xml"/></Relationships>
</file>

<file path=ppt/notesSlides/_rels/notesSlide1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8.xml"/><Relationship Id="rId1" Type="http://schemas.openxmlformats.org/officeDocument/2006/relationships/notesMaster" Target="../notesMasters/notesMaster1.xml"/></Relationships>
</file>

<file path=ppt/notesSlides/_rels/notesSlide1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9.xml"/><Relationship Id="rId1" Type="http://schemas.openxmlformats.org/officeDocument/2006/relationships/notesMaster" Target="../notesMasters/notesMaster1.xml"/></Relationships>
</file>

<file path=ppt/notesSlides/_rels/notesSlide1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0.xml"/><Relationship Id="rId1" Type="http://schemas.openxmlformats.org/officeDocument/2006/relationships/notesMaster" Target="../notesMasters/notesMaster1.xml"/></Relationships>
</file>

<file path=ppt/notesSlides/_rels/notesSlide1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1.xml"/><Relationship Id="rId1" Type="http://schemas.openxmlformats.org/officeDocument/2006/relationships/notesMaster" Target="../notesMasters/notesMaster1.xml"/></Relationships>
</file>

<file path=ppt/notesSlides/_rels/notesSlide1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2.xml"/><Relationship Id="rId1" Type="http://schemas.openxmlformats.org/officeDocument/2006/relationships/notesMaster" Target="../notesMasters/notesMaster1.xml"/></Relationships>
</file>

<file path=ppt/notesSlides/_rels/notesSlide1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3.xml"/><Relationship Id="rId1" Type="http://schemas.openxmlformats.org/officeDocument/2006/relationships/notesMaster" Target="../notesMasters/notesMaster1.xml"/></Relationships>
</file>

<file path=ppt/notesSlides/_rels/notesSlide1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4.xml"/><Relationship Id="rId1" Type="http://schemas.openxmlformats.org/officeDocument/2006/relationships/notesMaster" Target="../notesMasters/notesMaster1.xml"/></Relationships>
</file>

<file path=ppt/notesSlides/_rels/notesSlide1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5.xml"/><Relationship Id="rId1" Type="http://schemas.openxmlformats.org/officeDocument/2006/relationships/notesMaster" Target="../notesMasters/notesMaster1.xml"/></Relationships>
</file>

<file path=ppt/notesSlides/_rels/notesSlide1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6.xml"/><Relationship Id="rId1" Type="http://schemas.openxmlformats.org/officeDocument/2006/relationships/notesMaster" Target="../notesMasters/notesMaster1.xml"/></Relationships>
</file>

<file path=ppt/notesSlides/_rels/notesSlide1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7.xml"/><Relationship Id="rId1" Type="http://schemas.openxmlformats.org/officeDocument/2006/relationships/notesMaster" Target="../notesMasters/notesMaster1.xml"/></Relationships>
</file>

<file path=ppt/notesSlides/_rels/notesSlide1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8.xml"/><Relationship Id="rId1" Type="http://schemas.openxmlformats.org/officeDocument/2006/relationships/notesMaster" Target="../notesMasters/notesMaster1.xml"/></Relationships>
</file>

<file path=ppt/notesSlides/_rels/notesSlide1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9.xml"/><Relationship Id="rId1" Type="http://schemas.openxmlformats.org/officeDocument/2006/relationships/notesMaster" Target="../notesMasters/notesMaster1.xml"/></Relationships>
</file>

<file path=ppt/notesSlides/_rels/notesSlide1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0.xml"/><Relationship Id="rId1" Type="http://schemas.openxmlformats.org/officeDocument/2006/relationships/notesMaster" Target="../notesMasters/notesMaster1.xml"/></Relationships>
</file>

<file path=ppt/notesSlides/_rels/notesSlide1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1.xml"/><Relationship Id="rId1" Type="http://schemas.openxmlformats.org/officeDocument/2006/relationships/notesMaster" Target="../notesMasters/notesMaster1.xml"/></Relationships>
</file>

<file path=ppt/notesSlides/_rels/notesSlide1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2.xml"/><Relationship Id="rId1" Type="http://schemas.openxmlformats.org/officeDocument/2006/relationships/notesMaster" Target="../notesMasters/notesMaster1.xml"/></Relationships>
</file>

<file path=ppt/notesSlides/_rels/notesSlide1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3.xml"/><Relationship Id="rId1" Type="http://schemas.openxmlformats.org/officeDocument/2006/relationships/notesMaster" Target="../notesMasters/notesMaster1.xml"/></Relationships>
</file>

<file path=ppt/notesSlides/_rels/notesSlide1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4.xml"/><Relationship Id="rId1" Type="http://schemas.openxmlformats.org/officeDocument/2006/relationships/notesMaster" Target="../notesMasters/notesMaster1.xml"/></Relationships>
</file>

<file path=ppt/notesSlides/_rels/notesSlide1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5.xml"/><Relationship Id="rId1" Type="http://schemas.openxmlformats.org/officeDocument/2006/relationships/notesMaster" Target="../notesMasters/notesMaster1.xml"/></Relationships>
</file>

<file path=ppt/notesSlides/_rels/notesSlide1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6.xml"/><Relationship Id="rId1" Type="http://schemas.openxmlformats.org/officeDocument/2006/relationships/notesMaster" Target="../notesMasters/notesMaster1.xml"/></Relationships>
</file>

<file path=ppt/notesSlides/_rels/notesSlide1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7.xml"/><Relationship Id="rId1" Type="http://schemas.openxmlformats.org/officeDocument/2006/relationships/notesMaster" Target="../notesMasters/notesMaster1.xml"/></Relationships>
</file>

<file path=ppt/notesSlides/_rels/notesSlide1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8.xml"/><Relationship Id="rId1" Type="http://schemas.openxmlformats.org/officeDocument/2006/relationships/notesMaster" Target="../notesMasters/notesMaster1.xml"/></Relationships>
</file>

<file path=ppt/notesSlides/_rels/notesSlide1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9.xml"/><Relationship Id="rId1" Type="http://schemas.openxmlformats.org/officeDocument/2006/relationships/notesMaster" Target="../notesMasters/notesMaster1.xml"/></Relationships>
</file>

<file path=ppt/notesSlides/_rels/notesSlide1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0.xml"/><Relationship Id="rId1" Type="http://schemas.openxmlformats.org/officeDocument/2006/relationships/notesMaster" Target="../notesMasters/notesMaster1.xml"/></Relationships>
</file>

<file path=ppt/notesSlides/_rels/notesSlide1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1.xml"/><Relationship Id="rId1" Type="http://schemas.openxmlformats.org/officeDocument/2006/relationships/notesMaster" Target="../notesMasters/notesMaster1.xml"/></Relationships>
</file>

<file path=ppt/notesSlides/_rels/notesSlide1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2.xml"/><Relationship Id="rId1" Type="http://schemas.openxmlformats.org/officeDocument/2006/relationships/notesMaster" Target="../notesMasters/notesMaster1.xml"/></Relationships>
</file>

<file path=ppt/notesSlides/_rels/notesSlide1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3.xml"/><Relationship Id="rId1" Type="http://schemas.openxmlformats.org/officeDocument/2006/relationships/notesMaster" Target="../notesMasters/notesMaster1.xml"/></Relationships>
</file>

<file path=ppt/notesSlides/_rels/notesSlide1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4.xml"/><Relationship Id="rId1" Type="http://schemas.openxmlformats.org/officeDocument/2006/relationships/notesMaster" Target="../notesMasters/notesMaster1.xml"/></Relationships>
</file>

<file path=ppt/notesSlides/_rels/notesSlide1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5.xml"/><Relationship Id="rId1" Type="http://schemas.openxmlformats.org/officeDocument/2006/relationships/notesMaster" Target="../notesMasters/notesMaster1.xml"/></Relationships>
</file>

<file path=ppt/notesSlides/_rels/notesSlide1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6.xml"/><Relationship Id="rId1" Type="http://schemas.openxmlformats.org/officeDocument/2006/relationships/notesMaster" Target="../notesMasters/notesMaster1.xml"/></Relationships>
</file>

<file path=ppt/notesSlides/_rels/notesSlide1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7.xml"/><Relationship Id="rId1" Type="http://schemas.openxmlformats.org/officeDocument/2006/relationships/notesMaster" Target="../notesMasters/notesMaster1.xml"/></Relationships>
</file>

<file path=ppt/notesSlides/_rels/notesSlide1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8.xml"/><Relationship Id="rId1" Type="http://schemas.openxmlformats.org/officeDocument/2006/relationships/notesMaster" Target="../notesMasters/notesMaster1.xml"/></Relationships>
</file>

<file path=ppt/notesSlides/_rels/notesSlide1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9.xml"/><Relationship Id="rId1" Type="http://schemas.openxmlformats.org/officeDocument/2006/relationships/notesMaster" Target="../notesMasters/notesMaster1.xml"/></Relationships>
</file>

<file path=ppt/notesSlides/_rels/notesSlide1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0.xml"/><Relationship Id="rId1" Type="http://schemas.openxmlformats.org/officeDocument/2006/relationships/notesMaster" Target="../notesMasters/notesMaster1.xml"/></Relationships>
</file>

<file path=ppt/notesSlides/_rels/notesSlide1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1.xml"/><Relationship Id="rId1" Type="http://schemas.openxmlformats.org/officeDocument/2006/relationships/notesMaster" Target="../notesMasters/notesMaster1.xml"/></Relationships>
</file>

<file path=ppt/notesSlides/_rels/notesSlide1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2.xml"/><Relationship Id="rId1" Type="http://schemas.openxmlformats.org/officeDocument/2006/relationships/notesMaster" Target="../notesMasters/notesMaster1.xml"/></Relationships>
</file>

<file path=ppt/notesSlides/_rels/notesSlide1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3.xml"/><Relationship Id="rId1" Type="http://schemas.openxmlformats.org/officeDocument/2006/relationships/notesMaster" Target="../notesMasters/notesMaster1.xml"/></Relationships>
</file>

<file path=ppt/notesSlides/_rels/notesSlide1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4.xml"/><Relationship Id="rId1" Type="http://schemas.openxmlformats.org/officeDocument/2006/relationships/notesMaster" Target="../notesMasters/notesMaster1.xml"/></Relationships>
</file>

<file path=ppt/notesSlides/_rels/notesSlide1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54013" y="604838"/>
            <a:ext cx="5729287" cy="32226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00EF49-7894-4F53-A8DD-F7DB3BFC5032}" type="slidenum">
              <a:rPr lang="de-DE" smtClean="0">
                <a:solidFill>
                  <a:prstClr val="black"/>
                </a:solidFill>
              </a:rPr>
              <a:pPr/>
              <a:t>1</a:t>
            </a:fld>
            <a:endParaRPr lang="de-DE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38567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25B32E8C-E5D6-48EC-A6CD-F0D305A0917E}" type="slidenum">
              <a:rPr lang="de-DE" altLang="de-DE" smtClean="0">
                <a:latin typeface="Times New Roman" panose="02020603050405020304" pitchFamily="18" charset="0"/>
              </a:rPr>
              <a:pPr/>
              <a:t>2</a:t>
            </a:fld>
            <a:endParaRPr lang="de-DE" altLang="de-DE">
              <a:latin typeface="Times New Roman" panose="02020603050405020304" pitchFamily="18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147762259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25B32E8C-E5D6-48EC-A6CD-F0D305A0917E}" type="slidenum">
              <a:rPr lang="de-DE" altLang="de-DE" smtClean="0">
                <a:latin typeface="Times New Roman" panose="02020603050405020304" pitchFamily="18" charset="0"/>
              </a:rPr>
              <a:pPr/>
              <a:t>3</a:t>
            </a:fld>
            <a:endParaRPr lang="de-DE" altLang="de-DE">
              <a:latin typeface="Times New Roman" panose="02020603050405020304" pitchFamily="18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147762259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25B32E8C-E5D6-48EC-A6CD-F0D305A0917E}" type="slidenum">
              <a:rPr lang="de-DE" altLang="de-DE" smtClean="0">
                <a:latin typeface="Times New Roman" panose="02020603050405020304" pitchFamily="18" charset="0"/>
              </a:rPr>
              <a:pPr/>
              <a:t>4</a:t>
            </a:fld>
            <a:endParaRPr lang="de-DE" altLang="de-DE">
              <a:latin typeface="Times New Roman" panose="02020603050405020304" pitchFamily="18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147762259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25B32E8C-E5D6-48EC-A6CD-F0D305A0917E}" type="slidenum">
              <a:rPr lang="de-DE" altLang="de-DE" smtClean="0">
                <a:latin typeface="Times New Roman" panose="02020603050405020304" pitchFamily="18" charset="0"/>
              </a:rPr>
              <a:pPr/>
              <a:t>5</a:t>
            </a:fld>
            <a:endParaRPr lang="de-DE" altLang="de-DE">
              <a:latin typeface="Times New Roman" panose="02020603050405020304" pitchFamily="18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147762259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25B32E8C-E5D6-48EC-A6CD-F0D305A0917E}" type="slidenum">
              <a:rPr lang="de-DE" altLang="de-DE" smtClean="0">
                <a:latin typeface="Times New Roman" panose="02020603050405020304" pitchFamily="18" charset="0"/>
              </a:rPr>
              <a:pPr/>
              <a:t>6</a:t>
            </a:fld>
            <a:endParaRPr lang="de-DE" altLang="de-DE">
              <a:latin typeface="Times New Roman" panose="02020603050405020304" pitchFamily="18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147762259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410C2BBB-03B0-453D-ADD0-47626499C51B}" type="slidenum">
              <a:rPr lang="de-DE" altLang="de-DE" smtClean="0">
                <a:latin typeface="Times New Roman" panose="02020603050405020304" pitchFamily="18" charset="0"/>
              </a:rPr>
              <a:pPr/>
              <a:t>7</a:t>
            </a:fld>
            <a:endParaRPr lang="de-DE" altLang="de-DE">
              <a:latin typeface="Times New Roman" panose="02020603050405020304" pitchFamily="18" charset="0"/>
            </a:endParaRPr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344029787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E8E05AC6-EF02-4ED1-971A-08243446161B}" type="slidenum">
              <a:rPr lang="de-DE" altLang="de-DE" smtClean="0">
                <a:latin typeface="Times New Roman" panose="02020603050405020304" pitchFamily="18" charset="0"/>
              </a:rPr>
              <a:pPr/>
              <a:t>8</a:t>
            </a:fld>
            <a:endParaRPr lang="de-DE" altLang="de-DE">
              <a:latin typeface="Times New Roman" panose="02020603050405020304" pitchFamily="18" charset="0"/>
            </a:endParaRPr>
          </a:p>
        </p:txBody>
      </p:sp>
      <p:sp>
        <p:nvSpPr>
          <p:cNvPr id="21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215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341573823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E8E05AC6-EF02-4ED1-971A-08243446161B}" type="slidenum">
              <a:rPr lang="de-DE" altLang="de-DE" smtClean="0">
                <a:latin typeface="Times New Roman" panose="02020603050405020304" pitchFamily="18" charset="0"/>
              </a:rPr>
              <a:pPr/>
              <a:t>9</a:t>
            </a:fld>
            <a:endParaRPr lang="de-DE" altLang="de-DE">
              <a:latin typeface="Times New Roman" panose="02020603050405020304" pitchFamily="18" charset="0"/>
            </a:endParaRPr>
          </a:p>
        </p:txBody>
      </p:sp>
      <p:sp>
        <p:nvSpPr>
          <p:cNvPr id="21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215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341573823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0C0AF27F-DB59-4306-A723-3CBD52696B07}" type="slidenum">
              <a:rPr lang="de-DE" altLang="de-DE" smtClean="0">
                <a:latin typeface="Times New Roman" panose="02020603050405020304" pitchFamily="18" charset="0"/>
              </a:rPr>
              <a:pPr/>
              <a:t>10</a:t>
            </a:fld>
            <a:endParaRPr lang="de-DE" altLang="de-DE">
              <a:latin typeface="Times New Roman" panose="02020603050405020304" pitchFamily="18" charset="0"/>
            </a:endParaRPr>
          </a:p>
        </p:txBody>
      </p:sp>
      <p:sp>
        <p:nvSpPr>
          <p:cNvPr id="27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242992961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0C0AF27F-DB59-4306-A723-3CBD52696B07}" type="slidenum">
              <a:rPr lang="de-DE" altLang="de-DE" smtClean="0">
                <a:latin typeface="Times New Roman" panose="02020603050405020304" pitchFamily="18" charset="0"/>
              </a:rPr>
              <a:pPr/>
              <a:t>11</a:t>
            </a:fld>
            <a:endParaRPr lang="de-DE" altLang="de-DE">
              <a:latin typeface="Times New Roman" panose="02020603050405020304" pitchFamily="18" charset="0"/>
            </a:endParaRPr>
          </a:p>
        </p:txBody>
      </p:sp>
      <p:sp>
        <p:nvSpPr>
          <p:cNvPr id="27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321397052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0C0AF27F-DB59-4306-A723-3CBD52696B07}" type="slidenum">
              <a:rPr lang="de-DE" altLang="de-DE" smtClean="0">
                <a:latin typeface="Times New Roman" panose="02020603050405020304" pitchFamily="18" charset="0"/>
              </a:rPr>
              <a:pPr/>
              <a:t>12</a:t>
            </a:fld>
            <a:endParaRPr lang="de-DE" altLang="de-DE">
              <a:latin typeface="Times New Roman" panose="02020603050405020304" pitchFamily="18" charset="0"/>
            </a:endParaRPr>
          </a:p>
        </p:txBody>
      </p:sp>
      <p:sp>
        <p:nvSpPr>
          <p:cNvPr id="27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105299240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F50A9934-3075-47AE-A603-283A711D54B0}" type="slidenum">
              <a:rPr lang="de-DE" altLang="de-DE" smtClean="0">
                <a:latin typeface="Times New Roman" panose="02020603050405020304" pitchFamily="18" charset="0"/>
              </a:rPr>
              <a:pPr/>
              <a:t>13</a:t>
            </a:fld>
            <a:endParaRPr lang="de-DE" altLang="de-DE">
              <a:latin typeface="Times New Roman" panose="02020603050405020304" pitchFamily="18" charset="0"/>
            </a:endParaRPr>
          </a:p>
        </p:txBody>
      </p:sp>
      <p:sp>
        <p:nvSpPr>
          <p:cNvPr id="33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304816320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F50A9934-3075-47AE-A603-283A711D54B0}" type="slidenum">
              <a:rPr lang="de-DE" altLang="de-DE" smtClean="0">
                <a:latin typeface="Times New Roman" panose="02020603050405020304" pitchFamily="18" charset="0"/>
              </a:rPr>
              <a:pPr/>
              <a:t>14</a:t>
            </a:fld>
            <a:endParaRPr lang="de-DE" altLang="de-DE">
              <a:latin typeface="Times New Roman" panose="02020603050405020304" pitchFamily="18" charset="0"/>
            </a:endParaRPr>
          </a:p>
        </p:txBody>
      </p:sp>
      <p:sp>
        <p:nvSpPr>
          <p:cNvPr id="33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304816320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F50A9934-3075-47AE-A603-283A711D54B0}" type="slidenum">
              <a:rPr lang="de-DE" altLang="de-DE" smtClean="0">
                <a:latin typeface="Times New Roman" panose="02020603050405020304" pitchFamily="18" charset="0"/>
              </a:rPr>
              <a:pPr/>
              <a:t>15</a:t>
            </a:fld>
            <a:endParaRPr lang="de-DE" altLang="de-DE">
              <a:latin typeface="Times New Roman" panose="02020603050405020304" pitchFamily="18" charset="0"/>
            </a:endParaRPr>
          </a:p>
        </p:txBody>
      </p:sp>
      <p:sp>
        <p:nvSpPr>
          <p:cNvPr id="33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304816320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7EBD5D0A-E453-4344-936F-F786448764F6}" type="slidenum">
              <a:rPr lang="de-DE" altLang="de-DE" smtClean="0">
                <a:latin typeface="Times New Roman" panose="02020603050405020304" pitchFamily="18" charset="0"/>
              </a:rPr>
              <a:pPr/>
              <a:t>16</a:t>
            </a:fld>
            <a:endParaRPr lang="de-DE" altLang="de-DE">
              <a:latin typeface="Times New Roman" panose="02020603050405020304" pitchFamily="18" charset="0"/>
            </a:endParaRPr>
          </a:p>
        </p:txBody>
      </p:sp>
      <p:sp>
        <p:nvSpPr>
          <p:cNvPr id="35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122395043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06763B03-0CC9-44EF-82E9-8F3F257EC1B6}" type="slidenum">
              <a:rPr lang="de-DE" altLang="de-DE" smtClean="0">
                <a:latin typeface="Times New Roman" panose="02020603050405020304" pitchFamily="18" charset="0"/>
              </a:rPr>
              <a:pPr/>
              <a:t>17</a:t>
            </a:fld>
            <a:endParaRPr lang="de-DE" altLang="de-DE">
              <a:latin typeface="Times New Roman" panose="02020603050405020304" pitchFamily="18" charset="0"/>
            </a:endParaRPr>
          </a:p>
        </p:txBody>
      </p:sp>
      <p:sp>
        <p:nvSpPr>
          <p:cNvPr id="37891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1288" y="768350"/>
            <a:ext cx="6821487" cy="3836988"/>
          </a:xfrm>
          <a:ln/>
        </p:spPr>
      </p:sp>
      <p:sp>
        <p:nvSpPr>
          <p:cNvPr id="37892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33374227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6D68A830-52ED-4F45-A9A7-C6A8120E26CB}" type="slidenum">
              <a:rPr lang="de-DE" altLang="de-DE" smtClean="0">
                <a:latin typeface="Times New Roman" panose="02020603050405020304" pitchFamily="18" charset="0"/>
              </a:rPr>
              <a:pPr/>
              <a:t>18</a:t>
            </a:fld>
            <a:endParaRPr lang="de-DE" altLang="de-DE">
              <a:latin typeface="Times New Roman" panose="02020603050405020304" pitchFamily="18" charset="0"/>
            </a:endParaRPr>
          </a:p>
        </p:txBody>
      </p:sp>
      <p:sp>
        <p:nvSpPr>
          <p:cNvPr id="39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1288" y="768350"/>
            <a:ext cx="6821487" cy="3836988"/>
          </a:xfrm>
          <a:ln/>
        </p:spPr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137986081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97C39E58-9123-45B2-944D-1F8110B2C750}" type="slidenum">
              <a:rPr lang="de-DE" altLang="de-DE" smtClean="0">
                <a:latin typeface="Times New Roman" panose="02020603050405020304" pitchFamily="18" charset="0"/>
              </a:rPr>
              <a:pPr/>
              <a:t>19</a:t>
            </a:fld>
            <a:endParaRPr lang="de-DE" altLang="de-DE">
              <a:latin typeface="Times New Roman" panose="02020603050405020304" pitchFamily="18" charset="0"/>
            </a:endParaRPr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1288" y="768350"/>
            <a:ext cx="6821487" cy="3836988"/>
          </a:xfrm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429315910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F362245B-BFA4-4C68-ACC7-FCBC0414B01E}" type="slidenum">
              <a:rPr lang="de-DE" altLang="de-DE" smtClean="0">
                <a:latin typeface="Times New Roman" panose="02020603050405020304" pitchFamily="18" charset="0"/>
              </a:rPr>
              <a:pPr/>
              <a:t>20</a:t>
            </a:fld>
            <a:endParaRPr lang="de-DE" altLang="de-DE">
              <a:latin typeface="Times New Roman" panose="02020603050405020304" pitchFamily="18" charset="0"/>
            </a:endParaRPr>
          </a:p>
        </p:txBody>
      </p:sp>
      <p:sp>
        <p:nvSpPr>
          <p:cNvPr id="46083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46084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285114846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F362245B-BFA4-4C68-ACC7-FCBC0414B01E}" type="slidenum">
              <a:rPr lang="de-DE" altLang="de-DE" smtClean="0">
                <a:latin typeface="Times New Roman" panose="02020603050405020304" pitchFamily="18" charset="0"/>
              </a:rPr>
              <a:pPr/>
              <a:t>21</a:t>
            </a:fld>
            <a:endParaRPr lang="de-DE" altLang="de-DE">
              <a:latin typeface="Times New Roman" panose="02020603050405020304" pitchFamily="18" charset="0"/>
            </a:endParaRPr>
          </a:p>
        </p:txBody>
      </p:sp>
      <p:sp>
        <p:nvSpPr>
          <p:cNvPr id="46083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46084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285114846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9932C5BF-EBDE-456F-94BC-AD1B39D9BD75}" type="slidenum">
              <a:rPr lang="de-DE" altLang="de-DE" smtClean="0">
                <a:latin typeface="Times New Roman" panose="02020603050405020304" pitchFamily="18" charset="0"/>
              </a:rPr>
              <a:pPr/>
              <a:t>22</a:t>
            </a:fld>
            <a:endParaRPr lang="de-DE" altLang="de-DE">
              <a:latin typeface="Times New Roman" panose="02020603050405020304" pitchFamily="18" charset="0"/>
            </a:endParaRPr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169653233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CF52271F-A8B7-445C-8F1E-C8501FB2D3AA}" type="slidenum">
              <a:rPr lang="de-DE" altLang="de-DE" smtClean="0">
                <a:latin typeface="Times New Roman" panose="02020603050405020304" pitchFamily="18" charset="0"/>
              </a:rPr>
              <a:pPr/>
              <a:t>23</a:t>
            </a:fld>
            <a:endParaRPr lang="de-DE" altLang="de-DE">
              <a:latin typeface="Times New Roman" panose="02020603050405020304" pitchFamily="18" charset="0"/>
            </a:endParaRPr>
          </a:p>
        </p:txBody>
      </p:sp>
      <p:sp>
        <p:nvSpPr>
          <p:cNvPr id="54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542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399468682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CF52271F-A8B7-445C-8F1E-C8501FB2D3AA}" type="slidenum">
              <a:rPr lang="de-DE" altLang="de-DE" smtClean="0">
                <a:latin typeface="Times New Roman" panose="02020603050405020304" pitchFamily="18" charset="0"/>
              </a:rPr>
              <a:pPr/>
              <a:t>24</a:t>
            </a:fld>
            <a:endParaRPr lang="de-DE" altLang="de-DE">
              <a:latin typeface="Times New Roman" panose="02020603050405020304" pitchFamily="18" charset="0"/>
            </a:endParaRPr>
          </a:p>
        </p:txBody>
      </p:sp>
      <p:sp>
        <p:nvSpPr>
          <p:cNvPr id="54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542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399468682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CF52271F-A8B7-445C-8F1E-C8501FB2D3AA}" type="slidenum">
              <a:rPr lang="de-DE" altLang="de-DE" smtClean="0">
                <a:latin typeface="Times New Roman" panose="02020603050405020304" pitchFamily="18" charset="0"/>
              </a:rPr>
              <a:pPr/>
              <a:t>25</a:t>
            </a:fld>
            <a:endParaRPr lang="de-DE" altLang="de-DE">
              <a:latin typeface="Times New Roman" panose="02020603050405020304" pitchFamily="18" charset="0"/>
            </a:endParaRPr>
          </a:p>
        </p:txBody>
      </p:sp>
      <p:sp>
        <p:nvSpPr>
          <p:cNvPr id="54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542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399468682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40FE2407-1B96-4DEC-9EA7-883234BDA6CA}" type="slidenum">
              <a:rPr lang="de-DE" altLang="de-DE" smtClean="0">
                <a:latin typeface="Times New Roman" panose="02020603050405020304" pitchFamily="18" charset="0"/>
              </a:rPr>
              <a:pPr/>
              <a:t>26</a:t>
            </a:fld>
            <a:endParaRPr lang="de-DE" altLang="de-DE">
              <a:latin typeface="Times New Roman" panose="02020603050405020304" pitchFamily="18" charset="0"/>
            </a:endParaRPr>
          </a:p>
        </p:txBody>
      </p:sp>
      <p:sp>
        <p:nvSpPr>
          <p:cNvPr id="56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563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356309085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F7B24BE1-C81D-44FC-9C15-54C2027E33C4}" type="slidenum">
              <a:rPr lang="de-DE" altLang="de-DE" smtClean="0">
                <a:latin typeface="Times New Roman" panose="02020603050405020304" pitchFamily="18" charset="0"/>
              </a:rPr>
              <a:pPr/>
              <a:t>27</a:t>
            </a:fld>
            <a:endParaRPr lang="de-DE" altLang="de-DE">
              <a:latin typeface="Times New Roman" panose="02020603050405020304" pitchFamily="18" charset="0"/>
            </a:endParaRPr>
          </a:p>
        </p:txBody>
      </p:sp>
      <p:sp>
        <p:nvSpPr>
          <p:cNvPr id="58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583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446475706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D1534918-F34B-4097-AB91-E3AB9D6D4412}" type="slidenum">
              <a:rPr lang="de-DE" altLang="de-DE" smtClean="0">
                <a:latin typeface="Times New Roman" panose="02020603050405020304" pitchFamily="18" charset="0"/>
              </a:rPr>
              <a:pPr/>
              <a:t>28</a:t>
            </a:fld>
            <a:endParaRPr lang="de-DE" altLang="de-DE">
              <a:latin typeface="Times New Roman" panose="02020603050405020304" pitchFamily="18" charset="0"/>
            </a:endParaRPr>
          </a:p>
        </p:txBody>
      </p:sp>
      <p:sp>
        <p:nvSpPr>
          <p:cNvPr id="60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604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315357201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5FE3DF7B-B994-4F66-9658-0E3AD71038F7}" type="slidenum">
              <a:rPr lang="de-DE" altLang="de-DE" smtClean="0">
                <a:latin typeface="Times New Roman" panose="02020603050405020304" pitchFamily="18" charset="0"/>
              </a:rPr>
              <a:pPr/>
              <a:t>29</a:t>
            </a:fld>
            <a:endParaRPr lang="de-DE" altLang="de-DE">
              <a:latin typeface="Times New Roman" panose="02020603050405020304" pitchFamily="18" charset="0"/>
            </a:endParaRPr>
          </a:p>
        </p:txBody>
      </p:sp>
      <p:sp>
        <p:nvSpPr>
          <p:cNvPr id="62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624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1844109782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E63BDF17-E6D2-4F25-9A1E-7ADC9E15780F}" type="slidenum">
              <a:rPr lang="de-DE" altLang="de-DE" smtClean="0">
                <a:latin typeface="Times New Roman" panose="02020603050405020304" pitchFamily="18" charset="0"/>
              </a:rPr>
              <a:pPr/>
              <a:t>30</a:t>
            </a:fld>
            <a:endParaRPr lang="de-DE" altLang="de-DE">
              <a:latin typeface="Times New Roman" panose="02020603050405020304" pitchFamily="18" charset="0"/>
            </a:endParaRPr>
          </a:p>
        </p:txBody>
      </p:sp>
      <p:sp>
        <p:nvSpPr>
          <p:cNvPr id="645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645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23079426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958B0981-3033-4C79-9437-16FCB08BBABA}" type="slidenum">
              <a:rPr lang="de-DE" altLang="de-DE" smtClean="0">
                <a:latin typeface="Times New Roman" panose="02020603050405020304" pitchFamily="18" charset="0"/>
              </a:rPr>
              <a:pPr/>
              <a:t>31</a:t>
            </a:fld>
            <a:endParaRPr lang="de-DE" altLang="de-DE">
              <a:latin typeface="Times New Roman" panose="02020603050405020304" pitchFamily="18" charset="0"/>
            </a:endParaRPr>
          </a:p>
        </p:txBody>
      </p:sp>
      <p:sp>
        <p:nvSpPr>
          <p:cNvPr id="66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665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58149475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5EB0AF52-B143-4E0C-AC41-DEC452ECA6ED}" type="slidenum">
              <a:rPr lang="de-DE" altLang="de-DE" smtClean="0">
                <a:latin typeface="Times New Roman" panose="02020603050405020304" pitchFamily="18" charset="0"/>
              </a:rPr>
              <a:pPr/>
              <a:t>32</a:t>
            </a:fld>
            <a:endParaRPr lang="de-DE" altLang="de-DE">
              <a:latin typeface="Times New Roman" panose="02020603050405020304" pitchFamily="18" charset="0"/>
            </a:endParaRPr>
          </a:p>
        </p:txBody>
      </p:sp>
      <p:sp>
        <p:nvSpPr>
          <p:cNvPr id="686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686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2928079118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C617D530-D1D8-4AB5-B6AD-E4CBF983A904}" type="slidenum">
              <a:rPr lang="de-DE" altLang="de-DE" smtClean="0">
                <a:latin typeface="Times New Roman" panose="02020603050405020304" pitchFamily="18" charset="0"/>
              </a:rPr>
              <a:pPr/>
              <a:t>33</a:t>
            </a:fld>
            <a:endParaRPr lang="de-DE" altLang="de-DE">
              <a:latin typeface="Times New Roman" panose="02020603050405020304" pitchFamily="18" charset="0"/>
            </a:endParaRPr>
          </a:p>
        </p:txBody>
      </p:sp>
      <p:sp>
        <p:nvSpPr>
          <p:cNvPr id="706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706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2391749742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407303F9-A8E9-4EE7-AFFE-451F61FE87F2}" type="slidenum">
              <a:rPr lang="de-DE" altLang="de-DE" smtClean="0">
                <a:latin typeface="Times New Roman" panose="02020603050405020304" pitchFamily="18" charset="0"/>
              </a:rPr>
              <a:pPr/>
              <a:t>34</a:t>
            </a:fld>
            <a:endParaRPr lang="de-DE" altLang="de-DE">
              <a:latin typeface="Times New Roman" panose="02020603050405020304" pitchFamily="18" charset="0"/>
            </a:endParaRPr>
          </a:p>
        </p:txBody>
      </p:sp>
      <p:sp>
        <p:nvSpPr>
          <p:cNvPr id="727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727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3381060879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DD4DA824-5041-478D-BB41-946D20129F83}" type="slidenum">
              <a:rPr lang="de-DE" altLang="de-DE" smtClean="0">
                <a:latin typeface="Times New Roman" panose="02020603050405020304" pitchFamily="18" charset="0"/>
              </a:rPr>
              <a:pPr/>
              <a:t>35</a:t>
            </a:fld>
            <a:endParaRPr lang="de-DE" altLang="de-DE">
              <a:latin typeface="Times New Roman" panose="02020603050405020304" pitchFamily="18" charset="0"/>
            </a:endParaRPr>
          </a:p>
        </p:txBody>
      </p:sp>
      <p:sp>
        <p:nvSpPr>
          <p:cNvPr id="74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747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631970494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73F03938-29B6-442F-B603-8AAEB039A53E}" type="slidenum">
              <a:rPr lang="de-DE" altLang="de-DE" smtClean="0">
                <a:latin typeface="Times New Roman" panose="02020603050405020304" pitchFamily="18" charset="0"/>
              </a:rPr>
              <a:pPr/>
              <a:t>36</a:t>
            </a:fld>
            <a:endParaRPr lang="de-DE" altLang="de-DE">
              <a:latin typeface="Times New Roman" panose="02020603050405020304" pitchFamily="18" charset="0"/>
            </a:endParaRPr>
          </a:p>
        </p:txBody>
      </p:sp>
      <p:sp>
        <p:nvSpPr>
          <p:cNvPr id="768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768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121970633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DC670ACE-183E-447C-91F1-0EEA71585B39}" type="slidenum">
              <a:rPr lang="de-DE" altLang="de-DE" smtClean="0">
                <a:latin typeface="Times New Roman" panose="02020603050405020304" pitchFamily="18" charset="0"/>
              </a:rPr>
              <a:pPr/>
              <a:t>37</a:t>
            </a:fld>
            <a:endParaRPr lang="de-DE" altLang="de-DE">
              <a:latin typeface="Times New Roman" panose="02020603050405020304" pitchFamily="18" charset="0"/>
            </a:endParaRPr>
          </a:p>
        </p:txBody>
      </p:sp>
      <p:sp>
        <p:nvSpPr>
          <p:cNvPr id="788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788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2776938103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5D0DA30D-849F-4BB5-B864-D9AE375292CE}" type="slidenum">
              <a:rPr lang="de-DE" altLang="de-DE" smtClean="0">
                <a:latin typeface="Times New Roman" panose="02020603050405020304" pitchFamily="18" charset="0"/>
              </a:rPr>
              <a:pPr/>
              <a:t>38</a:t>
            </a:fld>
            <a:endParaRPr lang="de-DE" altLang="de-DE">
              <a:latin typeface="Times New Roman" panose="02020603050405020304" pitchFamily="18" charset="0"/>
            </a:endParaRPr>
          </a:p>
        </p:txBody>
      </p:sp>
      <p:sp>
        <p:nvSpPr>
          <p:cNvPr id="808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809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2463691744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F25569BB-A652-49CA-9BE8-065758C1B461}" type="slidenum">
              <a:rPr lang="de-DE" altLang="de-DE" smtClean="0">
                <a:latin typeface="Times New Roman" panose="02020603050405020304" pitchFamily="18" charset="0"/>
              </a:rPr>
              <a:pPr/>
              <a:t>39</a:t>
            </a:fld>
            <a:endParaRPr lang="de-DE" altLang="de-DE">
              <a:latin typeface="Times New Roman" panose="02020603050405020304" pitchFamily="18" charset="0"/>
            </a:endParaRPr>
          </a:p>
        </p:txBody>
      </p:sp>
      <p:sp>
        <p:nvSpPr>
          <p:cNvPr id="829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829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16380448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97A8B0EF-B9DB-4C01-BA15-F74DFAF7F40A}" type="slidenum">
              <a:rPr lang="de-DE" altLang="de-DE" smtClean="0">
                <a:latin typeface="Times New Roman" panose="02020603050405020304" pitchFamily="18" charset="0"/>
              </a:rPr>
              <a:pPr/>
              <a:t>40</a:t>
            </a:fld>
            <a:endParaRPr lang="de-DE" altLang="de-DE">
              <a:latin typeface="Times New Roman" panose="02020603050405020304" pitchFamily="18" charset="0"/>
            </a:endParaRPr>
          </a:p>
        </p:txBody>
      </p:sp>
      <p:sp>
        <p:nvSpPr>
          <p:cNvPr id="849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849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2276995374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3091E005-54F5-4857-844A-C756D66EC250}" type="slidenum">
              <a:rPr lang="de-DE" altLang="de-DE" smtClean="0">
                <a:latin typeface="Times New Roman" panose="02020603050405020304" pitchFamily="18" charset="0"/>
              </a:rPr>
              <a:pPr/>
              <a:t>41</a:t>
            </a:fld>
            <a:endParaRPr lang="de-DE" altLang="de-DE">
              <a:latin typeface="Times New Roman" panose="02020603050405020304" pitchFamily="18" charset="0"/>
            </a:endParaRPr>
          </a:p>
        </p:txBody>
      </p:sp>
      <p:sp>
        <p:nvSpPr>
          <p:cNvPr id="870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870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937094459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1E9ECBA1-210D-4916-A7D9-A653AE072677}" type="slidenum">
              <a:rPr lang="de-DE" altLang="de-DE" smtClean="0">
                <a:latin typeface="Times New Roman" panose="02020603050405020304" pitchFamily="18" charset="0"/>
              </a:rPr>
              <a:pPr/>
              <a:t>42</a:t>
            </a:fld>
            <a:endParaRPr lang="de-DE" altLang="de-DE">
              <a:latin typeface="Times New Roman" panose="02020603050405020304" pitchFamily="18" charset="0"/>
            </a:endParaRPr>
          </a:p>
        </p:txBody>
      </p:sp>
      <p:sp>
        <p:nvSpPr>
          <p:cNvPr id="890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890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2271691019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435D116B-761D-483A-B252-31647CE09692}" type="slidenum">
              <a:rPr lang="de-DE" altLang="de-DE" smtClean="0">
                <a:latin typeface="Times New Roman" panose="02020603050405020304" pitchFamily="18" charset="0"/>
              </a:rPr>
              <a:pPr/>
              <a:t>43</a:t>
            </a:fld>
            <a:endParaRPr lang="de-DE" altLang="de-DE">
              <a:latin typeface="Times New Roman" panose="02020603050405020304" pitchFamily="18" charset="0"/>
            </a:endParaRPr>
          </a:p>
        </p:txBody>
      </p:sp>
      <p:sp>
        <p:nvSpPr>
          <p:cNvPr id="911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911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2961473916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4F3949E4-B96E-4610-9D2E-26A5C6F295C3}" type="slidenum">
              <a:rPr lang="de-DE" altLang="de-DE" smtClean="0">
                <a:latin typeface="Times New Roman" panose="02020603050405020304" pitchFamily="18" charset="0"/>
              </a:rPr>
              <a:pPr/>
              <a:t>44</a:t>
            </a:fld>
            <a:endParaRPr lang="de-DE" altLang="de-DE">
              <a:latin typeface="Times New Roman" panose="02020603050405020304" pitchFamily="18" charset="0"/>
            </a:endParaRPr>
          </a:p>
        </p:txBody>
      </p:sp>
      <p:sp>
        <p:nvSpPr>
          <p:cNvPr id="931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931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2054888033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73F03938-29B6-442F-B603-8AAEB039A53E}" type="slidenum">
              <a:rPr lang="de-DE" altLang="de-DE" smtClean="0">
                <a:latin typeface="Times New Roman" panose="02020603050405020304" pitchFamily="18" charset="0"/>
              </a:rPr>
              <a:pPr/>
              <a:t>45</a:t>
            </a:fld>
            <a:endParaRPr lang="de-DE" altLang="de-DE">
              <a:latin typeface="Times New Roman" panose="02020603050405020304" pitchFamily="18" charset="0"/>
            </a:endParaRPr>
          </a:p>
        </p:txBody>
      </p:sp>
      <p:sp>
        <p:nvSpPr>
          <p:cNvPr id="768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768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121970633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DC670ACE-183E-447C-91F1-0EEA71585B39}" type="slidenum">
              <a:rPr lang="de-DE" altLang="de-DE" smtClean="0">
                <a:latin typeface="Times New Roman" panose="02020603050405020304" pitchFamily="18" charset="0"/>
              </a:rPr>
              <a:pPr/>
              <a:t>46</a:t>
            </a:fld>
            <a:endParaRPr lang="de-DE" altLang="de-DE">
              <a:latin typeface="Times New Roman" panose="02020603050405020304" pitchFamily="18" charset="0"/>
            </a:endParaRPr>
          </a:p>
        </p:txBody>
      </p:sp>
      <p:sp>
        <p:nvSpPr>
          <p:cNvPr id="788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788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2776938103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5D0DA30D-849F-4BB5-B864-D9AE375292CE}" type="slidenum">
              <a:rPr lang="de-DE" altLang="de-DE" smtClean="0">
                <a:latin typeface="Times New Roman" panose="02020603050405020304" pitchFamily="18" charset="0"/>
              </a:rPr>
              <a:pPr/>
              <a:t>47</a:t>
            </a:fld>
            <a:endParaRPr lang="de-DE" altLang="de-DE">
              <a:latin typeface="Times New Roman" panose="02020603050405020304" pitchFamily="18" charset="0"/>
            </a:endParaRPr>
          </a:p>
        </p:txBody>
      </p:sp>
      <p:sp>
        <p:nvSpPr>
          <p:cNvPr id="808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809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2463691744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F25569BB-A652-49CA-9BE8-065758C1B461}" type="slidenum">
              <a:rPr lang="de-DE" altLang="de-DE" smtClean="0">
                <a:latin typeface="Times New Roman" panose="02020603050405020304" pitchFamily="18" charset="0"/>
              </a:rPr>
              <a:pPr/>
              <a:t>48</a:t>
            </a:fld>
            <a:endParaRPr lang="de-DE" altLang="de-DE">
              <a:latin typeface="Times New Roman" panose="02020603050405020304" pitchFamily="18" charset="0"/>
            </a:endParaRPr>
          </a:p>
        </p:txBody>
      </p:sp>
      <p:sp>
        <p:nvSpPr>
          <p:cNvPr id="829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829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16380448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97A8B0EF-B9DB-4C01-BA15-F74DFAF7F40A}" type="slidenum">
              <a:rPr lang="de-DE" altLang="de-DE" smtClean="0">
                <a:latin typeface="Times New Roman" panose="02020603050405020304" pitchFamily="18" charset="0"/>
              </a:rPr>
              <a:pPr/>
              <a:t>49</a:t>
            </a:fld>
            <a:endParaRPr lang="de-DE" altLang="de-DE">
              <a:latin typeface="Times New Roman" panose="02020603050405020304" pitchFamily="18" charset="0"/>
            </a:endParaRPr>
          </a:p>
        </p:txBody>
      </p:sp>
      <p:sp>
        <p:nvSpPr>
          <p:cNvPr id="849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849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2276995374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3091E005-54F5-4857-844A-C756D66EC250}" type="slidenum">
              <a:rPr lang="de-DE" altLang="de-DE" smtClean="0">
                <a:latin typeface="Times New Roman" panose="02020603050405020304" pitchFamily="18" charset="0"/>
              </a:rPr>
              <a:pPr/>
              <a:t>50</a:t>
            </a:fld>
            <a:endParaRPr lang="de-DE" altLang="de-DE">
              <a:latin typeface="Times New Roman" panose="02020603050405020304" pitchFamily="18" charset="0"/>
            </a:endParaRPr>
          </a:p>
        </p:txBody>
      </p:sp>
      <p:sp>
        <p:nvSpPr>
          <p:cNvPr id="870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870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937094459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1E9ECBA1-210D-4916-A7D9-A653AE072677}" type="slidenum">
              <a:rPr lang="de-DE" altLang="de-DE" smtClean="0">
                <a:latin typeface="Times New Roman" panose="02020603050405020304" pitchFamily="18" charset="0"/>
              </a:rPr>
              <a:pPr/>
              <a:t>51</a:t>
            </a:fld>
            <a:endParaRPr lang="de-DE" altLang="de-DE">
              <a:latin typeface="Times New Roman" panose="02020603050405020304" pitchFamily="18" charset="0"/>
            </a:endParaRPr>
          </a:p>
        </p:txBody>
      </p:sp>
      <p:sp>
        <p:nvSpPr>
          <p:cNvPr id="890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890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2271691019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435D116B-761D-483A-B252-31647CE09692}" type="slidenum">
              <a:rPr lang="de-DE" altLang="de-DE" smtClean="0">
                <a:latin typeface="Times New Roman" panose="02020603050405020304" pitchFamily="18" charset="0"/>
              </a:rPr>
              <a:pPr/>
              <a:t>52</a:t>
            </a:fld>
            <a:endParaRPr lang="de-DE" altLang="de-DE">
              <a:latin typeface="Times New Roman" panose="02020603050405020304" pitchFamily="18" charset="0"/>
            </a:endParaRPr>
          </a:p>
        </p:txBody>
      </p:sp>
      <p:sp>
        <p:nvSpPr>
          <p:cNvPr id="911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911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2961473916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4F3949E4-B96E-4610-9D2E-26A5C6F295C3}" type="slidenum">
              <a:rPr lang="de-DE" altLang="de-DE" smtClean="0">
                <a:latin typeface="Times New Roman" panose="02020603050405020304" pitchFamily="18" charset="0"/>
              </a:rPr>
              <a:pPr/>
              <a:t>53</a:t>
            </a:fld>
            <a:endParaRPr lang="de-DE" altLang="de-DE">
              <a:latin typeface="Times New Roman" panose="02020603050405020304" pitchFamily="18" charset="0"/>
            </a:endParaRPr>
          </a:p>
        </p:txBody>
      </p:sp>
      <p:sp>
        <p:nvSpPr>
          <p:cNvPr id="931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931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2054888033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B8B2A8C3-1FF4-4E93-84FB-2F0FF75571D7}" type="slidenum">
              <a:rPr lang="de-DE" altLang="de-DE" smtClean="0">
                <a:latin typeface="Times New Roman" panose="02020603050405020304" pitchFamily="18" charset="0"/>
              </a:rPr>
              <a:pPr/>
              <a:t>54</a:t>
            </a:fld>
            <a:endParaRPr lang="de-DE" altLang="de-DE">
              <a:latin typeface="Times New Roman" panose="02020603050405020304" pitchFamily="18" charset="0"/>
            </a:endParaRPr>
          </a:p>
        </p:txBody>
      </p:sp>
      <p:sp>
        <p:nvSpPr>
          <p:cNvPr id="952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952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2029005208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9336A96E-384A-4001-85EB-9131F35393D3}" type="slidenum">
              <a:rPr lang="de-DE" altLang="de-DE" smtClean="0">
                <a:latin typeface="Times New Roman" panose="02020603050405020304" pitchFamily="18" charset="0"/>
              </a:rPr>
              <a:pPr/>
              <a:t>55</a:t>
            </a:fld>
            <a:endParaRPr lang="de-DE" altLang="de-DE">
              <a:latin typeface="Times New Roman" panose="02020603050405020304" pitchFamily="18" charset="0"/>
            </a:endParaRPr>
          </a:p>
        </p:txBody>
      </p:sp>
      <p:sp>
        <p:nvSpPr>
          <p:cNvPr id="972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972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3435338671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DD59CEC4-BCA0-404F-B027-A4A10FE57FA8}" type="slidenum">
              <a:rPr lang="de-DE" altLang="de-DE" smtClean="0">
                <a:latin typeface="Times New Roman" panose="02020603050405020304" pitchFamily="18" charset="0"/>
              </a:rPr>
              <a:pPr/>
              <a:t>56</a:t>
            </a:fld>
            <a:endParaRPr lang="de-DE" altLang="de-DE">
              <a:latin typeface="Times New Roman" panose="02020603050405020304" pitchFamily="18" charset="0"/>
            </a:endParaRPr>
          </a:p>
        </p:txBody>
      </p:sp>
      <p:sp>
        <p:nvSpPr>
          <p:cNvPr id="993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993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3413224132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759E9ECA-B2A4-43DB-AB15-5D4A601E85A7}" type="slidenum">
              <a:rPr lang="de-DE" altLang="de-DE" smtClean="0">
                <a:latin typeface="Times New Roman" panose="02020603050405020304" pitchFamily="18" charset="0"/>
              </a:rPr>
              <a:pPr/>
              <a:t>57</a:t>
            </a:fld>
            <a:endParaRPr lang="de-DE" altLang="de-DE">
              <a:latin typeface="Times New Roman" panose="02020603050405020304" pitchFamily="18" charset="0"/>
            </a:endParaRPr>
          </a:p>
        </p:txBody>
      </p:sp>
      <p:sp>
        <p:nvSpPr>
          <p:cNvPr id="1013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1013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709388252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E4160393-DA9D-49E0-A87B-840C39BBE0F5}" type="slidenum">
              <a:rPr lang="de-DE" altLang="de-DE" smtClean="0">
                <a:latin typeface="Times New Roman" panose="02020603050405020304" pitchFamily="18" charset="0"/>
              </a:rPr>
              <a:pPr/>
              <a:t>58</a:t>
            </a:fld>
            <a:endParaRPr lang="de-DE" altLang="de-DE">
              <a:latin typeface="Times New Roman" panose="02020603050405020304" pitchFamily="18" charset="0"/>
            </a:endParaRPr>
          </a:p>
        </p:txBody>
      </p:sp>
      <p:sp>
        <p:nvSpPr>
          <p:cNvPr id="1034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1034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2783084426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19F38B27-6819-4488-B0FC-E64B74805B71}" type="slidenum">
              <a:rPr lang="de-DE" altLang="de-DE" smtClean="0">
                <a:latin typeface="Times New Roman" panose="02020603050405020304" pitchFamily="18" charset="0"/>
              </a:rPr>
              <a:pPr/>
              <a:t>59</a:t>
            </a:fld>
            <a:endParaRPr lang="de-DE" altLang="de-DE">
              <a:latin typeface="Times New Roman" panose="02020603050405020304" pitchFamily="18" charset="0"/>
            </a:endParaRPr>
          </a:p>
        </p:txBody>
      </p:sp>
      <p:sp>
        <p:nvSpPr>
          <p:cNvPr id="1054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1054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3058161851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EADBD314-3844-464E-B0CF-8600F27C4F82}" type="slidenum">
              <a:rPr lang="de-DE" altLang="de-DE" smtClean="0">
                <a:latin typeface="Times New Roman" panose="02020603050405020304" pitchFamily="18" charset="0"/>
              </a:rPr>
              <a:pPr/>
              <a:t>60</a:t>
            </a:fld>
            <a:endParaRPr lang="de-DE" altLang="de-DE">
              <a:latin typeface="Times New Roman" panose="02020603050405020304" pitchFamily="18" charset="0"/>
            </a:endParaRPr>
          </a:p>
        </p:txBody>
      </p:sp>
      <p:sp>
        <p:nvSpPr>
          <p:cNvPr id="1075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1075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4059942801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2BCE1C38-DB82-4C69-B69C-7B2933F5AD39}" type="slidenum">
              <a:rPr lang="de-DE" altLang="de-DE" smtClean="0">
                <a:latin typeface="Times New Roman" panose="02020603050405020304" pitchFamily="18" charset="0"/>
              </a:rPr>
              <a:pPr/>
              <a:t>61</a:t>
            </a:fld>
            <a:endParaRPr lang="de-DE" altLang="de-DE">
              <a:latin typeface="Times New Roman" panose="02020603050405020304" pitchFamily="18" charset="0"/>
            </a:endParaRPr>
          </a:p>
        </p:txBody>
      </p:sp>
      <p:sp>
        <p:nvSpPr>
          <p:cNvPr id="1095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1095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440360778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9B669CF9-4FDC-4D59-ABEA-D1C69E80A499}" type="slidenum">
              <a:rPr lang="de-DE" altLang="de-DE" smtClean="0">
                <a:latin typeface="Times New Roman" panose="02020603050405020304" pitchFamily="18" charset="0"/>
              </a:rPr>
              <a:pPr/>
              <a:t>62</a:t>
            </a:fld>
            <a:endParaRPr lang="de-DE" altLang="de-DE">
              <a:latin typeface="Times New Roman" panose="02020603050405020304" pitchFamily="18" charset="0"/>
            </a:endParaRPr>
          </a:p>
        </p:txBody>
      </p:sp>
      <p:sp>
        <p:nvSpPr>
          <p:cNvPr id="1116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1116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2616506756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EE4860F7-8350-414B-93E2-2505F7A5548A}" type="slidenum">
              <a:rPr lang="de-DE" altLang="de-DE" smtClean="0">
                <a:latin typeface="Times New Roman" panose="02020603050405020304" pitchFamily="18" charset="0"/>
              </a:rPr>
              <a:pPr/>
              <a:t>63</a:t>
            </a:fld>
            <a:endParaRPr lang="de-DE" altLang="de-DE">
              <a:latin typeface="Times New Roman" panose="02020603050405020304" pitchFamily="18" charset="0"/>
            </a:endParaRPr>
          </a:p>
        </p:txBody>
      </p:sp>
      <p:sp>
        <p:nvSpPr>
          <p:cNvPr id="1136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1136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2600071391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42E03B13-374B-4290-B968-FAA2A39FE785}" type="slidenum">
              <a:rPr lang="de-DE" altLang="de-DE" smtClean="0">
                <a:latin typeface="Times New Roman" panose="02020603050405020304" pitchFamily="18" charset="0"/>
              </a:rPr>
              <a:pPr/>
              <a:t>64</a:t>
            </a:fld>
            <a:endParaRPr lang="de-DE" altLang="de-DE">
              <a:latin typeface="Times New Roman" panose="02020603050405020304" pitchFamily="18" charset="0"/>
            </a:endParaRPr>
          </a:p>
        </p:txBody>
      </p:sp>
      <p:sp>
        <p:nvSpPr>
          <p:cNvPr id="1157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1157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788203262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515ED6EA-5E2B-40D1-B385-CD97C40AEA0D}" type="slidenum">
              <a:rPr lang="de-DE" altLang="de-DE" smtClean="0">
                <a:latin typeface="Times New Roman" panose="02020603050405020304" pitchFamily="18" charset="0"/>
              </a:rPr>
              <a:pPr/>
              <a:t>65</a:t>
            </a:fld>
            <a:endParaRPr lang="de-DE" altLang="de-DE">
              <a:latin typeface="Times New Roman" panose="02020603050405020304" pitchFamily="18" charset="0"/>
            </a:endParaRPr>
          </a:p>
        </p:txBody>
      </p:sp>
      <p:sp>
        <p:nvSpPr>
          <p:cNvPr id="1177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1177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2365585785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90350BD4-D56C-4B18-A611-787DF273A59A}" type="slidenum">
              <a:rPr lang="de-DE" altLang="de-DE" smtClean="0">
                <a:latin typeface="Times New Roman" panose="02020603050405020304" pitchFamily="18" charset="0"/>
              </a:rPr>
              <a:pPr/>
              <a:t>66</a:t>
            </a:fld>
            <a:endParaRPr lang="de-DE" altLang="de-DE">
              <a:latin typeface="Times New Roman" panose="02020603050405020304" pitchFamily="18" charset="0"/>
            </a:endParaRPr>
          </a:p>
        </p:txBody>
      </p:sp>
      <p:sp>
        <p:nvSpPr>
          <p:cNvPr id="1198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1198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2847102040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32FAD1CF-3CD2-452E-B073-2E74C43DC6BC}" type="slidenum">
              <a:rPr lang="de-DE" altLang="de-DE" smtClean="0">
                <a:latin typeface="Times New Roman" panose="02020603050405020304" pitchFamily="18" charset="0"/>
              </a:rPr>
              <a:pPr/>
              <a:t>67</a:t>
            </a:fld>
            <a:endParaRPr lang="de-DE" altLang="de-DE">
              <a:latin typeface="Times New Roman" panose="02020603050405020304" pitchFamily="18" charset="0"/>
            </a:endParaRPr>
          </a:p>
        </p:txBody>
      </p:sp>
      <p:sp>
        <p:nvSpPr>
          <p:cNvPr id="1218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1218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2252843078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9D5EBCED-B062-4D32-A040-764826A39D34}" type="slidenum">
              <a:rPr lang="de-DE" altLang="de-DE" smtClean="0">
                <a:latin typeface="Times New Roman" panose="02020603050405020304" pitchFamily="18" charset="0"/>
              </a:rPr>
              <a:pPr/>
              <a:t>68</a:t>
            </a:fld>
            <a:endParaRPr lang="de-DE" altLang="de-DE">
              <a:latin typeface="Times New Roman" panose="02020603050405020304" pitchFamily="18" charset="0"/>
            </a:endParaRPr>
          </a:p>
        </p:txBody>
      </p:sp>
      <p:sp>
        <p:nvSpPr>
          <p:cNvPr id="1239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1239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960806352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F651ABC0-D323-48AB-BA36-B0395014BCA7}" type="slidenum">
              <a:rPr lang="de-DE" altLang="de-DE" smtClean="0">
                <a:latin typeface="Times New Roman" panose="02020603050405020304" pitchFamily="18" charset="0"/>
              </a:rPr>
              <a:pPr/>
              <a:t>69</a:t>
            </a:fld>
            <a:endParaRPr lang="de-DE" altLang="de-DE">
              <a:latin typeface="Times New Roman" panose="02020603050405020304" pitchFamily="18" charset="0"/>
            </a:endParaRPr>
          </a:p>
        </p:txBody>
      </p:sp>
      <p:sp>
        <p:nvSpPr>
          <p:cNvPr id="1259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1259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2012617941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2FDE3E39-D3CA-4FA6-B62A-9A28A854A349}" type="slidenum">
              <a:rPr lang="de-DE" altLang="de-DE" smtClean="0">
                <a:latin typeface="Times New Roman" panose="02020603050405020304" pitchFamily="18" charset="0"/>
              </a:rPr>
              <a:pPr/>
              <a:t>70</a:t>
            </a:fld>
            <a:endParaRPr lang="de-DE" altLang="de-DE">
              <a:latin typeface="Times New Roman" panose="02020603050405020304" pitchFamily="18" charset="0"/>
            </a:endParaRPr>
          </a:p>
        </p:txBody>
      </p:sp>
      <p:sp>
        <p:nvSpPr>
          <p:cNvPr id="1280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1280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761568555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00EF49-7894-4F53-A8DD-F7DB3BFC5032}" type="slidenum">
              <a:rPr lang="de-DE" smtClean="0">
                <a:solidFill>
                  <a:prstClr val="black"/>
                </a:solidFill>
              </a:rPr>
              <a:pPr/>
              <a:t>71</a:t>
            </a:fld>
            <a:endParaRPr lang="de-DE" dirty="0">
              <a:solidFill>
                <a:prstClr val="black"/>
              </a:solidFill>
            </a:endParaRPr>
          </a:p>
        </p:txBody>
      </p:sp>
      <p:sp>
        <p:nvSpPr>
          <p:cNvPr id="6" name="Folienbildplatzhalter 5"/>
          <p:cNvSpPr>
            <a:spLocks noGrp="1" noRot="1" noChangeAspect="1"/>
          </p:cNvSpPr>
          <p:nvPr>
            <p:ph type="sldImg"/>
          </p:nvPr>
        </p:nvSpPr>
        <p:spPr>
          <a:xfrm>
            <a:off x="354013" y="604838"/>
            <a:ext cx="5729287" cy="3222625"/>
          </a:xfrm>
        </p:spPr>
      </p:sp>
      <p:sp>
        <p:nvSpPr>
          <p:cNvPr id="7" name="Notizenplatzhalter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87706527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EFB18041-4FC0-4F42-8CE4-2D3162BC0989}" type="slidenum">
              <a:rPr lang="de-DE" altLang="de-DE" smtClean="0">
                <a:latin typeface="Times New Roman" panose="02020603050405020304" pitchFamily="18" charset="0"/>
              </a:rPr>
              <a:pPr/>
              <a:t>72</a:t>
            </a:fld>
            <a:endParaRPr lang="de-DE" altLang="de-DE">
              <a:latin typeface="Times New Roman" panose="02020603050405020304" pitchFamily="18" charset="0"/>
            </a:endParaRPr>
          </a:p>
        </p:txBody>
      </p:sp>
      <p:sp>
        <p:nvSpPr>
          <p:cNvPr id="1310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1310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1971248053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BFFFFB24-66FE-4834-AC24-1D1F1CCD55EB}" type="slidenum">
              <a:rPr lang="de-DE" altLang="de-DE" smtClean="0">
                <a:latin typeface="Times New Roman" panose="02020603050405020304" pitchFamily="18" charset="0"/>
              </a:rPr>
              <a:pPr/>
              <a:t>73</a:t>
            </a:fld>
            <a:endParaRPr lang="de-DE" altLang="de-DE">
              <a:latin typeface="Times New Roman" panose="02020603050405020304" pitchFamily="18" charset="0"/>
            </a:endParaRPr>
          </a:p>
        </p:txBody>
      </p:sp>
      <p:sp>
        <p:nvSpPr>
          <p:cNvPr id="133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1331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3368934410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0E91302F-70E0-45E3-9D3C-D4CDA3F50FE5}" type="slidenum">
              <a:rPr lang="de-DE" altLang="de-DE" smtClean="0">
                <a:latin typeface="Times New Roman" panose="02020603050405020304" pitchFamily="18" charset="0"/>
              </a:rPr>
              <a:pPr/>
              <a:t>74</a:t>
            </a:fld>
            <a:endParaRPr lang="de-DE" altLang="de-DE">
              <a:latin typeface="Times New Roman" panose="02020603050405020304" pitchFamily="18" charset="0"/>
            </a:endParaRPr>
          </a:p>
        </p:txBody>
      </p:sp>
      <p:sp>
        <p:nvSpPr>
          <p:cNvPr id="135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1351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2501229711"/>
      </p:ext>
    </p:extLst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00B8F2FA-3B30-4172-9DEA-1B2FD52B50C3}" type="slidenum">
              <a:rPr lang="de-DE" altLang="de-DE" smtClean="0">
                <a:latin typeface="Times New Roman" panose="02020603050405020304" pitchFamily="18" charset="0"/>
              </a:rPr>
              <a:pPr/>
              <a:t>75</a:t>
            </a:fld>
            <a:endParaRPr lang="de-DE" altLang="de-DE">
              <a:latin typeface="Times New Roman" panose="02020603050405020304" pitchFamily="18" charset="0"/>
            </a:endParaRPr>
          </a:p>
        </p:txBody>
      </p:sp>
      <p:sp>
        <p:nvSpPr>
          <p:cNvPr id="1372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1372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2788462898"/>
      </p:ext>
    </p:extLst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07FF65B1-99D0-42C8-A546-024539D224D0}" type="slidenum">
              <a:rPr lang="de-DE" altLang="de-DE" smtClean="0">
                <a:latin typeface="Times New Roman" panose="02020603050405020304" pitchFamily="18" charset="0"/>
              </a:rPr>
              <a:pPr/>
              <a:t>76</a:t>
            </a:fld>
            <a:endParaRPr lang="de-DE" altLang="de-DE">
              <a:latin typeface="Times New Roman" panose="02020603050405020304" pitchFamily="18" charset="0"/>
            </a:endParaRPr>
          </a:p>
        </p:txBody>
      </p:sp>
      <p:sp>
        <p:nvSpPr>
          <p:cNvPr id="139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1392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313123057"/>
      </p:ext>
    </p:extLst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A55C5724-1699-4709-A0F8-495AA58A5ACE}" type="slidenum">
              <a:rPr lang="de-DE" altLang="de-DE" smtClean="0">
                <a:latin typeface="Times New Roman" panose="02020603050405020304" pitchFamily="18" charset="0"/>
              </a:rPr>
              <a:pPr/>
              <a:t>77</a:t>
            </a:fld>
            <a:endParaRPr lang="de-DE" altLang="de-DE">
              <a:latin typeface="Times New Roman" panose="02020603050405020304" pitchFamily="18" charset="0"/>
            </a:endParaRPr>
          </a:p>
        </p:txBody>
      </p:sp>
      <p:sp>
        <p:nvSpPr>
          <p:cNvPr id="1413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1413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666735323"/>
      </p:ext>
    </p:extLst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73400B67-2D92-4363-BD59-A2853D461060}" type="slidenum">
              <a:rPr lang="de-DE" altLang="de-DE" smtClean="0">
                <a:latin typeface="Times New Roman" panose="02020603050405020304" pitchFamily="18" charset="0"/>
              </a:rPr>
              <a:pPr/>
              <a:t>78</a:t>
            </a:fld>
            <a:endParaRPr lang="de-DE" altLang="de-DE">
              <a:latin typeface="Times New Roman" panose="02020603050405020304" pitchFamily="18" charset="0"/>
            </a:endParaRPr>
          </a:p>
        </p:txBody>
      </p:sp>
      <p:sp>
        <p:nvSpPr>
          <p:cNvPr id="143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1433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1617492123"/>
      </p:ext>
    </p:extLst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3C92A215-B2B9-4818-8BFF-E5A31E064A16}" type="slidenum">
              <a:rPr lang="de-DE" altLang="de-DE" smtClean="0">
                <a:latin typeface="Times New Roman" panose="02020603050405020304" pitchFamily="18" charset="0"/>
              </a:rPr>
              <a:pPr/>
              <a:t>79</a:t>
            </a:fld>
            <a:endParaRPr lang="de-DE" altLang="de-DE">
              <a:latin typeface="Times New Roman" panose="02020603050405020304" pitchFamily="18" charset="0"/>
            </a:endParaRPr>
          </a:p>
        </p:txBody>
      </p:sp>
      <p:sp>
        <p:nvSpPr>
          <p:cNvPr id="145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145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111304240"/>
      </p:ext>
    </p:extLst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DC188D5A-0A91-4BF9-A8DD-8C9058DAED95}" type="slidenum">
              <a:rPr lang="de-DE" altLang="de-DE" smtClean="0">
                <a:latin typeface="Times New Roman" panose="02020603050405020304" pitchFamily="18" charset="0"/>
              </a:rPr>
              <a:pPr/>
              <a:t>80</a:t>
            </a:fld>
            <a:endParaRPr lang="de-DE" altLang="de-DE">
              <a:latin typeface="Times New Roman" panose="02020603050405020304" pitchFamily="18" charset="0"/>
            </a:endParaRPr>
          </a:p>
        </p:txBody>
      </p:sp>
      <p:sp>
        <p:nvSpPr>
          <p:cNvPr id="147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1474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3735716300"/>
      </p:ext>
    </p:extLst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1B72D45B-2D36-4F96-AB14-4CB8B2401E6F}" type="slidenum">
              <a:rPr lang="de-DE" altLang="de-DE" smtClean="0">
                <a:latin typeface="Times New Roman" panose="02020603050405020304" pitchFamily="18" charset="0"/>
              </a:rPr>
              <a:pPr/>
              <a:t>81</a:t>
            </a:fld>
            <a:endParaRPr lang="de-DE" altLang="de-DE">
              <a:latin typeface="Times New Roman" panose="02020603050405020304" pitchFamily="18" charset="0"/>
            </a:endParaRPr>
          </a:p>
        </p:txBody>
      </p:sp>
      <p:sp>
        <p:nvSpPr>
          <p:cNvPr id="149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1495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3282885968"/>
      </p:ext>
    </p:extLst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6B79192D-EC59-449A-9D29-BD47040560C9}" type="slidenum">
              <a:rPr lang="de-DE" altLang="de-DE" smtClean="0">
                <a:latin typeface="Times New Roman" panose="02020603050405020304" pitchFamily="18" charset="0"/>
              </a:rPr>
              <a:pPr/>
              <a:t>82</a:t>
            </a:fld>
            <a:endParaRPr lang="de-DE" altLang="de-DE">
              <a:latin typeface="Times New Roman" panose="02020603050405020304" pitchFamily="18" charset="0"/>
            </a:endParaRPr>
          </a:p>
        </p:txBody>
      </p:sp>
      <p:sp>
        <p:nvSpPr>
          <p:cNvPr id="151555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151556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3460560326"/>
      </p:ext>
    </p:extLst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97FA2EE5-2E79-4A43-BC6B-68011152EDE8}" type="slidenum">
              <a:rPr lang="de-DE" altLang="de-DE" smtClean="0">
                <a:latin typeface="Times New Roman" panose="02020603050405020304" pitchFamily="18" charset="0"/>
              </a:rPr>
              <a:pPr/>
              <a:t>83</a:t>
            </a:fld>
            <a:endParaRPr lang="de-DE" altLang="de-DE">
              <a:latin typeface="Times New Roman" panose="02020603050405020304" pitchFamily="18" charset="0"/>
            </a:endParaRPr>
          </a:p>
        </p:txBody>
      </p:sp>
      <p:sp>
        <p:nvSpPr>
          <p:cNvPr id="153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153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513609601"/>
      </p:ext>
    </p:extLst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3F03C064-E0E3-442F-A87F-91620AD47636}" type="slidenum">
              <a:rPr lang="de-DE" altLang="de-DE" smtClean="0">
                <a:latin typeface="Times New Roman" panose="02020603050405020304" pitchFamily="18" charset="0"/>
              </a:rPr>
              <a:pPr/>
              <a:t>84</a:t>
            </a:fld>
            <a:endParaRPr lang="de-DE" altLang="de-DE">
              <a:latin typeface="Times New Roman" panose="02020603050405020304" pitchFamily="18" charset="0"/>
            </a:endParaRPr>
          </a:p>
        </p:txBody>
      </p:sp>
      <p:sp>
        <p:nvSpPr>
          <p:cNvPr id="155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1556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3841124316"/>
      </p:ext>
    </p:extLst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AEFA544E-A46C-40FA-933D-5AE6EC3DFB68}" type="slidenum">
              <a:rPr lang="de-DE" altLang="de-DE" smtClean="0">
                <a:latin typeface="Times New Roman" panose="02020603050405020304" pitchFamily="18" charset="0"/>
              </a:rPr>
              <a:pPr/>
              <a:t>85</a:t>
            </a:fld>
            <a:endParaRPr lang="de-DE" altLang="de-DE">
              <a:latin typeface="Times New Roman" panose="02020603050405020304" pitchFamily="18" charset="0"/>
            </a:endParaRPr>
          </a:p>
        </p:txBody>
      </p:sp>
      <p:sp>
        <p:nvSpPr>
          <p:cNvPr id="157699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157700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1872332500"/>
      </p:ext>
    </p:extLst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3E91624B-08EE-4931-8598-4C2D2DDEA378}" type="slidenum">
              <a:rPr lang="de-DE" altLang="de-DE" smtClean="0">
                <a:latin typeface="Times New Roman" panose="02020603050405020304" pitchFamily="18" charset="0"/>
              </a:rPr>
              <a:pPr/>
              <a:t>86</a:t>
            </a:fld>
            <a:endParaRPr lang="de-DE" altLang="de-DE">
              <a:latin typeface="Times New Roman" panose="02020603050405020304" pitchFamily="18" charset="0"/>
            </a:endParaRPr>
          </a:p>
        </p:txBody>
      </p:sp>
      <p:sp>
        <p:nvSpPr>
          <p:cNvPr id="159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159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3244701148"/>
      </p:ext>
    </p:extLst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B2437CB4-6C06-4A32-8E97-D9F869BFA33B}" type="slidenum">
              <a:rPr lang="de-DE" altLang="de-DE" smtClean="0">
                <a:latin typeface="Times New Roman" panose="02020603050405020304" pitchFamily="18" charset="0"/>
              </a:rPr>
              <a:pPr/>
              <a:t>87</a:t>
            </a:fld>
            <a:endParaRPr lang="de-DE" altLang="de-DE">
              <a:latin typeface="Times New Roman" panose="02020603050405020304" pitchFamily="18" charset="0"/>
            </a:endParaRPr>
          </a:p>
        </p:txBody>
      </p:sp>
      <p:sp>
        <p:nvSpPr>
          <p:cNvPr id="161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161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4194302320"/>
      </p:ext>
    </p:extLst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854FB5D0-FD3C-4D96-AE50-689A5459397A}" type="slidenum">
              <a:rPr lang="de-DE" altLang="de-DE" smtClean="0">
                <a:latin typeface="Times New Roman" panose="02020603050405020304" pitchFamily="18" charset="0"/>
              </a:rPr>
              <a:pPr/>
              <a:t>88</a:t>
            </a:fld>
            <a:endParaRPr lang="de-DE" altLang="de-DE">
              <a:latin typeface="Times New Roman" panose="02020603050405020304" pitchFamily="18" charset="0"/>
            </a:endParaRPr>
          </a:p>
        </p:txBody>
      </p:sp>
      <p:sp>
        <p:nvSpPr>
          <p:cNvPr id="163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solidFill>
            <a:srgbClr val="FFFFFF"/>
          </a:solidFill>
          <a:ln/>
        </p:spPr>
      </p:sp>
      <p:sp>
        <p:nvSpPr>
          <p:cNvPr id="163844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4157847462"/>
      </p:ext>
    </p:extLst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B4BBBBB9-8CEA-4440-AC69-B9B61ACE2FAF}" type="slidenum">
              <a:rPr lang="de-DE" altLang="de-DE" smtClean="0">
                <a:latin typeface="Times New Roman" panose="02020603050405020304" pitchFamily="18" charset="0"/>
              </a:rPr>
              <a:pPr/>
              <a:t>89</a:t>
            </a:fld>
            <a:endParaRPr lang="de-DE" altLang="de-DE">
              <a:latin typeface="Times New Roman" panose="02020603050405020304" pitchFamily="18" charset="0"/>
            </a:endParaRPr>
          </a:p>
        </p:txBody>
      </p:sp>
      <p:sp>
        <p:nvSpPr>
          <p:cNvPr id="165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1658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4277854618"/>
      </p:ext>
    </p:extLst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58CB927F-30F6-481F-AF56-E52025B2F9BE}" type="slidenum">
              <a:rPr lang="de-DE" altLang="de-DE" smtClean="0">
                <a:latin typeface="Times New Roman" panose="02020603050405020304" pitchFamily="18" charset="0"/>
              </a:rPr>
              <a:pPr/>
              <a:t>90</a:t>
            </a:fld>
            <a:endParaRPr lang="de-DE" altLang="de-DE">
              <a:latin typeface="Times New Roman" panose="02020603050405020304" pitchFamily="18" charset="0"/>
            </a:endParaRPr>
          </a:p>
        </p:txBody>
      </p:sp>
      <p:sp>
        <p:nvSpPr>
          <p:cNvPr id="167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1679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563579743"/>
      </p:ext>
    </p:extLst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CC73D4D4-45E7-4786-B346-EF7B091F5053}" type="slidenum">
              <a:rPr lang="de-DE" altLang="de-DE" smtClean="0">
                <a:latin typeface="Times New Roman" panose="02020603050405020304" pitchFamily="18" charset="0"/>
              </a:rPr>
              <a:pPr/>
              <a:t>91</a:t>
            </a:fld>
            <a:endParaRPr lang="de-DE" altLang="de-DE">
              <a:latin typeface="Times New Roman" panose="02020603050405020304" pitchFamily="18" charset="0"/>
            </a:endParaRPr>
          </a:p>
        </p:txBody>
      </p:sp>
      <p:sp>
        <p:nvSpPr>
          <p:cNvPr id="169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169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169946940"/>
      </p:ext>
    </p:extLst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7B168F00-E17D-42E8-BF95-14F4276F5F20}" type="slidenum">
              <a:rPr lang="de-DE" altLang="de-DE" smtClean="0">
                <a:latin typeface="Times New Roman" panose="02020603050405020304" pitchFamily="18" charset="0"/>
              </a:rPr>
              <a:pPr/>
              <a:t>92</a:t>
            </a:fld>
            <a:endParaRPr lang="de-DE" altLang="de-DE">
              <a:latin typeface="Times New Roman" panose="02020603050405020304" pitchFamily="18" charset="0"/>
            </a:endParaRPr>
          </a:p>
        </p:txBody>
      </p:sp>
      <p:sp>
        <p:nvSpPr>
          <p:cNvPr id="172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1720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3375425967"/>
      </p:ext>
    </p:extLst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0298D527-8B22-4DC8-BC22-A1E219A8DF5C}" type="slidenum">
              <a:rPr lang="de-DE" altLang="de-DE" smtClean="0">
                <a:latin typeface="Times New Roman" panose="02020603050405020304" pitchFamily="18" charset="0"/>
              </a:rPr>
              <a:pPr/>
              <a:t>93</a:t>
            </a:fld>
            <a:endParaRPr lang="de-DE" altLang="de-DE">
              <a:latin typeface="Times New Roman" panose="02020603050405020304" pitchFamily="18" charset="0"/>
            </a:endParaRPr>
          </a:p>
        </p:txBody>
      </p:sp>
      <p:sp>
        <p:nvSpPr>
          <p:cNvPr id="174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1740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4179336404"/>
      </p:ext>
    </p:extLst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00910AF4-39AE-4BA7-9B0A-79331E98B5DA}" type="slidenum">
              <a:rPr lang="de-DE" altLang="de-DE" smtClean="0">
                <a:latin typeface="Times New Roman" panose="02020603050405020304" pitchFamily="18" charset="0"/>
              </a:rPr>
              <a:pPr/>
              <a:t>94</a:t>
            </a:fld>
            <a:endParaRPr lang="de-DE" altLang="de-DE">
              <a:latin typeface="Times New Roman" panose="02020603050405020304" pitchFamily="18" charset="0"/>
            </a:endParaRPr>
          </a:p>
        </p:txBody>
      </p:sp>
      <p:sp>
        <p:nvSpPr>
          <p:cNvPr id="176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1761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1308830705"/>
      </p:ext>
    </p:extLst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19BC87F8-9504-4317-B910-CD04D91F921B}" type="slidenum">
              <a:rPr lang="de-DE" altLang="de-DE" smtClean="0">
                <a:latin typeface="Times New Roman" panose="02020603050405020304" pitchFamily="18" charset="0"/>
              </a:rPr>
              <a:pPr/>
              <a:t>95</a:t>
            </a:fld>
            <a:endParaRPr lang="de-DE" altLang="de-DE">
              <a:latin typeface="Times New Roman" panose="02020603050405020304" pitchFamily="18" charset="0"/>
            </a:endParaRPr>
          </a:p>
        </p:txBody>
      </p:sp>
      <p:sp>
        <p:nvSpPr>
          <p:cNvPr id="178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1781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1183667517"/>
      </p:ext>
    </p:extLst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E9205A4A-935A-4E1D-BB3C-984CE1C70D19}" type="slidenum">
              <a:rPr lang="de-DE" altLang="de-DE" smtClean="0">
                <a:latin typeface="Times New Roman" panose="02020603050405020304" pitchFamily="18" charset="0"/>
              </a:rPr>
              <a:pPr/>
              <a:t>96</a:t>
            </a:fld>
            <a:endParaRPr lang="de-DE" altLang="de-DE">
              <a:latin typeface="Times New Roman" panose="02020603050405020304" pitchFamily="18" charset="0"/>
            </a:endParaRPr>
          </a:p>
        </p:txBody>
      </p:sp>
      <p:sp>
        <p:nvSpPr>
          <p:cNvPr id="180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1802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924257977"/>
      </p:ext>
    </p:extLst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F73A21B4-11BC-4648-8257-D1DEBBDC65FC}" type="slidenum">
              <a:rPr lang="de-DE" altLang="de-DE" smtClean="0">
                <a:latin typeface="Times New Roman" panose="02020603050405020304" pitchFamily="18" charset="0"/>
              </a:rPr>
              <a:pPr/>
              <a:t>97</a:t>
            </a:fld>
            <a:endParaRPr lang="de-DE" altLang="de-DE">
              <a:latin typeface="Times New Roman" panose="02020603050405020304" pitchFamily="18" charset="0"/>
            </a:endParaRPr>
          </a:p>
        </p:txBody>
      </p:sp>
      <p:sp>
        <p:nvSpPr>
          <p:cNvPr id="182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1822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1471113273"/>
      </p:ext>
    </p:extLst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81105795-5E7D-4C13-9295-4C475C7A08A6}" type="slidenum">
              <a:rPr lang="de-DE" altLang="de-DE" smtClean="0">
                <a:latin typeface="Times New Roman" panose="02020603050405020304" pitchFamily="18" charset="0"/>
              </a:rPr>
              <a:pPr/>
              <a:t>98</a:t>
            </a:fld>
            <a:endParaRPr lang="de-DE" altLang="de-DE">
              <a:latin typeface="Times New Roman" panose="02020603050405020304" pitchFamily="18" charset="0"/>
            </a:endParaRPr>
          </a:p>
        </p:txBody>
      </p:sp>
      <p:sp>
        <p:nvSpPr>
          <p:cNvPr id="184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1843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3022105328"/>
      </p:ext>
    </p:extLst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18F58A41-4446-459F-BE69-124D179F2377}" type="slidenum">
              <a:rPr lang="de-DE" altLang="de-DE" smtClean="0">
                <a:latin typeface="Times New Roman" panose="02020603050405020304" pitchFamily="18" charset="0"/>
              </a:rPr>
              <a:pPr/>
              <a:t>99</a:t>
            </a:fld>
            <a:endParaRPr lang="de-DE" altLang="de-DE">
              <a:latin typeface="Times New Roman" panose="02020603050405020304" pitchFamily="18" charset="0"/>
            </a:endParaRPr>
          </a:p>
        </p:txBody>
      </p:sp>
      <p:sp>
        <p:nvSpPr>
          <p:cNvPr id="186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1863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2545675374"/>
      </p:ext>
    </p:extLst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8F22580B-C7A1-4C5F-B737-1E2A3EADCBD7}" type="slidenum">
              <a:rPr lang="de-DE" altLang="de-DE" smtClean="0">
                <a:latin typeface="Times New Roman" panose="02020603050405020304" pitchFamily="18" charset="0"/>
              </a:rPr>
              <a:pPr/>
              <a:t>100</a:t>
            </a:fld>
            <a:endParaRPr lang="de-DE" altLang="de-DE">
              <a:latin typeface="Times New Roman" panose="02020603050405020304" pitchFamily="18" charset="0"/>
            </a:endParaRPr>
          </a:p>
        </p:txBody>
      </p:sp>
      <p:sp>
        <p:nvSpPr>
          <p:cNvPr id="188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1884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560424605"/>
      </p:ext>
    </p:extLst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DE7430D6-B7B5-495D-ACEC-353C88BC31F2}" type="slidenum">
              <a:rPr lang="de-DE" altLang="de-DE" smtClean="0">
                <a:latin typeface="Times New Roman" panose="02020603050405020304" pitchFamily="18" charset="0"/>
              </a:rPr>
              <a:pPr/>
              <a:t>101</a:t>
            </a:fld>
            <a:endParaRPr lang="de-DE" altLang="de-DE">
              <a:latin typeface="Times New Roman" panose="02020603050405020304" pitchFamily="18" charset="0"/>
            </a:endParaRPr>
          </a:p>
        </p:txBody>
      </p:sp>
      <p:sp>
        <p:nvSpPr>
          <p:cNvPr id="190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1904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1726677670"/>
      </p:ext>
    </p:extLst>
  </p:cSld>
  <p:clrMapOvr>
    <a:masterClrMapping/>
  </p:clrMapOvr>
</p:notes>
</file>

<file path=ppt/notesSlides/notesSlide10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FFB11CE2-7B16-44C3-805C-EC1F0C95A68F}" type="slidenum">
              <a:rPr lang="de-DE" altLang="de-DE" smtClean="0">
                <a:latin typeface="Times New Roman" panose="02020603050405020304" pitchFamily="18" charset="0"/>
              </a:rPr>
              <a:pPr/>
              <a:t>102</a:t>
            </a:fld>
            <a:endParaRPr lang="de-DE" altLang="de-DE">
              <a:latin typeface="Times New Roman" panose="02020603050405020304" pitchFamily="18" charset="0"/>
            </a:endParaRPr>
          </a:p>
        </p:txBody>
      </p:sp>
      <p:sp>
        <p:nvSpPr>
          <p:cNvPr id="1925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1925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3448580552"/>
      </p:ext>
    </p:extLst>
  </p:cSld>
  <p:clrMapOvr>
    <a:masterClrMapping/>
  </p:clrMapOvr>
</p:notes>
</file>

<file path=ppt/notesSlides/notesSlide10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80A4C715-BB3F-4806-8E64-C00688E63E02}" type="slidenum">
              <a:rPr lang="de-DE" altLang="de-DE" smtClean="0">
                <a:latin typeface="Times New Roman" panose="02020603050405020304" pitchFamily="18" charset="0"/>
              </a:rPr>
              <a:pPr/>
              <a:t>103</a:t>
            </a:fld>
            <a:endParaRPr lang="de-DE" altLang="de-DE">
              <a:latin typeface="Times New Roman" panose="02020603050405020304" pitchFamily="18" charset="0"/>
            </a:endParaRPr>
          </a:p>
        </p:txBody>
      </p:sp>
      <p:sp>
        <p:nvSpPr>
          <p:cNvPr id="194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1945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2544401981"/>
      </p:ext>
    </p:extLst>
  </p:cSld>
  <p:clrMapOvr>
    <a:masterClrMapping/>
  </p:clrMapOvr>
</p:notes>
</file>

<file path=ppt/notesSlides/notesSlide10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648C7214-F678-4B1D-B687-8D8618666DFE}" type="slidenum">
              <a:rPr lang="de-DE" altLang="de-DE" smtClean="0">
                <a:latin typeface="Times New Roman" panose="02020603050405020304" pitchFamily="18" charset="0"/>
              </a:rPr>
              <a:pPr/>
              <a:t>104</a:t>
            </a:fld>
            <a:endParaRPr lang="de-DE" altLang="de-DE">
              <a:latin typeface="Times New Roman" panose="02020603050405020304" pitchFamily="18" charset="0"/>
            </a:endParaRPr>
          </a:p>
        </p:txBody>
      </p:sp>
      <p:sp>
        <p:nvSpPr>
          <p:cNvPr id="1966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1966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62558807"/>
      </p:ext>
    </p:extLst>
  </p:cSld>
  <p:clrMapOvr>
    <a:masterClrMapping/>
  </p:clrMapOvr>
</p:notes>
</file>

<file path=ppt/notesSlides/notesSlide10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6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15F5C8FE-8B3F-4535-AF55-32D8C549B3A3}" type="slidenum">
              <a:rPr lang="de-DE" altLang="de-DE" smtClean="0">
                <a:latin typeface="Times New Roman" panose="02020603050405020304" pitchFamily="18" charset="0"/>
              </a:rPr>
              <a:pPr/>
              <a:t>105</a:t>
            </a:fld>
            <a:endParaRPr lang="de-DE" altLang="de-DE">
              <a:latin typeface="Times New Roman" panose="02020603050405020304" pitchFamily="18" charset="0"/>
            </a:endParaRPr>
          </a:p>
        </p:txBody>
      </p:sp>
      <p:sp>
        <p:nvSpPr>
          <p:cNvPr id="1986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1986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1752524740"/>
      </p:ext>
    </p:extLst>
  </p:cSld>
  <p:clrMapOvr>
    <a:masterClrMapping/>
  </p:clrMapOvr>
</p:notes>
</file>

<file path=ppt/notesSlides/notesSlide10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7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DC77AE97-C1D5-4D14-8845-E75CC317F734}" type="slidenum">
              <a:rPr lang="de-DE" altLang="de-DE" smtClean="0">
                <a:latin typeface="Times New Roman" panose="02020603050405020304" pitchFamily="18" charset="0"/>
              </a:rPr>
              <a:pPr/>
              <a:t>106</a:t>
            </a:fld>
            <a:endParaRPr lang="de-DE" altLang="de-DE">
              <a:latin typeface="Times New Roman" panose="02020603050405020304" pitchFamily="18" charset="0"/>
            </a:endParaRPr>
          </a:p>
        </p:txBody>
      </p:sp>
      <p:sp>
        <p:nvSpPr>
          <p:cNvPr id="2007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2007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652150568"/>
      </p:ext>
    </p:extLst>
  </p:cSld>
  <p:clrMapOvr>
    <a:masterClrMapping/>
  </p:clrMapOvr>
</p:notes>
</file>

<file path=ppt/notesSlides/notesSlide10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9699F48C-843C-4172-8098-9CED30CD06B5}" type="slidenum">
              <a:rPr lang="de-DE" altLang="de-DE" smtClean="0">
                <a:latin typeface="Times New Roman" panose="02020603050405020304" pitchFamily="18" charset="0"/>
              </a:rPr>
              <a:pPr/>
              <a:t>107</a:t>
            </a:fld>
            <a:endParaRPr lang="de-DE" altLang="de-DE">
              <a:latin typeface="Times New Roman" panose="02020603050405020304" pitchFamily="18" charset="0"/>
            </a:endParaRPr>
          </a:p>
        </p:txBody>
      </p:sp>
      <p:sp>
        <p:nvSpPr>
          <p:cNvPr id="202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2027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1986964699"/>
      </p:ext>
    </p:extLst>
  </p:cSld>
  <p:clrMapOvr>
    <a:masterClrMapping/>
  </p:clrMapOvr>
</p:notes>
</file>

<file path=ppt/notesSlides/notesSlide10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13431A84-9FF9-4C65-BCED-B9B4DD2FE423}" type="slidenum">
              <a:rPr lang="de-DE" altLang="de-DE" smtClean="0">
                <a:latin typeface="Times New Roman" panose="02020603050405020304" pitchFamily="18" charset="0"/>
              </a:rPr>
              <a:pPr/>
              <a:t>108</a:t>
            </a:fld>
            <a:endParaRPr lang="de-DE" altLang="de-DE">
              <a:latin typeface="Times New Roman" panose="02020603050405020304" pitchFamily="18" charset="0"/>
            </a:endParaRPr>
          </a:p>
        </p:txBody>
      </p:sp>
      <p:sp>
        <p:nvSpPr>
          <p:cNvPr id="2048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2048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773219186"/>
      </p:ext>
    </p:extLst>
  </p:cSld>
  <p:clrMapOvr>
    <a:masterClrMapping/>
  </p:clrMapOvr>
</p:notes>
</file>

<file path=ppt/notesSlides/notesSlide10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F1561E1D-5CB4-477E-870E-85571A51AEB2}" type="slidenum">
              <a:rPr lang="de-DE" altLang="de-DE" smtClean="0">
                <a:latin typeface="Times New Roman" panose="02020603050405020304" pitchFamily="18" charset="0"/>
              </a:rPr>
              <a:pPr/>
              <a:t>109</a:t>
            </a:fld>
            <a:endParaRPr lang="de-DE" altLang="de-DE">
              <a:latin typeface="Times New Roman" panose="02020603050405020304" pitchFamily="18" charset="0"/>
            </a:endParaRPr>
          </a:p>
        </p:txBody>
      </p:sp>
      <p:sp>
        <p:nvSpPr>
          <p:cNvPr id="2068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2068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2325847567"/>
      </p:ext>
    </p:extLst>
  </p:cSld>
  <p:clrMapOvr>
    <a:masterClrMapping/>
  </p:clrMapOvr>
</p:notes>
</file>

<file path=ppt/notesSlides/notesSlide1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8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756F5443-FE1B-444E-BE11-5D523B158EB4}" type="slidenum">
              <a:rPr lang="de-DE" altLang="de-DE" smtClean="0">
                <a:latin typeface="Times New Roman" panose="02020603050405020304" pitchFamily="18" charset="0"/>
              </a:rPr>
              <a:pPr/>
              <a:t>110</a:t>
            </a:fld>
            <a:endParaRPr lang="de-DE" altLang="de-DE">
              <a:latin typeface="Times New Roman" panose="02020603050405020304" pitchFamily="18" charset="0"/>
            </a:endParaRPr>
          </a:p>
        </p:txBody>
      </p:sp>
      <p:sp>
        <p:nvSpPr>
          <p:cNvPr id="2088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2089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2251162738"/>
      </p:ext>
    </p:extLst>
  </p:cSld>
  <p:clrMapOvr>
    <a:masterClrMapping/>
  </p:clrMapOvr>
</p:notes>
</file>

<file path=ppt/notesSlides/notesSlide1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9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4C769499-C3FB-4A3D-B5B0-958B3D3B1D32}" type="slidenum">
              <a:rPr lang="de-DE" altLang="de-DE" smtClean="0">
                <a:latin typeface="Times New Roman" panose="02020603050405020304" pitchFamily="18" charset="0"/>
              </a:rPr>
              <a:pPr/>
              <a:t>111</a:t>
            </a:fld>
            <a:endParaRPr lang="de-DE" altLang="de-DE">
              <a:latin typeface="Times New Roman" panose="02020603050405020304" pitchFamily="18" charset="0"/>
            </a:endParaRPr>
          </a:p>
        </p:txBody>
      </p:sp>
      <p:sp>
        <p:nvSpPr>
          <p:cNvPr id="2109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2109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3404566026"/>
      </p:ext>
    </p:extLst>
  </p:cSld>
  <p:clrMapOvr>
    <a:masterClrMapping/>
  </p:clrMapOvr>
</p:notes>
</file>

<file path=ppt/notesSlides/notesSlide1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0CEF3A66-F6EA-4B0D-A2D9-605A758ADE85}" type="slidenum">
              <a:rPr lang="de-DE" altLang="de-DE" smtClean="0">
                <a:latin typeface="Times New Roman" panose="02020603050405020304" pitchFamily="18" charset="0"/>
              </a:rPr>
              <a:pPr/>
              <a:t>112</a:t>
            </a:fld>
            <a:endParaRPr lang="de-DE" altLang="de-DE">
              <a:latin typeface="Times New Roman" panose="02020603050405020304" pitchFamily="18" charset="0"/>
            </a:endParaRPr>
          </a:p>
        </p:txBody>
      </p:sp>
      <p:sp>
        <p:nvSpPr>
          <p:cNvPr id="2129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2129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2336662482"/>
      </p:ext>
    </p:extLst>
  </p:cSld>
  <p:clrMapOvr>
    <a:masterClrMapping/>
  </p:clrMapOvr>
</p:notes>
</file>

<file path=ppt/notesSlides/notesSlide1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07DD4017-65ED-4ECF-880D-01E39618EF7E}" type="slidenum">
              <a:rPr lang="de-DE" altLang="de-DE" smtClean="0">
                <a:latin typeface="Times New Roman" panose="02020603050405020304" pitchFamily="18" charset="0"/>
              </a:rPr>
              <a:pPr/>
              <a:t>113</a:t>
            </a:fld>
            <a:endParaRPr lang="de-DE" altLang="de-DE">
              <a:latin typeface="Times New Roman" panose="02020603050405020304" pitchFamily="18" charset="0"/>
            </a:endParaRPr>
          </a:p>
        </p:txBody>
      </p:sp>
      <p:sp>
        <p:nvSpPr>
          <p:cNvPr id="2150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2150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2236413376"/>
      </p:ext>
    </p:extLst>
  </p:cSld>
  <p:clrMapOvr>
    <a:masterClrMapping/>
  </p:clrMapOvr>
</p:notes>
</file>

<file path=ppt/notesSlides/notesSlide1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0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23827F38-C5C3-4C4F-826E-9245CB9C8CCF}" type="slidenum">
              <a:rPr lang="de-DE" altLang="de-DE" smtClean="0">
                <a:latin typeface="Times New Roman" panose="02020603050405020304" pitchFamily="18" charset="0"/>
              </a:rPr>
              <a:pPr/>
              <a:t>114</a:t>
            </a:fld>
            <a:endParaRPr lang="de-DE" altLang="de-DE">
              <a:latin typeface="Times New Roman" panose="02020603050405020304" pitchFamily="18" charset="0"/>
            </a:endParaRPr>
          </a:p>
        </p:txBody>
      </p:sp>
      <p:sp>
        <p:nvSpPr>
          <p:cNvPr id="2170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2170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225847633"/>
      </p:ext>
    </p:extLst>
  </p:cSld>
  <p:clrMapOvr>
    <a:masterClrMapping/>
  </p:clrMapOvr>
</p:notes>
</file>

<file path=ppt/notesSlides/notesSlide1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1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F2A21DED-4473-4662-9B51-6B70700A2FF8}" type="slidenum">
              <a:rPr lang="de-DE" altLang="de-DE" smtClean="0">
                <a:latin typeface="Times New Roman" panose="02020603050405020304" pitchFamily="18" charset="0"/>
              </a:rPr>
              <a:pPr/>
              <a:t>115</a:t>
            </a:fld>
            <a:endParaRPr lang="de-DE" altLang="de-DE">
              <a:latin typeface="Times New Roman" panose="02020603050405020304" pitchFamily="18" charset="0"/>
            </a:endParaRPr>
          </a:p>
        </p:txBody>
      </p:sp>
      <p:sp>
        <p:nvSpPr>
          <p:cNvPr id="2191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2191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2791756720"/>
      </p:ext>
    </p:extLst>
  </p:cSld>
  <p:clrMapOvr>
    <a:masterClrMapping/>
  </p:clrMapOvr>
</p:notes>
</file>

<file path=ppt/notesSlides/notesSlide1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1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86AA5D08-FE2E-4417-B4C5-72772A1C56E0}" type="slidenum">
              <a:rPr lang="de-DE" altLang="de-DE" smtClean="0">
                <a:latin typeface="Times New Roman" panose="02020603050405020304" pitchFamily="18" charset="0"/>
              </a:rPr>
              <a:pPr/>
              <a:t>116</a:t>
            </a:fld>
            <a:endParaRPr lang="de-DE" altLang="de-DE">
              <a:latin typeface="Times New Roman" panose="02020603050405020304" pitchFamily="18" charset="0"/>
            </a:endParaRPr>
          </a:p>
        </p:txBody>
      </p:sp>
      <p:sp>
        <p:nvSpPr>
          <p:cNvPr id="2211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2211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1062739542"/>
      </p:ext>
    </p:extLst>
  </p:cSld>
  <p:clrMapOvr>
    <a:masterClrMapping/>
  </p:clrMapOvr>
</p:notes>
</file>

<file path=ppt/notesSlides/notesSlide1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2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8F2BA787-BCF2-43CD-B942-9C09BD6BB21D}" type="slidenum">
              <a:rPr lang="de-DE" altLang="de-DE" smtClean="0">
                <a:latin typeface="Times New Roman" panose="02020603050405020304" pitchFamily="18" charset="0"/>
              </a:rPr>
              <a:pPr/>
              <a:t>117</a:t>
            </a:fld>
            <a:endParaRPr lang="de-DE" altLang="de-DE">
              <a:latin typeface="Times New Roman" panose="02020603050405020304" pitchFamily="18" charset="0"/>
            </a:endParaRPr>
          </a:p>
        </p:txBody>
      </p:sp>
      <p:sp>
        <p:nvSpPr>
          <p:cNvPr id="2232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2232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1241126034"/>
      </p:ext>
    </p:extLst>
  </p:cSld>
  <p:clrMapOvr>
    <a:masterClrMapping/>
  </p:clrMapOvr>
</p:notes>
</file>

<file path=ppt/notesSlides/notesSlide1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EEEF8B58-32C3-4D32-8084-DEE57AB541D3}" type="slidenum">
              <a:rPr lang="de-DE" altLang="de-DE" smtClean="0">
                <a:latin typeface="Times New Roman" panose="02020603050405020304" pitchFamily="18" charset="0"/>
              </a:rPr>
              <a:pPr/>
              <a:t>118</a:t>
            </a:fld>
            <a:endParaRPr lang="de-DE" altLang="de-DE">
              <a:latin typeface="Times New Roman" panose="02020603050405020304" pitchFamily="18" charset="0"/>
            </a:endParaRPr>
          </a:p>
        </p:txBody>
      </p:sp>
      <p:sp>
        <p:nvSpPr>
          <p:cNvPr id="2252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2252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235854247"/>
      </p:ext>
    </p:extLst>
  </p:cSld>
  <p:clrMapOvr>
    <a:masterClrMapping/>
  </p:clrMapOvr>
</p:notes>
</file>

<file path=ppt/notesSlides/notesSlide1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3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01CFEE0E-4D06-4341-9FBF-39B11D090EE0}" type="slidenum">
              <a:rPr lang="de-DE" altLang="de-DE" smtClean="0">
                <a:latin typeface="Times New Roman" panose="02020603050405020304" pitchFamily="18" charset="0"/>
              </a:rPr>
              <a:pPr/>
              <a:t>119</a:t>
            </a:fld>
            <a:endParaRPr lang="de-DE" altLang="de-DE">
              <a:latin typeface="Times New Roman" panose="02020603050405020304" pitchFamily="18" charset="0"/>
            </a:endParaRPr>
          </a:p>
        </p:txBody>
      </p:sp>
      <p:sp>
        <p:nvSpPr>
          <p:cNvPr id="2273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2273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3369650152"/>
      </p:ext>
    </p:extLst>
  </p:cSld>
  <p:clrMapOvr>
    <a:masterClrMapping/>
  </p:clrMapOvr>
</p:notes>
</file>

<file path=ppt/notesSlides/notesSlide1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3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F74C20C8-742F-4EB1-A5B8-A3A425B988E7}" type="slidenum">
              <a:rPr lang="de-DE" altLang="de-DE" smtClean="0">
                <a:latin typeface="Times New Roman" panose="02020603050405020304" pitchFamily="18" charset="0"/>
              </a:rPr>
              <a:pPr/>
              <a:t>120</a:t>
            </a:fld>
            <a:endParaRPr lang="de-DE" altLang="de-DE">
              <a:latin typeface="Times New Roman" panose="02020603050405020304" pitchFamily="18" charset="0"/>
            </a:endParaRPr>
          </a:p>
        </p:txBody>
      </p:sp>
      <p:sp>
        <p:nvSpPr>
          <p:cNvPr id="2293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2293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1429926721"/>
      </p:ext>
    </p:extLst>
  </p:cSld>
  <p:clrMapOvr>
    <a:masterClrMapping/>
  </p:clrMapOvr>
</p:notes>
</file>

<file path=ppt/notesSlides/notesSlide1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4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71373AAD-C6FB-4E09-9644-B6791586EC03}" type="slidenum">
              <a:rPr lang="de-DE" altLang="de-DE" smtClean="0">
                <a:latin typeface="Times New Roman" panose="02020603050405020304" pitchFamily="18" charset="0"/>
              </a:rPr>
              <a:pPr/>
              <a:t>121</a:t>
            </a:fld>
            <a:endParaRPr lang="de-DE" altLang="de-DE">
              <a:latin typeface="Times New Roman" panose="02020603050405020304" pitchFamily="18" charset="0"/>
            </a:endParaRPr>
          </a:p>
        </p:txBody>
      </p:sp>
      <p:sp>
        <p:nvSpPr>
          <p:cNvPr id="2334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2334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12067478"/>
      </p:ext>
    </p:extLst>
  </p:cSld>
  <p:clrMapOvr>
    <a:masterClrMapping/>
  </p:clrMapOvr>
</p:notes>
</file>

<file path=ppt/notesSlides/notesSlide1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4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71373AAD-C6FB-4E09-9644-B6791586EC03}" type="slidenum">
              <a:rPr lang="de-DE" altLang="de-DE" smtClean="0">
                <a:latin typeface="Times New Roman" panose="02020603050405020304" pitchFamily="18" charset="0"/>
              </a:rPr>
              <a:pPr/>
              <a:t>122</a:t>
            </a:fld>
            <a:endParaRPr lang="de-DE" altLang="de-DE">
              <a:latin typeface="Times New Roman" panose="02020603050405020304" pitchFamily="18" charset="0"/>
            </a:endParaRPr>
          </a:p>
        </p:txBody>
      </p:sp>
      <p:sp>
        <p:nvSpPr>
          <p:cNvPr id="2334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2334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12067478"/>
      </p:ext>
    </p:extLst>
  </p:cSld>
  <p:clrMapOvr>
    <a:masterClrMapping/>
  </p:clrMapOvr>
</p:notes>
</file>

<file path=ppt/notesSlides/notesSlide1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AB288302-742F-4F44-9FF0-FF179476DF6A}" type="slidenum">
              <a:rPr lang="de-DE" altLang="de-DE" smtClean="0">
                <a:latin typeface="Times New Roman" panose="02020603050405020304" pitchFamily="18" charset="0"/>
              </a:rPr>
              <a:pPr/>
              <a:t>123</a:t>
            </a:fld>
            <a:endParaRPr lang="de-DE" altLang="de-DE">
              <a:latin typeface="Times New Roman" panose="02020603050405020304" pitchFamily="18" charset="0"/>
            </a:endParaRPr>
          </a:p>
        </p:txBody>
      </p:sp>
      <p:sp>
        <p:nvSpPr>
          <p:cNvPr id="2355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2355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583168954"/>
      </p:ext>
    </p:extLst>
  </p:cSld>
  <p:clrMapOvr>
    <a:masterClrMapping/>
  </p:clrMapOvr>
</p:notes>
</file>

<file path=ppt/notesSlides/notesSlide1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5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18E294D5-809F-476E-A507-044586F36D86}" type="slidenum">
              <a:rPr lang="de-DE" altLang="de-DE" smtClean="0">
                <a:latin typeface="Times New Roman" panose="02020603050405020304" pitchFamily="18" charset="0"/>
              </a:rPr>
              <a:pPr/>
              <a:t>124</a:t>
            </a:fld>
            <a:endParaRPr lang="de-DE" altLang="de-DE">
              <a:latin typeface="Times New Roman" panose="02020603050405020304" pitchFamily="18" charset="0"/>
            </a:endParaRPr>
          </a:p>
        </p:txBody>
      </p:sp>
      <p:sp>
        <p:nvSpPr>
          <p:cNvPr id="2375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2375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1966486241"/>
      </p:ext>
    </p:extLst>
  </p:cSld>
  <p:clrMapOvr>
    <a:masterClrMapping/>
  </p:clrMapOvr>
</p:notes>
</file>

<file path=ppt/notesSlides/notesSlide1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6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4D8B967E-120D-444E-84C2-A1893DBF79DF}" type="slidenum">
              <a:rPr lang="de-DE" altLang="de-DE" smtClean="0">
                <a:latin typeface="Times New Roman" panose="02020603050405020304" pitchFamily="18" charset="0"/>
              </a:rPr>
              <a:pPr/>
              <a:t>125</a:t>
            </a:fld>
            <a:endParaRPr lang="de-DE" altLang="de-DE">
              <a:latin typeface="Times New Roman" panose="02020603050405020304" pitchFamily="18" charset="0"/>
            </a:endParaRPr>
          </a:p>
        </p:txBody>
      </p:sp>
      <p:sp>
        <p:nvSpPr>
          <p:cNvPr id="2396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2396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356290629"/>
      </p:ext>
    </p:extLst>
  </p:cSld>
  <p:clrMapOvr>
    <a:masterClrMapping/>
  </p:clrMapOvr>
</p:notes>
</file>

<file path=ppt/notesSlides/notesSlide1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6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D53ACC7C-9F3A-4D62-9114-8741A8D2EF5A}" type="slidenum">
              <a:rPr lang="de-DE" altLang="de-DE" smtClean="0">
                <a:latin typeface="Times New Roman" panose="02020603050405020304" pitchFamily="18" charset="0"/>
              </a:rPr>
              <a:pPr/>
              <a:t>126</a:t>
            </a:fld>
            <a:endParaRPr lang="de-DE" altLang="de-DE">
              <a:latin typeface="Times New Roman" panose="02020603050405020304" pitchFamily="18" charset="0"/>
            </a:endParaRPr>
          </a:p>
        </p:txBody>
      </p:sp>
      <p:sp>
        <p:nvSpPr>
          <p:cNvPr id="2416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2416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3930035205"/>
      </p:ext>
    </p:extLst>
  </p:cSld>
  <p:clrMapOvr>
    <a:masterClrMapping/>
  </p:clrMapOvr>
</p:notes>
</file>

<file path=ppt/notesSlides/notesSlide1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7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1CF7E2CC-4DED-4B14-847F-EB1E488215D0}" type="slidenum">
              <a:rPr lang="de-DE" altLang="de-DE" smtClean="0">
                <a:latin typeface="Times New Roman" panose="02020603050405020304" pitchFamily="18" charset="0"/>
              </a:rPr>
              <a:pPr/>
              <a:t>127</a:t>
            </a:fld>
            <a:endParaRPr lang="de-DE" altLang="de-DE">
              <a:latin typeface="Times New Roman" panose="02020603050405020304" pitchFamily="18" charset="0"/>
            </a:endParaRPr>
          </a:p>
        </p:txBody>
      </p:sp>
      <p:sp>
        <p:nvSpPr>
          <p:cNvPr id="2437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2437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3701986384"/>
      </p:ext>
    </p:extLst>
  </p:cSld>
  <p:clrMapOvr>
    <a:masterClrMapping/>
  </p:clrMapOvr>
</p:notes>
</file>

<file path=ppt/notesSlides/notesSlide1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4257395E-0DB8-4219-905A-0ABA68E9014E}" type="slidenum">
              <a:rPr lang="de-DE" altLang="de-DE" smtClean="0">
                <a:latin typeface="Times New Roman" panose="02020603050405020304" pitchFamily="18" charset="0"/>
              </a:rPr>
              <a:pPr/>
              <a:t>128</a:t>
            </a:fld>
            <a:endParaRPr lang="de-DE" altLang="de-DE">
              <a:latin typeface="Times New Roman" panose="02020603050405020304" pitchFamily="18" charset="0"/>
            </a:endParaRPr>
          </a:p>
        </p:txBody>
      </p:sp>
      <p:sp>
        <p:nvSpPr>
          <p:cNvPr id="2457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2457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166622790"/>
      </p:ext>
    </p:extLst>
  </p:cSld>
  <p:clrMapOvr>
    <a:masterClrMapping/>
  </p:clrMapOvr>
</p:notes>
</file>

<file path=ppt/notesSlides/notesSlide1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8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40CD1747-F6E0-4E30-9324-FE517F7784C1}" type="slidenum">
              <a:rPr lang="de-DE" altLang="de-DE" smtClean="0">
                <a:latin typeface="Times New Roman" panose="02020603050405020304" pitchFamily="18" charset="0"/>
              </a:rPr>
              <a:pPr/>
              <a:t>129</a:t>
            </a:fld>
            <a:endParaRPr lang="de-DE" altLang="de-DE">
              <a:latin typeface="Times New Roman" panose="02020603050405020304" pitchFamily="18" charset="0"/>
            </a:endParaRPr>
          </a:p>
        </p:txBody>
      </p:sp>
      <p:sp>
        <p:nvSpPr>
          <p:cNvPr id="2478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2478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63368745"/>
      </p:ext>
    </p:extLst>
  </p:cSld>
  <p:clrMapOvr>
    <a:masterClrMapping/>
  </p:clrMapOvr>
</p:notes>
</file>

<file path=ppt/notesSlides/notesSlide1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8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3382555B-6FBE-4D9D-BB2A-7059730CA00F}" type="slidenum">
              <a:rPr lang="de-DE" altLang="de-DE" smtClean="0">
                <a:latin typeface="Times New Roman" panose="02020603050405020304" pitchFamily="18" charset="0"/>
              </a:rPr>
              <a:pPr/>
              <a:t>130</a:t>
            </a:fld>
            <a:endParaRPr lang="de-DE" altLang="de-DE">
              <a:latin typeface="Times New Roman" panose="02020603050405020304" pitchFamily="18" charset="0"/>
            </a:endParaRPr>
          </a:p>
        </p:txBody>
      </p:sp>
      <p:sp>
        <p:nvSpPr>
          <p:cNvPr id="2498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2498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2594519807"/>
      </p:ext>
    </p:extLst>
  </p:cSld>
  <p:clrMapOvr>
    <a:masterClrMapping/>
  </p:clrMapOvr>
</p:notes>
</file>

<file path=ppt/notesSlides/notesSlide1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9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D7B54675-01D5-4752-B2C5-433196A70B33}" type="slidenum">
              <a:rPr lang="de-DE" altLang="de-DE" smtClean="0">
                <a:latin typeface="Times New Roman" panose="02020603050405020304" pitchFamily="18" charset="0"/>
              </a:rPr>
              <a:pPr/>
              <a:t>131</a:t>
            </a:fld>
            <a:endParaRPr lang="de-DE" altLang="de-DE">
              <a:latin typeface="Times New Roman" panose="02020603050405020304" pitchFamily="18" charset="0"/>
            </a:endParaRPr>
          </a:p>
        </p:txBody>
      </p:sp>
      <p:sp>
        <p:nvSpPr>
          <p:cNvPr id="2519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2519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140488380"/>
      </p:ext>
    </p:extLst>
  </p:cSld>
  <p:clrMapOvr>
    <a:masterClrMapping/>
  </p:clrMapOvr>
</p:notes>
</file>

<file path=ppt/notesSlides/notesSlide1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9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35C7E522-00FE-4BB1-B9D7-47F8F1D172BD}" type="slidenum">
              <a:rPr lang="de-DE" altLang="de-DE" smtClean="0">
                <a:latin typeface="Times New Roman" panose="02020603050405020304" pitchFamily="18" charset="0"/>
              </a:rPr>
              <a:pPr/>
              <a:t>132</a:t>
            </a:fld>
            <a:endParaRPr lang="de-DE" altLang="de-DE">
              <a:latin typeface="Times New Roman" panose="02020603050405020304" pitchFamily="18" charset="0"/>
            </a:endParaRPr>
          </a:p>
        </p:txBody>
      </p:sp>
      <p:sp>
        <p:nvSpPr>
          <p:cNvPr id="2539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2539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1209879685"/>
      </p:ext>
    </p:extLst>
  </p:cSld>
  <p:clrMapOvr>
    <a:masterClrMapping/>
  </p:clrMapOvr>
</p:notes>
</file>

<file path=ppt/notesSlides/notesSlide1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7CC4CC0A-0C59-4AFD-8F71-30B060F05563}" type="slidenum">
              <a:rPr lang="de-DE" altLang="de-DE" smtClean="0">
                <a:latin typeface="Times New Roman" panose="02020603050405020304" pitchFamily="18" charset="0"/>
              </a:rPr>
              <a:pPr/>
              <a:t>133</a:t>
            </a:fld>
            <a:endParaRPr lang="de-DE" altLang="de-DE">
              <a:latin typeface="Times New Roman" panose="02020603050405020304" pitchFamily="18" charset="0"/>
            </a:endParaRPr>
          </a:p>
        </p:txBody>
      </p:sp>
      <p:sp>
        <p:nvSpPr>
          <p:cNvPr id="2560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2560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3097868962"/>
      </p:ext>
    </p:extLst>
  </p:cSld>
  <p:clrMapOvr>
    <a:masterClrMapping/>
  </p:clrMapOvr>
</p:notes>
</file>

<file path=ppt/notesSlides/notesSlide1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0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428D27E8-6D26-4001-9104-D2F96F2F1D03}" type="slidenum">
              <a:rPr lang="de-DE" altLang="de-DE" smtClean="0">
                <a:latin typeface="Times New Roman" panose="02020603050405020304" pitchFamily="18" charset="0"/>
              </a:rPr>
              <a:pPr/>
              <a:t>134</a:t>
            </a:fld>
            <a:endParaRPr lang="de-DE" altLang="de-DE">
              <a:latin typeface="Times New Roman" panose="02020603050405020304" pitchFamily="18" charset="0"/>
            </a:endParaRPr>
          </a:p>
        </p:txBody>
      </p:sp>
      <p:sp>
        <p:nvSpPr>
          <p:cNvPr id="2580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2580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1977008684"/>
      </p:ext>
    </p:extLst>
  </p:cSld>
  <p:clrMapOvr>
    <a:masterClrMapping/>
  </p:clrMapOvr>
</p:notes>
</file>

<file path=ppt/notesSlides/notesSlide1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0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FD6F6533-757F-49E8-B28F-666B71ED1D63}" type="slidenum">
              <a:rPr lang="de-DE" altLang="de-DE" smtClean="0">
                <a:latin typeface="Times New Roman" panose="02020603050405020304" pitchFamily="18" charset="0"/>
              </a:rPr>
              <a:pPr/>
              <a:t>135</a:t>
            </a:fld>
            <a:endParaRPr lang="de-DE" altLang="de-DE">
              <a:latin typeface="Times New Roman" panose="02020603050405020304" pitchFamily="18" charset="0"/>
            </a:endParaRPr>
          </a:p>
        </p:txBody>
      </p:sp>
      <p:sp>
        <p:nvSpPr>
          <p:cNvPr id="2600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2601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2783311582"/>
      </p:ext>
    </p:extLst>
  </p:cSld>
  <p:clrMapOvr>
    <a:masterClrMapping/>
  </p:clrMapOvr>
</p:notes>
</file>

<file path=ppt/notesSlides/notesSlide1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1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1FF1FBEF-860B-45EE-9C10-BEC1C3B69008}" type="slidenum">
              <a:rPr lang="de-DE" altLang="de-DE" smtClean="0">
                <a:latin typeface="Times New Roman" panose="02020603050405020304" pitchFamily="18" charset="0"/>
              </a:rPr>
              <a:pPr/>
              <a:t>136</a:t>
            </a:fld>
            <a:endParaRPr lang="de-DE" altLang="de-DE">
              <a:latin typeface="Times New Roman" panose="02020603050405020304" pitchFamily="18" charset="0"/>
            </a:endParaRPr>
          </a:p>
        </p:txBody>
      </p:sp>
      <p:sp>
        <p:nvSpPr>
          <p:cNvPr id="2621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2621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3709173990"/>
      </p:ext>
    </p:extLst>
  </p:cSld>
  <p:clrMapOvr>
    <a:masterClrMapping/>
  </p:clrMapOvr>
</p:notes>
</file>

<file path=ppt/notesSlides/notesSlide1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FE099B53-2932-428B-8882-4BC1C6E1F012}" type="slidenum">
              <a:rPr lang="de-DE" altLang="de-DE" smtClean="0">
                <a:latin typeface="Times New Roman" panose="02020603050405020304" pitchFamily="18" charset="0"/>
              </a:rPr>
              <a:pPr/>
              <a:t>137</a:t>
            </a:fld>
            <a:endParaRPr lang="de-DE" altLang="de-DE">
              <a:latin typeface="Times New Roman" panose="02020603050405020304" pitchFamily="18" charset="0"/>
            </a:endParaRPr>
          </a:p>
        </p:txBody>
      </p:sp>
      <p:sp>
        <p:nvSpPr>
          <p:cNvPr id="272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2723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3039893624"/>
      </p:ext>
    </p:extLst>
  </p:cSld>
  <p:clrMapOvr>
    <a:masterClrMapping/>
  </p:clrMapOvr>
</p:notes>
</file>

<file path=ppt/notesSlides/notesSlide1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FE099B53-2932-428B-8882-4BC1C6E1F012}" type="slidenum">
              <a:rPr lang="de-DE" altLang="de-DE" smtClean="0">
                <a:latin typeface="Times New Roman" panose="02020603050405020304" pitchFamily="18" charset="0"/>
              </a:rPr>
              <a:pPr/>
              <a:t>138</a:t>
            </a:fld>
            <a:endParaRPr lang="de-DE" altLang="de-DE">
              <a:latin typeface="Times New Roman" panose="02020603050405020304" pitchFamily="18" charset="0"/>
            </a:endParaRPr>
          </a:p>
        </p:txBody>
      </p:sp>
      <p:sp>
        <p:nvSpPr>
          <p:cNvPr id="272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2723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3039893624"/>
      </p:ext>
    </p:extLst>
  </p:cSld>
  <p:clrMapOvr>
    <a:masterClrMapping/>
  </p:clrMapOvr>
</p:notes>
</file>

<file path=ppt/notesSlides/notesSlide1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FE099B53-2932-428B-8882-4BC1C6E1F012}" type="slidenum">
              <a:rPr lang="de-DE" altLang="de-DE" smtClean="0">
                <a:latin typeface="Times New Roman" panose="02020603050405020304" pitchFamily="18" charset="0"/>
              </a:rPr>
              <a:pPr/>
              <a:t>139</a:t>
            </a:fld>
            <a:endParaRPr lang="de-DE" altLang="de-DE">
              <a:latin typeface="Times New Roman" panose="02020603050405020304" pitchFamily="18" charset="0"/>
            </a:endParaRPr>
          </a:p>
        </p:txBody>
      </p:sp>
      <p:sp>
        <p:nvSpPr>
          <p:cNvPr id="272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2723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3039893624"/>
      </p:ext>
    </p:extLst>
  </p:cSld>
  <p:clrMapOvr>
    <a:masterClrMapping/>
  </p:clrMapOvr>
</p:notes>
</file>

<file path=ppt/notesSlides/notesSlide1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FE099B53-2932-428B-8882-4BC1C6E1F012}" type="slidenum">
              <a:rPr lang="de-DE" altLang="de-DE" smtClean="0">
                <a:latin typeface="Times New Roman" panose="02020603050405020304" pitchFamily="18" charset="0"/>
              </a:rPr>
              <a:pPr/>
              <a:t>140</a:t>
            </a:fld>
            <a:endParaRPr lang="de-DE" altLang="de-DE">
              <a:latin typeface="Times New Roman" panose="02020603050405020304" pitchFamily="18" charset="0"/>
            </a:endParaRPr>
          </a:p>
        </p:txBody>
      </p:sp>
      <p:sp>
        <p:nvSpPr>
          <p:cNvPr id="272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2723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3039893624"/>
      </p:ext>
    </p:extLst>
  </p:cSld>
  <p:clrMapOvr>
    <a:masterClrMapping/>
  </p:clrMapOvr>
</p:notes>
</file>

<file path=ppt/notesSlides/notesSlide1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FE099B53-2932-428B-8882-4BC1C6E1F012}" type="slidenum">
              <a:rPr lang="de-DE" altLang="de-DE" smtClean="0">
                <a:latin typeface="Times New Roman" panose="02020603050405020304" pitchFamily="18" charset="0"/>
              </a:rPr>
              <a:pPr/>
              <a:t>141</a:t>
            </a:fld>
            <a:endParaRPr lang="de-DE" altLang="de-DE">
              <a:latin typeface="Times New Roman" panose="02020603050405020304" pitchFamily="18" charset="0"/>
            </a:endParaRPr>
          </a:p>
        </p:txBody>
      </p:sp>
      <p:sp>
        <p:nvSpPr>
          <p:cNvPr id="272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2723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3039893624"/>
      </p:ext>
    </p:extLst>
  </p:cSld>
  <p:clrMapOvr>
    <a:masterClrMapping/>
  </p:clrMapOvr>
</p:notes>
</file>

<file path=ppt/notesSlides/notesSlide1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5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3987A305-C75D-4EED-B21F-0EB81F68F93D}" type="slidenum">
              <a:rPr lang="de-DE" altLang="de-DE" smtClean="0">
                <a:latin typeface="Times New Roman" panose="02020603050405020304" pitchFamily="18" charset="0"/>
              </a:rPr>
              <a:pPr/>
              <a:t>142</a:t>
            </a:fld>
            <a:endParaRPr lang="de-DE" altLang="de-DE">
              <a:latin typeface="Times New Roman" panose="02020603050405020304" pitchFamily="18" charset="0"/>
            </a:endParaRPr>
          </a:p>
        </p:txBody>
      </p:sp>
      <p:sp>
        <p:nvSpPr>
          <p:cNvPr id="2785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2785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3222312642"/>
      </p:ext>
    </p:extLst>
  </p:cSld>
  <p:clrMapOvr>
    <a:masterClrMapping/>
  </p:clrMapOvr>
</p:notes>
</file>

<file path=ppt/notesSlides/notesSlide1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5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3987A305-C75D-4EED-B21F-0EB81F68F93D}" type="slidenum">
              <a:rPr lang="de-DE" altLang="de-DE" smtClean="0">
                <a:latin typeface="Times New Roman" panose="02020603050405020304" pitchFamily="18" charset="0"/>
              </a:rPr>
              <a:pPr/>
              <a:t>143</a:t>
            </a:fld>
            <a:endParaRPr lang="de-DE" altLang="de-DE">
              <a:latin typeface="Times New Roman" panose="02020603050405020304" pitchFamily="18" charset="0"/>
            </a:endParaRPr>
          </a:p>
        </p:txBody>
      </p:sp>
      <p:sp>
        <p:nvSpPr>
          <p:cNvPr id="2785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2785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3222312642"/>
      </p:ext>
    </p:extLst>
  </p:cSld>
  <p:clrMapOvr>
    <a:masterClrMapping/>
  </p:clrMapOvr>
</p:notes>
</file>

<file path=ppt/notesSlides/notesSlide1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5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3987A305-C75D-4EED-B21F-0EB81F68F93D}" type="slidenum">
              <a:rPr lang="de-DE" altLang="de-DE" smtClean="0">
                <a:latin typeface="Times New Roman" panose="02020603050405020304" pitchFamily="18" charset="0"/>
              </a:rPr>
              <a:pPr/>
              <a:t>144</a:t>
            </a:fld>
            <a:endParaRPr lang="de-DE" altLang="de-DE">
              <a:latin typeface="Times New Roman" panose="02020603050405020304" pitchFamily="18" charset="0"/>
            </a:endParaRPr>
          </a:p>
        </p:txBody>
      </p:sp>
      <p:sp>
        <p:nvSpPr>
          <p:cNvPr id="2785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2785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3222312642"/>
      </p:ext>
    </p:extLst>
  </p:cSld>
  <p:clrMapOvr>
    <a:masterClrMapping/>
  </p:clrMapOvr>
</p:notes>
</file>

<file path=ppt/notesSlides/notesSlide1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54013" y="604838"/>
            <a:ext cx="5729287" cy="32226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CFB98E7-B474-44BE-8F3B-978A8B41E307}" type="slidenum">
              <a:rPr lang="en-US" altLang="de-DE" smtClean="0">
                <a:solidFill>
                  <a:prstClr val="black"/>
                </a:solidFill>
              </a:rPr>
              <a:pPr>
                <a:defRPr/>
              </a:pPr>
              <a:t>145</a:t>
            </a:fld>
            <a:endParaRPr lang="en-US" altLang="de-DE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720490"/>
      </p:ext>
    </p:extLst>
  </p:cSld>
  <p:clrMapOvr>
    <a:masterClrMapping/>
  </p:clrMapOvr>
</p:notes>
</file>

<file path=ppt/notesSlides/notesSlide1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61B3BA2C-4A9C-459B-B947-D420891A2C2D}" type="slidenum">
              <a:rPr lang="de-DE" altLang="de-DE" smtClean="0">
                <a:latin typeface="Times New Roman" panose="02020603050405020304" pitchFamily="18" charset="0"/>
              </a:rPr>
              <a:pPr/>
              <a:t>146</a:t>
            </a:fld>
            <a:endParaRPr lang="de-DE" altLang="de-DE">
              <a:latin typeface="Times New Roman" panose="02020603050405020304" pitchFamily="18" charset="0"/>
            </a:endParaRPr>
          </a:p>
        </p:txBody>
      </p:sp>
      <p:sp>
        <p:nvSpPr>
          <p:cNvPr id="282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2826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3998841459"/>
      </p:ext>
    </p:extLst>
  </p:cSld>
  <p:clrMapOvr>
    <a:masterClrMapping/>
  </p:clrMapOvr>
</p:notes>
</file>

<file path=ppt/notesSlides/notesSlide1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674" name="Rectangle 7"/>
          <p:cNvSpPr txBox="1">
            <a:spLocks noGrp="1" noChangeArrowheads="1"/>
          </p:cNvSpPr>
          <p:nvPr/>
        </p:nvSpPr>
        <p:spPr bwMode="auto">
          <a:xfrm>
            <a:off x="4022725" y="9723438"/>
            <a:ext cx="3076575" cy="51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9040" tIns="49520" rIns="99040" bIns="49520" anchor="b"/>
          <a:lstStyle>
            <a:lvl1pPr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r" eaLnBrk="1" hangingPunct="1"/>
            <a:fld id="{3A48757C-3B88-430F-8231-50EF3B6D2CF6}" type="slidenum">
              <a:rPr lang="de-DE" altLang="de-DE" sz="1300">
                <a:latin typeface="Times New Roman" panose="02020603050405020304" pitchFamily="18" charset="0"/>
              </a:rPr>
              <a:pPr algn="r" eaLnBrk="1" hangingPunct="1"/>
              <a:t>147</a:t>
            </a:fld>
            <a:endParaRPr lang="de-DE" altLang="de-DE" sz="1300">
              <a:latin typeface="Times New Roman" panose="02020603050405020304" pitchFamily="18" charset="0"/>
            </a:endParaRPr>
          </a:p>
        </p:txBody>
      </p:sp>
      <p:sp>
        <p:nvSpPr>
          <p:cNvPr id="284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2846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3102372975"/>
      </p:ext>
    </p:extLst>
  </p:cSld>
  <p:clrMapOvr>
    <a:masterClrMapping/>
  </p:clrMapOvr>
</p:notes>
</file>

<file path=ppt/notesSlides/notesSlide1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22" name="Rectangle 7"/>
          <p:cNvSpPr txBox="1">
            <a:spLocks noGrp="1" noChangeArrowheads="1"/>
          </p:cNvSpPr>
          <p:nvPr/>
        </p:nvSpPr>
        <p:spPr bwMode="auto">
          <a:xfrm>
            <a:off x="4022725" y="9723438"/>
            <a:ext cx="3076575" cy="51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9040" tIns="49520" rIns="99040" bIns="49520" anchor="b"/>
          <a:lstStyle>
            <a:lvl1pPr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r" eaLnBrk="1" hangingPunct="1"/>
            <a:fld id="{02CB36AB-FDDA-48E7-8406-C429E882C8D2}" type="slidenum">
              <a:rPr lang="de-DE" altLang="de-DE" sz="1300">
                <a:latin typeface="Times New Roman" panose="02020603050405020304" pitchFamily="18" charset="0"/>
              </a:rPr>
              <a:pPr algn="r" eaLnBrk="1" hangingPunct="1"/>
              <a:t>148</a:t>
            </a:fld>
            <a:endParaRPr lang="de-DE" altLang="de-DE" sz="1300">
              <a:latin typeface="Times New Roman" panose="02020603050405020304" pitchFamily="18" charset="0"/>
            </a:endParaRPr>
          </a:p>
        </p:txBody>
      </p:sp>
      <p:sp>
        <p:nvSpPr>
          <p:cNvPr id="286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2867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239460483"/>
      </p:ext>
    </p:extLst>
  </p:cSld>
  <p:clrMapOvr>
    <a:masterClrMapping/>
  </p:clrMapOvr>
</p:notes>
</file>

<file path=ppt/notesSlides/notesSlide1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770" name="Rectangle 7"/>
          <p:cNvSpPr txBox="1">
            <a:spLocks noGrp="1" noChangeArrowheads="1"/>
          </p:cNvSpPr>
          <p:nvPr/>
        </p:nvSpPr>
        <p:spPr bwMode="auto">
          <a:xfrm>
            <a:off x="4022725" y="9723438"/>
            <a:ext cx="3076575" cy="51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9040" tIns="49520" rIns="99040" bIns="49520" anchor="b"/>
          <a:lstStyle>
            <a:lvl1pPr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r" eaLnBrk="1" hangingPunct="1"/>
            <a:fld id="{68714CA5-F586-40D6-89A2-6916C9B6DC3A}" type="slidenum">
              <a:rPr lang="de-DE" altLang="de-DE" sz="1300">
                <a:latin typeface="Times New Roman" panose="02020603050405020304" pitchFamily="18" charset="0"/>
              </a:rPr>
              <a:pPr algn="r" eaLnBrk="1" hangingPunct="1"/>
              <a:t>149</a:t>
            </a:fld>
            <a:endParaRPr lang="de-DE" altLang="de-DE" sz="1300">
              <a:latin typeface="Times New Roman" panose="02020603050405020304" pitchFamily="18" charset="0"/>
            </a:endParaRPr>
          </a:p>
        </p:txBody>
      </p:sp>
      <p:sp>
        <p:nvSpPr>
          <p:cNvPr id="288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2887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1064895293"/>
      </p:ext>
    </p:extLst>
  </p:cSld>
  <p:clrMapOvr>
    <a:masterClrMapping/>
  </p:clrMapOvr>
</p:notes>
</file>

<file path=ppt/notesSlides/notesSlide1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818" name="Rectangle 7"/>
          <p:cNvSpPr txBox="1">
            <a:spLocks noGrp="1" noChangeArrowheads="1"/>
          </p:cNvSpPr>
          <p:nvPr/>
        </p:nvSpPr>
        <p:spPr bwMode="auto">
          <a:xfrm>
            <a:off x="4022725" y="9723438"/>
            <a:ext cx="3076575" cy="51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9040" tIns="49520" rIns="99040" bIns="49520" anchor="b"/>
          <a:lstStyle>
            <a:lvl1pPr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r" eaLnBrk="1" hangingPunct="1"/>
            <a:fld id="{8723C1B3-BA8C-455D-82CB-1725B20D5E40}" type="slidenum">
              <a:rPr lang="de-DE" altLang="de-DE" sz="1300">
                <a:latin typeface="Times New Roman" panose="02020603050405020304" pitchFamily="18" charset="0"/>
              </a:rPr>
              <a:pPr algn="r" eaLnBrk="1" hangingPunct="1"/>
              <a:t>150</a:t>
            </a:fld>
            <a:endParaRPr lang="de-DE" altLang="de-DE" sz="1300">
              <a:latin typeface="Times New Roman" panose="02020603050405020304" pitchFamily="18" charset="0"/>
            </a:endParaRPr>
          </a:p>
        </p:txBody>
      </p:sp>
      <p:sp>
        <p:nvSpPr>
          <p:cNvPr id="290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2908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4153368896"/>
      </p:ext>
    </p:extLst>
  </p:cSld>
  <p:clrMapOvr>
    <a:masterClrMapping/>
  </p:clrMapOvr>
</p:notes>
</file>

<file path=ppt/notesSlides/notesSlide1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866" name="Rectangle 7"/>
          <p:cNvSpPr txBox="1">
            <a:spLocks noGrp="1" noChangeArrowheads="1"/>
          </p:cNvSpPr>
          <p:nvPr/>
        </p:nvSpPr>
        <p:spPr bwMode="auto">
          <a:xfrm>
            <a:off x="4022725" y="9723438"/>
            <a:ext cx="3076575" cy="51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9040" tIns="49520" rIns="99040" bIns="49520" anchor="b"/>
          <a:lstStyle>
            <a:lvl1pPr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r" eaLnBrk="1" hangingPunct="1"/>
            <a:fld id="{829C2CE4-495A-4D43-9C57-F792C61A6DE5}" type="slidenum">
              <a:rPr lang="de-DE" altLang="de-DE" sz="1300">
                <a:latin typeface="Times New Roman" panose="02020603050405020304" pitchFamily="18" charset="0"/>
              </a:rPr>
              <a:pPr algn="r" eaLnBrk="1" hangingPunct="1"/>
              <a:t>151</a:t>
            </a:fld>
            <a:endParaRPr lang="de-DE" altLang="de-DE" sz="1300">
              <a:latin typeface="Times New Roman" panose="02020603050405020304" pitchFamily="18" charset="0"/>
            </a:endParaRPr>
          </a:p>
        </p:txBody>
      </p:sp>
      <p:sp>
        <p:nvSpPr>
          <p:cNvPr id="292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292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4051859920"/>
      </p:ext>
    </p:extLst>
  </p:cSld>
  <p:clrMapOvr>
    <a:masterClrMapping/>
  </p:clrMapOvr>
</p:notes>
</file>

<file path=ppt/notesSlides/notesSlide1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914" name="Rectangle 7"/>
          <p:cNvSpPr txBox="1">
            <a:spLocks noGrp="1" noChangeArrowheads="1"/>
          </p:cNvSpPr>
          <p:nvPr/>
        </p:nvSpPr>
        <p:spPr bwMode="auto">
          <a:xfrm>
            <a:off x="4022725" y="9723438"/>
            <a:ext cx="3076575" cy="51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9040" tIns="49520" rIns="99040" bIns="49520" anchor="b"/>
          <a:lstStyle>
            <a:lvl1pPr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r" eaLnBrk="1" hangingPunct="1"/>
            <a:fld id="{A5320D74-963F-4B03-9952-0EEBD43058EE}" type="slidenum">
              <a:rPr lang="de-DE" altLang="de-DE" sz="1300">
                <a:latin typeface="Times New Roman" panose="02020603050405020304" pitchFamily="18" charset="0"/>
              </a:rPr>
              <a:pPr algn="r" eaLnBrk="1" hangingPunct="1"/>
              <a:t>152</a:t>
            </a:fld>
            <a:endParaRPr lang="de-DE" altLang="de-DE" sz="1300">
              <a:latin typeface="Times New Roman" panose="02020603050405020304" pitchFamily="18" charset="0"/>
            </a:endParaRPr>
          </a:p>
        </p:txBody>
      </p:sp>
      <p:sp>
        <p:nvSpPr>
          <p:cNvPr id="294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2949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2669229819"/>
      </p:ext>
    </p:extLst>
  </p:cSld>
  <p:clrMapOvr>
    <a:masterClrMapping/>
  </p:clrMapOvr>
</p:notes>
</file>

<file path=ppt/notesSlides/notesSlide1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62" name="Rectangle 7"/>
          <p:cNvSpPr txBox="1">
            <a:spLocks noGrp="1" noChangeArrowheads="1"/>
          </p:cNvSpPr>
          <p:nvPr/>
        </p:nvSpPr>
        <p:spPr bwMode="auto">
          <a:xfrm>
            <a:off x="4022725" y="9723438"/>
            <a:ext cx="3076575" cy="51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9040" tIns="49520" rIns="99040" bIns="49520" anchor="b"/>
          <a:lstStyle>
            <a:lvl1pPr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r" eaLnBrk="1" hangingPunct="1"/>
            <a:fld id="{6E8654B9-1B62-47F2-B252-2FB4A5E6937D}" type="slidenum">
              <a:rPr lang="de-DE" altLang="de-DE" sz="1300">
                <a:latin typeface="Times New Roman" panose="02020603050405020304" pitchFamily="18" charset="0"/>
              </a:rPr>
              <a:pPr algn="r" eaLnBrk="1" hangingPunct="1"/>
              <a:t>153</a:t>
            </a:fld>
            <a:endParaRPr lang="de-DE" altLang="de-DE" sz="1300">
              <a:latin typeface="Times New Roman" panose="02020603050405020304" pitchFamily="18" charset="0"/>
            </a:endParaRPr>
          </a:p>
        </p:txBody>
      </p:sp>
      <p:sp>
        <p:nvSpPr>
          <p:cNvPr id="296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2969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2878496126"/>
      </p:ext>
    </p:extLst>
  </p:cSld>
  <p:clrMapOvr>
    <a:masterClrMapping/>
  </p:clrMapOvr>
</p:notes>
</file>

<file path=ppt/notesSlides/notesSlide1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0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4900731F-95FD-4CDD-9BF1-67EDB052548C}" type="slidenum">
              <a:rPr lang="de-DE" altLang="de-DE" smtClean="0">
                <a:latin typeface="Times New Roman" panose="02020603050405020304" pitchFamily="18" charset="0"/>
              </a:rPr>
              <a:pPr/>
              <a:t>154</a:t>
            </a:fld>
            <a:endParaRPr lang="de-DE" altLang="de-DE">
              <a:latin typeface="Times New Roman" panose="02020603050405020304" pitchFamily="18" charset="0"/>
            </a:endParaRPr>
          </a:p>
        </p:txBody>
      </p:sp>
      <p:sp>
        <p:nvSpPr>
          <p:cNvPr id="299011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1288" y="768350"/>
            <a:ext cx="6821487" cy="3836988"/>
          </a:xfrm>
          <a:ln/>
        </p:spPr>
      </p:sp>
      <p:sp>
        <p:nvSpPr>
          <p:cNvPr id="299012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2892772540"/>
      </p:ext>
    </p:extLst>
  </p:cSld>
  <p:clrMapOvr>
    <a:masterClrMapping/>
  </p:clrMapOvr>
</p:notes>
</file>

<file path=ppt/notesSlides/notesSlide1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856FDE1C-F3DA-4C3A-A686-E3C8D15823F8}" type="slidenum">
              <a:rPr lang="de-DE" altLang="de-DE" smtClean="0">
                <a:latin typeface="Times New Roman" panose="02020603050405020304" pitchFamily="18" charset="0"/>
              </a:rPr>
              <a:pPr/>
              <a:t>155</a:t>
            </a:fld>
            <a:endParaRPr lang="de-DE" altLang="de-DE">
              <a:latin typeface="Times New Roman" panose="02020603050405020304" pitchFamily="18" charset="0"/>
            </a:endParaRPr>
          </a:p>
        </p:txBody>
      </p:sp>
      <p:sp>
        <p:nvSpPr>
          <p:cNvPr id="301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1288" y="768350"/>
            <a:ext cx="6821487" cy="3836988"/>
          </a:xfrm>
          <a:ln/>
        </p:spPr>
      </p:sp>
      <p:sp>
        <p:nvSpPr>
          <p:cNvPr id="301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10214884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emf"/><Relationship Id="rId4" Type="http://schemas.openxmlformats.org/officeDocument/2006/relationships/image" Target="../media/image1.emf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Grafik 13"/>
          <p:cNvPicPr>
            <a:picLocks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gray">
          <a:xfrm>
            <a:off x="-1" y="1"/>
            <a:ext cx="9144001" cy="3357563"/>
          </a:xfrm>
          <a:prstGeom prst="rect">
            <a:avLst/>
          </a:prstGeom>
        </p:spPr>
      </p:pic>
      <p:pic>
        <p:nvPicPr>
          <p:cNvPr id="16" name="Grafik 15"/>
          <p:cNvPicPr>
            <a:picLocks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996"/>
          <a:stretch/>
        </p:blipFill>
        <p:spPr bwMode="gray">
          <a:xfrm>
            <a:off x="4297363" y="1"/>
            <a:ext cx="7897814" cy="3357563"/>
          </a:xfrm>
          <a:prstGeom prst="rect">
            <a:avLst/>
          </a:prstGeom>
        </p:spPr>
      </p:pic>
      <p:sp>
        <p:nvSpPr>
          <p:cNvPr id="9" name="Rechteck 8"/>
          <p:cNvSpPr/>
          <p:nvPr/>
        </p:nvSpPr>
        <p:spPr bwMode="gray">
          <a:xfrm>
            <a:off x="-2" y="3573017"/>
            <a:ext cx="12195176" cy="1656000"/>
          </a:xfrm>
          <a:prstGeom prst="rect">
            <a:avLst/>
          </a:prstGeom>
          <a:solidFill>
            <a:srgbClr val="E3E5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991" tIns="35994" rIns="53991" bIns="35994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lvl="0" algn="r"/>
            <a:endParaRPr lang="de-DE" sz="800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 bwMode="gray">
          <a:xfrm>
            <a:off x="408955" y="4077137"/>
            <a:ext cx="11376000" cy="936000"/>
          </a:xfrm>
        </p:spPr>
        <p:txBody>
          <a:bodyPr anchor="t"/>
          <a:lstStyle>
            <a:lvl1pPr algn="l">
              <a:lnSpc>
                <a:spcPct val="90000"/>
              </a:lnSpc>
              <a:defRPr sz="3600" baseline="0"/>
            </a:lvl1pPr>
          </a:lstStyle>
          <a:p>
            <a:r>
              <a:rPr lang="de-DE" dirty="0"/>
              <a:t>Titelzeile </a:t>
            </a:r>
            <a:br>
              <a:rPr lang="de-DE" dirty="0"/>
            </a:br>
            <a:r>
              <a:rPr lang="de-DE" dirty="0"/>
              <a:t>max. 2-zeilig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 bwMode="gray">
          <a:xfrm>
            <a:off x="408955" y="3717033"/>
            <a:ext cx="11376000" cy="288000"/>
          </a:xfrm>
        </p:spPr>
        <p:txBody>
          <a:bodyPr anchor="b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Dachzeile</a:t>
            </a:r>
          </a:p>
        </p:txBody>
      </p:sp>
      <p:sp>
        <p:nvSpPr>
          <p:cNvPr id="15" name="Textplatzhalter 14"/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408957" y="5373216"/>
            <a:ext cx="5543999" cy="1079972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>
                <a:latin typeface="+mn-lt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>
                <a:latin typeface="+mn-lt"/>
              </a:defRPr>
            </a:lvl2pPr>
            <a:lvl3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3pPr>
            <a:lvl4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4pPr>
            <a:lvl5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5pPr>
            <a:lvl6pPr marL="0" indent="0">
              <a:buNone/>
              <a:defRPr sz="1800">
                <a:latin typeface="+mn-lt"/>
              </a:defRPr>
            </a:lvl6pPr>
            <a:lvl7pPr marL="0" indent="0">
              <a:buNone/>
              <a:defRPr sz="1800">
                <a:latin typeface="+mn-lt"/>
              </a:defRPr>
            </a:lvl7pPr>
            <a:lvl8pPr marL="0" indent="0">
              <a:buNone/>
              <a:defRPr sz="1800">
                <a:latin typeface="+mn-lt"/>
              </a:defRPr>
            </a:lvl8pPr>
            <a:lvl9pPr marL="0" indent="0">
              <a:buNone/>
              <a:defRPr sz="1800">
                <a:latin typeface="+mn-lt"/>
              </a:defRPr>
            </a:lvl9pPr>
          </a:lstStyle>
          <a:p>
            <a:pPr lvl="0"/>
            <a:r>
              <a:rPr lang="de-DE" dirty="0"/>
              <a:t>Zusatzinformation (Autor | Datum)</a:t>
            </a:r>
          </a:p>
          <a:p>
            <a:pPr lvl="1"/>
            <a:r>
              <a:rPr lang="de-DE" dirty="0"/>
              <a:t>Zweite Ebene</a:t>
            </a:r>
          </a:p>
        </p:txBody>
      </p:sp>
      <p:sp>
        <p:nvSpPr>
          <p:cNvPr id="21" name="Textplatzhalter 20"/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1490146" y="404665"/>
            <a:ext cx="6407666" cy="720000"/>
          </a:xfrm>
        </p:spPr>
        <p:txBody>
          <a:bodyPr bIns="28795" anchor="b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Klinik, Institut, Geschäftsbereich</a:t>
            </a:r>
          </a:p>
        </p:txBody>
      </p:sp>
      <p:sp>
        <p:nvSpPr>
          <p:cNvPr id="11" name="Rechteck 10"/>
          <p:cNvSpPr/>
          <p:nvPr/>
        </p:nvSpPr>
        <p:spPr bwMode="gray">
          <a:xfrm>
            <a:off x="3" y="3429001"/>
            <a:ext cx="12195174" cy="7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/>
            <a:endParaRPr lang="de-DE" dirty="0"/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408956" y="404664"/>
            <a:ext cx="880877" cy="93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9842220" y="6095827"/>
            <a:ext cx="1943999" cy="5015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229504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folie (variables Bild 1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ildplatzhalter 4"/>
          <p:cNvSpPr>
            <a:spLocks noGrp="1"/>
          </p:cNvSpPr>
          <p:nvPr>
            <p:ph type="pic" sz="quarter" idx="12" hasCustomPrompt="1"/>
          </p:nvPr>
        </p:nvSpPr>
        <p:spPr bwMode="gray">
          <a:xfrm>
            <a:off x="3" y="1"/>
            <a:ext cx="12195179" cy="3357563"/>
          </a:xfrm>
          <a:noFill/>
        </p:spPr>
        <p:txBody>
          <a:bodyPr lIns="6372000" tIns="0" bIns="0" anchor="ctr"/>
          <a:lstStyle>
            <a:lvl1pPr algn="l">
              <a:spcBef>
                <a:spcPts val="0"/>
              </a:spcBef>
              <a:defRPr sz="1000" b="0" i="0" baseline="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Fügen Sie bei Bedarf über das Icon ein Bild in den Platzhalter ein. </a:t>
            </a:r>
            <a:br>
              <a:rPr lang="de-DE" dirty="0"/>
            </a:br>
            <a:r>
              <a:rPr lang="de-DE" dirty="0"/>
              <a:t>Achten Sie hierbei darauf, ein Bild zu wählen, auf welchem </a:t>
            </a:r>
            <a:br>
              <a:rPr lang="de-DE" dirty="0"/>
            </a:br>
            <a:r>
              <a:rPr lang="de-DE" dirty="0"/>
              <a:t>das Logo mit der Unterzeile noch gut zu erkennen ist.</a:t>
            </a:r>
            <a:br>
              <a:rPr lang="de-DE" dirty="0"/>
            </a:br>
            <a:br>
              <a:rPr lang="de-DE" dirty="0"/>
            </a:br>
            <a:r>
              <a:rPr lang="de-DE" dirty="0"/>
              <a:t>Klicken Sie nach dem Einfügen auf Start | Folien | Zurücksetzen, </a:t>
            </a:r>
            <a:br>
              <a:rPr lang="de-DE" dirty="0"/>
            </a:br>
            <a:r>
              <a:rPr lang="de-DE" dirty="0"/>
              <a:t>um das Bild hinter die anderen Elemente zu legen.</a:t>
            </a:r>
          </a:p>
        </p:txBody>
      </p:sp>
      <p:sp>
        <p:nvSpPr>
          <p:cNvPr id="9" name="Rechteck 8"/>
          <p:cNvSpPr/>
          <p:nvPr/>
        </p:nvSpPr>
        <p:spPr bwMode="gray">
          <a:xfrm>
            <a:off x="-2" y="3573017"/>
            <a:ext cx="12195176" cy="1656000"/>
          </a:xfrm>
          <a:prstGeom prst="rect">
            <a:avLst/>
          </a:prstGeom>
          <a:solidFill>
            <a:srgbClr val="E3E5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991" tIns="35994" rIns="53991" bIns="35994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lvl="0" algn="r"/>
            <a:endParaRPr lang="de-DE" sz="800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 bwMode="gray">
          <a:xfrm>
            <a:off x="408955" y="4077137"/>
            <a:ext cx="11376000" cy="936000"/>
          </a:xfrm>
        </p:spPr>
        <p:txBody>
          <a:bodyPr anchor="t"/>
          <a:lstStyle>
            <a:lvl1pPr algn="l">
              <a:lnSpc>
                <a:spcPct val="90000"/>
              </a:lnSpc>
              <a:defRPr sz="3600" baseline="0"/>
            </a:lvl1pPr>
          </a:lstStyle>
          <a:p>
            <a:r>
              <a:rPr lang="de-DE" dirty="0"/>
              <a:t>Titelzeile </a:t>
            </a:r>
            <a:br>
              <a:rPr lang="de-DE" dirty="0"/>
            </a:br>
            <a:r>
              <a:rPr lang="de-DE" dirty="0"/>
              <a:t>max. 2-zeilig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 bwMode="gray">
          <a:xfrm>
            <a:off x="408955" y="3717033"/>
            <a:ext cx="11376000" cy="288000"/>
          </a:xfrm>
        </p:spPr>
        <p:txBody>
          <a:bodyPr anchor="b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Dachzeile</a:t>
            </a:r>
          </a:p>
        </p:txBody>
      </p:sp>
      <p:sp>
        <p:nvSpPr>
          <p:cNvPr id="15" name="Textplatzhalter 14"/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408957" y="5373216"/>
            <a:ext cx="5543999" cy="1079972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>
                <a:latin typeface="+mn-lt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>
                <a:latin typeface="+mn-lt"/>
              </a:defRPr>
            </a:lvl2pPr>
            <a:lvl3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3pPr>
            <a:lvl4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4pPr>
            <a:lvl5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5pPr>
            <a:lvl6pPr marL="0" indent="0">
              <a:buNone/>
              <a:defRPr sz="1800">
                <a:latin typeface="+mn-lt"/>
              </a:defRPr>
            </a:lvl6pPr>
            <a:lvl7pPr marL="0" indent="0">
              <a:buNone/>
              <a:defRPr sz="1800">
                <a:latin typeface="+mn-lt"/>
              </a:defRPr>
            </a:lvl7pPr>
            <a:lvl8pPr marL="0" indent="0">
              <a:buNone/>
              <a:defRPr sz="1800">
                <a:latin typeface="+mn-lt"/>
              </a:defRPr>
            </a:lvl8pPr>
            <a:lvl9pPr marL="0" indent="0">
              <a:buNone/>
              <a:defRPr sz="1800">
                <a:latin typeface="+mn-lt"/>
              </a:defRPr>
            </a:lvl9pPr>
          </a:lstStyle>
          <a:p>
            <a:pPr lvl="0"/>
            <a:r>
              <a:rPr lang="de-DE" dirty="0"/>
              <a:t>Zusatzinformation (Autor | Datum)</a:t>
            </a:r>
          </a:p>
          <a:p>
            <a:pPr lvl="1"/>
            <a:r>
              <a:rPr lang="de-DE" dirty="0"/>
              <a:t>Zweite Ebene</a:t>
            </a:r>
          </a:p>
        </p:txBody>
      </p:sp>
      <p:sp>
        <p:nvSpPr>
          <p:cNvPr id="21" name="Textplatzhalter 20"/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1489075" y="404665"/>
            <a:ext cx="6408000" cy="720000"/>
          </a:xfrm>
        </p:spPr>
        <p:txBody>
          <a:bodyPr bIns="28795" anchor="b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Klinik, Institut, Geschäftsbereich</a:t>
            </a:r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08955" y="404665"/>
            <a:ext cx="882000" cy="9360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9pPr>
          </a:lstStyle>
          <a:p>
            <a:pPr lvl="0"/>
            <a:r>
              <a:rPr lang="de-DE" dirty="0"/>
              <a:t> </a:t>
            </a:r>
          </a:p>
        </p:txBody>
      </p:sp>
      <p:sp>
        <p:nvSpPr>
          <p:cNvPr id="13" name="Rechteck 12"/>
          <p:cNvSpPr/>
          <p:nvPr/>
        </p:nvSpPr>
        <p:spPr bwMode="gray">
          <a:xfrm>
            <a:off x="3" y="3429001"/>
            <a:ext cx="12195174" cy="7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/>
            <a:endParaRPr lang="de-DE" dirty="0"/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9842220" y="6095827"/>
            <a:ext cx="1943999" cy="5015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112792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folie (variables Bild 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I"/>
          <p:cNvSpPr>
            <a:spLocks noGrp="1"/>
          </p:cNvSpPr>
          <p:nvPr>
            <p:ph type="title"/>
          </p:nvPr>
        </p:nvSpPr>
        <p:spPr>
          <a:xfrm>
            <a:off x="0" y="3536792"/>
            <a:ext cx="12198096" cy="1728216"/>
          </a:xfrm>
          <a:solidFill>
            <a:srgbClr val="0070C0">
              <a:alpha val="10196"/>
            </a:srgbClr>
          </a:solidFill>
        </p:spPr>
        <p:txBody>
          <a:bodyPr lIns="411480" tIns="502920" rIns="411480"/>
          <a:lstStyle>
            <a:lvl1pPr>
              <a:lnSpc>
                <a:spcPct val="90000"/>
              </a:lnSpc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08955" y="404665"/>
            <a:ext cx="882000" cy="9360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9pPr>
          </a:lstStyle>
          <a:p>
            <a:pPr lvl="0"/>
            <a:r>
              <a:rPr lang="de-DE" dirty="0"/>
              <a:t> </a:t>
            </a:r>
          </a:p>
        </p:txBody>
      </p:sp>
      <p:sp>
        <p:nvSpPr>
          <p:cNvPr id="16" name="Subtitle 2"/>
          <p:cNvSpPr txBox="1">
            <a:spLocks/>
          </p:cNvSpPr>
          <p:nvPr/>
        </p:nvSpPr>
        <p:spPr bwMode="gray">
          <a:xfrm>
            <a:off x="408955" y="3721608"/>
            <a:ext cx="11376000" cy="288000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marL="0" marR="0" indent="0" algn="l" defTabSz="9142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b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az-Cyrl-AZ" altLang="ko-KR" dirty="0">
                <a:solidFill>
                  <a:srgbClr val="004992"/>
                </a:solidFill>
              </a:rPr>
              <a:t>Метакогнитивен тренинг (</a:t>
            </a:r>
            <a:r>
              <a:rPr lang="en-US" altLang="ko-KR" dirty="0">
                <a:solidFill>
                  <a:srgbClr val="004992"/>
                </a:solidFill>
              </a:rPr>
              <a:t>MKT)</a:t>
            </a:r>
            <a:endParaRPr lang="de-DE" dirty="0">
              <a:solidFill>
                <a:srgbClr val="004992"/>
              </a:solidFill>
            </a:endParaRPr>
          </a:p>
        </p:txBody>
      </p:sp>
      <p:sp>
        <p:nvSpPr>
          <p:cNvPr id="12" name="Rectangle 11"/>
          <p:cNvSpPr/>
          <p:nvPr/>
        </p:nvSpPr>
        <p:spPr bwMode="gray">
          <a:xfrm>
            <a:off x="0" y="3427849"/>
            <a:ext cx="12198096" cy="73152"/>
          </a:xfrm>
          <a:prstGeom prst="rect">
            <a:avLst/>
          </a:prstGeom>
          <a:solidFill>
            <a:srgbClr val="8BB3CE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pic>
        <p:nvPicPr>
          <p:cNvPr id="22" name="Bild 1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1049" y="620689"/>
            <a:ext cx="3546674" cy="3528392"/>
          </a:xfrm>
          <a:prstGeom prst="rect">
            <a:avLst/>
          </a:prstGeom>
        </p:spPr>
      </p:pic>
      <p:sp>
        <p:nvSpPr>
          <p:cNvPr id="13" name="Rectangle 7"/>
          <p:cNvSpPr>
            <a:spLocks noChangeArrowheads="1"/>
          </p:cNvSpPr>
          <p:nvPr/>
        </p:nvSpPr>
        <p:spPr bwMode="auto">
          <a:xfrm>
            <a:off x="408954" y="6300194"/>
            <a:ext cx="6400800" cy="3657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 anchorCtr="0">
            <a:noAutofit/>
          </a:bodyPr>
          <a:lstStyle>
            <a:lvl1pPr>
              <a:spcBef>
                <a:spcPct val="20000"/>
              </a:spcBef>
              <a:buClr>
                <a:srgbClr val="336699"/>
              </a:buClr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ko-KR" sz="1000" dirty="0">
                <a:latin typeface="+mj-lt"/>
              </a:rPr>
              <a:t>Използването на картини и снимков материал е осъществено с любезното съдействие на артистите и собствениците на права – за подробности (артист, име на изображението) виж края на презентацията.</a:t>
            </a:r>
            <a:endParaRPr lang="es-ES" altLang="de-DE" sz="1000" dirty="0">
              <a:latin typeface="+mj-lt"/>
            </a:endParaRPr>
          </a:p>
        </p:txBody>
      </p:sp>
      <p:pic>
        <p:nvPicPr>
          <p:cNvPr id="14" name="Grafik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39728" y="6373368"/>
            <a:ext cx="246888" cy="246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11777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>
            <a:lvl1pPr>
              <a:defRPr b="0"/>
            </a:lvl1pPr>
          </a:lstStyle>
          <a:p>
            <a:pPr>
              <a:defRPr/>
            </a:pPr>
            <a:r>
              <a:rPr lang="ru-RU"/>
              <a:t>Метакогнитивен тренинг 2 – Прибързани заключения I</a:t>
            </a:r>
            <a:endParaRPr lang="de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>
            <a:lvl1pPr>
              <a:defRPr b="0"/>
            </a:lvl1pPr>
          </a:lstStyle>
          <a:p>
            <a:pPr>
              <a:defRPr/>
            </a:pPr>
            <a:fld id="{28DC6280-9CFC-4D1C-9AF5-F89D5AF4AE14}" type="slidenum">
              <a:rPr lang="de-DE" altLang="de-DE" smtClean="0"/>
              <a:pPr>
                <a:defRPr/>
              </a:pPr>
              <a:t>‹Nr.›</a:t>
            </a:fld>
            <a:endParaRPr lang="de-DE" altLang="de-DE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7" name="Textplatzhalter 6"/>
          <p:cNvSpPr>
            <a:spLocks noGrp="1"/>
          </p:cNvSpPr>
          <p:nvPr>
            <p:ph type="body" sz="quarter" idx="13"/>
          </p:nvPr>
        </p:nvSpPr>
        <p:spPr bwMode="gray">
          <a:xfrm>
            <a:off x="408955" y="2204864"/>
            <a:ext cx="11376000" cy="4248000"/>
          </a:xfrm>
        </p:spPr>
        <p:txBody>
          <a:bodyPr/>
          <a:lstStyle>
            <a:lvl1pPr marL="215963" indent="-359939">
              <a:buFont typeface="+mj-lt"/>
              <a:buAutoNum type="arabicPeriod"/>
              <a:defRPr>
                <a:solidFill>
                  <a:schemeClr val="tx1"/>
                </a:solidFill>
              </a:defRPr>
            </a:lvl1pPr>
            <a:lvl2pPr marL="575902" indent="-215963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lvl2pPr>
            <a:lvl3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3pPr>
            <a:lvl4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4pPr>
            <a:lvl5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5pPr>
            <a:lvl6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6pPr>
            <a:lvl7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7pPr>
            <a:lvl8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8pPr>
            <a:lvl9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5234117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>
            <a:noAutofit/>
          </a:bodyPr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gray"/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/>
        <p:txBody>
          <a:bodyPr>
            <a:noAutofit/>
          </a:bodyPr>
          <a:lstStyle>
            <a:lvl1pPr>
              <a:defRPr b="0"/>
            </a:lvl1pPr>
          </a:lstStyle>
          <a:p>
            <a:pPr>
              <a:defRPr/>
            </a:pPr>
            <a:r>
              <a:rPr lang="ru-RU"/>
              <a:t>Метакогнитивен тренинг 2 – Прибързани заключения I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gray"/>
        <p:txBody>
          <a:bodyPr>
            <a:noAutofit/>
          </a:bodyPr>
          <a:lstStyle>
            <a:lvl1pPr>
              <a:defRPr b="0"/>
            </a:lvl1pPr>
          </a:lstStyle>
          <a:p>
            <a:pPr>
              <a:defRPr/>
            </a:pPr>
            <a:fld id="{A5C08A00-9270-4C08-BEE4-EE04A8595667}" type="slidenum">
              <a:rPr lang="de-DE" altLang="de-DE" smtClean="0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75699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hteck 20"/>
          <p:cNvSpPr/>
          <p:nvPr/>
        </p:nvSpPr>
        <p:spPr bwMode="gray">
          <a:xfrm>
            <a:off x="-1" y="0"/>
            <a:ext cx="1219518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/>
            <a:endParaRPr lang="de-DE" dirty="0"/>
          </a:p>
        </p:txBody>
      </p:sp>
      <p:sp>
        <p:nvSpPr>
          <p:cNvPr id="19" name="Bildplatzhalter 4"/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3" y="1"/>
            <a:ext cx="12195179" cy="3357563"/>
          </a:xfrm>
          <a:noFill/>
        </p:spPr>
        <p:txBody>
          <a:bodyPr lIns="6372000" tIns="0" rIns="0" bIns="0" anchor="ctr"/>
          <a:lstStyle>
            <a:lvl1pPr algn="l">
              <a:spcBef>
                <a:spcPts val="0"/>
              </a:spcBef>
              <a:defRPr sz="1000" b="0" i="0" baseline="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Fügen Sie bei Bedarf über das Icon ein Bild in den Platzhalter ein. </a:t>
            </a:r>
            <a:br>
              <a:rPr lang="de-DE" dirty="0"/>
            </a:br>
            <a:r>
              <a:rPr lang="de-DE" dirty="0"/>
              <a:t>Achten Sie hierbei darauf, ein Bild zu wählen, auf welchem </a:t>
            </a:r>
            <a:br>
              <a:rPr lang="de-DE" dirty="0"/>
            </a:br>
            <a:r>
              <a:rPr lang="de-DE" dirty="0"/>
              <a:t>das Logo mit der Unterzeile noch gut zu erkennen ist.</a:t>
            </a:r>
            <a:br>
              <a:rPr lang="de-DE" dirty="0"/>
            </a:br>
            <a:br>
              <a:rPr lang="de-DE" dirty="0"/>
            </a:br>
            <a:r>
              <a:rPr lang="de-DE" dirty="0"/>
              <a:t>Klicken Sie nach dem Einfügen auf Start | Folien | Zurücksetzen, </a:t>
            </a:r>
            <a:br>
              <a:rPr lang="de-DE" dirty="0"/>
            </a:br>
            <a:r>
              <a:rPr lang="de-DE" dirty="0"/>
              <a:t>um das Bild hinter die anderen Elemente zu legen.</a:t>
            </a:r>
          </a:p>
        </p:txBody>
      </p:sp>
      <p:sp>
        <p:nvSpPr>
          <p:cNvPr id="12" name="Rechteck 11"/>
          <p:cNvSpPr/>
          <p:nvPr/>
        </p:nvSpPr>
        <p:spPr bwMode="gray">
          <a:xfrm>
            <a:off x="-2" y="3573016"/>
            <a:ext cx="12195176" cy="328498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991" tIns="35994" rIns="53991" bIns="35994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lvl="0" algn="r"/>
            <a:endParaRPr lang="de-DE" sz="800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gray">
          <a:xfrm>
            <a:off x="408955" y="4077072"/>
            <a:ext cx="11376000" cy="1008000"/>
          </a:xfrm>
        </p:spPr>
        <p:txBody>
          <a:bodyPr bIns="35994" anchor="b"/>
          <a:lstStyle>
            <a:lvl1pPr>
              <a:defRPr sz="3600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de-DE" dirty="0"/>
              <a:t>Kapitelname </a:t>
            </a:r>
            <a:br>
              <a:rPr lang="de-DE" dirty="0"/>
            </a:br>
            <a:r>
              <a:rPr lang="de-DE" dirty="0"/>
              <a:t>(max. 2 Zeilen)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 bwMode="gray">
          <a:xfrm>
            <a:off x="408955" y="5157320"/>
            <a:ext cx="11376000" cy="1152000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>
                <a:solidFill>
                  <a:schemeClr val="tx1"/>
                </a:solidFill>
                <a:latin typeface="+mj-lt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2pPr>
            <a:lvl3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3pPr>
            <a:lvl4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4pPr>
            <a:lvl5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5pPr>
            <a:lvl6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6pPr>
            <a:lvl7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7pPr>
            <a:lvl8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8pPr>
            <a:lvl9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Formatvorlagen des Textmasters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  <a:p>
            <a:pPr lvl="5"/>
            <a:r>
              <a:rPr lang="de-DE" dirty="0"/>
              <a:t>6</a:t>
            </a:r>
          </a:p>
          <a:p>
            <a:pPr lvl="6"/>
            <a:r>
              <a:rPr lang="de-DE" dirty="0"/>
              <a:t>7</a:t>
            </a:r>
          </a:p>
          <a:p>
            <a:pPr lvl="7"/>
            <a:r>
              <a:rPr lang="de-DE" dirty="0"/>
              <a:t>8</a:t>
            </a:r>
          </a:p>
          <a:p>
            <a:pPr lvl="8"/>
            <a:r>
              <a:rPr lang="de-DE" dirty="0"/>
              <a:t>9</a:t>
            </a:r>
          </a:p>
          <a:p>
            <a:pPr lvl="0"/>
            <a:endParaRPr lang="de-DE" dirty="0"/>
          </a:p>
        </p:txBody>
      </p:sp>
      <p:sp>
        <p:nvSpPr>
          <p:cNvPr id="20" name="Textplatzhalter 9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408955" y="161655"/>
            <a:ext cx="432000" cy="4608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9pPr>
          </a:lstStyle>
          <a:p>
            <a:pPr lvl="0"/>
            <a:r>
              <a:rPr lang="de-DE" dirty="0"/>
              <a:t> </a:t>
            </a:r>
          </a:p>
        </p:txBody>
      </p:sp>
      <p:sp>
        <p:nvSpPr>
          <p:cNvPr id="9" name="Rechteck 8"/>
          <p:cNvSpPr/>
          <p:nvPr/>
        </p:nvSpPr>
        <p:spPr bwMode="gray">
          <a:xfrm>
            <a:off x="3" y="3429001"/>
            <a:ext cx="12195174" cy="7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3601260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 bwMode="gray">
          <a:xfrm>
            <a:off x="408957" y="2205344"/>
            <a:ext cx="5543999" cy="4248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 bwMode="gray">
          <a:xfrm>
            <a:off x="6241605" y="2205344"/>
            <a:ext cx="5543999" cy="4248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>
            <a:lvl1pPr>
              <a:defRPr b="0"/>
            </a:lvl1pPr>
          </a:lstStyle>
          <a:p>
            <a:pPr>
              <a:defRPr/>
            </a:pPr>
            <a:r>
              <a:rPr lang="ru-RU"/>
              <a:t>Метакогнитивен тренинг 2 – Прибързани заключения I</a:t>
            </a:r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>
            <a:lvl1pPr>
              <a:defRPr b="0"/>
            </a:lvl1pPr>
          </a:lstStyle>
          <a:p>
            <a:pPr>
              <a:defRPr/>
            </a:pPr>
            <a:fld id="{050C634E-A187-4B9A-A292-5C7172BB79F5}" type="slidenum">
              <a:rPr lang="de-DE" altLang="de-DE" smtClean="0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7069646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nhalt un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>
          <a:xfrm>
            <a:off x="408957" y="1124744"/>
            <a:ext cx="5543999" cy="720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 bwMode="gray">
          <a:xfrm>
            <a:off x="408957" y="2205344"/>
            <a:ext cx="5543999" cy="4248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>
            <a:lvl1pPr>
              <a:defRPr b="0"/>
            </a:lvl1pPr>
          </a:lstStyle>
          <a:p>
            <a:pPr>
              <a:defRPr/>
            </a:pPr>
            <a:r>
              <a:rPr lang="ru-RU"/>
              <a:t>Метакогнитивен тренинг 2 – Прибързани заключения I</a:t>
            </a:r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>
            <a:lvl1pPr>
              <a:defRPr b="0"/>
            </a:lvl1pPr>
          </a:lstStyle>
          <a:p>
            <a:pPr>
              <a:defRPr/>
            </a:pPr>
            <a:fld id="{28DC6280-9CFC-4D1C-9AF5-F89D5AF4AE14}" type="slidenum">
              <a:rPr lang="de-DE" altLang="de-DE" smtClean="0"/>
              <a:pPr>
                <a:defRPr/>
              </a:pPr>
              <a:t>‹Nr.›</a:t>
            </a:fld>
            <a:endParaRPr lang="de-DE" altLang="de-DE"/>
          </a:p>
        </p:txBody>
      </p:sp>
      <p:sp>
        <p:nvSpPr>
          <p:cNvPr id="9" name="Bildplatzhalter 8"/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6241604" y="836712"/>
            <a:ext cx="5953571" cy="6021288"/>
          </a:xfrm>
          <a:solidFill>
            <a:srgbClr val="E6E7E8"/>
          </a:solidFill>
          <a:ln>
            <a:noFill/>
          </a:ln>
        </p:spPr>
        <p:txBody>
          <a:bodyPr tIns="791866" anchor="ctr"/>
          <a:lstStyle>
            <a:lvl1pPr algn="ctr">
              <a:lnSpc>
                <a:spcPct val="100000"/>
              </a:lnSpc>
              <a:spcBef>
                <a:spcPts val="0"/>
              </a:spcBef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Fügen Sie über Klick auf das Icon </a:t>
            </a:r>
            <a:br>
              <a:rPr lang="de-DE" dirty="0"/>
            </a:br>
            <a:r>
              <a:rPr lang="de-DE" dirty="0"/>
              <a:t>ein Bild in den Platzhalter ein.</a:t>
            </a:r>
          </a:p>
        </p:txBody>
      </p:sp>
    </p:spTree>
    <p:extLst>
      <p:ext uri="{BB962C8B-B14F-4D97-AF65-F5344CB8AC3E}">
        <p14:creationId xmlns:p14="http://schemas.microsoft.com/office/powerpoint/2010/main" val="5979721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>
            <a:lvl1pPr>
              <a:defRPr b="0"/>
            </a:lvl1pPr>
          </a:lstStyle>
          <a:p>
            <a:pPr>
              <a:defRPr/>
            </a:pPr>
            <a:r>
              <a:rPr lang="ru-RU"/>
              <a:t>Метакогнитивен тренинг 2 – Прибързани заключения I</a:t>
            </a:r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>
            <a:lvl1pPr>
              <a:defRPr b="0"/>
            </a:lvl1pPr>
          </a:lstStyle>
          <a:p>
            <a:pPr>
              <a:defRPr/>
            </a:pPr>
            <a:fld id="{28DC6280-9CFC-4D1C-9AF5-F89D5AF4AE14}" type="slidenum">
              <a:rPr lang="de-DE" altLang="de-DE" smtClean="0"/>
              <a:pPr>
                <a:defRPr/>
              </a:pPr>
              <a:t>‹Nr.›</a:t>
            </a:fld>
            <a:endParaRPr lang="de-DE" altLang="de-DE"/>
          </a:p>
        </p:txBody>
      </p:sp>
      <p:sp>
        <p:nvSpPr>
          <p:cNvPr id="9" name="Bildplatzhalter 8"/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0" y="836712"/>
            <a:ext cx="12195175" cy="6021288"/>
          </a:xfrm>
          <a:solidFill>
            <a:srgbClr val="E6E7E8"/>
          </a:solidFill>
          <a:ln>
            <a:noFill/>
          </a:ln>
        </p:spPr>
        <p:txBody>
          <a:bodyPr tIns="791866" anchor="ctr"/>
          <a:lstStyle>
            <a:lvl1pPr algn="ctr">
              <a:lnSpc>
                <a:spcPct val="100000"/>
              </a:lnSpc>
              <a:spcBef>
                <a:spcPts val="0"/>
              </a:spcBef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Fügen Sie über Klick auf das Icon </a:t>
            </a:r>
            <a:br>
              <a:rPr lang="de-DE" dirty="0"/>
            </a:br>
            <a:r>
              <a:rPr lang="de-DE" dirty="0"/>
              <a:t>ein Bild in den Platzhalter ein. 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 bwMode="gray">
          <a:xfrm>
            <a:off x="7326859" y="5157220"/>
            <a:ext cx="4868318" cy="533178"/>
          </a:xfrm>
          <a:solidFill>
            <a:srgbClr val="FFFFFF">
              <a:alpha val="69804"/>
            </a:srgbClr>
          </a:solidFill>
        </p:spPr>
        <p:txBody>
          <a:bodyPr wrap="none" lIns="215963" tIns="71987" rIns="410400" bIns="71987" anchor="b">
            <a:spAutoFit/>
          </a:bodyPr>
          <a:lstStyle>
            <a:lvl1pPr algn="r">
              <a:defRPr/>
            </a:lvl1pPr>
          </a:lstStyle>
          <a:p>
            <a:r>
              <a:rPr lang="de-DE" dirty="0"/>
              <a:t>Text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39997746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>
            <a:lvl1pPr>
              <a:defRPr b="0"/>
            </a:lvl1pPr>
          </a:lstStyle>
          <a:p>
            <a:pPr>
              <a:defRPr/>
            </a:pPr>
            <a:r>
              <a:rPr lang="ru-RU"/>
              <a:t>Метакогнитивен тренинг 2 – Прибързани заключения I</a:t>
            </a:r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>
            <a:lvl1pPr>
              <a:defRPr b="0"/>
            </a:lvl1pPr>
          </a:lstStyle>
          <a:p>
            <a:pPr>
              <a:defRPr/>
            </a:pPr>
            <a:fld id="{0092E78E-D26D-4EEC-B12D-3D892525FC84}" type="slidenum">
              <a:rPr lang="de-DE" altLang="de-DE" smtClean="0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7586480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>
            <a:lvl1pPr>
              <a:defRPr b="0"/>
            </a:lvl1pPr>
          </a:lstStyle>
          <a:p>
            <a:pPr>
              <a:defRPr/>
            </a:pPr>
            <a:r>
              <a:rPr lang="ru-RU"/>
              <a:t>Метакогнитивен тренинг 2 – Прибързани заключения I</a:t>
            </a:r>
            <a:endParaRPr lang="de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>
            <a:lvl1pPr>
              <a:defRPr b="0"/>
            </a:lvl1pPr>
          </a:lstStyle>
          <a:p>
            <a:pPr>
              <a:defRPr/>
            </a:pPr>
            <a:fld id="{35F5DA39-1E2C-4176-B3D6-FFD6F6F13DA4}" type="slidenum">
              <a:rPr lang="de-DE" altLang="de-DE" smtClean="0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11052328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End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hteck 14"/>
          <p:cNvSpPr/>
          <p:nvPr/>
        </p:nvSpPr>
        <p:spPr bwMode="gray">
          <a:xfrm>
            <a:off x="-2" y="3573016"/>
            <a:ext cx="12195176" cy="3284984"/>
          </a:xfrm>
          <a:prstGeom prst="rect">
            <a:avLst/>
          </a:prstGeom>
          <a:solidFill>
            <a:srgbClr val="0070C0">
              <a:alpha val="1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991" tIns="35994" rIns="53991" bIns="35994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lvl="0" algn="r"/>
            <a:endParaRPr lang="de-DE" sz="800" dirty="0"/>
          </a:p>
        </p:txBody>
      </p:sp>
      <p:sp>
        <p:nvSpPr>
          <p:cNvPr id="10" name="Rechteck 9"/>
          <p:cNvSpPr/>
          <p:nvPr/>
        </p:nvSpPr>
        <p:spPr bwMode="gray">
          <a:xfrm>
            <a:off x="3" y="3429001"/>
            <a:ext cx="12195174" cy="72000"/>
          </a:xfrm>
          <a:prstGeom prst="rect">
            <a:avLst/>
          </a:prstGeom>
          <a:solidFill>
            <a:srgbClr val="8BB3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/>
            <a:endParaRPr lang="de-DE" dirty="0"/>
          </a:p>
        </p:txBody>
      </p:sp>
      <p:sp>
        <p:nvSpPr>
          <p:cNvPr id="6" name="Textplatzhalter 20"/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1489075" y="404665"/>
            <a:ext cx="6408000" cy="720000"/>
          </a:xfrm>
        </p:spPr>
        <p:txBody>
          <a:bodyPr bIns="28795" anchor="b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Klinik, Institut, Geschäftsbereich</a:t>
            </a:r>
          </a:p>
        </p:txBody>
      </p:sp>
      <p:sp>
        <p:nvSpPr>
          <p:cNvPr id="9" name="Textplatzhalter 8"/>
          <p:cNvSpPr>
            <a:spLocks noGrp="1"/>
          </p:cNvSpPr>
          <p:nvPr>
            <p:ph type="body" sz="quarter" idx="12"/>
          </p:nvPr>
        </p:nvSpPr>
        <p:spPr bwMode="gray">
          <a:xfrm>
            <a:off x="408957" y="3717032"/>
            <a:ext cx="5543999" cy="2520000"/>
          </a:xfrm>
        </p:spPr>
        <p:txBody>
          <a:bodyPr/>
          <a:lstStyle>
            <a:lvl1pPr>
              <a:spcBef>
                <a:spcPts val="2999"/>
              </a:spcBef>
              <a:defRPr sz="1800">
                <a:solidFill>
                  <a:schemeClr val="accent1"/>
                </a:solidFill>
              </a:defRPr>
            </a:lvl1pPr>
            <a:lvl2pPr>
              <a:spcBef>
                <a:spcPts val="300"/>
              </a:spcBef>
              <a:spcAft>
                <a:spcPts val="300"/>
              </a:spcAft>
              <a:tabLst>
                <a:tab pos="804726" algn="l"/>
              </a:tabLst>
              <a:defRPr sz="1800"/>
            </a:lvl2pPr>
            <a:lvl3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3pPr>
            <a:lvl4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4pPr>
            <a:lvl5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5pPr>
            <a:lvl6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6pPr>
            <a:lvl7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7pPr>
            <a:lvl8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8pPr>
            <a:lvl9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7" name="Textplatzhalter 8"/>
          <p:cNvSpPr>
            <a:spLocks noGrp="1"/>
          </p:cNvSpPr>
          <p:nvPr>
            <p:ph type="body" sz="quarter" idx="13"/>
          </p:nvPr>
        </p:nvSpPr>
        <p:spPr bwMode="gray">
          <a:xfrm>
            <a:off x="6241605" y="3717032"/>
            <a:ext cx="5543999" cy="2520000"/>
          </a:xfrm>
        </p:spPr>
        <p:txBody>
          <a:bodyPr/>
          <a:lstStyle>
            <a:lvl1pPr>
              <a:spcBef>
                <a:spcPts val="2999"/>
              </a:spcBef>
              <a:defRPr sz="1800">
                <a:solidFill>
                  <a:schemeClr val="accent1"/>
                </a:solidFill>
              </a:defRPr>
            </a:lvl1pPr>
            <a:lvl2pPr>
              <a:spcBef>
                <a:spcPts val="300"/>
              </a:spcBef>
              <a:spcAft>
                <a:spcPts val="300"/>
              </a:spcAft>
              <a:tabLst>
                <a:tab pos="804726" algn="l"/>
              </a:tabLst>
              <a:defRPr sz="1800"/>
            </a:lvl2pPr>
            <a:lvl3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3pPr>
            <a:lvl4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4pPr>
            <a:lvl5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5pPr>
            <a:lvl6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6pPr>
            <a:lvl7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7pPr>
            <a:lvl8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8pPr>
            <a:lvl9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408956" y="404664"/>
            <a:ext cx="880877" cy="93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678943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408955" y="1124744"/>
            <a:ext cx="11376000" cy="72000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de-DE" dirty="0"/>
              <a:t>Titelmasterformat durch Klicken bearbeiten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gray">
          <a:xfrm>
            <a:off x="408955" y="2204864"/>
            <a:ext cx="11340000" cy="4248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de-DE" dirty="0"/>
              <a:t>Formatvorlagen des Textmasters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  <a:p>
            <a:pPr lvl="5"/>
            <a:r>
              <a:rPr lang="de-DE" dirty="0"/>
              <a:t>6</a:t>
            </a:r>
          </a:p>
          <a:p>
            <a:pPr lvl="6"/>
            <a:r>
              <a:rPr lang="de-DE" dirty="0"/>
              <a:t>7</a:t>
            </a:r>
          </a:p>
          <a:p>
            <a:pPr lvl="7"/>
            <a:r>
              <a:rPr lang="de-DE" dirty="0"/>
              <a:t>8</a:t>
            </a:r>
          </a:p>
          <a:p>
            <a:pPr lvl="8"/>
            <a:r>
              <a:rPr lang="de-DE" dirty="0"/>
              <a:t>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gray">
          <a:xfrm>
            <a:off x="5429771" y="332656"/>
            <a:ext cx="5184000" cy="216000"/>
          </a:xfrm>
          <a:prstGeom prst="rect">
            <a:avLst/>
          </a:prstGeom>
        </p:spPr>
        <p:txBody>
          <a:bodyPr vert="horz" lIns="0" tIns="28795" rIns="0" bIns="0" rtlCol="0" anchor="t"/>
          <a:lstStyle>
            <a:lvl1pPr algn="r">
              <a:defRPr sz="1000" b="0" baseline="0">
                <a:solidFill>
                  <a:schemeClr val="tx1"/>
                </a:solidFill>
                <a:latin typeface="+mj-lt"/>
              </a:defRPr>
            </a:lvl1pPr>
          </a:lstStyle>
          <a:p>
            <a:pPr>
              <a:defRPr/>
            </a:pPr>
            <a:r>
              <a:rPr lang="ru-RU"/>
              <a:t>Метакогнитивен тренинг 2 – Прибързани заключения I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614388" y="332656"/>
            <a:ext cx="360000" cy="216000"/>
          </a:xfrm>
          <a:prstGeom prst="rect">
            <a:avLst/>
          </a:prstGeom>
        </p:spPr>
        <p:txBody>
          <a:bodyPr vert="horz" lIns="0" tIns="28795" rIns="0" bIns="0" rtlCol="0" anchor="t"/>
          <a:lstStyle>
            <a:lvl1pPr algn="r">
              <a:defRPr sz="1000" b="0">
                <a:solidFill>
                  <a:schemeClr val="tx1"/>
                </a:solidFill>
                <a:latin typeface="+mj-lt"/>
              </a:defRPr>
            </a:lvl1pPr>
          </a:lstStyle>
          <a:p>
            <a:pPr>
              <a:defRPr/>
            </a:pPr>
            <a:fld id="{28DC6280-9CFC-4D1C-9AF5-F89D5AF4AE14}" type="slidenum">
              <a:rPr lang="de-DE" altLang="de-DE" smtClean="0"/>
              <a:pPr>
                <a:defRPr/>
              </a:pPr>
              <a:t>‹Nr.›</a:t>
            </a:fld>
            <a:endParaRPr lang="de-DE" altLang="de-DE"/>
          </a:p>
        </p:txBody>
      </p:sp>
      <p:grpSp>
        <p:nvGrpSpPr>
          <p:cNvPr id="24" name="Gruppieren 23"/>
          <p:cNvGrpSpPr/>
          <p:nvPr/>
        </p:nvGrpSpPr>
        <p:grpSpPr bwMode="gray">
          <a:xfrm>
            <a:off x="408956" y="-171392"/>
            <a:ext cx="11377263" cy="72000"/>
            <a:chOff x="306636" y="-675416"/>
            <a:chExt cx="8530727" cy="360000"/>
          </a:xfrm>
        </p:grpSpPr>
        <p:cxnSp>
          <p:nvCxnSpPr>
            <p:cNvPr id="13" name="Gerade Verbindung 12"/>
            <p:cNvCxnSpPr/>
            <p:nvPr userDrawn="1"/>
          </p:nvCxnSpPr>
          <p:spPr bwMode="gray">
            <a:xfrm>
              <a:off x="306636" y="-67541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Gerade Verbindung 13"/>
            <p:cNvCxnSpPr/>
            <p:nvPr userDrawn="1"/>
          </p:nvCxnSpPr>
          <p:spPr bwMode="gray">
            <a:xfrm>
              <a:off x="3006233" y="-675416"/>
              <a:ext cx="0" cy="36000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Gerade Verbindung 14"/>
            <p:cNvCxnSpPr/>
            <p:nvPr userDrawn="1"/>
          </p:nvCxnSpPr>
          <p:spPr bwMode="gray">
            <a:xfrm>
              <a:off x="3222201" y="-675416"/>
              <a:ext cx="0" cy="36000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Gerade Verbindung 15"/>
            <p:cNvCxnSpPr/>
            <p:nvPr userDrawn="1"/>
          </p:nvCxnSpPr>
          <p:spPr bwMode="gray">
            <a:xfrm>
              <a:off x="4464016" y="-67541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Gerade Verbindung 16"/>
            <p:cNvCxnSpPr/>
            <p:nvPr userDrawn="1"/>
          </p:nvCxnSpPr>
          <p:spPr bwMode="gray">
            <a:xfrm>
              <a:off x="4679983" y="-67541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Gerade Verbindung 17"/>
            <p:cNvCxnSpPr/>
            <p:nvPr userDrawn="1"/>
          </p:nvCxnSpPr>
          <p:spPr bwMode="gray">
            <a:xfrm>
              <a:off x="5921798" y="-675416"/>
              <a:ext cx="0" cy="36000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Gerade Verbindung 18"/>
            <p:cNvCxnSpPr/>
            <p:nvPr userDrawn="1"/>
          </p:nvCxnSpPr>
          <p:spPr bwMode="gray">
            <a:xfrm>
              <a:off x="6137766" y="-675416"/>
              <a:ext cx="0" cy="36000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Gerade Verbindung 19"/>
            <p:cNvCxnSpPr/>
            <p:nvPr userDrawn="1"/>
          </p:nvCxnSpPr>
          <p:spPr bwMode="gray">
            <a:xfrm>
              <a:off x="8837363" y="-67541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" name="Gruppieren 22"/>
          <p:cNvGrpSpPr/>
          <p:nvPr/>
        </p:nvGrpSpPr>
        <p:grpSpPr bwMode="gray">
          <a:xfrm>
            <a:off x="-240756" y="2204864"/>
            <a:ext cx="96025" cy="4248000"/>
            <a:chOff x="-756592" y="2204864"/>
            <a:chExt cx="360000" cy="4248472"/>
          </a:xfrm>
        </p:grpSpPr>
        <p:cxnSp>
          <p:nvCxnSpPr>
            <p:cNvPr id="21" name="Gerade Verbindung 20"/>
            <p:cNvCxnSpPr/>
            <p:nvPr userDrawn="1"/>
          </p:nvCxnSpPr>
          <p:spPr bwMode="gray">
            <a:xfrm rot="16200000">
              <a:off x="-576592" y="2024864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Gerade Verbindung 21"/>
            <p:cNvCxnSpPr/>
            <p:nvPr userDrawn="1"/>
          </p:nvCxnSpPr>
          <p:spPr bwMode="gray">
            <a:xfrm rot="16200000">
              <a:off x="-576592" y="627333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Rechteck 24"/>
          <p:cNvSpPr/>
          <p:nvPr/>
        </p:nvSpPr>
        <p:spPr bwMode="gray">
          <a:xfrm>
            <a:off x="3" y="764703"/>
            <a:ext cx="11660185" cy="36000"/>
          </a:xfrm>
          <a:prstGeom prst="rect">
            <a:avLst/>
          </a:prstGeom>
          <a:solidFill>
            <a:srgbClr val="8BB3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/>
            <a:endParaRPr lang="de-DE" dirty="0"/>
          </a:p>
        </p:txBody>
      </p:sp>
      <p:pic>
        <p:nvPicPr>
          <p:cNvPr id="32" name="Picture 2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408955" y="161657"/>
            <a:ext cx="432000" cy="4590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4644" y="85455"/>
            <a:ext cx="1022400" cy="838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59848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  <p:sldLayoutId id="2147483671" r:id="rId4"/>
    <p:sldLayoutId id="2147483672" r:id="rId5"/>
    <p:sldLayoutId id="2147483673" r:id="rId6"/>
    <p:sldLayoutId id="2147483674" r:id="rId7"/>
    <p:sldLayoutId id="2147483675" r:id="rId8"/>
    <p:sldLayoutId id="2147483676" r:id="rId9"/>
    <p:sldLayoutId id="2147483677" r:id="rId10"/>
    <p:sldLayoutId id="2147483678" r:id="rId11"/>
    <p:sldLayoutId id="2147483679" r:id="rId12"/>
  </p:sldLayoutIdLst>
  <p:txStyles>
    <p:titleStyle>
      <a:lvl1pPr algn="l" defTabSz="914245" rtl="0" eaLnBrk="1" latinLnBrk="0" hangingPunct="1">
        <a:lnSpc>
          <a:spcPct val="90000"/>
        </a:lnSpc>
        <a:spcBef>
          <a:spcPct val="0"/>
        </a:spcBef>
        <a:buNone/>
        <a:defRPr sz="28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914245" rtl="0" eaLnBrk="1" latinLnBrk="0" hangingPunct="1">
        <a:lnSpc>
          <a:spcPct val="105000"/>
        </a:lnSpc>
        <a:spcBef>
          <a:spcPts val="1999"/>
        </a:spcBef>
        <a:spcAft>
          <a:spcPts val="0"/>
        </a:spcAft>
        <a:buFont typeface="Arial" panose="020B0604020202020204" pitchFamily="34" charset="0"/>
        <a:buNone/>
        <a:defRPr sz="1800" b="0" kern="1200" baseline="0">
          <a:solidFill>
            <a:schemeClr val="accent1"/>
          </a:solidFill>
          <a:latin typeface="+mn-lt"/>
          <a:ea typeface="+mn-ea"/>
          <a:cs typeface="+mn-cs"/>
        </a:defRPr>
      </a:lvl1pPr>
      <a:lvl2pPr marL="0" indent="0" algn="l" defTabSz="914245" rtl="0" eaLnBrk="1" latinLnBrk="0" hangingPunct="1">
        <a:lnSpc>
          <a:spcPct val="105000"/>
        </a:lnSpc>
        <a:spcBef>
          <a:spcPts val="500"/>
        </a:spcBef>
        <a:spcAft>
          <a:spcPts val="500"/>
        </a:spcAft>
        <a:buFont typeface="Arial" panose="020B0604020202020204" pitchFamily="34" charset="0"/>
        <a:buNone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215963" indent="-215963" algn="l" defTabSz="914245" rtl="0" eaLnBrk="1" latinLnBrk="0" hangingPunct="1">
        <a:lnSpc>
          <a:spcPct val="105000"/>
        </a:lnSpc>
        <a:spcBef>
          <a:spcPts val="500"/>
        </a:spcBef>
        <a:spcAft>
          <a:spcPts val="500"/>
        </a:spcAft>
        <a:buFont typeface="Arial" panose="020B0604020202020204" pitchFamily="34" charset="0"/>
        <a:buChar char="•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431927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647891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863854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 baseline="0">
          <a:solidFill>
            <a:schemeClr val="tx1"/>
          </a:solidFill>
          <a:latin typeface="+mj-lt"/>
          <a:ea typeface="+mn-ea"/>
          <a:cs typeface="+mn-cs"/>
        </a:defRPr>
      </a:lvl6pPr>
      <a:lvl7pPr marL="863854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 baseline="0">
          <a:solidFill>
            <a:schemeClr val="tx1"/>
          </a:solidFill>
          <a:latin typeface="+mj-lt"/>
          <a:ea typeface="+mn-ea"/>
          <a:cs typeface="+mn-cs"/>
        </a:defRPr>
      </a:lvl7pPr>
      <a:lvl8pPr marL="863854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 baseline="0">
          <a:solidFill>
            <a:schemeClr val="tx1"/>
          </a:solidFill>
          <a:latin typeface="+mj-lt"/>
          <a:ea typeface="+mn-ea"/>
          <a:cs typeface="+mn-cs"/>
        </a:defRPr>
      </a:lvl8pPr>
      <a:lvl9pPr marL="863854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 baseline="0">
          <a:solidFill>
            <a:schemeClr val="tx1"/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23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45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68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490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613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736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858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981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0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0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0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0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0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0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0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0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0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0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5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0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0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0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0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0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0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0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0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0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0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0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0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0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0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0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0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10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10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10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10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10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10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10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10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10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10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10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10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10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10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10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10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10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10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10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uke.de/mkt_videos" TargetMode="External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5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10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10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10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10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10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10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10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10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10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10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10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10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10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10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10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10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10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10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10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10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notesSlide" Target="../notesSlides/notesSlide92.xml"/><Relationship Id="rId1" Type="http://schemas.openxmlformats.org/officeDocument/2006/relationships/slideLayout" Target="../slideLayouts/slideLayout10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notesSlide" Target="../notesSlides/notesSlide93.xml"/><Relationship Id="rId1" Type="http://schemas.openxmlformats.org/officeDocument/2006/relationships/slideLayout" Target="../slideLayouts/slideLayout10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notesSlide" Target="../notesSlides/notesSlide94.xml"/><Relationship Id="rId1" Type="http://schemas.openxmlformats.org/officeDocument/2006/relationships/slideLayout" Target="../slideLayouts/slideLayout10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notesSlide" Target="../notesSlides/notesSlide95.xml"/><Relationship Id="rId1" Type="http://schemas.openxmlformats.org/officeDocument/2006/relationships/slideLayout" Target="../slideLayouts/slideLayout10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notesSlide" Target="../notesSlides/notesSlide96.xml"/><Relationship Id="rId1" Type="http://schemas.openxmlformats.org/officeDocument/2006/relationships/slideLayout" Target="../slideLayouts/slideLayout10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notesSlide" Target="../notesSlides/notesSlide97.xml"/><Relationship Id="rId1" Type="http://schemas.openxmlformats.org/officeDocument/2006/relationships/slideLayout" Target="../slideLayouts/slideLayout10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8.xml"/><Relationship Id="rId1" Type="http://schemas.openxmlformats.org/officeDocument/2006/relationships/slideLayout" Target="../slideLayouts/slideLayout10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notesSlide" Target="../notesSlides/notesSlide99.xml"/><Relationship Id="rId1" Type="http://schemas.openxmlformats.org/officeDocument/2006/relationships/slideLayout" Target="../slideLayouts/slideLayout10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notesSlide" Target="../notesSlides/notesSlide100.xml"/><Relationship Id="rId1" Type="http://schemas.openxmlformats.org/officeDocument/2006/relationships/slideLayout" Target="../slideLayouts/slideLayout10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notesSlide" Target="../notesSlides/notesSlide101.xml"/><Relationship Id="rId1" Type="http://schemas.openxmlformats.org/officeDocument/2006/relationships/slideLayout" Target="../slideLayouts/slideLayout10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notesSlide" Target="../notesSlides/notesSlide102.xml"/><Relationship Id="rId1" Type="http://schemas.openxmlformats.org/officeDocument/2006/relationships/slideLayout" Target="../slideLayouts/slideLayout10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notesSlide" Target="../notesSlides/notesSlide103.xml"/><Relationship Id="rId1" Type="http://schemas.openxmlformats.org/officeDocument/2006/relationships/slideLayout" Target="../slideLayouts/slideLayout10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notesSlide" Target="../notesSlides/notesSlide104.xml"/><Relationship Id="rId1" Type="http://schemas.openxmlformats.org/officeDocument/2006/relationships/slideLayout" Target="../slideLayouts/slideLayout10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notesSlide" Target="../notesSlides/notesSlide105.xml"/><Relationship Id="rId1" Type="http://schemas.openxmlformats.org/officeDocument/2006/relationships/slideLayout" Target="../slideLayouts/slideLayout10.xml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notesSlide" Target="../notesSlides/notesSlide106.xml"/><Relationship Id="rId1" Type="http://schemas.openxmlformats.org/officeDocument/2006/relationships/slideLayout" Target="../slideLayouts/slideLayout10.xml"/></Relationships>
</file>

<file path=ppt/slides/_rels/slide10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7.xml"/><Relationship Id="rId1" Type="http://schemas.openxmlformats.org/officeDocument/2006/relationships/slideLayout" Target="../slideLayouts/slideLayout10.xml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notesSlide" Target="../notesSlides/notesSlide108.xml"/><Relationship Id="rId1" Type="http://schemas.openxmlformats.org/officeDocument/2006/relationships/slideLayout" Target="../slideLayouts/slideLayout10.xml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notesSlide" Target="../notesSlides/notesSlide109.xml"/><Relationship Id="rId1" Type="http://schemas.openxmlformats.org/officeDocument/2006/relationships/slideLayout" Target="../slideLayouts/slideLayout10.xml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notesSlide" Target="../notesSlides/notesSlide110.xml"/><Relationship Id="rId1" Type="http://schemas.openxmlformats.org/officeDocument/2006/relationships/slideLayout" Target="../slideLayouts/slideLayout10.xml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notesSlide" Target="../notesSlides/notesSlide111.xml"/><Relationship Id="rId1" Type="http://schemas.openxmlformats.org/officeDocument/2006/relationships/slideLayout" Target="../slideLayouts/slideLayout10.xml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notesSlide" Target="../notesSlides/notesSlide112.xml"/><Relationship Id="rId1" Type="http://schemas.openxmlformats.org/officeDocument/2006/relationships/slideLayout" Target="../slideLayouts/slideLayout10.xml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notesSlide" Target="../notesSlides/notesSlide113.xml"/><Relationship Id="rId1" Type="http://schemas.openxmlformats.org/officeDocument/2006/relationships/slideLayout" Target="../slideLayouts/slideLayout10.xml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notesSlide" Target="../notesSlides/notesSlide114.xml"/><Relationship Id="rId1" Type="http://schemas.openxmlformats.org/officeDocument/2006/relationships/slideLayout" Target="../slideLayouts/slideLayout10.xml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png"/><Relationship Id="rId2" Type="http://schemas.openxmlformats.org/officeDocument/2006/relationships/notesSlide" Target="../notesSlides/notesSlide115.xml"/><Relationship Id="rId1" Type="http://schemas.openxmlformats.org/officeDocument/2006/relationships/slideLayout" Target="../slideLayouts/slideLayout10.xml"/></Relationships>
</file>

<file path=ppt/slides/_rels/slide1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6.xml"/><Relationship Id="rId1" Type="http://schemas.openxmlformats.org/officeDocument/2006/relationships/slideLayout" Target="../slideLayouts/slideLayout10.xml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eg"/><Relationship Id="rId2" Type="http://schemas.openxmlformats.org/officeDocument/2006/relationships/notesSlide" Target="../notesSlides/notesSlide117.xml"/><Relationship Id="rId1" Type="http://schemas.openxmlformats.org/officeDocument/2006/relationships/slideLayout" Target="../slideLayouts/slideLayout10.xml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eg"/><Relationship Id="rId2" Type="http://schemas.openxmlformats.org/officeDocument/2006/relationships/notesSlide" Target="../notesSlides/notesSlide118.xml"/><Relationship Id="rId1" Type="http://schemas.openxmlformats.org/officeDocument/2006/relationships/slideLayout" Target="../slideLayouts/slideLayout10.xml"/></Relationships>
</file>

<file path=ppt/slides/_rels/slide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eg"/><Relationship Id="rId2" Type="http://schemas.openxmlformats.org/officeDocument/2006/relationships/notesSlide" Target="../notesSlides/notesSlide119.xml"/><Relationship Id="rId1" Type="http://schemas.openxmlformats.org/officeDocument/2006/relationships/slideLayout" Target="../slideLayouts/slideLayout10.xml"/></Relationships>
</file>

<file path=ppt/slides/_rels/slide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eg"/><Relationship Id="rId2" Type="http://schemas.openxmlformats.org/officeDocument/2006/relationships/notesSlide" Target="../notesSlides/notesSlide120.xml"/><Relationship Id="rId1" Type="http://schemas.openxmlformats.org/officeDocument/2006/relationships/slideLayout" Target="../slideLayouts/slideLayout10.xml"/></Relationships>
</file>

<file path=ppt/slides/_rels/slide1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1.xml"/><Relationship Id="rId1" Type="http://schemas.openxmlformats.org/officeDocument/2006/relationships/slideLayout" Target="../slideLayouts/slideLayout5.xml"/></Relationships>
</file>

<file path=ppt/slides/_rels/slide1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2.xml"/><Relationship Id="rId1" Type="http://schemas.openxmlformats.org/officeDocument/2006/relationships/slideLayout" Target="../slideLayouts/slideLayout5.xml"/></Relationships>
</file>

<file path=ppt/slides/_rels/slide1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2" Type="http://schemas.openxmlformats.org/officeDocument/2006/relationships/notesSlide" Target="../notesSlides/notesSlide123.xml"/><Relationship Id="rId1" Type="http://schemas.openxmlformats.org/officeDocument/2006/relationships/slideLayout" Target="../slideLayouts/slideLayout11.xml"/></Relationships>
</file>

<file path=ppt/slides/_rels/slide1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2" Type="http://schemas.openxmlformats.org/officeDocument/2006/relationships/notesSlide" Target="../notesSlides/notesSlide124.xml"/><Relationship Id="rId1" Type="http://schemas.openxmlformats.org/officeDocument/2006/relationships/slideLayout" Target="../slideLayouts/slideLayout11.xml"/></Relationships>
</file>

<file path=ppt/slides/_rels/slide1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eg"/><Relationship Id="rId2" Type="http://schemas.openxmlformats.org/officeDocument/2006/relationships/notesSlide" Target="../notesSlides/notesSlide125.xml"/><Relationship Id="rId1" Type="http://schemas.openxmlformats.org/officeDocument/2006/relationships/slideLayout" Target="../slideLayouts/slideLayout11.xml"/></Relationships>
</file>

<file path=ppt/slides/_rels/slide1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eg"/><Relationship Id="rId2" Type="http://schemas.openxmlformats.org/officeDocument/2006/relationships/notesSlide" Target="../notesSlides/notesSlide126.xml"/><Relationship Id="rId1" Type="http://schemas.openxmlformats.org/officeDocument/2006/relationships/slideLayout" Target="../slideLayouts/slideLayout11.xml"/></Relationships>
</file>

<file path=ppt/slides/_rels/slide1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eg"/><Relationship Id="rId2" Type="http://schemas.openxmlformats.org/officeDocument/2006/relationships/notesSlide" Target="../notesSlides/notesSlide127.xml"/><Relationship Id="rId1" Type="http://schemas.openxmlformats.org/officeDocument/2006/relationships/slideLayout" Target="../slideLayouts/slideLayout11.xml"/></Relationships>
</file>

<file path=ppt/slides/_rels/slide1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eg"/><Relationship Id="rId2" Type="http://schemas.openxmlformats.org/officeDocument/2006/relationships/notesSlide" Target="../notesSlides/notesSlide128.xml"/><Relationship Id="rId1" Type="http://schemas.openxmlformats.org/officeDocument/2006/relationships/slideLayout" Target="../slideLayouts/slideLayout11.xml"/></Relationships>
</file>

<file path=ppt/slides/_rels/slide1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png"/><Relationship Id="rId2" Type="http://schemas.openxmlformats.org/officeDocument/2006/relationships/notesSlide" Target="../notesSlides/notesSlide129.xml"/><Relationship Id="rId1" Type="http://schemas.openxmlformats.org/officeDocument/2006/relationships/slideLayout" Target="../slideLayouts/slideLayout11.xml"/></Relationships>
</file>

<file path=ppt/slides/_rels/slide1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png"/><Relationship Id="rId2" Type="http://schemas.openxmlformats.org/officeDocument/2006/relationships/notesSlide" Target="../notesSlides/notesSlide130.xml"/><Relationship Id="rId1" Type="http://schemas.openxmlformats.org/officeDocument/2006/relationships/slideLayout" Target="../slideLayouts/slideLayout11.xml"/></Relationships>
</file>

<file path=ppt/slides/_rels/slide1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eg"/><Relationship Id="rId2" Type="http://schemas.openxmlformats.org/officeDocument/2006/relationships/notesSlide" Target="../notesSlides/notesSlide131.xml"/><Relationship Id="rId1" Type="http://schemas.openxmlformats.org/officeDocument/2006/relationships/slideLayout" Target="../slideLayouts/slideLayout11.xml"/></Relationships>
</file>

<file path=ppt/slides/_rels/slide1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jpeg"/><Relationship Id="rId2" Type="http://schemas.openxmlformats.org/officeDocument/2006/relationships/notesSlide" Target="../notesSlides/notesSlide132.xml"/><Relationship Id="rId1" Type="http://schemas.openxmlformats.org/officeDocument/2006/relationships/slideLayout" Target="../slideLayouts/slideLayout11.xml"/></Relationships>
</file>

<file path=ppt/slides/_rels/slide1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jpeg"/><Relationship Id="rId2" Type="http://schemas.openxmlformats.org/officeDocument/2006/relationships/notesSlide" Target="../notesSlides/notesSlide133.xml"/><Relationship Id="rId1" Type="http://schemas.openxmlformats.org/officeDocument/2006/relationships/slideLayout" Target="../slideLayouts/slideLayout11.xml"/></Relationships>
</file>

<file path=ppt/slides/_rels/slide1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png"/><Relationship Id="rId2" Type="http://schemas.openxmlformats.org/officeDocument/2006/relationships/notesSlide" Target="../notesSlides/notesSlide134.xml"/><Relationship Id="rId1" Type="http://schemas.openxmlformats.org/officeDocument/2006/relationships/slideLayout" Target="../slideLayouts/slideLayout10.xml"/></Relationships>
</file>

<file path=ppt/slides/_rels/slide1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jpeg"/><Relationship Id="rId2" Type="http://schemas.openxmlformats.org/officeDocument/2006/relationships/notesSlide" Target="../notesSlides/notesSlide135.xml"/><Relationship Id="rId1" Type="http://schemas.openxmlformats.org/officeDocument/2006/relationships/slideLayout" Target="../slideLayouts/slideLayout10.xml"/></Relationships>
</file>

<file path=ppt/slides/_rels/slide1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jpeg"/><Relationship Id="rId2" Type="http://schemas.openxmlformats.org/officeDocument/2006/relationships/notesSlide" Target="../notesSlides/notesSlide136.xml"/><Relationship Id="rId1" Type="http://schemas.openxmlformats.org/officeDocument/2006/relationships/slideLayout" Target="../slideLayouts/slideLayout11.xml"/></Relationships>
</file>

<file path=ppt/slides/_rels/slide1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7.xml"/><Relationship Id="rId1" Type="http://schemas.openxmlformats.org/officeDocument/2006/relationships/slideLayout" Target="../slideLayouts/slideLayout5.xml"/></Relationships>
</file>

<file path=ppt/slides/_rels/slide1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8.xml"/><Relationship Id="rId1" Type="http://schemas.openxmlformats.org/officeDocument/2006/relationships/slideLayout" Target="../slideLayouts/slideLayout5.xml"/></Relationships>
</file>

<file path=ppt/slides/_rels/slide1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9.xml"/><Relationship Id="rId1" Type="http://schemas.openxmlformats.org/officeDocument/2006/relationships/slideLayout" Target="../slideLayouts/slideLayout5.xml"/></Relationships>
</file>

<file path=ppt/slides/_rels/slide1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0.xml"/><Relationship Id="rId1" Type="http://schemas.openxmlformats.org/officeDocument/2006/relationships/slideLayout" Target="../slideLayouts/slideLayout5.xml"/></Relationships>
</file>

<file path=ppt/slides/_rels/slide1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1.xml"/><Relationship Id="rId1" Type="http://schemas.openxmlformats.org/officeDocument/2006/relationships/slideLayout" Target="../slideLayouts/slideLayout5.xml"/></Relationships>
</file>

<file path=ppt/slides/_rels/slide1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2.xml"/><Relationship Id="rId1" Type="http://schemas.openxmlformats.org/officeDocument/2006/relationships/slideLayout" Target="../slideLayouts/slideLayout5.xml"/></Relationships>
</file>

<file path=ppt/slides/_rels/slide1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3.xml"/><Relationship Id="rId1" Type="http://schemas.openxmlformats.org/officeDocument/2006/relationships/slideLayout" Target="../slideLayouts/slideLayout5.xml"/></Relationships>
</file>

<file path=ppt/slides/_rels/slide1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4.xml"/><Relationship Id="rId1" Type="http://schemas.openxmlformats.org/officeDocument/2006/relationships/slideLayout" Target="../slideLayouts/slideLayout5.xml"/></Relationships>
</file>

<file path=ppt/slides/_rels/slide1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png"/><Relationship Id="rId2" Type="http://schemas.openxmlformats.org/officeDocument/2006/relationships/notesSlide" Target="../notesSlides/notesSlide145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05.png"/></Relationships>
</file>

<file path=ppt/slides/_rels/slide1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6.xml"/><Relationship Id="rId1" Type="http://schemas.openxmlformats.org/officeDocument/2006/relationships/slideLayout" Target="../slideLayouts/slideLayout11.xml"/></Relationships>
</file>

<file path=ppt/slides/_rels/slide1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png"/><Relationship Id="rId2" Type="http://schemas.openxmlformats.org/officeDocument/2006/relationships/notesSlide" Target="../notesSlides/notesSlide147.xml"/><Relationship Id="rId1" Type="http://schemas.openxmlformats.org/officeDocument/2006/relationships/slideLayout" Target="../slideLayouts/slideLayout10.xml"/></Relationships>
</file>

<file path=ppt/slides/_rels/slide1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png"/><Relationship Id="rId2" Type="http://schemas.openxmlformats.org/officeDocument/2006/relationships/notesSlide" Target="../notesSlides/notesSlide148.xml"/><Relationship Id="rId1" Type="http://schemas.openxmlformats.org/officeDocument/2006/relationships/slideLayout" Target="../slideLayouts/slideLayout10.xml"/></Relationships>
</file>

<file path=ppt/slides/_rels/slide1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png"/><Relationship Id="rId2" Type="http://schemas.openxmlformats.org/officeDocument/2006/relationships/notesSlide" Target="../notesSlides/notesSlide149.xml"/><Relationship Id="rId1" Type="http://schemas.openxmlformats.org/officeDocument/2006/relationships/slideLayout" Target="../slideLayouts/slideLayout10.xml"/></Relationships>
</file>

<file path=ppt/slides/_rels/slide1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png"/><Relationship Id="rId2" Type="http://schemas.openxmlformats.org/officeDocument/2006/relationships/notesSlide" Target="../notesSlides/notesSlide150.xml"/><Relationship Id="rId1" Type="http://schemas.openxmlformats.org/officeDocument/2006/relationships/slideLayout" Target="../slideLayouts/slideLayout10.xml"/></Relationships>
</file>

<file path=ppt/slides/_rels/slide1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png"/><Relationship Id="rId2" Type="http://schemas.openxmlformats.org/officeDocument/2006/relationships/notesSlide" Target="../notesSlides/notesSlide151.xml"/><Relationship Id="rId1" Type="http://schemas.openxmlformats.org/officeDocument/2006/relationships/slideLayout" Target="../slideLayouts/slideLayout10.xml"/></Relationships>
</file>

<file path=ppt/slides/_rels/slide1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png"/><Relationship Id="rId2" Type="http://schemas.openxmlformats.org/officeDocument/2006/relationships/notesSlide" Target="../notesSlides/notesSlide152.xml"/><Relationship Id="rId1" Type="http://schemas.openxmlformats.org/officeDocument/2006/relationships/slideLayout" Target="../slideLayouts/slideLayout10.xml"/></Relationships>
</file>

<file path=ppt/slides/_rels/slide1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png"/><Relationship Id="rId2" Type="http://schemas.openxmlformats.org/officeDocument/2006/relationships/notesSlide" Target="../notesSlides/notesSlide153.xml"/><Relationship Id="rId1" Type="http://schemas.openxmlformats.org/officeDocument/2006/relationships/slideLayout" Target="../slideLayouts/slideLayout10.xml"/></Relationships>
</file>

<file path=ppt/slides/_rels/slide1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4.xml"/><Relationship Id="rId1" Type="http://schemas.openxmlformats.org/officeDocument/2006/relationships/slideLayout" Target="../slideLayouts/slideLayout5.xml"/></Relationships>
</file>

<file path=ppt/slides/_rels/slide1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5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ja-JP" dirty="0">
                <a:latin typeface="+mn-lt"/>
                <a:ea typeface="+mn-ea"/>
                <a:cs typeface="+mn-cs"/>
              </a:rPr>
              <a:t>MKT 2 </a:t>
            </a:r>
            <a:r>
              <a:rPr lang="en-US" altLang="ja-JP" dirty="0">
                <a:latin typeface="+mn-lt"/>
                <a:ea typeface="+mn-ea"/>
                <a:cs typeface="+mn-cs"/>
              </a:rPr>
              <a:t>A</a:t>
            </a:r>
            <a:r>
              <a:rPr lang="ru-RU" altLang="ja-JP" dirty="0">
                <a:latin typeface="+mn-lt"/>
                <a:ea typeface="+mn-ea"/>
                <a:cs typeface="+mn-cs"/>
              </a:rPr>
              <a:t> – Прибързани заключения I</a:t>
            </a:r>
            <a:endParaRPr lang="en-US" dirty="0">
              <a:latin typeface="+mn-lt"/>
              <a:ea typeface="+mn-ea"/>
              <a:cs typeface="+mn-cs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extplatzhalter 7"/>
          <p:cNvSpPr txBox="1">
            <a:spLocks/>
          </p:cNvSpPr>
          <p:nvPr/>
        </p:nvSpPr>
        <p:spPr bwMode="gray">
          <a:xfrm>
            <a:off x="408955" y="5349240"/>
            <a:ext cx="8686800" cy="82296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marL="0" indent="0" algn="l" defTabSz="914245" rtl="0" eaLnBrk="1" latinLnBrk="0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245" rtl="0" eaLnBrk="1" latinLnBrk="0" hangingPunct="1">
              <a:lnSpc>
                <a:spcPct val="105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215963" indent="-215963" algn="l" defTabSz="914245" rtl="0" eaLnBrk="1" latinLnBrk="0" hangingPunct="1">
              <a:lnSpc>
                <a:spcPct val="105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431927" indent="-215963" algn="l" defTabSz="914245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647891" indent="-215963" algn="l" defTabSz="914245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863854" indent="-215963" algn="l" defTabSz="914245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6pPr>
            <a:lvl7pPr marL="863854" indent="-215963" algn="l" defTabSz="914245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7pPr>
            <a:lvl8pPr marL="863854" indent="-215963" algn="l" defTabSz="914245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8pPr>
            <a:lvl9pPr marL="863854" indent="-215963" algn="l" defTabSz="914245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9pPr>
          </a:lstStyle>
          <a:p>
            <a:pPr fontAlgn="auto">
              <a:lnSpc>
                <a:spcPct val="100000"/>
              </a:lnSpc>
              <a:spcBef>
                <a:spcPts val="0"/>
              </a:spcBef>
            </a:pPr>
            <a:r>
              <a:rPr lang="pt-BR" sz="1600" dirty="0">
                <a:solidFill>
                  <a:srgbClr val="004992"/>
                </a:solidFill>
              </a:rPr>
              <a:t>© Moritz, Woodward &amp; </a:t>
            </a:r>
            <a:r>
              <a:rPr lang="pt-BR" sz="1600" dirty="0" err="1">
                <a:solidFill>
                  <a:srgbClr val="004992"/>
                </a:solidFill>
              </a:rPr>
              <a:t>Edreva</a:t>
            </a:r>
            <a:r>
              <a:rPr lang="pt-BR" sz="1600" dirty="0">
                <a:solidFill>
                  <a:srgbClr val="004992"/>
                </a:solidFill>
              </a:rPr>
              <a:t> </a:t>
            </a:r>
            <a:r>
              <a:rPr lang="nl-NL" sz="1600" dirty="0">
                <a:solidFill>
                  <a:srgbClr val="004992"/>
                </a:solidFill>
              </a:rPr>
              <a:t>(1|23)</a:t>
            </a:r>
            <a:endParaRPr lang="pt-BR" sz="1600" dirty="0">
              <a:solidFill>
                <a:srgbClr val="004992"/>
              </a:solidFill>
            </a:endParaRPr>
          </a:p>
          <a:p>
            <a:pPr fontAlgn="auto">
              <a:lnSpc>
                <a:spcPct val="100000"/>
              </a:lnSpc>
              <a:spcBef>
                <a:spcPts val="0"/>
              </a:spcBef>
            </a:pPr>
            <a:r>
              <a:rPr lang="pt-BR" sz="1600" dirty="0">
                <a:solidFill>
                  <a:srgbClr val="004992"/>
                </a:solidFill>
              </a:rPr>
              <a:t>www.uke.de/mct</a:t>
            </a:r>
          </a:p>
        </p:txBody>
      </p:sp>
    </p:spTree>
    <p:extLst>
      <p:ext uri="{BB962C8B-B14F-4D97-AF65-F5344CB8AC3E}">
        <p14:creationId xmlns:p14="http://schemas.microsoft.com/office/powerpoint/2010/main" val="6078026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az-Cyrl-AZ" sz="3600">
                <a:latin typeface="+mn-lt"/>
                <a:ea typeface="+mn-ea"/>
                <a:cs typeface="+mn-cs"/>
              </a:rPr>
              <a:t>Прибързани заключения</a:t>
            </a:r>
            <a:endParaRPr lang="en-US" sz="3600">
              <a:latin typeface="+mn-lt"/>
              <a:ea typeface="+mn-ea"/>
              <a:cs typeface="+mn-cs"/>
            </a:endParaRPr>
          </a:p>
        </p:txBody>
      </p:sp>
      <p:sp>
        <p:nvSpPr>
          <p:cNvPr id="14338" name="Rectangle 2"/>
          <p:cNvSpPr>
            <a:spLocks noGrp="1" noChangeArrowheads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342900" indent="-342900" algn="l" eaLnBrk="1" hangingPunct="1"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Често правим преценките си на базата на сложна информация от нашата среда</a:t>
            </a:r>
            <a:r>
              <a:rPr lang="de-DE" altLang="de-DE" sz="2400" dirty="0">
                <a:solidFill>
                  <a:srgbClr val="333333"/>
                </a:solidFill>
              </a:rPr>
              <a:t>.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2 – Прибързани заключения I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5C08A00-9270-4C08-BEE4-EE04A8595667}" type="slidenum">
              <a:rPr lang="de-DE" altLang="de-DE" smtClean="0"/>
              <a:pPr>
                <a:defRPr/>
              </a:pPr>
              <a:t>2</a:t>
            </a:fld>
            <a:endParaRPr lang="de-DE" altLang="de-DE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az-Cyrl-AZ" sz="3600">
                <a:latin typeface="+mn-lt"/>
                <a:ea typeface="+mn-ea"/>
                <a:cs typeface="+mn-cs"/>
              </a:rPr>
              <a:t>Прибързани заключения</a:t>
            </a:r>
            <a:endParaRPr lang="en-US" sz="3600">
              <a:latin typeface="+mn-lt"/>
              <a:ea typeface="+mn-ea"/>
              <a:cs typeface="+mn-cs"/>
            </a:endParaRPr>
          </a:p>
        </p:txBody>
      </p:sp>
      <p:sp>
        <p:nvSpPr>
          <p:cNvPr id="14338" name="Rectangle 2"/>
          <p:cNvSpPr>
            <a:spLocks noGrp="1" noChangeArrowheads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342900" indent="-342900" algn="l" eaLnBrk="1" hangingPunct="1"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Често правим преценките си на базата на сложна информация от нашата среда</a:t>
            </a:r>
            <a:r>
              <a:rPr lang="de-DE" altLang="de-DE" sz="2400" dirty="0">
                <a:solidFill>
                  <a:srgbClr val="333333"/>
                </a:solidFill>
              </a:rPr>
              <a:t>.</a:t>
            </a:r>
            <a:endParaRPr lang="bg-BG" altLang="de-DE" sz="2400" dirty="0">
              <a:solidFill>
                <a:srgbClr val="333333"/>
              </a:solidFill>
            </a:endParaRPr>
          </a:p>
          <a:p>
            <a:pPr marL="342900" indent="-342900" algn="l" eaLnBrk="1" hangingPunct="1"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Понякога си вадим заключения без 100-процентови </a:t>
            </a:r>
            <a:r>
              <a:rPr lang="bg-BG" altLang="de-DE" sz="2400">
                <a:solidFill>
                  <a:srgbClr val="333333"/>
                </a:solidFill>
              </a:rPr>
              <a:t>доказателства.</a:t>
            </a:r>
            <a:endParaRPr lang="de-DE" altLang="de-DE" sz="2400" dirty="0">
              <a:solidFill>
                <a:srgbClr val="333333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2 – Прибързани заключения I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5C08A00-9270-4C08-BEE4-EE04A8595667}" type="slidenum">
              <a:rPr lang="de-DE" altLang="de-DE" smtClean="0"/>
              <a:pPr>
                <a:defRPr/>
              </a:pPr>
              <a:t>3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374251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az-Cyrl-AZ" sz="3600">
                <a:latin typeface="+mn-lt"/>
                <a:ea typeface="+mn-ea"/>
                <a:cs typeface="+mn-cs"/>
              </a:rPr>
              <a:t>Прибързани заключения</a:t>
            </a:r>
            <a:endParaRPr lang="en-US" sz="3600">
              <a:latin typeface="+mn-lt"/>
              <a:ea typeface="+mn-ea"/>
              <a:cs typeface="+mn-cs"/>
            </a:endParaRPr>
          </a:p>
        </p:txBody>
      </p:sp>
      <p:sp>
        <p:nvSpPr>
          <p:cNvPr id="14338" name="Rectangle 2"/>
          <p:cNvSpPr>
            <a:spLocks noGrp="1" noChangeArrowheads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342900" indent="-342900" algn="l" eaLnBrk="1" hangingPunct="1"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Често правим преценките си на базата на сложна информация от нашата среда</a:t>
            </a:r>
            <a:r>
              <a:rPr lang="de-DE" altLang="de-DE" sz="2400" dirty="0">
                <a:solidFill>
                  <a:srgbClr val="333333"/>
                </a:solidFill>
              </a:rPr>
              <a:t>.</a:t>
            </a:r>
            <a:endParaRPr lang="bg-BG" altLang="de-DE" sz="2400" dirty="0">
              <a:solidFill>
                <a:srgbClr val="333333"/>
              </a:solidFill>
            </a:endParaRPr>
          </a:p>
          <a:p>
            <a:pPr marL="342900" indent="-342900" algn="l" eaLnBrk="1" hangingPunct="1"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Понякога си вадим заключения без 100-процентови доказателства.</a:t>
            </a:r>
          </a:p>
          <a:p>
            <a:pPr marL="342900" indent="-342900" algn="l" eaLnBrk="1" hangingPunct="1"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В нашите преценки би трябвало да избягваме </a:t>
            </a:r>
            <a:r>
              <a:rPr lang="bg-BG" altLang="de-DE" sz="2400">
                <a:solidFill>
                  <a:srgbClr val="333333"/>
                </a:solidFill>
              </a:rPr>
              <a:t>крайности</a:t>
            </a:r>
            <a:r>
              <a:rPr lang="de-DE" altLang="de-DE" sz="2400">
                <a:solidFill>
                  <a:srgbClr val="333333"/>
                </a:solidFill>
              </a:rPr>
              <a:t>:</a:t>
            </a:r>
            <a:endParaRPr lang="de-DE" altLang="de-DE" sz="2400" dirty="0">
              <a:solidFill>
                <a:srgbClr val="333333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2 – Прибързани заключения I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5C08A00-9270-4C08-BEE4-EE04A8595667}" type="slidenum">
              <a:rPr lang="de-DE" altLang="de-DE" smtClean="0"/>
              <a:pPr>
                <a:defRPr/>
              </a:pPr>
              <a:t>4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8213498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az-Cyrl-AZ" sz="3600">
                <a:latin typeface="+mn-lt"/>
                <a:ea typeface="+mn-ea"/>
                <a:cs typeface="+mn-cs"/>
              </a:rPr>
              <a:t>Прибързани заключения</a:t>
            </a:r>
            <a:endParaRPr lang="en-US" sz="3600">
              <a:latin typeface="+mn-lt"/>
              <a:ea typeface="+mn-ea"/>
              <a:cs typeface="+mn-cs"/>
            </a:endParaRPr>
          </a:p>
        </p:txBody>
      </p:sp>
      <p:sp>
        <p:nvSpPr>
          <p:cNvPr id="14338" name="Rectangle 2"/>
          <p:cNvSpPr>
            <a:spLocks noGrp="1" noChangeArrowheads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342900" indent="-342900" algn="l" eaLnBrk="1" hangingPunct="1"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Често правим преценките си на базата на сложна информация от нашата среда</a:t>
            </a:r>
            <a:r>
              <a:rPr lang="de-DE" altLang="de-DE" sz="2400" dirty="0">
                <a:solidFill>
                  <a:srgbClr val="333333"/>
                </a:solidFill>
              </a:rPr>
              <a:t>.</a:t>
            </a:r>
            <a:endParaRPr lang="bg-BG" altLang="de-DE" sz="2400" dirty="0">
              <a:solidFill>
                <a:srgbClr val="333333"/>
              </a:solidFill>
            </a:endParaRPr>
          </a:p>
          <a:p>
            <a:pPr marL="342900" indent="-342900" algn="l" eaLnBrk="1" hangingPunct="1"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Понякога си вадим заключения без 100-процентови доказателства.</a:t>
            </a:r>
          </a:p>
          <a:p>
            <a:pPr marL="342900" indent="-342900" algn="l" eaLnBrk="1" hangingPunct="1"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В нашите преценки би трябвало да избягваме крайности</a:t>
            </a:r>
            <a:r>
              <a:rPr lang="de-DE" altLang="de-DE" sz="2400" dirty="0">
                <a:solidFill>
                  <a:srgbClr val="333333"/>
                </a:solidFill>
              </a:rPr>
              <a:t>:</a:t>
            </a:r>
          </a:p>
          <a:p>
            <a:pPr marL="774827" lvl="3" indent="-342900">
              <a:spcBef>
                <a:spcPts val="1999"/>
              </a:spcBef>
              <a:buClr>
                <a:srgbClr val="000000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едно прибързано решение</a:t>
            </a:r>
            <a:r>
              <a:rPr lang="en-US" altLang="de-DE" sz="2400" dirty="0">
                <a:solidFill>
                  <a:srgbClr val="333333"/>
                </a:solidFill>
              </a:rPr>
              <a:t> </a:t>
            </a:r>
            <a:r>
              <a:rPr lang="de-DE" altLang="de-DE" sz="2400" dirty="0">
                <a:solidFill>
                  <a:srgbClr val="333333"/>
                </a:solidFill>
              </a:rPr>
              <a:t>(</a:t>
            </a:r>
            <a:r>
              <a:rPr lang="bg-BG" altLang="de-DE" sz="2400" dirty="0">
                <a:solidFill>
                  <a:srgbClr val="004992"/>
                </a:solidFill>
              </a:rPr>
              <a:t>Опасност</a:t>
            </a:r>
            <a:r>
              <a:rPr lang="de-DE" altLang="de-DE" sz="2400" dirty="0">
                <a:solidFill>
                  <a:srgbClr val="004992"/>
                </a:solidFill>
              </a:rPr>
              <a:t>: </a:t>
            </a:r>
            <a:r>
              <a:rPr lang="bg-BG" altLang="de-DE" sz="2400" dirty="0">
                <a:solidFill>
                  <a:srgbClr val="333333"/>
                </a:solidFill>
              </a:rPr>
              <a:t>погрешно или лошо решение</a:t>
            </a:r>
            <a:r>
              <a:rPr lang="de-DE" altLang="de-DE" sz="2400" dirty="0">
                <a:solidFill>
                  <a:srgbClr val="333333"/>
                </a:solidFill>
              </a:rPr>
              <a:t>)</a:t>
            </a:r>
            <a:br>
              <a:rPr lang="de-DE" altLang="de-DE" sz="2400">
                <a:solidFill>
                  <a:srgbClr val="333333"/>
                </a:solidFill>
              </a:rPr>
            </a:br>
            <a:r>
              <a:rPr lang="bg-BG" altLang="de-DE" sz="2400" i="1">
                <a:solidFill>
                  <a:srgbClr val="333333"/>
                </a:solidFill>
              </a:rPr>
              <a:t>и</a:t>
            </a:r>
            <a:endParaRPr lang="de-DE" altLang="de-DE" sz="2400" dirty="0">
              <a:solidFill>
                <a:srgbClr val="333333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2 – Прибързани заключения I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5C08A00-9270-4C08-BEE4-EE04A8595667}" type="slidenum">
              <a:rPr lang="de-DE" altLang="de-DE" smtClean="0"/>
              <a:pPr>
                <a:defRPr/>
              </a:pPr>
              <a:t>5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2425285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az-Cyrl-AZ" sz="3600">
                <a:latin typeface="+mn-lt"/>
                <a:ea typeface="+mn-ea"/>
                <a:cs typeface="+mn-cs"/>
              </a:rPr>
              <a:t>Прибързани заключения</a:t>
            </a:r>
            <a:endParaRPr lang="en-US" sz="3600">
              <a:latin typeface="+mn-lt"/>
              <a:ea typeface="+mn-ea"/>
              <a:cs typeface="+mn-cs"/>
            </a:endParaRPr>
          </a:p>
        </p:txBody>
      </p:sp>
      <p:sp>
        <p:nvSpPr>
          <p:cNvPr id="14338" name="Rectangle 2"/>
          <p:cNvSpPr>
            <a:spLocks noGrp="1" noChangeArrowheads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342900" indent="-342900" algn="l" eaLnBrk="1" hangingPunct="1"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Често правим преценките си на базата на сложна информация от нашата среда</a:t>
            </a:r>
            <a:r>
              <a:rPr lang="de-DE" altLang="de-DE" sz="2400" dirty="0">
                <a:solidFill>
                  <a:srgbClr val="333333"/>
                </a:solidFill>
              </a:rPr>
              <a:t>.</a:t>
            </a:r>
            <a:endParaRPr lang="bg-BG" altLang="de-DE" sz="2400" dirty="0">
              <a:solidFill>
                <a:srgbClr val="333333"/>
              </a:solidFill>
            </a:endParaRPr>
          </a:p>
          <a:p>
            <a:pPr marL="342900" indent="-342900" algn="l" eaLnBrk="1" hangingPunct="1"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Понякога си вадим заключения без 100-процентови доказателства.</a:t>
            </a:r>
          </a:p>
          <a:p>
            <a:pPr marL="342900" indent="-342900" algn="l" eaLnBrk="1" hangingPunct="1"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В нашите преценки би трябвало да избягваме крайности</a:t>
            </a:r>
            <a:r>
              <a:rPr lang="de-DE" altLang="de-DE" sz="2400" dirty="0">
                <a:solidFill>
                  <a:srgbClr val="333333"/>
                </a:solidFill>
              </a:rPr>
              <a:t>:</a:t>
            </a:r>
          </a:p>
          <a:p>
            <a:pPr marL="774827" lvl="3" indent="-342900">
              <a:spcBef>
                <a:spcPts val="1999"/>
              </a:spcBef>
              <a:buClr>
                <a:srgbClr val="000000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едно прибързано решение</a:t>
            </a:r>
            <a:r>
              <a:rPr lang="en-US" altLang="de-DE" sz="2400" dirty="0">
                <a:solidFill>
                  <a:srgbClr val="333333"/>
                </a:solidFill>
              </a:rPr>
              <a:t> </a:t>
            </a:r>
            <a:r>
              <a:rPr lang="de-DE" altLang="de-DE" sz="2400" dirty="0">
                <a:solidFill>
                  <a:srgbClr val="333333"/>
                </a:solidFill>
              </a:rPr>
              <a:t>(</a:t>
            </a:r>
            <a:r>
              <a:rPr lang="bg-BG" altLang="de-DE" sz="2400" dirty="0">
                <a:solidFill>
                  <a:srgbClr val="004992"/>
                </a:solidFill>
              </a:rPr>
              <a:t>Опасност</a:t>
            </a:r>
            <a:r>
              <a:rPr lang="de-DE" altLang="de-DE" sz="2400" dirty="0">
                <a:solidFill>
                  <a:srgbClr val="004992"/>
                </a:solidFill>
              </a:rPr>
              <a:t>: </a:t>
            </a:r>
            <a:r>
              <a:rPr lang="bg-BG" altLang="de-DE" sz="2400" dirty="0">
                <a:solidFill>
                  <a:srgbClr val="333333"/>
                </a:solidFill>
              </a:rPr>
              <a:t>погрешно или лошо решение</a:t>
            </a:r>
            <a:r>
              <a:rPr lang="de-DE" altLang="de-DE" sz="2400" dirty="0">
                <a:solidFill>
                  <a:srgbClr val="333333"/>
                </a:solidFill>
              </a:rPr>
              <a:t>)</a:t>
            </a:r>
            <a:br>
              <a:rPr lang="de-DE" altLang="de-DE" sz="2400" dirty="0">
                <a:solidFill>
                  <a:srgbClr val="333333"/>
                </a:solidFill>
              </a:rPr>
            </a:br>
            <a:r>
              <a:rPr lang="bg-BG" altLang="de-DE" sz="2400" i="1" dirty="0">
                <a:solidFill>
                  <a:srgbClr val="333333"/>
                </a:solidFill>
              </a:rPr>
              <a:t>и</a:t>
            </a:r>
            <a:endParaRPr lang="en-US" altLang="de-DE" sz="2400" i="1" dirty="0">
              <a:solidFill>
                <a:srgbClr val="333333"/>
              </a:solidFill>
            </a:endParaRPr>
          </a:p>
          <a:p>
            <a:pPr marL="774827" lvl="3" indent="-342900">
              <a:spcBef>
                <a:spcPts val="1999"/>
              </a:spcBef>
              <a:buClr>
                <a:srgbClr val="000000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твърде прецизен подход</a:t>
            </a:r>
            <a:r>
              <a:rPr lang="en-US" altLang="de-DE" sz="2400" dirty="0">
                <a:solidFill>
                  <a:srgbClr val="333333"/>
                </a:solidFill>
              </a:rPr>
              <a:t> </a:t>
            </a:r>
            <a:r>
              <a:rPr lang="de-DE" altLang="de-DE" sz="2400" dirty="0">
                <a:solidFill>
                  <a:srgbClr val="333333"/>
                </a:solidFill>
              </a:rPr>
              <a:t>(</a:t>
            </a:r>
            <a:r>
              <a:rPr lang="bg-BG" altLang="de-DE" sz="2400" dirty="0">
                <a:solidFill>
                  <a:srgbClr val="004992"/>
                </a:solidFill>
              </a:rPr>
              <a:t>Недостатък</a:t>
            </a:r>
            <a:r>
              <a:rPr lang="de-DE" altLang="de-DE" sz="2400" dirty="0">
                <a:solidFill>
                  <a:srgbClr val="004992"/>
                </a:solidFill>
              </a:rPr>
              <a:t>: </a:t>
            </a:r>
            <a:r>
              <a:rPr lang="bg-BG" altLang="de-DE" sz="2400" dirty="0">
                <a:solidFill>
                  <a:srgbClr val="333333"/>
                </a:solidFill>
              </a:rPr>
              <a:t>загуба на много време</a:t>
            </a:r>
            <a:r>
              <a:rPr lang="de-DE" altLang="de-DE" sz="2400" dirty="0">
                <a:solidFill>
                  <a:srgbClr val="333333"/>
                </a:solidFill>
              </a:rPr>
              <a:t>).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2 – Прибързани заключения I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5C08A00-9270-4C08-BEE4-EE04A8595667}" type="slidenum">
              <a:rPr lang="de-DE" altLang="de-DE" smtClean="0"/>
              <a:pPr>
                <a:defRPr/>
              </a:pPr>
              <a:t>6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2698090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sz="3600">
                <a:latin typeface="+mn-lt"/>
                <a:ea typeface="+mn-ea"/>
                <a:cs typeface="+mn-cs"/>
              </a:rPr>
              <a:t>Преценки без 100%-ови доказателства</a:t>
            </a:r>
            <a:endParaRPr lang="en-US" sz="3600">
              <a:latin typeface="+mn-lt"/>
              <a:ea typeface="+mn-ea"/>
              <a:cs typeface="+mn-cs"/>
            </a:endParaRPr>
          </a:p>
        </p:txBody>
      </p:sp>
      <p:graphicFrame>
        <p:nvGraphicFramePr>
          <p:cNvPr id="6" name="Group 2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9660970"/>
              </p:ext>
            </p:extLst>
          </p:nvPr>
        </p:nvGraphicFramePr>
        <p:xfrm>
          <a:off x="408955" y="2033264"/>
          <a:ext cx="11376000" cy="4480560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23042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0339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az-Cyrl-AZ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Ситуация</a:t>
                      </a:r>
                      <a:endParaRPr kumimoji="0" lang="de-DE" sz="24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az-Cyrl-AZ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Възможно обяснение</a:t>
                      </a:r>
                      <a:endParaRPr kumimoji="0" lang="de-DE" sz="24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az-Cyrl-AZ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Оправдано? </a:t>
                      </a:r>
                      <a:endParaRPr kumimoji="0" lang="de-DE" sz="2400" b="0" i="0" u="none" strike="noStrike" cap="none" normalizeH="0" baseline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116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az-Cyrl-AZ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От жилището излиза дим.</a:t>
                      </a:r>
                      <a:endParaRPr kumimoji="0" lang="de-DE" sz="24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az-Cyrl-AZ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Пожар?</a:t>
                      </a:r>
                      <a:endParaRPr kumimoji="0" lang="de-DE" sz="24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az-Cyrl-AZ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4992"/>
                          </a:solidFill>
                          <a:effectLst/>
                          <a:latin typeface="Calibri Light"/>
                        </a:rPr>
                        <a:t>???</a:t>
                      </a:r>
                      <a:r>
                        <a:rPr kumimoji="0" lang="az-Cyrl-AZ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 </a:t>
                      </a:r>
                      <a:r>
                        <a:rPr kumimoji="0" lang="az-Cyrl-AZ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– Как бихте постъпили?</a:t>
                      </a:r>
                      <a:endParaRPr kumimoji="0" lang="de-DE" sz="2400" b="1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116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az-Cyrl-AZ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Мъж пелтечи.</a:t>
                      </a:r>
                      <a:endParaRPr kumimoji="0" lang="de-DE" sz="24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az-Cyrl-AZ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Пиян?</a:t>
                      </a:r>
                      <a:endParaRPr kumimoji="0" lang="de-DE" sz="24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4992"/>
                          </a:solidFill>
                          <a:effectLst/>
                          <a:latin typeface="Calibri Light"/>
                        </a:rPr>
                        <a:t>???</a:t>
                      </a:r>
                      <a:endParaRPr kumimoji="0" lang="de-DE" sz="2400" b="0" i="0" u="none" strike="noStrike" cap="none" normalizeH="0" baseline="0" dirty="0">
                        <a:ln>
                          <a:noFill/>
                        </a:ln>
                        <a:solidFill>
                          <a:srgbClr val="004992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2 – Прибързани заключения I</a:t>
            </a:r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92E78E-D26D-4EEC-B12D-3D892525FC84}" type="slidenum">
              <a:rPr lang="de-DE" altLang="de-DE" smtClean="0"/>
              <a:pPr>
                <a:defRPr/>
              </a:pPr>
              <a:t>7</a:t>
            </a:fld>
            <a:endParaRPr lang="de-DE" altLang="de-DE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sz="3600">
                <a:latin typeface="+mn-lt"/>
                <a:ea typeface="+mn-ea"/>
                <a:cs typeface="+mn-cs"/>
              </a:rPr>
              <a:t>Преценки без 100%-ови доказателства</a:t>
            </a:r>
            <a:endParaRPr lang="en-US" sz="3600">
              <a:latin typeface="+mn-lt"/>
              <a:ea typeface="+mn-ea"/>
              <a:cs typeface="+mn-cs"/>
            </a:endParaRPr>
          </a:p>
        </p:txBody>
      </p:sp>
      <p:graphicFrame>
        <p:nvGraphicFramePr>
          <p:cNvPr id="6" name="Group 2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36777791"/>
              </p:ext>
            </p:extLst>
          </p:nvPr>
        </p:nvGraphicFramePr>
        <p:xfrm>
          <a:off x="408955" y="2033264"/>
          <a:ext cx="11376000" cy="4480560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23042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0339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az-Cyrl-AZ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Ситуация</a:t>
                      </a:r>
                      <a:endParaRPr kumimoji="0" lang="de-DE" sz="24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az-Cyrl-AZ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Възможно обяснение</a:t>
                      </a:r>
                      <a:endParaRPr kumimoji="0" lang="de-DE" sz="24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az-Cyrl-AZ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Оправдано? </a:t>
                      </a:r>
                      <a:endParaRPr kumimoji="0" lang="de-DE" sz="2400" b="0" i="0" u="none" strike="noStrike" cap="none" normalizeH="0" baseline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116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az-Cyrl-AZ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От жилището излиза дим.</a:t>
                      </a:r>
                      <a:endParaRPr kumimoji="0" lang="de-DE" sz="24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az-Cyrl-AZ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Пожар?</a:t>
                      </a:r>
                      <a:endParaRPr kumimoji="0" lang="de-DE" sz="24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Вероятно – </a:t>
                      </a:r>
                      <a:r>
                        <a:rPr kumimoji="0" lang="ru-RU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Поговорка</a:t>
                      </a:r>
                      <a:r>
                        <a:rPr kumimoji="0" lang="ru-RU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: “Където </a:t>
                      </a:r>
                      <a:r>
                        <a:rPr kumimoji="0" lang="ru-RU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има дим, има и </a:t>
                      </a:r>
                      <a:r>
                        <a:rPr kumimoji="0" lang="ru-RU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огън!”. </a:t>
                      </a:r>
                      <a:br>
                        <a:rPr kumimoji="0" lang="ru-RU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</a:br>
                      <a:r>
                        <a:rPr kumimoji="0" lang="ru-RU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Да уведомя пожарната: Да не го направя, би било по-лошо от фалшива тревога.</a:t>
                      </a:r>
                      <a:endParaRPr kumimoji="0" lang="de-DE" sz="24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116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az-Cyrl-AZ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Мъж пелтечи.</a:t>
                      </a:r>
                      <a:endParaRPr kumimoji="0" lang="de-DE" sz="24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az-Cyrl-AZ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Пиян?</a:t>
                      </a:r>
                      <a:endParaRPr kumimoji="0" lang="de-DE" sz="24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4992"/>
                          </a:solidFill>
                          <a:effectLst/>
                          <a:latin typeface="Calibri Light"/>
                        </a:rPr>
                        <a:t>???</a:t>
                      </a:r>
                      <a:endParaRPr kumimoji="0" lang="de-DE" sz="2400" b="0" i="0" u="none" strike="noStrike" cap="none" normalizeH="0" baseline="0" dirty="0">
                        <a:ln>
                          <a:noFill/>
                        </a:ln>
                        <a:solidFill>
                          <a:srgbClr val="004992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2 – Прибързани заключения I</a:t>
            </a:r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92E78E-D26D-4EEC-B12D-3D892525FC84}" type="slidenum">
              <a:rPr lang="de-DE" altLang="de-DE" smtClean="0"/>
              <a:pPr>
                <a:defRPr/>
              </a:pPr>
              <a:t>8</a:t>
            </a:fld>
            <a:endParaRPr lang="de-DE" altLang="de-DE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sz="3600">
                <a:latin typeface="+mn-lt"/>
                <a:ea typeface="+mn-ea"/>
                <a:cs typeface="+mn-cs"/>
              </a:rPr>
              <a:t>Преценки без 100%-ови доказателства</a:t>
            </a:r>
            <a:endParaRPr lang="en-US" sz="3600">
              <a:latin typeface="+mn-lt"/>
              <a:ea typeface="+mn-ea"/>
              <a:cs typeface="+mn-cs"/>
            </a:endParaRPr>
          </a:p>
        </p:txBody>
      </p:sp>
      <p:graphicFrame>
        <p:nvGraphicFramePr>
          <p:cNvPr id="6" name="Group 2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33193900"/>
              </p:ext>
            </p:extLst>
          </p:nvPr>
        </p:nvGraphicFramePr>
        <p:xfrm>
          <a:off x="408955" y="2033264"/>
          <a:ext cx="11376000" cy="4480560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23042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0339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az-Cyrl-AZ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Ситуация</a:t>
                      </a:r>
                      <a:endParaRPr kumimoji="0" lang="de-DE" sz="24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az-Cyrl-AZ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Възможно обяснение</a:t>
                      </a:r>
                      <a:endParaRPr kumimoji="0" lang="de-DE" sz="24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az-Cyrl-AZ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Оправдано? </a:t>
                      </a:r>
                      <a:endParaRPr kumimoji="0" lang="de-DE" sz="2400" b="0" i="0" u="none" strike="noStrike" cap="none" normalizeH="0" baseline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116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az-Cyrl-AZ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От жилището излиза дим.</a:t>
                      </a:r>
                      <a:endParaRPr kumimoji="0" lang="de-DE" sz="24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az-Cyrl-AZ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Пожар?</a:t>
                      </a:r>
                      <a:endParaRPr kumimoji="0" lang="de-DE" sz="24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Вероятно – </a:t>
                      </a:r>
                      <a:r>
                        <a:rPr kumimoji="0" lang="ru-RU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Поговорка</a:t>
                      </a:r>
                      <a:r>
                        <a:rPr kumimoji="0" lang="ru-RU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: “Където </a:t>
                      </a:r>
                      <a:r>
                        <a:rPr kumimoji="0" lang="ru-RU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има дим, има и </a:t>
                      </a:r>
                      <a:r>
                        <a:rPr kumimoji="0" lang="ru-RU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огън!”. </a:t>
                      </a:r>
                      <a:br>
                        <a:rPr kumimoji="0" lang="ru-RU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</a:br>
                      <a:r>
                        <a:rPr kumimoji="0" lang="ru-RU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Да уведомя пожарната: Да не го направя, би било по-лошо от фалшива тревога.</a:t>
                      </a:r>
                      <a:endParaRPr kumimoji="0" lang="de-DE" sz="24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116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az-Cyrl-AZ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Мъж пелтечи.</a:t>
                      </a:r>
                      <a:endParaRPr kumimoji="0" lang="de-DE" sz="24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az-Cyrl-AZ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Пиян?</a:t>
                      </a:r>
                      <a:endParaRPr kumimoji="0" lang="de-DE" sz="24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Възможно – </a:t>
                      </a:r>
                      <a:r>
                        <a:rPr kumimoji="0" lang="ru-RU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Има редица други възможни обяснения (Алцхаймер, инсулт и др.). Ако ги пренебрегнем, би могло да проявим несправедливост към човека.</a:t>
                      </a:r>
                      <a:endParaRPr kumimoji="0" lang="de-DE" sz="24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2 – Прибързани заключения I</a:t>
            </a:r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92E78E-D26D-4EEC-B12D-3D892525FC84}" type="slidenum">
              <a:rPr lang="de-DE" altLang="de-DE" smtClean="0"/>
              <a:pPr>
                <a:defRPr/>
              </a:pPr>
              <a:t>9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2580256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az-Cyrl-AZ" sz="3600">
                <a:latin typeface="+mn-lt"/>
                <a:ea typeface="+mn-ea"/>
                <a:cs typeface="+mn-cs"/>
              </a:rPr>
              <a:t>Недомислици “в действие”</a:t>
            </a:r>
            <a:endParaRPr lang="en-US" sz="3600">
              <a:latin typeface="+mn-lt"/>
              <a:ea typeface="+mn-ea"/>
              <a:cs typeface="+mn-cs"/>
            </a:endParaRPr>
          </a:p>
        </p:txBody>
      </p:sp>
      <p:graphicFrame>
        <p:nvGraphicFramePr>
          <p:cNvPr id="6" name="Group 1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63126260"/>
              </p:ext>
            </p:extLst>
          </p:nvPr>
        </p:nvGraphicFramePr>
        <p:xfrm>
          <a:off x="408955" y="1772816"/>
          <a:ext cx="11376000" cy="4694232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16561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71981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az-Cyrl-AZ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Област</a:t>
                      </a:r>
                      <a:endParaRPr kumimoji="0" lang="de-DE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marT="45724" marB="45724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az-Cyrl-AZ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Пример</a:t>
                      </a:r>
                      <a:endParaRPr kumimoji="0" lang="de-DE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marT="45724" marB="45724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2015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az-Cyrl-AZ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Политика</a:t>
                      </a:r>
                      <a:endParaRPr kumimoji="0" lang="de-DE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marT="45724" marB="45724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kern="1200" dirty="0">
                          <a:solidFill>
                            <a:schemeClr val="accen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???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правят</a:t>
                      </a:r>
                      <a:r>
                        <a:rPr lang="en-US" sz="1800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прибързани</a:t>
                      </a:r>
                      <a:r>
                        <a:rPr lang="en-US" sz="1800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заключения</a:t>
                      </a:r>
                      <a:r>
                        <a:rPr lang="en-US" sz="1800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sz="1800" kern="1200" dirty="0" err="1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когато</a:t>
                      </a:r>
                      <a:r>
                        <a:rPr lang="en-US" sz="1800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се</a:t>
                      </a:r>
                      <a:r>
                        <a:rPr lang="en-US" sz="1800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чувстват</a:t>
                      </a:r>
                      <a:r>
                        <a:rPr lang="en-US" sz="1800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нападнати</a:t>
                      </a:r>
                      <a:r>
                        <a:rPr lang="en-US" sz="1800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lang="en-US" sz="1800" kern="1200" dirty="0" err="1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Според</a:t>
                      </a:r>
                      <a:r>
                        <a:rPr lang="en-US" sz="1800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собствените</a:t>
                      </a:r>
                      <a:r>
                        <a:rPr lang="en-US" sz="1800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си</a:t>
                      </a:r>
                      <a:r>
                        <a:rPr lang="en-US" sz="1800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политически</a:t>
                      </a:r>
                      <a:r>
                        <a:rPr lang="en-US" sz="1800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убеждения</a:t>
                      </a:r>
                      <a:r>
                        <a:rPr lang="en-US" sz="1800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sz="1800" kern="1200" dirty="0" err="1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те</a:t>
                      </a:r>
                      <a:r>
                        <a:rPr lang="en-US" sz="1800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бързо</a:t>
                      </a:r>
                      <a:r>
                        <a:rPr lang="en-US" sz="1800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приписват</a:t>
                      </a:r>
                      <a:r>
                        <a:rPr lang="en-US" sz="1800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определени</a:t>
                      </a:r>
                      <a:r>
                        <a:rPr lang="en-US" sz="1800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мотиви</a:t>
                      </a:r>
                      <a:r>
                        <a:rPr lang="en-US" sz="1800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на</a:t>
                      </a:r>
                      <a:r>
                        <a:rPr lang="en-US" sz="1800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опонента</a:t>
                      </a:r>
                      <a:r>
                        <a:rPr lang="en-US" sz="1800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си</a:t>
                      </a:r>
                      <a:r>
                        <a:rPr lang="en-US" sz="1800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r>
                        <a:rPr lang="en-US" sz="1800" kern="1200" dirty="0" err="1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Примери</a:t>
                      </a:r>
                      <a:r>
                        <a:rPr lang="en-US" sz="1800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:</a:t>
                      </a:r>
                      <a:endParaRPr lang="de-DE" sz="1800" kern="120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342900" lvl="0" indent="-342900" fontAlgn="base">
                        <a:buFont typeface="+mj-lt"/>
                        <a:buAutoNum type="arabicPeriod"/>
                      </a:pPr>
                      <a:r>
                        <a:rPr lang="en-US" sz="1800" u="none" strike="noStrike" kern="1200" dirty="0" err="1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Престъпникът</a:t>
                      </a:r>
                      <a:r>
                        <a:rPr lang="en-US" sz="1800" u="none" strike="noStrike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е </a:t>
                      </a:r>
                      <a:r>
                        <a:rPr lang="en-US" sz="1800" u="none" strike="noStrike" kern="1200" dirty="0" err="1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от</a:t>
                      </a:r>
                      <a:r>
                        <a:rPr lang="en-US" sz="1800" u="none" strike="noStrike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u="none" strike="noStrike" kern="1200" dirty="0" err="1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страна</a:t>
                      </a:r>
                      <a:r>
                        <a:rPr lang="en-US" sz="1800" u="none" strike="noStrike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в </a:t>
                      </a:r>
                      <a:r>
                        <a:rPr lang="en-US" sz="1800" u="none" strike="noStrike" kern="1200" dirty="0" err="1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която</a:t>
                      </a:r>
                      <a:r>
                        <a:rPr lang="en-US" sz="1800" u="none" strike="noStrike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u="none" strike="noStrike" kern="1200" dirty="0" err="1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се</a:t>
                      </a:r>
                      <a:r>
                        <a:rPr lang="en-US" sz="1800" u="none" strike="noStrike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u="none" strike="noStrike" kern="1200" dirty="0" err="1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изповядва</a:t>
                      </a:r>
                      <a:r>
                        <a:rPr lang="en-US" sz="1800" u="none" strike="noStrike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u="none" strike="noStrike" kern="1200" dirty="0" err="1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Ислям</a:t>
                      </a:r>
                      <a:r>
                        <a:rPr lang="en-US" sz="1800" u="none" strike="noStrike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; </a:t>
                      </a:r>
                      <a:r>
                        <a:rPr lang="en-US" sz="1800" u="none" strike="noStrike" kern="1200" dirty="0" err="1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много</a:t>
                      </a:r>
                      <a:r>
                        <a:rPr lang="en-US" sz="1800" u="none" strike="noStrike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u="none" strike="noStrike" kern="1200" dirty="0" err="1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хора</a:t>
                      </a:r>
                      <a:r>
                        <a:rPr lang="en-US" sz="1800" u="none" strike="noStrike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u="none" strike="noStrike" kern="1200" dirty="0" err="1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са</a:t>
                      </a:r>
                      <a:r>
                        <a:rPr lang="en-US" sz="1800" u="none" strike="noStrike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u="none" strike="noStrike" kern="1200" dirty="0" err="1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убедени</a:t>
                      </a:r>
                      <a:r>
                        <a:rPr lang="en-US" sz="1800" u="none" strike="noStrike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sz="1800" u="none" strike="noStrike" kern="1200" dirty="0" err="1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че</a:t>
                      </a:r>
                      <a:r>
                        <a:rPr lang="en-US" sz="1800" u="none" strike="noStrike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u="none" strike="noStrike" kern="1200" dirty="0" err="1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става</a:t>
                      </a:r>
                      <a:r>
                        <a:rPr lang="en-US" sz="1800" u="none" strike="noStrike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u="none" strike="noStrike" kern="1200" dirty="0" err="1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дума</a:t>
                      </a:r>
                      <a:r>
                        <a:rPr lang="en-US" sz="1800" u="none" strike="noStrike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u="none" strike="noStrike" kern="1200" dirty="0" err="1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за</a:t>
                      </a:r>
                      <a:r>
                        <a:rPr lang="en-US" sz="1800" u="none" strike="noStrike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u="none" strike="noStrike" kern="1200" dirty="0" err="1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деяние</a:t>
                      </a:r>
                      <a:r>
                        <a:rPr lang="en-US" sz="1800" u="none" strike="noStrike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с </a:t>
                      </a:r>
                      <a:r>
                        <a:rPr lang="en-US" sz="1800" u="none" strike="noStrike" kern="1200" dirty="0" err="1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религиозен</a:t>
                      </a:r>
                      <a:r>
                        <a:rPr lang="en-US" sz="1800" u="none" strike="noStrike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u="none" strike="noStrike" kern="1200" dirty="0" err="1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мотив</a:t>
                      </a:r>
                      <a:endParaRPr lang="de-DE" sz="1800" u="none" strike="noStrike" kern="120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342900" lvl="0" indent="-342900" fontAlgn="base">
                        <a:buFont typeface="+mj-lt"/>
                        <a:buAutoNum type="arabicPeriod"/>
                      </a:pPr>
                      <a:r>
                        <a:rPr lang="en-US" sz="1800" u="none" strike="noStrike" kern="1200" dirty="0" err="1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Пресъпникът</a:t>
                      </a:r>
                      <a:r>
                        <a:rPr lang="en-US" sz="1800" u="none" strike="noStrike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е </a:t>
                      </a:r>
                      <a:r>
                        <a:rPr lang="en-US" sz="1800" u="none" strike="noStrike" kern="1200" dirty="0" err="1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бял</a:t>
                      </a:r>
                      <a:r>
                        <a:rPr lang="en-US" sz="1800" u="none" strike="noStrike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а </a:t>
                      </a:r>
                      <a:r>
                        <a:rPr lang="en-US" sz="1800" u="none" strike="noStrike" kern="1200" dirty="0" err="1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жертвата</a:t>
                      </a:r>
                      <a:r>
                        <a:rPr lang="en-US" sz="1800" u="none" strike="noStrike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с </a:t>
                      </a:r>
                      <a:r>
                        <a:rPr lang="en-US" sz="1800" u="none" strike="noStrike" kern="1200" dirty="0" err="1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тъмна</a:t>
                      </a:r>
                      <a:r>
                        <a:rPr lang="en-US" sz="1800" u="none" strike="noStrike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u="none" strike="noStrike" kern="1200" dirty="0" err="1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кожа</a:t>
                      </a:r>
                      <a:r>
                        <a:rPr lang="en-US" sz="1800" u="none" strike="noStrike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; </a:t>
                      </a:r>
                      <a:r>
                        <a:rPr lang="en-US" sz="1800" u="none" strike="noStrike" kern="1200" dirty="0" err="1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много</a:t>
                      </a:r>
                      <a:r>
                        <a:rPr lang="en-US" sz="1800" u="none" strike="noStrike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u="none" strike="noStrike" kern="1200" dirty="0" err="1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хора</a:t>
                      </a:r>
                      <a:r>
                        <a:rPr lang="en-US" sz="1800" u="none" strike="noStrike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u="none" strike="noStrike" kern="1200" dirty="0" err="1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вярват</a:t>
                      </a:r>
                      <a:r>
                        <a:rPr lang="en-US" sz="1800" u="none" strike="noStrike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sz="1800" u="none" strike="noStrike" kern="1200" dirty="0" err="1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че</a:t>
                      </a:r>
                      <a:r>
                        <a:rPr lang="en-US" sz="1800" u="none" strike="noStrike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u="none" strike="noStrike" kern="1200" dirty="0" err="1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нападението</a:t>
                      </a:r>
                      <a:r>
                        <a:rPr lang="en-US" sz="1800" u="none" strike="noStrike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е </a:t>
                      </a:r>
                      <a:r>
                        <a:rPr lang="en-US" sz="1800" u="none" strike="noStrike" kern="1200" dirty="0" err="1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резултат</a:t>
                      </a:r>
                      <a:r>
                        <a:rPr lang="en-US" sz="1800" u="none" strike="noStrike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u="none" strike="noStrike" kern="1200" dirty="0" err="1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от</a:t>
                      </a:r>
                      <a:r>
                        <a:rPr lang="en-US" sz="1800" u="none" strike="noStrike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u="none" strike="noStrike" kern="1200" dirty="0" err="1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десен</a:t>
                      </a:r>
                      <a:r>
                        <a:rPr lang="en-US" sz="1800" u="none" strike="noStrike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u="none" strike="noStrike" kern="1200" dirty="0" err="1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радикализъм</a:t>
                      </a:r>
                      <a:r>
                        <a:rPr lang="en-US" sz="1800" u="none" strike="noStrike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u="none" strike="noStrike" kern="1200" dirty="0" err="1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или</a:t>
                      </a:r>
                      <a:r>
                        <a:rPr lang="en-US" sz="1800" u="none" strike="noStrike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u="none" strike="noStrike" kern="1200" dirty="0" err="1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расизъм</a:t>
                      </a:r>
                      <a:endParaRPr lang="en-US" sz="1800" u="none" strike="noStrike" kern="120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245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800" kern="1200" dirty="0" err="1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Понякога</a:t>
                      </a:r>
                      <a:r>
                        <a:rPr lang="en-US" sz="1800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sz="1800" kern="1200" dirty="0" err="1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тези</a:t>
                      </a:r>
                      <a:r>
                        <a:rPr lang="en-US" sz="1800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предположения</a:t>
                      </a:r>
                      <a:r>
                        <a:rPr lang="en-US" sz="1800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могат</a:t>
                      </a:r>
                      <a:r>
                        <a:rPr lang="en-US" sz="1800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да</a:t>
                      </a:r>
                      <a:r>
                        <a:rPr lang="en-US" sz="1800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се</a:t>
                      </a:r>
                      <a:r>
                        <a:rPr lang="en-US" sz="1800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окажат</a:t>
                      </a:r>
                      <a:r>
                        <a:rPr lang="en-US" sz="1800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истина</a:t>
                      </a:r>
                      <a:r>
                        <a:rPr lang="en-US" sz="1800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В </a:t>
                      </a:r>
                      <a:r>
                        <a:rPr lang="en-US" sz="1800" kern="1200" dirty="0" err="1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процеса</a:t>
                      </a:r>
                      <a:r>
                        <a:rPr lang="en-US" sz="1800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на</a:t>
                      </a:r>
                      <a:r>
                        <a:rPr lang="en-US" sz="1800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обществен</a:t>
                      </a:r>
                      <a:r>
                        <a:rPr lang="en-US" sz="1800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дебат</a:t>
                      </a:r>
                      <a:r>
                        <a:rPr lang="en-US" sz="1800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обаче</a:t>
                      </a:r>
                      <a:r>
                        <a:rPr lang="en-US" sz="1800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бързо</a:t>
                      </a:r>
                      <a:r>
                        <a:rPr lang="en-US" sz="1800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се</a:t>
                      </a:r>
                      <a:r>
                        <a:rPr lang="en-US" sz="1800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стига</a:t>
                      </a:r>
                      <a:r>
                        <a:rPr lang="en-US" sz="1800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до</a:t>
                      </a:r>
                      <a:r>
                        <a:rPr lang="en-US" sz="1800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обвинения</a:t>
                      </a:r>
                      <a:r>
                        <a:rPr lang="en-US" sz="1800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и </a:t>
                      </a:r>
                      <a:r>
                        <a:rPr lang="en-US" sz="1800" kern="1200" dirty="0" err="1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рядко</a:t>
                      </a:r>
                      <a:r>
                        <a:rPr lang="en-US" sz="1800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се</a:t>
                      </a:r>
                      <a:r>
                        <a:rPr lang="en-US" sz="1800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разглеждат</a:t>
                      </a:r>
                      <a:r>
                        <a:rPr lang="en-US" sz="1800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други</a:t>
                      </a:r>
                      <a:r>
                        <a:rPr lang="en-US" sz="1800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възможни</a:t>
                      </a:r>
                      <a:r>
                        <a:rPr lang="en-US" sz="1800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мотиви</a:t>
                      </a:r>
                      <a:r>
                        <a:rPr lang="en-US" sz="1800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lang="de-DE" sz="1800" u="none" strike="noStrike" kern="120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52" marR="121952" marT="45724" marB="45724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7670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az-Cyrl-AZ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Медицина</a:t>
                      </a:r>
                      <a:endParaRPr kumimoji="0" lang="de-DE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marT="45724" marB="45724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de-D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 Light"/>
                        </a:rPr>
                        <a:t>???</a:t>
                      </a:r>
                    </a:p>
                  </a:txBody>
                  <a:tcPr marL="121952" marR="121952" marT="45724" marB="45724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2 – Прибързани заключения I</a:t>
            </a:r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92E78E-D26D-4EEC-B12D-3D892525FC84}" type="slidenum">
              <a:rPr lang="de-DE" altLang="de-DE" smtClean="0"/>
              <a:pPr>
                <a:defRPr/>
              </a:pPr>
              <a:t>10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40700318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az-Cyrl-AZ" sz="3600">
                <a:latin typeface="+mn-lt"/>
                <a:ea typeface="+mn-ea"/>
                <a:cs typeface="+mn-cs"/>
              </a:rPr>
              <a:t>Недомислици “в действие”</a:t>
            </a:r>
            <a:endParaRPr lang="en-US" sz="3600">
              <a:latin typeface="+mn-lt"/>
              <a:ea typeface="+mn-ea"/>
              <a:cs typeface="+mn-cs"/>
            </a:endParaRPr>
          </a:p>
        </p:txBody>
      </p:sp>
      <p:graphicFrame>
        <p:nvGraphicFramePr>
          <p:cNvPr id="6" name="Group 111"/>
          <p:cNvGraphicFramePr>
            <a:graphicFrameLocks noGrp="1"/>
          </p:cNvGraphicFramePr>
          <p:nvPr/>
        </p:nvGraphicFramePr>
        <p:xfrm>
          <a:off x="408955" y="1772816"/>
          <a:ext cx="11376000" cy="4694232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16561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71981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az-Cyrl-AZ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Област</a:t>
                      </a:r>
                      <a:endParaRPr kumimoji="0" lang="de-DE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marT="45724" marB="45724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az-Cyrl-AZ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Пример</a:t>
                      </a:r>
                      <a:endParaRPr kumimoji="0" lang="de-DE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marT="45724" marB="45724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2015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az-Cyrl-AZ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Политика</a:t>
                      </a:r>
                      <a:endParaRPr kumimoji="0" lang="de-DE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marT="45724" marB="45724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Хората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често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правят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прибързани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заключения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когато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се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чувстват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нападнати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lang="en-US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Според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собствените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си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политически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убеждения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те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бързо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приписват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определени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мотиви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на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опонента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си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r>
                        <a:rPr lang="en-US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Примери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:</a:t>
                      </a:r>
                      <a:endParaRPr lang="de-DE" sz="1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342900" lvl="0" indent="-342900" fontAlgn="base">
                        <a:buFont typeface="+mj-lt"/>
                        <a:buAutoNum type="arabicPeriod"/>
                      </a:pPr>
                      <a:r>
                        <a:rPr lang="en-US" sz="18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Престъпникът</a:t>
                      </a:r>
                      <a:r>
                        <a:rPr lang="en-US" sz="18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е </a:t>
                      </a:r>
                      <a:r>
                        <a:rPr lang="en-US" sz="18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от</a:t>
                      </a:r>
                      <a:r>
                        <a:rPr lang="en-US" sz="18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страна</a:t>
                      </a:r>
                      <a:r>
                        <a:rPr lang="en-US" sz="18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в </a:t>
                      </a:r>
                      <a:r>
                        <a:rPr lang="en-US" sz="18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която</a:t>
                      </a:r>
                      <a:r>
                        <a:rPr lang="en-US" sz="18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се</a:t>
                      </a:r>
                      <a:r>
                        <a:rPr lang="en-US" sz="18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изповядва</a:t>
                      </a:r>
                      <a:r>
                        <a:rPr lang="en-US" sz="18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Ислям</a:t>
                      </a:r>
                      <a:r>
                        <a:rPr lang="en-US" sz="18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; </a:t>
                      </a:r>
                      <a:r>
                        <a:rPr lang="en-US" sz="18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много</a:t>
                      </a:r>
                      <a:r>
                        <a:rPr lang="en-US" sz="18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хора</a:t>
                      </a:r>
                      <a:r>
                        <a:rPr lang="en-US" sz="18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са</a:t>
                      </a:r>
                      <a:r>
                        <a:rPr lang="en-US" sz="18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убедени</a:t>
                      </a:r>
                      <a:r>
                        <a:rPr lang="en-US" sz="18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sz="18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че</a:t>
                      </a:r>
                      <a:r>
                        <a:rPr lang="en-US" sz="18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става</a:t>
                      </a:r>
                      <a:r>
                        <a:rPr lang="en-US" sz="18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дума</a:t>
                      </a:r>
                      <a:r>
                        <a:rPr lang="en-US" sz="18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за</a:t>
                      </a:r>
                      <a:r>
                        <a:rPr lang="en-US" sz="18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деяние</a:t>
                      </a:r>
                      <a:r>
                        <a:rPr lang="en-US" sz="18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с </a:t>
                      </a:r>
                      <a:r>
                        <a:rPr lang="en-US" sz="18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религиозен</a:t>
                      </a:r>
                      <a:r>
                        <a:rPr lang="en-US" sz="18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мотив</a:t>
                      </a:r>
                      <a:endParaRPr lang="de-DE" sz="18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342900" lvl="0" indent="-342900" fontAlgn="base">
                        <a:buFont typeface="+mj-lt"/>
                        <a:buAutoNum type="arabicPeriod"/>
                      </a:pPr>
                      <a:r>
                        <a:rPr lang="en-US" sz="18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Пресъпникът</a:t>
                      </a:r>
                      <a:r>
                        <a:rPr lang="en-US" sz="18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е </a:t>
                      </a:r>
                      <a:r>
                        <a:rPr lang="en-US" sz="18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бял</a:t>
                      </a:r>
                      <a:r>
                        <a:rPr lang="en-US" sz="18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а </a:t>
                      </a:r>
                      <a:r>
                        <a:rPr lang="en-US" sz="18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жертвата</a:t>
                      </a:r>
                      <a:r>
                        <a:rPr lang="en-US" sz="18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с </a:t>
                      </a:r>
                      <a:r>
                        <a:rPr lang="en-US" sz="18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тъмна</a:t>
                      </a:r>
                      <a:r>
                        <a:rPr lang="en-US" sz="18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кожа</a:t>
                      </a:r>
                      <a:r>
                        <a:rPr lang="en-US" sz="18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; </a:t>
                      </a:r>
                      <a:r>
                        <a:rPr lang="en-US" sz="18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много</a:t>
                      </a:r>
                      <a:r>
                        <a:rPr lang="en-US" sz="18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хора</a:t>
                      </a:r>
                      <a:r>
                        <a:rPr lang="en-US" sz="18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вярват</a:t>
                      </a:r>
                      <a:r>
                        <a:rPr lang="en-US" sz="18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sz="18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че</a:t>
                      </a:r>
                      <a:r>
                        <a:rPr lang="en-US" sz="18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нападението</a:t>
                      </a:r>
                      <a:r>
                        <a:rPr lang="en-US" sz="18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е </a:t>
                      </a:r>
                      <a:r>
                        <a:rPr lang="en-US" sz="18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резултат</a:t>
                      </a:r>
                      <a:r>
                        <a:rPr lang="en-US" sz="18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от</a:t>
                      </a:r>
                      <a:r>
                        <a:rPr lang="en-US" sz="18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десен</a:t>
                      </a:r>
                      <a:r>
                        <a:rPr lang="en-US" sz="18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радикализъм</a:t>
                      </a:r>
                      <a:r>
                        <a:rPr lang="en-US" sz="18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или</a:t>
                      </a:r>
                      <a:r>
                        <a:rPr lang="en-US" sz="18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расизъм</a:t>
                      </a:r>
                      <a:endParaRPr lang="en-US" sz="18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245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Понякога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тези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предположения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могат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да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се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окажат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истина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В </a:t>
                      </a:r>
                      <a:r>
                        <a:rPr lang="en-US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процеса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на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обществен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дебат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обаче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бързо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се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стига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до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обвинения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и </a:t>
                      </a:r>
                      <a:r>
                        <a:rPr lang="en-US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рядко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се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разглеждат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други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възможни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мотиви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lang="de-DE" sz="18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52" marR="121952" marT="45724" marB="45724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7670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az-Cyrl-AZ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Медицина</a:t>
                      </a:r>
                      <a:endParaRPr kumimoji="0" lang="de-DE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marT="45724" marB="45724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de-D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 Light"/>
                        </a:rPr>
                        <a:t>???</a:t>
                      </a:r>
                    </a:p>
                  </a:txBody>
                  <a:tcPr marL="121952" marR="121952" marT="45724" marB="45724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2 – Прибързани заключения I</a:t>
            </a:r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92E78E-D26D-4EEC-B12D-3D892525FC84}" type="slidenum">
              <a:rPr lang="de-DE" altLang="de-DE" smtClean="0"/>
              <a:pPr>
                <a:defRPr/>
              </a:pPr>
              <a:t>11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2305259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az-Cyrl-AZ" sz="3600">
                <a:latin typeface="+mn-lt"/>
                <a:ea typeface="+mn-ea"/>
                <a:cs typeface="+mn-cs"/>
              </a:rPr>
              <a:t>Недомислици “в действие”</a:t>
            </a:r>
            <a:endParaRPr lang="en-US" sz="3600">
              <a:latin typeface="+mn-lt"/>
              <a:ea typeface="+mn-ea"/>
              <a:cs typeface="+mn-cs"/>
            </a:endParaRPr>
          </a:p>
        </p:txBody>
      </p:sp>
      <p:graphicFrame>
        <p:nvGraphicFramePr>
          <p:cNvPr id="6" name="Group 111"/>
          <p:cNvGraphicFramePr>
            <a:graphicFrameLocks noGrp="1"/>
          </p:cNvGraphicFramePr>
          <p:nvPr/>
        </p:nvGraphicFramePr>
        <p:xfrm>
          <a:off x="408955" y="1772816"/>
          <a:ext cx="11376000" cy="4694232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16561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71981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az-Cyrl-AZ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Област</a:t>
                      </a:r>
                      <a:endParaRPr kumimoji="0" lang="de-DE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marT="45724" marB="45724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az-Cyrl-AZ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Пример</a:t>
                      </a:r>
                      <a:endParaRPr kumimoji="0" lang="de-DE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marT="45724" marB="45724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2015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az-Cyrl-AZ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Политика</a:t>
                      </a:r>
                      <a:endParaRPr kumimoji="0" lang="de-DE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marT="45724" marB="45724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Хората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често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правят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прибързани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заключения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когато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се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чувстват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нападнати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lang="en-US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Според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собствените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си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политически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убеждения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те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бързо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приписват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определени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мотиви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на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опонента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си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r>
                        <a:rPr lang="en-US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Примери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:</a:t>
                      </a:r>
                      <a:endParaRPr lang="de-DE" sz="1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342900" lvl="0" indent="-342900" fontAlgn="base">
                        <a:buFont typeface="+mj-lt"/>
                        <a:buAutoNum type="arabicPeriod"/>
                      </a:pPr>
                      <a:r>
                        <a:rPr lang="en-US" sz="18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Престъпникът</a:t>
                      </a:r>
                      <a:r>
                        <a:rPr lang="en-US" sz="18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е </a:t>
                      </a:r>
                      <a:r>
                        <a:rPr lang="en-US" sz="18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от</a:t>
                      </a:r>
                      <a:r>
                        <a:rPr lang="en-US" sz="18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страна</a:t>
                      </a:r>
                      <a:r>
                        <a:rPr lang="en-US" sz="18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в </a:t>
                      </a:r>
                      <a:r>
                        <a:rPr lang="en-US" sz="18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която</a:t>
                      </a:r>
                      <a:r>
                        <a:rPr lang="en-US" sz="18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се</a:t>
                      </a:r>
                      <a:r>
                        <a:rPr lang="en-US" sz="18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изповядва</a:t>
                      </a:r>
                      <a:r>
                        <a:rPr lang="en-US" sz="18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Ислям</a:t>
                      </a:r>
                      <a:r>
                        <a:rPr lang="en-US" sz="18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; </a:t>
                      </a:r>
                      <a:r>
                        <a:rPr lang="en-US" sz="18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много</a:t>
                      </a:r>
                      <a:r>
                        <a:rPr lang="en-US" sz="18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хора</a:t>
                      </a:r>
                      <a:r>
                        <a:rPr lang="en-US" sz="18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са</a:t>
                      </a:r>
                      <a:r>
                        <a:rPr lang="en-US" sz="18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убедени</a:t>
                      </a:r>
                      <a:r>
                        <a:rPr lang="en-US" sz="18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sz="18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че</a:t>
                      </a:r>
                      <a:r>
                        <a:rPr lang="en-US" sz="18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става</a:t>
                      </a:r>
                      <a:r>
                        <a:rPr lang="en-US" sz="18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дума</a:t>
                      </a:r>
                      <a:r>
                        <a:rPr lang="en-US" sz="18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за</a:t>
                      </a:r>
                      <a:r>
                        <a:rPr lang="en-US" sz="18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деяние</a:t>
                      </a:r>
                      <a:r>
                        <a:rPr lang="en-US" sz="18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с </a:t>
                      </a:r>
                      <a:r>
                        <a:rPr lang="en-US" sz="18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религиозен</a:t>
                      </a:r>
                      <a:r>
                        <a:rPr lang="en-US" sz="18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мотив</a:t>
                      </a:r>
                      <a:endParaRPr lang="de-DE" sz="18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342900" lvl="0" indent="-342900" fontAlgn="base">
                        <a:buFont typeface="+mj-lt"/>
                        <a:buAutoNum type="arabicPeriod"/>
                      </a:pPr>
                      <a:r>
                        <a:rPr lang="en-US" sz="18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Пресъпникът</a:t>
                      </a:r>
                      <a:r>
                        <a:rPr lang="en-US" sz="18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е </a:t>
                      </a:r>
                      <a:r>
                        <a:rPr lang="en-US" sz="18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бял</a:t>
                      </a:r>
                      <a:r>
                        <a:rPr lang="en-US" sz="18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а </a:t>
                      </a:r>
                      <a:r>
                        <a:rPr lang="en-US" sz="18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жертвата</a:t>
                      </a:r>
                      <a:r>
                        <a:rPr lang="en-US" sz="18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с </a:t>
                      </a:r>
                      <a:r>
                        <a:rPr lang="en-US" sz="18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тъмна</a:t>
                      </a:r>
                      <a:r>
                        <a:rPr lang="en-US" sz="18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кожа</a:t>
                      </a:r>
                      <a:r>
                        <a:rPr lang="en-US" sz="18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; </a:t>
                      </a:r>
                      <a:r>
                        <a:rPr lang="en-US" sz="18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много</a:t>
                      </a:r>
                      <a:r>
                        <a:rPr lang="en-US" sz="18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хора</a:t>
                      </a:r>
                      <a:r>
                        <a:rPr lang="en-US" sz="18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вярват</a:t>
                      </a:r>
                      <a:r>
                        <a:rPr lang="en-US" sz="18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sz="18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че</a:t>
                      </a:r>
                      <a:r>
                        <a:rPr lang="en-US" sz="18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нападението</a:t>
                      </a:r>
                      <a:r>
                        <a:rPr lang="en-US" sz="18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е </a:t>
                      </a:r>
                      <a:r>
                        <a:rPr lang="en-US" sz="18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резултат</a:t>
                      </a:r>
                      <a:r>
                        <a:rPr lang="en-US" sz="18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от</a:t>
                      </a:r>
                      <a:r>
                        <a:rPr lang="en-US" sz="18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десен</a:t>
                      </a:r>
                      <a:r>
                        <a:rPr lang="en-US" sz="18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радикализъм</a:t>
                      </a:r>
                      <a:r>
                        <a:rPr lang="en-US" sz="18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или</a:t>
                      </a:r>
                      <a:r>
                        <a:rPr lang="en-US" sz="18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расизъм</a:t>
                      </a:r>
                      <a:endParaRPr lang="en-US" sz="18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245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Понякога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тези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предположения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могат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да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се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окажат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истина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В </a:t>
                      </a:r>
                      <a:r>
                        <a:rPr lang="en-US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процеса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на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обществен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дебат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обаче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бързо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се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стига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до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обвинения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и </a:t>
                      </a:r>
                      <a:r>
                        <a:rPr lang="en-US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рядко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се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разглеждат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други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възможни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мотиви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lang="de-DE" sz="18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52" marR="121952" marT="45724" marB="45724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7670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az-Cyrl-AZ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Медицина</a:t>
                      </a:r>
                      <a:endParaRPr kumimoji="0" lang="de-DE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marT="45724" marB="45724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4992"/>
                          </a:solidFill>
                          <a:effectLst/>
                          <a:latin typeface="Calibri Light"/>
                        </a:rPr>
                        <a:t>Единствен симптом </a:t>
                      </a: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4992"/>
                          </a:solidFill>
                          <a:effectLst/>
                          <a:latin typeface="Times New Roman"/>
                          <a:sym typeface="Wingdings" panose="05000000000000000000" pitchFamily="2" charset="2"/>
                        </a:rPr>
                        <a:t>→</a:t>
                      </a: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4992"/>
                          </a:solidFill>
                          <a:effectLst/>
                          <a:latin typeface="Calibri Light"/>
                        </a:rPr>
                        <a:t> Диагноза?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Единствен припадък понякога погрешно се диагностицира като епилепсия. Присъпи се появяват обаче и при алкохолна абстиненция и треска.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От друга страна някои заболявания остават недиагностицирани поради ранно прекратяване на диагностичния процес (напр. рак).</a:t>
                      </a:r>
                      <a:endParaRPr kumimoji="0" lang="de-DE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marT="45724" marB="45724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2 – Прибързани заключения I</a:t>
            </a:r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92E78E-D26D-4EEC-B12D-3D892525FC84}" type="slidenum">
              <a:rPr lang="de-DE" altLang="de-DE" smtClean="0"/>
              <a:pPr>
                <a:defRPr/>
              </a:pPr>
              <a:t>12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98971432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886397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sz="3600">
                <a:solidFill>
                  <a:srgbClr val="004992"/>
                </a:solidFill>
                <a:latin typeface="+mn-lt"/>
                <a:ea typeface="+mn-ea"/>
                <a:cs typeface="+mn-cs"/>
              </a:rPr>
              <a:t>Недомислици “в действие”</a:t>
            </a:r>
            <a:br>
              <a:rPr lang="ru-RU" sz="3600" dirty="0">
                <a:solidFill>
                  <a:srgbClr val="004992"/>
                </a:solidFill>
                <a:latin typeface="+mn-lt"/>
                <a:ea typeface="+mn-ea"/>
                <a:cs typeface="+mn-cs"/>
              </a:rPr>
            </a:br>
            <a:r>
              <a:rPr lang="ru-RU" dirty="0">
                <a:solidFill>
                  <a:srgbClr val="004992"/>
                </a:solidFill>
                <a:latin typeface="+mn-lt"/>
                <a:ea typeface="+mn-ea"/>
                <a:cs typeface="+mn-cs"/>
              </a:rPr>
              <a:t>- Конспиративни теории -</a:t>
            </a:r>
            <a:endParaRPr lang="en-US" dirty="0">
              <a:solidFill>
                <a:srgbClr val="004992"/>
              </a:solidFill>
              <a:latin typeface="+mn-lt"/>
              <a:ea typeface="+mn-ea"/>
              <a:cs typeface="+mn-cs"/>
            </a:endParaRPr>
          </a:p>
        </p:txBody>
      </p:sp>
      <p:graphicFrame>
        <p:nvGraphicFramePr>
          <p:cNvPr id="11" name="Group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38465022"/>
              </p:ext>
            </p:extLst>
          </p:nvPr>
        </p:nvGraphicFramePr>
        <p:xfrm>
          <a:off x="408955" y="2443688"/>
          <a:ext cx="11376000" cy="4297680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22015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38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3583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az-Cyrl-AZ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Легенда</a:t>
                      </a:r>
                      <a:endParaRPr kumimoji="0" lang="de-DE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az-Cyrl-AZ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За и Против</a:t>
                      </a:r>
                      <a:endParaRPr kumimoji="0" lang="de-DE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az-Cyrl-AZ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“Доказателство”</a:t>
                      </a:r>
                      <a:endParaRPr kumimoji="0" lang="de-DE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404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Пол Маккартни (Бийтълс) умира през 1966 при злополука и бива заменен с негов двойник</a:t>
                      </a:r>
                      <a:endParaRPr kumimoji="0" lang="de-DE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За: </a:t>
                      </a: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4992"/>
                          </a:solidFill>
                          <a:effectLst/>
                          <a:latin typeface="Calibri Light"/>
                        </a:rPr>
                        <a:t>???</a:t>
                      </a: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 </a:t>
                      </a: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 Light"/>
                        </a:rPr>
                        <a:t>говори се за над 70 скрити доказатлства, някои върху обложката </a:t>
                      </a:r>
                      <a:r>
                        <a:rPr kumimoji="0" 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 Light"/>
                        </a:rPr>
                        <a:t>на “Abbey Road” </a:t>
                      </a: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 Light"/>
                        </a:rPr>
                        <a:t>(вдясно):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Tx/>
                        <a:buFont typeface="WingDings"/>
                        <a:buChar char=""/>
                        <a:tabLst/>
                      </a:pP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 Light"/>
                        </a:rPr>
                        <a:t>Пол е бос и блед като труп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Tx/>
                        <a:buFont typeface="WingDings"/>
                        <a:buChar char=""/>
                        <a:tabLst/>
                      </a:pP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 Light"/>
                        </a:rPr>
                        <a:t>Paul е левичар, но пуши с дясната ръка!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Tx/>
                        <a:buFont typeface="WingDings"/>
                        <a:buChar char=""/>
                        <a:tabLst/>
                      </a:pP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 Light"/>
                        </a:rPr>
                        <a:t>Регистрацията на </a:t>
                      </a:r>
                      <a:r>
                        <a:rPr kumimoji="0" 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 Light"/>
                        </a:rPr>
                        <a:t>колата “LMW” </a:t>
                      </a: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 Light"/>
                        </a:rPr>
                        <a:t>(стрелката) е съкращение </a:t>
                      </a:r>
                      <a:r>
                        <a:rPr kumimoji="0" 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 Light"/>
                        </a:rPr>
                        <a:t>от “Linda McCartney Weeping” </a:t>
                      </a: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 Light"/>
                        </a:rPr>
                        <a:t>(Линда Маккартни ридае)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Tx/>
                        <a:buFont typeface="WingDings"/>
                        <a:buChar char=""/>
                        <a:tabLst/>
                      </a:pP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 Light"/>
                        </a:rPr>
                        <a:t>друго: Свиренето му на бас се променя след 1966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Против:</a:t>
                      </a: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 </a:t>
                      </a: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4992"/>
                          </a:solidFill>
                          <a:effectLst/>
                          <a:latin typeface="Calibri Light"/>
                        </a:rPr>
                        <a:t>???</a:t>
                      </a:r>
                      <a:endParaRPr kumimoji="0" lang="ru-RU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004992"/>
                        </a:solidFill>
                        <a:effectLst/>
                        <a:latin typeface="Calibri Light"/>
                      </a:endParaRP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Tx/>
                        <a:buFont typeface="WingDings"/>
                        <a:buChar char=""/>
                        <a:tabLst/>
                      </a:pP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 Light"/>
                        </a:rPr>
                        <a:t>Същия външен вид и глас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Tx/>
                        <a:buFont typeface="WingDings"/>
                        <a:buChar char=""/>
                        <a:tabLst/>
                      </a:pP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 Light"/>
                        </a:rPr>
                        <a:t>Спекулации, LMW може да означава всичко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Tx/>
                        <a:buFont typeface="WingDings"/>
                        <a:buChar char=""/>
                        <a:tabLst/>
                      </a:pP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 Light"/>
                        </a:rPr>
                        <a:t>Произход: Легендата се появява след нарочна шега във вестник</a:t>
                      </a:r>
                      <a:endParaRPr kumimoji="0" lang="de-DE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12" name="Picture 1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49915" y="3068960"/>
            <a:ext cx="2560320" cy="2560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1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6105" y="5805264"/>
            <a:ext cx="798022" cy="7315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Caption_14"/>
          <p:cNvSpPr>
            <a:spLocks noChangeShapeType="1"/>
          </p:cNvSpPr>
          <p:nvPr/>
        </p:nvSpPr>
        <p:spPr bwMode="auto">
          <a:xfrm>
            <a:off x="9556342" y="4584129"/>
            <a:ext cx="740748" cy="1347986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>
              <a:latin typeface="Calibri Light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2 – Прибързани заключения I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92E78E-D26D-4EEC-B12D-3D892525FC84}" type="slidenum">
              <a:rPr lang="de-DE" altLang="de-DE" smtClean="0"/>
              <a:pPr>
                <a:defRPr/>
              </a:pPr>
              <a:t>13</a:t>
            </a:fld>
            <a:endParaRPr lang="de-DE" altLang="de-DE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886397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sz="3600">
                <a:solidFill>
                  <a:srgbClr val="004992"/>
                </a:solidFill>
                <a:latin typeface="+mn-lt"/>
                <a:ea typeface="+mn-ea"/>
                <a:cs typeface="+mn-cs"/>
              </a:rPr>
              <a:t>Недомислици “в действие”</a:t>
            </a:r>
            <a:br>
              <a:rPr lang="ru-RU" sz="3600" dirty="0">
                <a:solidFill>
                  <a:srgbClr val="004992"/>
                </a:solidFill>
                <a:latin typeface="+mn-lt"/>
                <a:ea typeface="+mn-ea"/>
                <a:cs typeface="+mn-cs"/>
              </a:rPr>
            </a:br>
            <a:r>
              <a:rPr lang="ru-RU" dirty="0">
                <a:solidFill>
                  <a:srgbClr val="004992"/>
                </a:solidFill>
                <a:latin typeface="+mn-lt"/>
                <a:ea typeface="+mn-ea"/>
                <a:cs typeface="+mn-cs"/>
              </a:rPr>
              <a:t>- Конспиративни теории -</a:t>
            </a:r>
            <a:endParaRPr lang="en-US" dirty="0">
              <a:solidFill>
                <a:srgbClr val="004992"/>
              </a:solidFill>
              <a:latin typeface="+mn-lt"/>
              <a:ea typeface="+mn-ea"/>
              <a:cs typeface="+mn-cs"/>
            </a:endParaRPr>
          </a:p>
        </p:txBody>
      </p:sp>
      <p:graphicFrame>
        <p:nvGraphicFramePr>
          <p:cNvPr id="11" name="Group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53577951"/>
              </p:ext>
            </p:extLst>
          </p:nvPr>
        </p:nvGraphicFramePr>
        <p:xfrm>
          <a:off x="408955" y="2443688"/>
          <a:ext cx="11376000" cy="4297680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22015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38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3583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az-Cyrl-AZ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Легенда</a:t>
                      </a:r>
                      <a:endParaRPr kumimoji="0" lang="de-DE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az-Cyrl-AZ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За и Против</a:t>
                      </a:r>
                      <a:endParaRPr kumimoji="0" lang="de-DE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az-Cyrl-AZ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“Доказателство”</a:t>
                      </a:r>
                      <a:endParaRPr kumimoji="0" lang="de-DE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404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Пол Маккартни (Бийтълс) умира през 1966 при злополука и бива заменен с негов двойник</a:t>
                      </a:r>
                      <a:endParaRPr kumimoji="0" lang="de-DE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За: </a:t>
                      </a: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говори се за над 70 скрити доказатлства, някои върху обложката на “Abbey Road” (вдясно):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Clr>
                          <a:srgbClr val="333333"/>
                        </a:buClr>
                        <a:buSzTx/>
                        <a:buFont typeface="WingDings"/>
                        <a:buChar char=""/>
                        <a:tabLst/>
                      </a:pP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Пол е бос и блед като труп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Clr>
                          <a:srgbClr val="333333"/>
                        </a:buClr>
                        <a:buSzTx/>
                        <a:buFont typeface="WingDings"/>
                        <a:buChar char=""/>
                        <a:tabLst/>
                      </a:pP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Paul е левичар, но пуши с дясната ръка!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Clr>
                          <a:srgbClr val="333333"/>
                        </a:buClr>
                        <a:buSzTx/>
                        <a:buFont typeface="WingDings"/>
                        <a:buChar char=""/>
                        <a:tabLst/>
                      </a:pP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Регистрацията на колата “LMW” (стрелката) е съкращение от “Linda McCartney Weeping” (Линда Маккартни ридае)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Clr>
                          <a:srgbClr val="333333"/>
                        </a:buClr>
                        <a:buSzTx/>
                        <a:buFont typeface="WingDings"/>
                        <a:buChar char=""/>
                        <a:tabLst/>
                      </a:pP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друго: Свиренето му на бас се променя след 1966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lt"/>
                        </a:rPr>
                        <a:t>Против:</a:t>
                      </a: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4992"/>
                          </a:solidFill>
                          <a:effectLst/>
                          <a:latin typeface="+mn-lt"/>
                        </a:rPr>
                        <a:t>???</a:t>
                      </a:r>
                      <a:endParaRPr kumimoji="0" lang="ru-RU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004992"/>
                        </a:solidFill>
                        <a:effectLst/>
                        <a:latin typeface="+mn-lt"/>
                      </a:endParaRP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Tx/>
                        <a:buFont typeface="WingDings"/>
                        <a:buChar char=""/>
                        <a:tabLst/>
                      </a:pP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Същия външен вид и глас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Tx/>
                        <a:buFont typeface="WingDings"/>
                        <a:buChar char=""/>
                        <a:tabLst/>
                      </a:pP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Спекулации, LMW може да означава всичко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Tx/>
                        <a:buFont typeface="WingDings"/>
                        <a:buChar char=""/>
                        <a:tabLst/>
                      </a:pP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Произход: Легендата се появява след нарочна шега във вестник</a:t>
                      </a:r>
                      <a:endParaRPr kumimoji="0" lang="de-DE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12" name="Picture 1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49915" y="3068960"/>
            <a:ext cx="2560320" cy="2560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1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6105" y="5805264"/>
            <a:ext cx="798022" cy="7315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Caption_14"/>
          <p:cNvSpPr>
            <a:spLocks noChangeShapeType="1"/>
          </p:cNvSpPr>
          <p:nvPr/>
        </p:nvSpPr>
        <p:spPr bwMode="auto">
          <a:xfrm>
            <a:off x="9556342" y="4584129"/>
            <a:ext cx="740748" cy="1347986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>
              <a:latin typeface="Calibri Light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2 – Прибързани заключения I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92E78E-D26D-4EEC-B12D-3D892525FC84}" type="slidenum">
              <a:rPr lang="de-DE" altLang="de-DE" smtClean="0"/>
              <a:pPr>
                <a:defRPr/>
              </a:pPr>
              <a:t>14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47171682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886397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sz="3600">
                <a:solidFill>
                  <a:srgbClr val="004992"/>
                </a:solidFill>
                <a:latin typeface="+mn-lt"/>
                <a:ea typeface="+mn-ea"/>
                <a:cs typeface="+mn-cs"/>
              </a:rPr>
              <a:t>Недомислици “в действие”</a:t>
            </a:r>
            <a:br>
              <a:rPr lang="ru-RU" sz="3600" dirty="0">
                <a:solidFill>
                  <a:srgbClr val="004992"/>
                </a:solidFill>
                <a:latin typeface="+mn-lt"/>
                <a:ea typeface="+mn-ea"/>
                <a:cs typeface="+mn-cs"/>
              </a:rPr>
            </a:br>
            <a:r>
              <a:rPr lang="ru-RU" dirty="0">
                <a:solidFill>
                  <a:srgbClr val="004992"/>
                </a:solidFill>
                <a:latin typeface="+mn-lt"/>
                <a:ea typeface="+mn-ea"/>
                <a:cs typeface="+mn-cs"/>
              </a:rPr>
              <a:t>- Конспиративни теории -</a:t>
            </a:r>
            <a:endParaRPr lang="en-US" dirty="0">
              <a:solidFill>
                <a:srgbClr val="004992"/>
              </a:solidFill>
              <a:latin typeface="+mn-lt"/>
              <a:ea typeface="+mn-ea"/>
              <a:cs typeface="+mn-cs"/>
            </a:endParaRPr>
          </a:p>
        </p:txBody>
      </p:sp>
      <p:graphicFrame>
        <p:nvGraphicFramePr>
          <p:cNvPr id="11" name="Group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28308478"/>
              </p:ext>
            </p:extLst>
          </p:nvPr>
        </p:nvGraphicFramePr>
        <p:xfrm>
          <a:off x="408955" y="2443688"/>
          <a:ext cx="11376000" cy="4297680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22015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38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3583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az-Cyrl-AZ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Легенда</a:t>
                      </a:r>
                      <a:endParaRPr kumimoji="0" lang="de-DE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az-Cyrl-AZ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За и Против</a:t>
                      </a:r>
                      <a:endParaRPr kumimoji="0" lang="de-DE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az-Cyrl-AZ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“Доказателство”</a:t>
                      </a:r>
                      <a:endParaRPr kumimoji="0" lang="de-DE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404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Пол Маккартни (Бийтълс) умира през 1966 при злополука и бива заменен с негов двойник</a:t>
                      </a:r>
                      <a:endParaRPr kumimoji="0" lang="de-DE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За: </a:t>
                      </a: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говори се за над 70 скрити доказатлства, някои върху обложката </a:t>
                      </a:r>
                      <a:r>
                        <a:rPr kumimoji="0" 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на “Abbey Road” </a:t>
                      </a: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(вдясно):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Clr>
                          <a:srgbClr val="333333"/>
                        </a:buClr>
                        <a:buSzTx/>
                        <a:buFont typeface="WingDings"/>
                        <a:buChar char=""/>
                        <a:tabLst/>
                      </a:pP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Пол е бос и блед като труп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Clr>
                          <a:srgbClr val="333333"/>
                        </a:buClr>
                        <a:buSzTx/>
                        <a:buFont typeface="WingDings"/>
                        <a:buChar char=""/>
                        <a:tabLst/>
                      </a:pP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Paul е левичар, но пуши с дясната ръка!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Clr>
                          <a:srgbClr val="333333"/>
                        </a:buClr>
                        <a:buSzTx/>
                        <a:buFont typeface="WingDings"/>
                        <a:buChar char=""/>
                        <a:tabLst/>
                      </a:pP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Регистрацията на </a:t>
                      </a:r>
                      <a:r>
                        <a:rPr kumimoji="0" 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колата “LMW” </a:t>
                      </a: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(стрелката) е съкращение </a:t>
                      </a:r>
                      <a:r>
                        <a:rPr kumimoji="0" 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от “Linda McCartney Weeping” </a:t>
                      </a: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(Линда Маккартни ридае)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Clr>
                          <a:srgbClr val="333333"/>
                        </a:buClr>
                        <a:buSzTx/>
                        <a:buFont typeface="WingDings"/>
                        <a:buChar char=""/>
                        <a:tabLst/>
                      </a:pP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друго: Свиренето му на бас се променя след 1966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Против: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Clr>
                          <a:srgbClr val="333333"/>
                        </a:buClr>
                        <a:buSzTx/>
                        <a:buFont typeface="WingDings"/>
                        <a:buChar char=""/>
                        <a:tabLst/>
                      </a:pP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Същия външен вид и глас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Clr>
                          <a:srgbClr val="333333"/>
                        </a:buClr>
                        <a:buSzTx/>
                        <a:buFont typeface="WingDings"/>
                        <a:buChar char=""/>
                        <a:tabLst/>
                      </a:pP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Спекулации, LMW може да означава всичко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Clr>
                          <a:srgbClr val="333333"/>
                        </a:buClr>
                        <a:buSzTx/>
                        <a:buFont typeface="WingDings"/>
                        <a:buChar char=""/>
                        <a:tabLst/>
                      </a:pP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Произход: Легендата се появява след нарочна шега във вестник</a:t>
                      </a:r>
                      <a:endParaRPr kumimoji="0" lang="de-DE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12" name="Picture 1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49915" y="3068960"/>
            <a:ext cx="2560320" cy="2560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1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6105" y="5805264"/>
            <a:ext cx="798022" cy="7315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Caption_14"/>
          <p:cNvSpPr>
            <a:spLocks noChangeShapeType="1"/>
          </p:cNvSpPr>
          <p:nvPr/>
        </p:nvSpPr>
        <p:spPr bwMode="auto">
          <a:xfrm>
            <a:off x="9556342" y="4584129"/>
            <a:ext cx="740748" cy="1347986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>
              <a:latin typeface="Calibri Light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2 – Прибързани заключения I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92E78E-D26D-4EEC-B12D-3D892525FC84}" type="slidenum">
              <a:rPr lang="de-DE" altLang="de-DE" smtClean="0"/>
              <a:pPr>
                <a:defRPr/>
              </a:pPr>
              <a:t>15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20111977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886397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sz="3600">
                <a:solidFill>
                  <a:srgbClr val="004992"/>
                </a:solidFill>
                <a:latin typeface="+mn-lt"/>
                <a:ea typeface="+mn-ea"/>
                <a:cs typeface="+mn-cs"/>
              </a:rPr>
              <a:t>Недомислици “в действие”</a:t>
            </a:r>
            <a:br>
              <a:rPr lang="ru-RU" sz="3600" dirty="0">
                <a:solidFill>
                  <a:srgbClr val="004992"/>
                </a:solidFill>
                <a:latin typeface="+mn-lt"/>
                <a:ea typeface="+mn-ea"/>
                <a:cs typeface="+mn-cs"/>
              </a:rPr>
            </a:br>
            <a:r>
              <a:rPr lang="ru-RU" dirty="0">
                <a:solidFill>
                  <a:srgbClr val="004992"/>
                </a:solidFill>
                <a:latin typeface="+mn-lt"/>
                <a:ea typeface="+mn-ea"/>
                <a:cs typeface="+mn-cs"/>
              </a:rPr>
              <a:t>- Конспиративни теории -</a:t>
            </a:r>
            <a:endParaRPr lang="en-US" dirty="0">
              <a:solidFill>
                <a:srgbClr val="004992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14" name="Picture 7" descr="liv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1123" y="2855153"/>
            <a:ext cx="2743200" cy="2734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10" descr="mharrsch - fickr - Beatle Paul McCartney 2 - cclicens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987" y="4104677"/>
            <a:ext cx="1115568" cy="1484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12" descr="alan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987" y="2855152"/>
            <a:ext cx="1115568" cy="12102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Caption_4"/>
          <p:cNvSpPr txBox="1">
            <a:spLocks noChangeArrowheads="1"/>
          </p:cNvSpPr>
          <p:nvPr/>
        </p:nvSpPr>
        <p:spPr bwMode="auto">
          <a:xfrm>
            <a:off x="408955" y="5733256"/>
            <a:ext cx="1137600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az-Cyrl-AZ" altLang="de-DE" sz="4000">
                <a:solidFill>
                  <a:srgbClr val="FF0000"/>
                </a:solidFill>
                <a:latin typeface="Calibri Light"/>
              </a:rPr>
              <a:t>НЕ! </a:t>
            </a:r>
            <a:endParaRPr lang="de-DE" altLang="de-DE" sz="4000" dirty="0">
              <a:latin typeface="Calibri Light"/>
            </a:endParaRPr>
          </a:p>
        </p:txBody>
      </p:sp>
      <p:sp>
        <p:nvSpPr>
          <p:cNvPr id="18" name="Caption_17"/>
          <p:cNvSpPr txBox="1">
            <a:spLocks noChangeArrowheads="1"/>
          </p:cNvSpPr>
          <p:nvPr/>
        </p:nvSpPr>
        <p:spPr bwMode="auto">
          <a:xfrm>
            <a:off x="408955" y="2312440"/>
            <a:ext cx="113760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ru-RU" altLang="de-DE" sz="2400">
                <a:solidFill>
                  <a:srgbClr val="333333"/>
                </a:solidFill>
                <a:latin typeface="Calibri Light"/>
              </a:rPr>
              <a:t>Заменен ли е Пол Маккартни с негов двойник?</a:t>
            </a:r>
            <a:endParaRPr lang="de-DE" altLang="de-DE" sz="2400" dirty="0">
              <a:solidFill>
                <a:srgbClr val="333333"/>
              </a:solidFill>
              <a:latin typeface="Calibri Light"/>
            </a:endParaRPr>
          </a:p>
        </p:txBody>
      </p:sp>
      <p:sp>
        <p:nvSpPr>
          <p:cNvPr id="19" name="Caption_18"/>
          <p:cNvSpPr txBox="1">
            <a:spLocks noChangeArrowheads="1"/>
          </p:cNvSpPr>
          <p:nvPr/>
        </p:nvSpPr>
        <p:spPr bwMode="auto">
          <a:xfrm>
            <a:off x="4945459" y="2865593"/>
            <a:ext cx="6529863" cy="16435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lnSpc>
                <a:spcPct val="105000"/>
              </a:lnSpc>
              <a:spcBef>
                <a:spcPts val="1999"/>
              </a:spcBef>
              <a:buClrTx/>
              <a:buFontTx/>
              <a:buNone/>
            </a:pPr>
            <a:r>
              <a:rPr lang="ru-RU" altLang="de-DE" sz="2400">
                <a:solidFill>
                  <a:srgbClr val="333333"/>
                </a:solidFill>
                <a:latin typeface="Calibri Light"/>
              </a:rPr>
              <a:t>Маккартни отвръща с чувство за хумор на слуховете за смъртта си: Солоалбум със заглавие “Paul is live” (Paul е жив). Обърнете внимание, че обложките много си приличат.</a:t>
            </a:r>
            <a:endParaRPr lang="de-DE" altLang="de-DE" sz="2400" dirty="0">
              <a:solidFill>
                <a:srgbClr val="333333"/>
              </a:solidFill>
              <a:latin typeface="Calibri Light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2 – Прибързани заключения I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92E78E-D26D-4EEC-B12D-3D892525FC84}" type="slidenum">
              <a:rPr lang="de-DE" altLang="de-DE" smtClean="0"/>
              <a:pPr>
                <a:defRPr/>
              </a:pPr>
              <a:t>16</a:t>
            </a:fld>
            <a:endParaRPr lang="de-DE" altLang="de-DE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sz="3600">
                <a:latin typeface="+mn-lt"/>
                <a:ea typeface="+mn-ea"/>
                <a:cs typeface="+mn-cs"/>
              </a:rPr>
              <a:t>Как се стига до тази и други конспиративни теории?</a:t>
            </a:r>
            <a:endParaRPr lang="en-US" sz="3600">
              <a:latin typeface="+mn-lt"/>
              <a:ea typeface="+mn-ea"/>
              <a:cs typeface="+mn-cs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defTabSz="914400" fontAlgn="base"/>
            <a:r>
              <a:rPr lang="de-DE" altLang="de-DE" sz="2400">
                <a:solidFill>
                  <a:srgbClr val="333333"/>
                </a:solidFill>
              </a:rPr>
              <a:t>???</a:t>
            </a:r>
            <a:endParaRPr lang="en-US" sz="2400" dirty="0">
              <a:solidFill>
                <a:srgbClr val="333333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2 – Прибързани заключения I</a:t>
            </a:r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5C08A00-9270-4C08-BEE4-EE04A8595667}" type="slidenum">
              <a:rPr lang="de-DE" altLang="de-DE" smtClean="0"/>
              <a:pPr>
                <a:defRPr/>
              </a:pPr>
              <a:t>17</a:t>
            </a:fld>
            <a:endParaRPr lang="de-DE" altLang="de-DE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sz="3600">
                <a:latin typeface="+mn-lt"/>
                <a:ea typeface="+mn-ea"/>
                <a:cs typeface="+mn-cs"/>
              </a:rPr>
              <a:t>Как се стига до тази и други конспиративни теории?</a:t>
            </a:r>
            <a:endParaRPr lang="en-US" sz="3600">
              <a:latin typeface="+mn-lt"/>
              <a:ea typeface="+mn-ea"/>
              <a:cs typeface="+mn-cs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0" indent="-342900" defTabSz="914400" fontAlgn="base">
              <a:buClr>
                <a:srgbClr val="333333"/>
              </a:buClr>
              <a:buFont typeface="WingDings"/>
              <a:buChar char=""/>
            </a:pPr>
            <a:r>
              <a:rPr lang="bg-BG" altLang="de-DE" sz="2400">
                <a:solidFill>
                  <a:srgbClr val="333333"/>
                </a:solidFill>
              </a:rPr>
              <a:t>Често те са по-интересни от реалността</a:t>
            </a:r>
            <a:r>
              <a:rPr lang="de-DE" altLang="de-DE" sz="2400" dirty="0">
                <a:solidFill>
                  <a:srgbClr val="333333"/>
                </a:solidFill>
              </a:rPr>
              <a:t>!</a:t>
            </a:r>
          </a:p>
          <a:p>
            <a:pPr marL="342900" lvl="0" indent="-342900" defTabSz="914400" fontAlgn="base"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Базират се на трудно доказуеми изказвания </a:t>
            </a:r>
            <a:r>
              <a:rPr lang="de-DE" altLang="de-DE" sz="2400" dirty="0">
                <a:solidFill>
                  <a:srgbClr val="333333"/>
                </a:solidFill>
              </a:rPr>
              <a:t>(</a:t>
            </a:r>
            <a:r>
              <a:rPr lang="bg-BG" altLang="de-DE" sz="2400" dirty="0">
                <a:solidFill>
                  <a:srgbClr val="333333"/>
                </a:solidFill>
              </a:rPr>
              <a:t>напр</a:t>
            </a:r>
            <a:r>
              <a:rPr lang="de-DE" altLang="de-DE" sz="2400" dirty="0">
                <a:solidFill>
                  <a:srgbClr val="333333"/>
                </a:solidFill>
              </a:rPr>
              <a:t>. </a:t>
            </a:r>
            <a:r>
              <a:rPr lang="bg-BG" altLang="de-DE" sz="2400" dirty="0">
                <a:solidFill>
                  <a:srgbClr val="333333"/>
                </a:solidFill>
              </a:rPr>
              <a:t>Свиренето на бас на Маккартни се било променило</a:t>
            </a:r>
            <a:r>
              <a:rPr lang="de-DE" altLang="de-DE" sz="2400" dirty="0">
                <a:solidFill>
                  <a:srgbClr val="333333"/>
                </a:solidFill>
              </a:rPr>
              <a:t>), </a:t>
            </a:r>
            <a:r>
              <a:rPr lang="bg-BG" altLang="de-DE" sz="2400" dirty="0">
                <a:solidFill>
                  <a:srgbClr val="333333"/>
                </a:solidFill>
              </a:rPr>
              <a:t>на които хората лесно вярват</a:t>
            </a:r>
            <a:r>
              <a:rPr lang="de-DE" altLang="de-DE" sz="2400" dirty="0">
                <a:solidFill>
                  <a:srgbClr val="333333"/>
                </a:solidFill>
              </a:rPr>
              <a:t>.</a:t>
            </a:r>
          </a:p>
          <a:p>
            <a:pPr marL="342900" lvl="0" indent="-342900" defTabSz="914400" fontAlgn="base"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Алтернативните обяснения се премълчават </a:t>
            </a:r>
            <a:r>
              <a:rPr lang="de-DE" altLang="de-DE" sz="2400" dirty="0">
                <a:solidFill>
                  <a:srgbClr val="333333"/>
                </a:solidFill>
              </a:rPr>
              <a:t>(</a:t>
            </a:r>
            <a:r>
              <a:rPr lang="bg-BG" altLang="de-DE" sz="2400" dirty="0">
                <a:solidFill>
                  <a:srgbClr val="333333"/>
                </a:solidFill>
              </a:rPr>
              <a:t>напр</a:t>
            </a:r>
            <a:r>
              <a:rPr lang="de-DE" altLang="de-DE" sz="2400" dirty="0">
                <a:solidFill>
                  <a:srgbClr val="333333"/>
                </a:solidFill>
              </a:rPr>
              <a:t>.</a:t>
            </a:r>
            <a:r>
              <a:rPr lang="bg-BG" altLang="de-DE" sz="2400" dirty="0">
                <a:solidFill>
                  <a:srgbClr val="333333"/>
                </a:solidFill>
              </a:rPr>
              <a:t>,</a:t>
            </a:r>
            <a:r>
              <a:rPr lang="de-DE" altLang="de-DE" sz="2400" dirty="0">
                <a:solidFill>
                  <a:srgbClr val="333333"/>
                </a:solidFill>
              </a:rPr>
              <a:t> </a:t>
            </a:r>
            <a:r>
              <a:rPr lang="bg-BG" altLang="de-DE" sz="2400" dirty="0">
                <a:solidFill>
                  <a:srgbClr val="333333"/>
                </a:solidFill>
              </a:rPr>
              <a:t>че</a:t>
            </a:r>
            <a:r>
              <a:rPr lang="de-DE" altLang="de-DE" sz="2400" dirty="0">
                <a:solidFill>
                  <a:srgbClr val="333333"/>
                </a:solidFill>
              </a:rPr>
              <a:t> LMW </a:t>
            </a:r>
            <a:r>
              <a:rPr lang="bg-BG" altLang="de-DE" sz="2400" dirty="0">
                <a:solidFill>
                  <a:srgbClr val="333333"/>
                </a:solidFill>
              </a:rPr>
              <a:t>може да значи всичко</a:t>
            </a:r>
            <a:r>
              <a:rPr lang="de-DE" altLang="de-DE" sz="2400" dirty="0">
                <a:solidFill>
                  <a:srgbClr val="333333"/>
                </a:solidFill>
              </a:rPr>
              <a:t>).</a:t>
            </a:r>
          </a:p>
          <a:p>
            <a:pPr marL="342900" lvl="0" indent="-342900" defTabSz="914400" fontAlgn="base"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Легендите изваждат факти от контекста и ги пресилват</a:t>
            </a:r>
            <a:r>
              <a:rPr lang="de-DE" altLang="de-DE" sz="2400" b="1" dirty="0">
                <a:solidFill>
                  <a:srgbClr val="333333"/>
                </a:solidFill>
              </a:rPr>
              <a:t> </a:t>
            </a:r>
            <a:r>
              <a:rPr lang="de-DE" altLang="de-DE" sz="2400" dirty="0">
                <a:solidFill>
                  <a:srgbClr val="333333"/>
                </a:solidFill>
              </a:rPr>
              <a:t>(</a:t>
            </a:r>
            <a:r>
              <a:rPr lang="bg-BG" altLang="de-DE" sz="2400" dirty="0">
                <a:solidFill>
                  <a:srgbClr val="333333"/>
                </a:solidFill>
              </a:rPr>
              <a:t>Маккартни наистина е левичар</a:t>
            </a:r>
            <a:r>
              <a:rPr lang="de-DE" altLang="de-DE" sz="2400" dirty="0">
                <a:solidFill>
                  <a:srgbClr val="333333"/>
                </a:solidFill>
              </a:rPr>
              <a:t>, </a:t>
            </a:r>
            <a:r>
              <a:rPr lang="bg-BG" altLang="de-DE" sz="2400" dirty="0">
                <a:solidFill>
                  <a:srgbClr val="333333"/>
                </a:solidFill>
              </a:rPr>
              <a:t>което обаче далеч не означава, че не може да държи цигара с дяната си ръка</a:t>
            </a:r>
            <a:r>
              <a:rPr lang="de-DE" altLang="de-DE" sz="2400" dirty="0">
                <a:solidFill>
                  <a:srgbClr val="333333"/>
                </a:solidFill>
              </a:rPr>
              <a:t>, </a:t>
            </a:r>
            <a:r>
              <a:rPr lang="bg-BG" altLang="de-DE" sz="2400" dirty="0">
                <a:solidFill>
                  <a:srgbClr val="333333"/>
                </a:solidFill>
              </a:rPr>
              <a:t>напр</a:t>
            </a:r>
            <a:r>
              <a:rPr lang="de-DE" altLang="de-DE" sz="2400" dirty="0">
                <a:solidFill>
                  <a:srgbClr val="333333"/>
                </a:solidFill>
              </a:rPr>
              <a:t>. </a:t>
            </a:r>
            <a:r>
              <a:rPr lang="bg-BG" altLang="de-DE" sz="2400" dirty="0">
                <a:solidFill>
                  <a:srgbClr val="333333"/>
                </a:solidFill>
              </a:rPr>
              <a:t>защото така е решил фотографът</a:t>
            </a:r>
            <a:r>
              <a:rPr lang="de-DE" altLang="de-DE" sz="2400" dirty="0">
                <a:solidFill>
                  <a:srgbClr val="333333"/>
                </a:solidFill>
              </a:rPr>
              <a:t>).</a:t>
            </a:r>
            <a:endParaRPr lang="en-US" sz="240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2 – Прибързани заключения I</a:t>
            </a:r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5C08A00-9270-4C08-BEE4-EE04A8595667}" type="slidenum">
              <a:rPr lang="de-DE" altLang="de-DE" smtClean="0"/>
              <a:pPr>
                <a:defRPr/>
              </a:pPr>
              <a:t>18</a:t>
            </a:fld>
            <a:endParaRPr lang="de-DE" altLang="de-DE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sz="3600">
                <a:latin typeface="+mn-lt"/>
                <a:ea typeface="+mn-ea"/>
                <a:cs typeface="+mn-cs"/>
              </a:rPr>
              <a:t>Как се стига до тази и други конспиративни теории?</a:t>
            </a:r>
            <a:endParaRPr lang="en-US" sz="3600">
              <a:latin typeface="+mn-lt"/>
              <a:ea typeface="+mn-ea"/>
              <a:cs typeface="+mn-cs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0" indent="-342900" defTabSz="914400" fontAlgn="base">
              <a:buClr>
                <a:srgbClr val="333333"/>
              </a:buClr>
              <a:buFont typeface="WingDings"/>
              <a:buChar char=""/>
            </a:pPr>
            <a:r>
              <a:rPr lang="bg-BG" altLang="de-DE" sz="2400">
                <a:solidFill>
                  <a:srgbClr val="333333"/>
                </a:solidFill>
              </a:rPr>
              <a:t>Има много примери в историята</a:t>
            </a:r>
            <a:r>
              <a:rPr lang="de-DE" altLang="de-DE" sz="2400" dirty="0">
                <a:solidFill>
                  <a:srgbClr val="333333"/>
                </a:solidFill>
              </a:rPr>
              <a:t>, </a:t>
            </a:r>
            <a:r>
              <a:rPr lang="bg-BG" altLang="de-DE" sz="2400" dirty="0">
                <a:solidFill>
                  <a:srgbClr val="333333"/>
                </a:solidFill>
              </a:rPr>
              <a:t>при които малцинства или аутсайдери са набедени</a:t>
            </a:r>
            <a:r>
              <a:rPr lang="de-DE" altLang="de-DE" sz="2400" dirty="0">
                <a:solidFill>
                  <a:srgbClr val="333333"/>
                </a:solidFill>
              </a:rPr>
              <a:t>,</a:t>
            </a:r>
            <a:r>
              <a:rPr lang="bg-BG" altLang="de-DE" sz="2400" dirty="0">
                <a:solidFill>
                  <a:srgbClr val="333333"/>
                </a:solidFill>
              </a:rPr>
              <a:t> че предизвикват</a:t>
            </a:r>
            <a:r>
              <a:rPr lang="de-DE" altLang="de-DE" sz="2400" dirty="0">
                <a:solidFill>
                  <a:srgbClr val="333333"/>
                </a:solidFill>
              </a:rPr>
              <a:t> </a:t>
            </a:r>
            <a:r>
              <a:rPr lang="bg-BG" altLang="de-DE" sz="2400" dirty="0">
                <a:solidFill>
                  <a:srgbClr val="333333"/>
                </a:solidFill>
              </a:rPr>
              <a:t>неконтролируеми ситуации или катастрофи</a:t>
            </a:r>
            <a:r>
              <a:rPr lang="de-DE" altLang="de-DE" sz="2400" dirty="0">
                <a:solidFill>
                  <a:srgbClr val="333333"/>
                </a:solidFill>
              </a:rPr>
              <a:t>. </a:t>
            </a:r>
            <a:r>
              <a:rPr lang="bg-BG" altLang="de-DE" sz="2400" dirty="0">
                <a:solidFill>
                  <a:srgbClr val="333333"/>
                </a:solidFill>
              </a:rPr>
              <a:t>В Средновековието се е смятало, че за бедна реколта</a:t>
            </a:r>
            <a:r>
              <a:rPr lang="de-DE" altLang="de-DE" sz="2400" dirty="0">
                <a:solidFill>
                  <a:srgbClr val="333333"/>
                </a:solidFill>
              </a:rPr>
              <a:t> </a:t>
            </a:r>
            <a:r>
              <a:rPr lang="bg-BG" altLang="de-DE" sz="2400" dirty="0">
                <a:solidFill>
                  <a:srgbClr val="333333"/>
                </a:solidFill>
              </a:rPr>
              <a:t>са били виновни напр</a:t>
            </a:r>
            <a:r>
              <a:rPr lang="de-DE" altLang="de-DE" sz="2400" dirty="0">
                <a:solidFill>
                  <a:srgbClr val="333333"/>
                </a:solidFill>
              </a:rPr>
              <a:t>. </a:t>
            </a:r>
            <a:r>
              <a:rPr lang="bg-BG" altLang="de-DE" sz="2400" dirty="0">
                <a:solidFill>
                  <a:srgbClr val="333333"/>
                </a:solidFill>
              </a:rPr>
              <a:t>евреи</a:t>
            </a:r>
            <a:r>
              <a:rPr lang="de-DE" altLang="de-DE" sz="2400" dirty="0">
                <a:solidFill>
                  <a:srgbClr val="333333"/>
                </a:solidFill>
              </a:rPr>
              <a:t> </a:t>
            </a:r>
            <a:r>
              <a:rPr lang="bg-BG" altLang="de-DE" sz="2400" dirty="0">
                <a:solidFill>
                  <a:srgbClr val="333333"/>
                </a:solidFill>
              </a:rPr>
              <a:t>или предполагаеми вещици.</a:t>
            </a:r>
            <a:endParaRPr lang="de-DE" altLang="de-DE" sz="2400" dirty="0">
              <a:solidFill>
                <a:srgbClr val="333333"/>
              </a:solidFill>
            </a:endParaRPr>
          </a:p>
          <a:p>
            <a:pPr marL="342900" lvl="0" indent="-342900" defTabSz="914400" fontAlgn="base"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Такива опростени прехвърляния на вина са служели като отдушник за гнева на народа и са давали измамно чувство за контрол.</a:t>
            </a:r>
            <a:endParaRPr lang="en-US" sz="240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2 – Прибързани заключения I</a:t>
            </a:r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5C08A00-9270-4C08-BEE4-EE04A8595667}" type="slidenum">
              <a:rPr lang="de-DE" altLang="de-DE" smtClean="0"/>
              <a:pPr>
                <a:defRPr/>
              </a:pPr>
              <a:t>19</a:t>
            </a:fld>
            <a:endParaRPr lang="de-DE" altLang="de-DE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sz="3600">
                <a:latin typeface="+mn-lt"/>
                <a:ea typeface="+mn-ea"/>
                <a:cs typeface="+mn-cs"/>
              </a:rPr>
              <a:t>За какво ни е да знаем това?</a:t>
            </a:r>
            <a:endParaRPr lang="en-US" sz="3600">
              <a:latin typeface="+mn-lt"/>
              <a:ea typeface="+mn-ea"/>
              <a:cs typeface="+mn-cs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0" indent="-342900" defTabSz="914400" eaLnBrk="0" hangingPunct="0">
              <a:buClr>
                <a:srgbClr val="000000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Научни изследвания показват</a:t>
            </a:r>
            <a:r>
              <a:rPr lang="de-DE" altLang="de-DE" sz="2400" dirty="0">
                <a:solidFill>
                  <a:srgbClr val="333333"/>
                </a:solidFill>
              </a:rPr>
              <a:t>, </a:t>
            </a:r>
            <a:r>
              <a:rPr lang="bg-BG" altLang="de-DE" sz="2400" dirty="0">
                <a:solidFill>
                  <a:srgbClr val="333333"/>
                </a:solidFill>
              </a:rPr>
              <a:t>че много </a:t>
            </a:r>
            <a:r>
              <a:rPr lang="de-DE" altLang="de-DE" sz="2400" dirty="0">
                <a:solidFill>
                  <a:srgbClr val="333333"/>
                </a:solidFill>
              </a:rPr>
              <a:t>(</a:t>
            </a:r>
            <a:r>
              <a:rPr lang="bg-BG" altLang="de-DE" sz="2400" dirty="0">
                <a:solidFill>
                  <a:srgbClr val="333333"/>
                </a:solidFill>
              </a:rPr>
              <a:t>но</a:t>
            </a:r>
            <a:r>
              <a:rPr lang="de-DE" altLang="de-DE" sz="2400" dirty="0">
                <a:solidFill>
                  <a:srgbClr val="333333"/>
                </a:solidFill>
              </a:rPr>
              <a:t> </a:t>
            </a:r>
            <a:r>
              <a:rPr lang="bg-BG" altLang="de-DE" sz="2400" dirty="0">
                <a:solidFill>
                  <a:srgbClr val="333333"/>
                </a:solidFill>
              </a:rPr>
              <a:t>не всички</a:t>
            </a:r>
            <a:r>
              <a:rPr lang="de-DE" altLang="de-DE" sz="2400" dirty="0">
                <a:solidFill>
                  <a:srgbClr val="333333"/>
                </a:solidFill>
              </a:rPr>
              <a:t>!) </a:t>
            </a:r>
            <a:r>
              <a:rPr lang="bg-BG" altLang="de-DE" sz="2400" dirty="0">
                <a:solidFill>
                  <a:srgbClr val="333333"/>
                </a:solidFill>
              </a:rPr>
              <a:t>хора, страдащи от психози, проявяват склонност за </a:t>
            </a:r>
            <a:r>
              <a:rPr lang="bg-BG" altLang="de-DE" sz="2400" dirty="0">
                <a:solidFill>
                  <a:srgbClr val="004992"/>
                </a:solidFill>
              </a:rPr>
              <a:t>вземане на прибързани решения</a:t>
            </a:r>
            <a:r>
              <a:rPr lang="de-DE" altLang="de-DE" sz="2400" dirty="0">
                <a:solidFill>
                  <a:srgbClr val="004992"/>
                </a:solidFill>
              </a:rPr>
              <a:t>.</a:t>
            </a:r>
            <a:endParaRPr lang="en-US" sz="2400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2 – Прибързани заключения I</a:t>
            </a:r>
            <a:endParaRPr lang="de-DE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5C08A00-9270-4C08-BEE4-EE04A8595667}" type="slidenum">
              <a:rPr lang="de-DE" altLang="de-DE" smtClean="0"/>
              <a:pPr>
                <a:defRPr/>
              </a:pPr>
              <a:t>20</a:t>
            </a:fld>
            <a:endParaRPr lang="de-DE" altLang="de-DE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sz="3600">
                <a:latin typeface="+mn-lt"/>
                <a:ea typeface="+mn-ea"/>
                <a:cs typeface="+mn-cs"/>
              </a:rPr>
              <a:t>За какво ни е да знаем това?</a:t>
            </a:r>
            <a:endParaRPr lang="en-US" sz="3600">
              <a:latin typeface="+mn-lt"/>
              <a:ea typeface="+mn-ea"/>
              <a:cs typeface="+mn-cs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0" indent="-342900" defTabSz="914400" eaLnBrk="0" hangingPunct="0">
              <a:buClr>
                <a:srgbClr val="000000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Научни изследвания показват</a:t>
            </a:r>
            <a:r>
              <a:rPr lang="de-DE" altLang="de-DE" sz="2400" dirty="0">
                <a:solidFill>
                  <a:srgbClr val="333333"/>
                </a:solidFill>
              </a:rPr>
              <a:t>, </a:t>
            </a:r>
            <a:r>
              <a:rPr lang="bg-BG" altLang="de-DE" sz="2400" dirty="0">
                <a:solidFill>
                  <a:srgbClr val="333333"/>
                </a:solidFill>
              </a:rPr>
              <a:t>че много </a:t>
            </a:r>
            <a:r>
              <a:rPr lang="de-DE" altLang="de-DE" sz="2400" dirty="0">
                <a:solidFill>
                  <a:srgbClr val="333333"/>
                </a:solidFill>
              </a:rPr>
              <a:t>(</a:t>
            </a:r>
            <a:r>
              <a:rPr lang="bg-BG" altLang="de-DE" sz="2400" dirty="0">
                <a:solidFill>
                  <a:srgbClr val="333333"/>
                </a:solidFill>
              </a:rPr>
              <a:t>но</a:t>
            </a:r>
            <a:r>
              <a:rPr lang="de-DE" altLang="de-DE" sz="2400" dirty="0">
                <a:solidFill>
                  <a:srgbClr val="333333"/>
                </a:solidFill>
              </a:rPr>
              <a:t> </a:t>
            </a:r>
            <a:r>
              <a:rPr lang="bg-BG" altLang="de-DE" sz="2400" dirty="0">
                <a:solidFill>
                  <a:srgbClr val="333333"/>
                </a:solidFill>
              </a:rPr>
              <a:t>не всички</a:t>
            </a:r>
            <a:r>
              <a:rPr lang="de-DE" altLang="de-DE" sz="2400" dirty="0">
                <a:solidFill>
                  <a:srgbClr val="333333"/>
                </a:solidFill>
              </a:rPr>
              <a:t>!) </a:t>
            </a:r>
            <a:r>
              <a:rPr lang="bg-BG" altLang="de-DE" sz="2400" dirty="0">
                <a:solidFill>
                  <a:srgbClr val="333333"/>
                </a:solidFill>
              </a:rPr>
              <a:t>хора, страдащи от психози, проявяват склонност за </a:t>
            </a:r>
            <a:r>
              <a:rPr lang="bg-BG" altLang="de-DE" sz="2400" dirty="0">
                <a:solidFill>
                  <a:srgbClr val="004992"/>
                </a:solidFill>
              </a:rPr>
              <a:t>вземане на прибързани решения</a:t>
            </a:r>
            <a:r>
              <a:rPr lang="de-DE" altLang="de-DE" sz="2400" dirty="0">
                <a:solidFill>
                  <a:srgbClr val="004992"/>
                </a:solidFill>
              </a:rPr>
              <a:t>.</a:t>
            </a:r>
            <a:endParaRPr lang="de-DE" altLang="de-DE" sz="2400" dirty="0">
              <a:solidFill>
                <a:srgbClr val="333333"/>
              </a:solidFill>
            </a:endParaRPr>
          </a:p>
          <a:p>
            <a:pPr marL="342900" lvl="0" indent="-342900" defTabSz="914400" eaLnBrk="0" hangingPunct="0">
              <a:buClr>
                <a:srgbClr val="000000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Този подход често води до грешки</a:t>
            </a:r>
            <a:r>
              <a:rPr lang="de-DE" altLang="de-DE" sz="2400" dirty="0">
                <a:solidFill>
                  <a:srgbClr val="333333"/>
                </a:solidFill>
              </a:rPr>
              <a:t>. </a:t>
            </a:r>
            <a:r>
              <a:rPr lang="bg-BG" altLang="de-DE" sz="2400" dirty="0">
                <a:solidFill>
                  <a:srgbClr val="333333"/>
                </a:solidFill>
              </a:rPr>
              <a:t>Особено при важни решения е препоръчително</a:t>
            </a:r>
            <a:r>
              <a:rPr lang="de-DE" altLang="de-DE" sz="2400" dirty="0">
                <a:solidFill>
                  <a:srgbClr val="333333"/>
                </a:solidFill>
              </a:rPr>
              <a:t> </a:t>
            </a:r>
            <a:r>
              <a:rPr lang="bg-BG" altLang="de-DE" sz="2400" dirty="0">
                <a:solidFill>
                  <a:srgbClr val="004992"/>
                </a:solidFill>
              </a:rPr>
              <a:t>събирането и съобразяването на възможно най-много информация</a:t>
            </a:r>
            <a:r>
              <a:rPr lang="de-DE" altLang="de-DE" sz="2400" dirty="0">
                <a:solidFill>
                  <a:srgbClr val="004992"/>
                </a:solidFill>
              </a:rPr>
              <a:t>.</a:t>
            </a:r>
            <a:endParaRPr lang="en-US" sz="2400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2 – Прибързани заключения I</a:t>
            </a:r>
            <a:endParaRPr lang="de-DE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5C08A00-9270-4C08-BEE4-EE04A8595667}" type="slidenum">
              <a:rPr lang="de-DE" altLang="de-DE" smtClean="0"/>
              <a:pPr>
                <a:defRPr/>
              </a:pPr>
              <a:t>21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24923999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dirty="0">
                <a:solidFill>
                  <a:srgbClr val="004992"/>
                </a:solidFill>
                <a:latin typeface="+mn-lt"/>
                <a:ea typeface="+mn-ea"/>
                <a:cs typeface="+mn-cs"/>
              </a:rPr>
              <a:t>Как прибързаните заключения благоприятстват грешни преценки по време на психоза – Примери</a:t>
            </a:r>
            <a:endParaRPr lang="en-US" sz="3600" dirty="0">
              <a:solidFill>
                <a:srgbClr val="00499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7130" name="Rechteck 1"/>
          <p:cNvSpPr>
            <a:spLocks noChangeArrowheads="1"/>
          </p:cNvSpPr>
          <p:nvPr/>
        </p:nvSpPr>
        <p:spPr bwMode="auto">
          <a:xfrm>
            <a:off x="408955" y="5867980"/>
            <a:ext cx="113760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>
              <a:buClr>
                <a:srgbClr val="336699"/>
              </a:buClr>
              <a:buFontTx/>
              <a:buNone/>
            </a:pPr>
            <a:r>
              <a:rPr lang="bg-BG" altLang="de-DE" sz="2000">
                <a:solidFill>
                  <a:srgbClr val="004992"/>
                </a:solidFill>
                <a:latin typeface="+mn-lt"/>
              </a:rPr>
              <a:t>Иска ли някой да сподели на кратко подобен случай от личен опит</a:t>
            </a:r>
            <a:r>
              <a:rPr lang="de-DE" altLang="de-DE" sz="2000">
                <a:solidFill>
                  <a:srgbClr val="004992"/>
                </a:solidFill>
                <a:latin typeface="+mn-lt"/>
              </a:rPr>
              <a:t>?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79541813"/>
              </p:ext>
            </p:extLst>
          </p:nvPr>
        </p:nvGraphicFramePr>
        <p:xfrm>
          <a:off x="408954" y="2295017"/>
          <a:ext cx="11376000" cy="3322206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38437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4847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74315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az-Cyrl-AZ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Ситуация</a:t>
                      </a:r>
                      <a:endParaRPr kumimoji="0" lang="de-DE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marT="45663" marB="45663" horzOverflow="overflow"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mpd="sng">
                      <a:solidFill>
                        <a:srgbClr val="C8C8C8"/>
                      </a:solidFill>
                      <a:prstDash val="soli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az-Cyrl-AZ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Преценка в психоза</a:t>
                      </a:r>
                      <a:endParaRPr kumimoji="0" lang="de-DE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marT="45663" marB="45663" horzOverflow="overflow"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mpd="sng">
                      <a:solidFill>
                        <a:srgbClr val="C8C8C8"/>
                      </a:solidFill>
                      <a:prstDash val="soli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az-Cyrl-AZ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Други обяснения</a:t>
                      </a:r>
                      <a:endParaRPr kumimoji="0" lang="de-DE" sz="2000" b="0" i="0" u="none" strike="noStrike" cap="none" normalizeH="0" baseline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marT="45663" marB="45663" horzOverflow="overflow"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mpd="sng">
                      <a:solidFill>
                        <a:srgbClr val="C8C8C8"/>
                      </a:solidFill>
                      <a:prstDash val="soli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solidFill>
                      <a:srgbClr val="8BB3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144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z-Cyrl-AZ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Телефонът шуми</a:t>
                      </a:r>
                      <a:endParaRPr kumimoji="0" lang="de-DE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marT="45663" marB="45663" horzOverflow="overflow"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mpd="sng">
                      <a:solidFill>
                        <a:srgbClr val="C8C8C8"/>
                      </a:solidFill>
                      <a:prstDash val="soli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z-Cyrl-AZ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Подслушват ме, ЦРУ следят</a:t>
                      </a:r>
                      <a:endParaRPr kumimoji="0" lang="de-DE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marT="45663" marB="45663" horzOverflow="overflow"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mpd="sng">
                      <a:solidFill>
                        <a:srgbClr val="C8C8C8"/>
                      </a:solidFill>
                      <a:prstDash val="soli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Увреден кабел; шум при телефониране; губене на обхват</a:t>
                      </a:r>
                      <a:endParaRPr kumimoji="0" lang="de-DE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marT="45663" marB="45663" horzOverflow="overflow"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mpd="sng">
                      <a:solidFill>
                        <a:srgbClr val="C8C8C8"/>
                      </a:solidFill>
                      <a:prstDash val="soli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144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По радиото звучи “Toxic” (бг.: отровен) на Бритни Спиърс</a:t>
                      </a:r>
                      <a:endParaRPr kumimoji="0" lang="de-DE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marT="45663" marB="45663" horzOverflow="overflow"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mpd="sng">
                      <a:solidFill>
                        <a:srgbClr val="C8C8C8"/>
                      </a:solidFill>
                      <a:prstDash val="soli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Тайно предупреждение за предстоящо отравяне</a:t>
                      </a:r>
                      <a:endParaRPr kumimoji="0" lang="de-DE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marT="45663" marB="45663" horzOverflow="overflow"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mpd="sng">
                      <a:solidFill>
                        <a:srgbClr val="C8C8C8"/>
                      </a:solidFill>
                      <a:prstDash val="soli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Това радио си е за поп музика.</a:t>
                      </a:r>
                      <a:endParaRPr kumimoji="0" lang="de-DE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marT="45663" marB="45663" horzOverflow="overflow"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mpd="sng">
                      <a:solidFill>
                        <a:srgbClr val="C8C8C8"/>
                      </a:solidFill>
                      <a:prstDash val="soli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972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Бял прах по кухненската маса, който го е нямало до преди малко</a:t>
                      </a:r>
                      <a:endParaRPr kumimoji="0" lang="de-DE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marT="45663" marB="45663" horzOverflow="overflow"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mpd="sng">
                      <a:solidFill>
                        <a:srgbClr val="C8C8C8"/>
                      </a:solidFill>
                      <a:prstDash val="soli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Убеждението, че това е нападение с Антракс или че полицията инсценира притежание на наркотици</a:t>
                      </a:r>
                      <a:endParaRPr kumimoji="0" lang="de-DE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marT="45663" marB="45663" horzOverflow="overflow"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mpd="sng">
                      <a:solidFill>
                        <a:srgbClr val="C8C8C8"/>
                      </a:solidFill>
                      <a:prstDash val="soli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Някой е правил сладкиш или отдавна не е почистван прах</a:t>
                      </a:r>
                      <a:endParaRPr kumimoji="0" lang="de-DE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marT="45663" marB="45663" horzOverflow="overflow"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mpd="sng">
                      <a:solidFill>
                        <a:srgbClr val="C8C8C8"/>
                      </a:solidFill>
                      <a:prstDash val="soli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2 – Прибързани заключения I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92E78E-D26D-4EEC-B12D-3D892525FC84}" type="slidenum">
              <a:rPr lang="de-DE" altLang="de-DE" smtClean="0"/>
              <a:pPr>
                <a:defRPr/>
              </a:pPr>
              <a:t>22</a:t>
            </a:fld>
            <a:endParaRPr lang="de-DE" altLang="de-DE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az-Cyrl-AZ" sz="3600">
                <a:latin typeface="+mn-lt"/>
                <a:ea typeface="+mn-ea"/>
                <a:cs typeface="+mn-cs"/>
              </a:rPr>
              <a:t>Задача (1)</a:t>
            </a:r>
            <a:endParaRPr lang="en-US" sz="3600">
              <a:latin typeface="+mn-lt"/>
              <a:ea typeface="+mn-ea"/>
              <a:cs typeface="+mn-cs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defTabSz="914400" eaLnBrk="0" hangingPunct="0"/>
            <a:r>
              <a:rPr lang="bg-BG" altLang="de-DE" sz="2400" dirty="0">
                <a:solidFill>
                  <a:srgbClr val="333333"/>
                </a:solidFill>
              </a:rPr>
              <a:t>След малко ще видите поредица от картини</a:t>
            </a:r>
            <a:r>
              <a:rPr lang="de-DE" altLang="de-DE" sz="2400" dirty="0">
                <a:solidFill>
                  <a:srgbClr val="333333"/>
                </a:solidFill>
              </a:rPr>
              <a:t>. </a:t>
            </a:r>
            <a:r>
              <a:rPr lang="bg-BG" altLang="de-DE" sz="2400" dirty="0">
                <a:solidFill>
                  <a:srgbClr val="333333"/>
                </a:solidFill>
              </a:rPr>
              <a:t>На първата се вижда само един детайл от цялото</a:t>
            </a:r>
            <a:r>
              <a:rPr lang="de-DE" altLang="de-DE" sz="2400" dirty="0">
                <a:solidFill>
                  <a:srgbClr val="333333"/>
                </a:solidFill>
              </a:rPr>
              <a:t>. </a:t>
            </a:r>
            <a:r>
              <a:rPr lang="bg-BG" altLang="de-DE" sz="2400" dirty="0">
                <a:solidFill>
                  <a:srgbClr val="333333"/>
                </a:solidFill>
              </a:rPr>
              <a:t>На втората се добавя следващ елемент</a:t>
            </a:r>
            <a:r>
              <a:rPr lang="de-DE" altLang="de-DE" sz="2400" dirty="0">
                <a:solidFill>
                  <a:srgbClr val="333333"/>
                </a:solidFill>
              </a:rPr>
              <a:t>. </a:t>
            </a:r>
            <a:r>
              <a:rPr lang="bg-BG" altLang="de-DE" sz="2400" dirty="0">
                <a:solidFill>
                  <a:srgbClr val="333333"/>
                </a:solidFill>
              </a:rPr>
              <a:t>И така докато не се получи цялото изображение</a:t>
            </a:r>
            <a:r>
              <a:rPr lang="de-DE" altLang="de-DE" sz="2400" dirty="0">
                <a:solidFill>
                  <a:srgbClr val="333333"/>
                </a:solidFill>
              </a:rPr>
              <a:t>. </a:t>
            </a:r>
            <a:endParaRPr lang="bg-BG" altLang="de-DE" sz="2400" dirty="0">
              <a:solidFill>
                <a:srgbClr val="333333"/>
              </a:solidFill>
            </a:endParaRPr>
          </a:p>
          <a:p>
            <a:pPr marL="342900" lvl="0" indent="-342900" defTabSz="914400" eaLnBrk="0" hangingPunct="0"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Вашата задача е да разпознаете предмета на картината</a:t>
            </a:r>
            <a:r>
              <a:rPr lang="de-DE" altLang="de-DE" sz="2400" dirty="0">
                <a:solidFill>
                  <a:srgbClr val="333333"/>
                </a:solidFill>
              </a:rPr>
              <a:t>.</a:t>
            </a:r>
            <a:endParaRPr lang="en-US" sz="2400" dirty="0">
              <a:solidFill>
                <a:srgbClr val="333333"/>
              </a:solidFill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2 – Прибързани заключения I</a:t>
            </a:r>
            <a:endParaRPr lang="de-DE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5C08A00-9270-4C08-BEE4-EE04A8595667}" type="slidenum">
              <a:rPr lang="de-DE" altLang="de-DE" smtClean="0"/>
              <a:pPr>
                <a:defRPr/>
              </a:pPr>
              <a:t>23</a:t>
            </a:fld>
            <a:endParaRPr lang="de-DE" altLang="de-DE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az-Cyrl-AZ" sz="3600">
                <a:latin typeface="+mn-lt"/>
                <a:ea typeface="+mn-ea"/>
                <a:cs typeface="+mn-cs"/>
              </a:rPr>
              <a:t>Задача (1)</a:t>
            </a:r>
            <a:endParaRPr lang="en-US" sz="3600">
              <a:latin typeface="+mn-lt"/>
              <a:ea typeface="+mn-ea"/>
              <a:cs typeface="+mn-cs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defTabSz="914400" eaLnBrk="0" hangingPunct="0"/>
            <a:r>
              <a:rPr lang="bg-BG" altLang="de-DE" sz="2400" dirty="0">
                <a:solidFill>
                  <a:srgbClr val="333333"/>
                </a:solidFill>
              </a:rPr>
              <a:t>След малко ще видите поредица от картини</a:t>
            </a:r>
            <a:r>
              <a:rPr lang="de-DE" altLang="de-DE" sz="2400" dirty="0">
                <a:solidFill>
                  <a:srgbClr val="333333"/>
                </a:solidFill>
              </a:rPr>
              <a:t>. </a:t>
            </a:r>
            <a:r>
              <a:rPr lang="bg-BG" altLang="de-DE" sz="2400" dirty="0">
                <a:solidFill>
                  <a:srgbClr val="333333"/>
                </a:solidFill>
              </a:rPr>
              <a:t>На първата се вижда само един детайл от цялото</a:t>
            </a:r>
            <a:r>
              <a:rPr lang="de-DE" altLang="de-DE" sz="2400" dirty="0">
                <a:solidFill>
                  <a:srgbClr val="333333"/>
                </a:solidFill>
              </a:rPr>
              <a:t>. </a:t>
            </a:r>
            <a:r>
              <a:rPr lang="bg-BG" altLang="de-DE" sz="2400" dirty="0">
                <a:solidFill>
                  <a:srgbClr val="333333"/>
                </a:solidFill>
              </a:rPr>
              <a:t>На втората се добавя следващ елемент</a:t>
            </a:r>
            <a:r>
              <a:rPr lang="de-DE" altLang="de-DE" sz="2400" dirty="0">
                <a:solidFill>
                  <a:srgbClr val="333333"/>
                </a:solidFill>
              </a:rPr>
              <a:t>. </a:t>
            </a:r>
            <a:r>
              <a:rPr lang="bg-BG" altLang="de-DE" sz="2400" dirty="0">
                <a:solidFill>
                  <a:srgbClr val="333333"/>
                </a:solidFill>
              </a:rPr>
              <a:t>И така докато не се получи цялото изображение</a:t>
            </a:r>
            <a:r>
              <a:rPr lang="de-DE" altLang="de-DE" sz="2400" dirty="0">
                <a:solidFill>
                  <a:srgbClr val="333333"/>
                </a:solidFill>
              </a:rPr>
              <a:t>. </a:t>
            </a:r>
            <a:endParaRPr lang="bg-BG" altLang="de-DE" sz="2400" dirty="0">
              <a:solidFill>
                <a:srgbClr val="333333"/>
              </a:solidFill>
            </a:endParaRPr>
          </a:p>
          <a:p>
            <a:pPr marL="342900" lvl="0" indent="-342900" defTabSz="914400" eaLnBrk="0" hangingPunct="0"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Вашата задача е да разпознаете предмета на картината</a:t>
            </a:r>
            <a:r>
              <a:rPr lang="de-DE" altLang="de-DE" sz="2400" dirty="0">
                <a:solidFill>
                  <a:srgbClr val="333333"/>
                </a:solidFill>
              </a:rPr>
              <a:t>.</a:t>
            </a:r>
            <a:endParaRPr lang="bg-BG" altLang="de-DE" sz="2400" dirty="0">
              <a:solidFill>
                <a:srgbClr val="333333"/>
              </a:solidFill>
            </a:endParaRPr>
          </a:p>
          <a:p>
            <a:pPr marL="342900" lvl="0" indent="-342900" defTabSz="914400" eaLnBrk="0" hangingPunct="0"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Прибързани, но и твърде бавни решения трябва да се </a:t>
            </a:r>
            <a:r>
              <a:rPr lang="bg-BG" altLang="de-DE" sz="2400">
                <a:solidFill>
                  <a:srgbClr val="333333"/>
                </a:solidFill>
              </a:rPr>
              <a:t>избягват</a:t>
            </a:r>
            <a:r>
              <a:rPr lang="de-DE" altLang="de-DE" sz="2400">
                <a:solidFill>
                  <a:srgbClr val="333333"/>
                </a:solidFill>
              </a:rPr>
              <a:t>.</a:t>
            </a:r>
            <a:endParaRPr lang="en-US" sz="2400" dirty="0">
              <a:solidFill>
                <a:srgbClr val="333333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2 – Прибързани заключения I</a:t>
            </a:r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5C08A00-9270-4C08-BEE4-EE04A8595667}" type="slidenum">
              <a:rPr lang="de-DE" altLang="de-DE" smtClean="0"/>
              <a:pPr>
                <a:defRPr/>
              </a:pPr>
              <a:t>24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81454558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az-Cyrl-AZ" sz="3600">
                <a:latin typeface="+mn-lt"/>
                <a:ea typeface="+mn-ea"/>
                <a:cs typeface="+mn-cs"/>
              </a:rPr>
              <a:t>Задача (1)</a:t>
            </a:r>
            <a:endParaRPr lang="en-US" sz="3600">
              <a:latin typeface="+mn-lt"/>
              <a:ea typeface="+mn-ea"/>
              <a:cs typeface="+mn-cs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defTabSz="914400" eaLnBrk="0" hangingPunct="0"/>
            <a:r>
              <a:rPr lang="bg-BG" altLang="de-DE" sz="2400" dirty="0">
                <a:solidFill>
                  <a:srgbClr val="333333"/>
                </a:solidFill>
              </a:rPr>
              <a:t>След малко ще видите поредица от картини</a:t>
            </a:r>
            <a:r>
              <a:rPr lang="de-DE" altLang="de-DE" sz="2400" dirty="0">
                <a:solidFill>
                  <a:srgbClr val="333333"/>
                </a:solidFill>
              </a:rPr>
              <a:t>. </a:t>
            </a:r>
            <a:r>
              <a:rPr lang="bg-BG" altLang="de-DE" sz="2400" dirty="0">
                <a:solidFill>
                  <a:srgbClr val="333333"/>
                </a:solidFill>
              </a:rPr>
              <a:t>На първата се вижда само един детайл от цялото</a:t>
            </a:r>
            <a:r>
              <a:rPr lang="de-DE" altLang="de-DE" sz="2400" dirty="0">
                <a:solidFill>
                  <a:srgbClr val="333333"/>
                </a:solidFill>
              </a:rPr>
              <a:t>. </a:t>
            </a:r>
            <a:r>
              <a:rPr lang="bg-BG" altLang="de-DE" sz="2400" dirty="0">
                <a:solidFill>
                  <a:srgbClr val="333333"/>
                </a:solidFill>
              </a:rPr>
              <a:t>На втората се добавя следващ елемент</a:t>
            </a:r>
            <a:r>
              <a:rPr lang="de-DE" altLang="de-DE" sz="2400" dirty="0">
                <a:solidFill>
                  <a:srgbClr val="333333"/>
                </a:solidFill>
              </a:rPr>
              <a:t>. </a:t>
            </a:r>
            <a:r>
              <a:rPr lang="bg-BG" altLang="de-DE" sz="2400" dirty="0">
                <a:solidFill>
                  <a:srgbClr val="333333"/>
                </a:solidFill>
              </a:rPr>
              <a:t>И така докато не се получи цялото изображение</a:t>
            </a:r>
            <a:r>
              <a:rPr lang="de-DE" altLang="de-DE" sz="2400" dirty="0">
                <a:solidFill>
                  <a:srgbClr val="333333"/>
                </a:solidFill>
              </a:rPr>
              <a:t>. </a:t>
            </a:r>
            <a:endParaRPr lang="bg-BG" altLang="de-DE" sz="2400" dirty="0">
              <a:solidFill>
                <a:srgbClr val="333333"/>
              </a:solidFill>
            </a:endParaRPr>
          </a:p>
          <a:p>
            <a:pPr marL="342900" lvl="0" indent="-342900" defTabSz="914400" eaLnBrk="0" hangingPunct="0"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Вашата задача е да разпознаете предмета на картината</a:t>
            </a:r>
            <a:r>
              <a:rPr lang="de-DE" altLang="de-DE" sz="2400" dirty="0">
                <a:solidFill>
                  <a:srgbClr val="333333"/>
                </a:solidFill>
              </a:rPr>
              <a:t>.</a:t>
            </a:r>
            <a:endParaRPr lang="bg-BG" altLang="de-DE" sz="2400" dirty="0">
              <a:solidFill>
                <a:srgbClr val="333333"/>
              </a:solidFill>
            </a:endParaRPr>
          </a:p>
          <a:p>
            <a:pPr marL="342900" lvl="0" indent="-342900" defTabSz="914400" eaLnBrk="0" hangingPunct="0"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Прибързани, но и твърде бавни решения трябва да се избягват</a:t>
            </a:r>
            <a:r>
              <a:rPr lang="de-DE" altLang="de-DE" sz="2400" dirty="0">
                <a:solidFill>
                  <a:srgbClr val="333333"/>
                </a:solidFill>
              </a:rPr>
              <a:t>.</a:t>
            </a:r>
          </a:p>
          <a:p>
            <a:pPr marL="342900" lvl="0" indent="-342900" defTabSz="914400" eaLnBrk="0" hangingPunct="0"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Обсъждайте за всяка картина кое </a:t>
            </a:r>
            <a:r>
              <a:rPr lang="bg-BG" altLang="de-DE" sz="2400">
                <a:solidFill>
                  <a:srgbClr val="333333"/>
                </a:solidFill>
              </a:rPr>
              <a:t>говори “за” или “против” </a:t>
            </a:r>
            <a:r>
              <a:rPr lang="bg-BG" altLang="de-DE" sz="2400" dirty="0">
                <a:solidFill>
                  <a:srgbClr val="333333"/>
                </a:solidFill>
              </a:rPr>
              <a:t>дадено решение</a:t>
            </a:r>
            <a:r>
              <a:rPr lang="de-DE" altLang="de-DE" sz="2400" dirty="0">
                <a:solidFill>
                  <a:srgbClr val="333333"/>
                </a:solidFill>
              </a:rPr>
              <a:t>.</a:t>
            </a:r>
            <a:endParaRPr lang="en-US" sz="2400" dirty="0">
              <a:solidFill>
                <a:srgbClr val="333333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2 – Прибързани заключения I</a:t>
            </a:r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5C08A00-9270-4C08-BEE4-EE04A8595667}" type="slidenum">
              <a:rPr lang="de-DE" altLang="de-DE" smtClean="0"/>
              <a:pPr>
                <a:defRPr/>
              </a:pPr>
              <a:t>25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12994365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az-Cyrl-AZ" sz="3600">
                <a:latin typeface="+mn-lt"/>
                <a:ea typeface="+mn-ea"/>
                <a:cs typeface="+mn-cs"/>
              </a:rPr>
              <a:t>Изображение 1</a:t>
            </a:r>
            <a:endParaRPr lang="en-US" sz="3600">
              <a:latin typeface="+mn-lt"/>
              <a:ea typeface="+mn-ea"/>
              <a:cs typeface="+mn-cs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defTabSz="914400" fontAlgn="base"/>
            <a:r>
              <a:rPr lang="bg-BG" altLang="de-DE" sz="2400">
                <a:solidFill>
                  <a:srgbClr val="333333"/>
                </a:solidFill>
              </a:rPr>
              <a:t>Дадени са Ви различни възможни отговори</a:t>
            </a:r>
            <a:r>
              <a:rPr lang="de-DE" altLang="de-DE" sz="2400" dirty="0">
                <a:solidFill>
                  <a:srgbClr val="333333"/>
                </a:solidFill>
              </a:rPr>
              <a:t>.</a:t>
            </a:r>
          </a:p>
          <a:p>
            <a:pPr lvl="0" defTabSz="914400" fontAlgn="base"/>
            <a:r>
              <a:rPr lang="bg-BG" altLang="de-DE" sz="2400" dirty="0">
                <a:solidFill>
                  <a:srgbClr val="333333"/>
                </a:solidFill>
              </a:rPr>
              <a:t>Дискутирайте в групата до колко ги смятате за вероятни и дали сте достатъчно сигурни, за да вземете решение</a:t>
            </a:r>
            <a:r>
              <a:rPr lang="de-DE" altLang="de-DE" sz="2400" dirty="0">
                <a:solidFill>
                  <a:srgbClr val="333333"/>
                </a:solidFill>
              </a:rPr>
              <a:t>.</a:t>
            </a:r>
            <a:endParaRPr lang="en-US" sz="240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2 – Прибързани заключения I</a:t>
            </a:r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5C08A00-9270-4C08-BEE4-EE04A8595667}" type="slidenum">
              <a:rPr lang="de-DE" altLang="de-DE" smtClean="0"/>
              <a:pPr>
                <a:defRPr/>
              </a:pPr>
              <a:t>26</a:t>
            </a:fld>
            <a:endParaRPr lang="de-DE" altLang="de-DE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sz="3600">
                <a:latin typeface="+mn-lt"/>
                <a:ea typeface="+mn-ea"/>
                <a:cs typeface="+mn-cs"/>
              </a:rPr>
              <a:t>Какво би могло да е изобразено тук?</a:t>
            </a:r>
            <a:endParaRPr lang="en-US" sz="3600">
              <a:latin typeface="+mn-lt"/>
              <a:ea typeface="+mn-ea"/>
              <a:cs typeface="+mn-cs"/>
            </a:endParaRPr>
          </a:p>
        </p:txBody>
      </p:sp>
      <p:pic>
        <p:nvPicPr>
          <p:cNvPr id="9" name="Picture 6" descr="stuhlneu7"/>
          <p:cNvPicPr preferRelativeResize="0"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3678" y="2203704"/>
            <a:ext cx="4447820" cy="3383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Caption_9"/>
          <p:cNvSpPr txBox="1">
            <a:spLocks noChangeArrowheads="1"/>
          </p:cNvSpPr>
          <p:nvPr/>
        </p:nvSpPr>
        <p:spPr bwMode="auto">
          <a:xfrm>
            <a:off x="408955" y="5589601"/>
            <a:ext cx="11376000" cy="9679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ru-RU" altLang="de-DE" sz="2000">
                <a:solidFill>
                  <a:srgbClr val="004992"/>
                </a:solidFill>
                <a:latin typeface="Calibri Light"/>
              </a:rPr>
              <a:t>До колко сте сигурни в преценката си? </a:t>
            </a:r>
          </a:p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ru-RU" altLang="de-DE" sz="2000">
                <a:solidFill>
                  <a:srgbClr val="004992"/>
                </a:solidFill>
                <a:latin typeface="Calibri Light"/>
              </a:rPr>
              <a:t>Готови ли сте още сега за окончателно решение? </a:t>
            </a:r>
            <a:endParaRPr lang="de-DE" altLang="de-DE" sz="2000" dirty="0">
              <a:solidFill>
                <a:srgbClr val="004992"/>
              </a:solidFill>
              <a:latin typeface="Calibri Light"/>
            </a:endParaRPr>
          </a:p>
        </p:txBody>
      </p:sp>
      <p:sp>
        <p:nvSpPr>
          <p:cNvPr id="12" name="Text Box 3"/>
          <p:cNvSpPr txBox="1">
            <a:spLocks noChangeArrowheads="1"/>
          </p:cNvSpPr>
          <p:nvPr/>
        </p:nvSpPr>
        <p:spPr bwMode="auto">
          <a:xfrm>
            <a:off x="411480" y="2203703"/>
            <a:ext cx="11338560" cy="4251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Смеещо се лице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Обелка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Лодка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Шейна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Люлеещ се стол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Глава на слон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2 – Прибързани заключения I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92E78E-D26D-4EEC-B12D-3D892525FC84}" type="slidenum">
              <a:rPr lang="de-DE" altLang="de-DE" smtClean="0"/>
              <a:pPr>
                <a:defRPr/>
              </a:pPr>
              <a:t>27</a:t>
            </a:fld>
            <a:endParaRPr lang="de-DE" altLang="de-DE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sz="3600">
                <a:latin typeface="+mn-lt"/>
                <a:ea typeface="+mn-ea"/>
                <a:cs typeface="+mn-cs"/>
              </a:rPr>
              <a:t>Какво би могло да е изобразено тук?</a:t>
            </a:r>
            <a:endParaRPr lang="en-US" sz="3600">
              <a:latin typeface="+mn-lt"/>
              <a:ea typeface="+mn-ea"/>
              <a:cs typeface="+mn-cs"/>
            </a:endParaRPr>
          </a:p>
        </p:txBody>
      </p:sp>
      <p:pic>
        <p:nvPicPr>
          <p:cNvPr id="9" name="Picture 6" descr="stuhlneu6"/>
          <p:cNvPicPr preferRelativeResize="0"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3678" y="2203704"/>
            <a:ext cx="4447820" cy="3383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Caption_9"/>
          <p:cNvSpPr txBox="1">
            <a:spLocks noChangeArrowheads="1"/>
          </p:cNvSpPr>
          <p:nvPr/>
        </p:nvSpPr>
        <p:spPr bwMode="auto">
          <a:xfrm>
            <a:off x="408955" y="5589601"/>
            <a:ext cx="11376000" cy="9679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ru-RU" altLang="de-DE" sz="2000">
                <a:solidFill>
                  <a:srgbClr val="004992"/>
                </a:solidFill>
                <a:latin typeface="Calibri Light"/>
              </a:rPr>
              <a:t>До колко сте сигурни в преценката си? </a:t>
            </a:r>
          </a:p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ru-RU" altLang="de-DE" sz="2000">
                <a:solidFill>
                  <a:srgbClr val="004992"/>
                </a:solidFill>
                <a:latin typeface="Calibri Light"/>
              </a:rPr>
              <a:t>Готови ли сте още сега за окончателно решение? </a:t>
            </a:r>
            <a:endParaRPr lang="de-DE" altLang="de-DE" sz="2000" dirty="0">
              <a:solidFill>
                <a:srgbClr val="004992"/>
              </a:solidFill>
              <a:latin typeface="Calibri Light"/>
            </a:endParaRPr>
          </a:p>
        </p:txBody>
      </p:sp>
      <p:sp>
        <p:nvSpPr>
          <p:cNvPr id="11" name="Text Box 3"/>
          <p:cNvSpPr txBox="1">
            <a:spLocks noChangeArrowheads="1"/>
          </p:cNvSpPr>
          <p:nvPr/>
        </p:nvSpPr>
        <p:spPr bwMode="auto">
          <a:xfrm>
            <a:off x="411480" y="2203703"/>
            <a:ext cx="11338560" cy="4251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Смеещо се лице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Обелка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Лодка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Шейна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Люлеещ се стол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Глава на слон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2 – Прибързани заключения I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92E78E-D26D-4EEC-B12D-3D892525FC84}" type="slidenum">
              <a:rPr lang="de-DE" altLang="de-DE" smtClean="0"/>
              <a:pPr>
                <a:defRPr/>
              </a:pPr>
              <a:t>28</a:t>
            </a:fld>
            <a:endParaRPr lang="de-DE" altLang="de-DE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sz="3600">
                <a:latin typeface="+mn-lt"/>
                <a:ea typeface="+mn-ea"/>
                <a:cs typeface="+mn-cs"/>
              </a:rPr>
              <a:t>Какво би могло да е изобразено тук?</a:t>
            </a:r>
            <a:endParaRPr lang="en-US" sz="3600">
              <a:latin typeface="+mn-lt"/>
              <a:ea typeface="+mn-ea"/>
              <a:cs typeface="+mn-cs"/>
            </a:endParaRPr>
          </a:p>
        </p:txBody>
      </p:sp>
      <p:pic>
        <p:nvPicPr>
          <p:cNvPr id="9" name="Picture 6" descr="stuhlneu5"/>
          <p:cNvPicPr preferRelativeResize="0"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3678" y="2203704"/>
            <a:ext cx="4447820" cy="3383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Caption_9"/>
          <p:cNvSpPr txBox="1">
            <a:spLocks noChangeArrowheads="1"/>
          </p:cNvSpPr>
          <p:nvPr/>
        </p:nvSpPr>
        <p:spPr bwMode="auto">
          <a:xfrm>
            <a:off x="408955" y="5589601"/>
            <a:ext cx="11376000" cy="9679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ru-RU" altLang="de-DE" sz="2000">
                <a:solidFill>
                  <a:srgbClr val="004992"/>
                </a:solidFill>
                <a:latin typeface="Calibri Light"/>
              </a:rPr>
              <a:t>До колко сте сигурни в преценката си? </a:t>
            </a:r>
          </a:p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ru-RU" altLang="de-DE" sz="2000">
                <a:solidFill>
                  <a:srgbClr val="004992"/>
                </a:solidFill>
                <a:latin typeface="Calibri Light"/>
              </a:rPr>
              <a:t>Готови ли сте още сега за окончателно решение? </a:t>
            </a:r>
            <a:endParaRPr lang="de-DE" altLang="de-DE" sz="2000" dirty="0">
              <a:solidFill>
                <a:srgbClr val="004992"/>
              </a:solidFill>
              <a:latin typeface="Calibri Light"/>
            </a:endParaRPr>
          </a:p>
        </p:txBody>
      </p:sp>
      <p:sp>
        <p:nvSpPr>
          <p:cNvPr id="11" name="Text Box 3"/>
          <p:cNvSpPr txBox="1">
            <a:spLocks noChangeArrowheads="1"/>
          </p:cNvSpPr>
          <p:nvPr/>
        </p:nvSpPr>
        <p:spPr bwMode="auto">
          <a:xfrm>
            <a:off x="411480" y="2203703"/>
            <a:ext cx="11338560" cy="4251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Смеещо се лице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Обелка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Лодка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Шейна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Люлеещ се стол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Глава на слон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2 – Прибързани заключения I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92E78E-D26D-4EEC-B12D-3D892525FC84}" type="slidenum">
              <a:rPr lang="de-DE" altLang="de-DE" smtClean="0"/>
              <a:pPr>
                <a:defRPr/>
              </a:pPr>
              <a:t>29</a:t>
            </a:fld>
            <a:endParaRPr lang="de-DE" altLang="de-DE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sz="3600">
                <a:latin typeface="+mn-lt"/>
                <a:ea typeface="+mn-ea"/>
                <a:cs typeface="+mn-cs"/>
              </a:rPr>
              <a:t>Какво би могло да е изобразено тук?</a:t>
            </a:r>
            <a:endParaRPr lang="en-US" sz="3600">
              <a:latin typeface="+mn-lt"/>
              <a:ea typeface="+mn-ea"/>
              <a:cs typeface="+mn-cs"/>
            </a:endParaRPr>
          </a:p>
        </p:txBody>
      </p:sp>
      <p:pic>
        <p:nvPicPr>
          <p:cNvPr id="9" name="Picture 6" descr="stuhlneu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3678" y="2203704"/>
            <a:ext cx="4447820" cy="3383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Caption_9"/>
          <p:cNvSpPr txBox="1">
            <a:spLocks noChangeArrowheads="1"/>
          </p:cNvSpPr>
          <p:nvPr/>
        </p:nvSpPr>
        <p:spPr bwMode="auto">
          <a:xfrm>
            <a:off x="408955" y="5589601"/>
            <a:ext cx="11376000" cy="9679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ru-RU" altLang="de-DE" sz="2000">
                <a:solidFill>
                  <a:srgbClr val="004992"/>
                </a:solidFill>
                <a:latin typeface="Calibri Light"/>
              </a:rPr>
              <a:t>До колко сте сигурни в преценката си? </a:t>
            </a:r>
          </a:p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ru-RU" altLang="de-DE" sz="2000">
                <a:solidFill>
                  <a:srgbClr val="004992"/>
                </a:solidFill>
                <a:latin typeface="Calibri Light"/>
              </a:rPr>
              <a:t>Готови ли сте още сега за окончателно решение? </a:t>
            </a:r>
            <a:endParaRPr lang="de-DE" altLang="de-DE" sz="2000" dirty="0">
              <a:solidFill>
                <a:srgbClr val="004992"/>
              </a:solidFill>
              <a:latin typeface="Calibri Light"/>
            </a:endParaRPr>
          </a:p>
        </p:txBody>
      </p:sp>
      <p:sp>
        <p:nvSpPr>
          <p:cNvPr id="11" name="Text Box 3"/>
          <p:cNvSpPr txBox="1">
            <a:spLocks noChangeArrowheads="1"/>
          </p:cNvSpPr>
          <p:nvPr/>
        </p:nvSpPr>
        <p:spPr bwMode="auto">
          <a:xfrm>
            <a:off x="411480" y="2203703"/>
            <a:ext cx="11338560" cy="4251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Смеещо се лице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Обелка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Лодка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Шейна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Люлеещ се стол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Глава на слон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2 – Прибързани заключения I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92E78E-D26D-4EEC-B12D-3D892525FC84}" type="slidenum">
              <a:rPr lang="de-DE" altLang="de-DE" smtClean="0"/>
              <a:pPr>
                <a:defRPr/>
              </a:pPr>
              <a:t>30</a:t>
            </a:fld>
            <a:endParaRPr lang="de-DE" altLang="de-DE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sz="3600">
                <a:latin typeface="+mn-lt"/>
                <a:ea typeface="+mn-ea"/>
                <a:cs typeface="+mn-cs"/>
              </a:rPr>
              <a:t>Какво би могло да е изобразено тук?</a:t>
            </a:r>
            <a:endParaRPr lang="en-US" sz="3600">
              <a:latin typeface="+mn-lt"/>
              <a:ea typeface="+mn-ea"/>
              <a:cs typeface="+mn-cs"/>
            </a:endParaRPr>
          </a:p>
        </p:txBody>
      </p:sp>
      <p:pic>
        <p:nvPicPr>
          <p:cNvPr id="9" name="Picture 6" descr="stuhlneu4"/>
          <p:cNvPicPr preferRelativeResize="0"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3678" y="2203704"/>
            <a:ext cx="4447820" cy="3383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Caption_9"/>
          <p:cNvSpPr txBox="1">
            <a:spLocks noChangeArrowheads="1"/>
          </p:cNvSpPr>
          <p:nvPr/>
        </p:nvSpPr>
        <p:spPr bwMode="auto">
          <a:xfrm>
            <a:off x="408955" y="5589601"/>
            <a:ext cx="11376000" cy="9679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ru-RU" altLang="de-DE" sz="2000">
                <a:solidFill>
                  <a:srgbClr val="004992"/>
                </a:solidFill>
                <a:latin typeface="Calibri Light"/>
              </a:rPr>
              <a:t>До колко сте сигурни в преценката си? </a:t>
            </a:r>
          </a:p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ru-RU" altLang="de-DE" sz="2000">
                <a:solidFill>
                  <a:srgbClr val="004992"/>
                </a:solidFill>
                <a:latin typeface="Calibri Light"/>
              </a:rPr>
              <a:t>Готови ли сте още сега за окончателно решение? </a:t>
            </a:r>
            <a:endParaRPr lang="de-DE" altLang="de-DE" sz="2000" dirty="0">
              <a:solidFill>
                <a:srgbClr val="004992"/>
              </a:solidFill>
              <a:latin typeface="Calibri Light"/>
            </a:endParaRPr>
          </a:p>
        </p:txBody>
      </p:sp>
      <p:sp>
        <p:nvSpPr>
          <p:cNvPr id="11" name="Text Box 3"/>
          <p:cNvSpPr txBox="1">
            <a:spLocks noChangeArrowheads="1"/>
          </p:cNvSpPr>
          <p:nvPr/>
        </p:nvSpPr>
        <p:spPr bwMode="auto">
          <a:xfrm>
            <a:off x="411480" y="2203703"/>
            <a:ext cx="11338560" cy="4251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Смеещо се лице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Обелка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Лодка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Шейна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Люлеещ се стол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Глава на слон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2 – Прибързани заключения I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92E78E-D26D-4EEC-B12D-3D892525FC84}" type="slidenum">
              <a:rPr lang="de-DE" altLang="de-DE" smtClean="0"/>
              <a:pPr>
                <a:defRPr/>
              </a:pPr>
              <a:t>31</a:t>
            </a:fld>
            <a:endParaRPr lang="de-DE" altLang="de-DE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sz="3600">
                <a:latin typeface="+mn-lt"/>
                <a:ea typeface="+mn-ea"/>
                <a:cs typeface="+mn-cs"/>
              </a:rPr>
              <a:t>Какво би могло да е изобразено тук?</a:t>
            </a:r>
            <a:endParaRPr lang="en-US" sz="3600">
              <a:latin typeface="+mn-lt"/>
              <a:ea typeface="+mn-ea"/>
              <a:cs typeface="+mn-cs"/>
            </a:endParaRPr>
          </a:p>
        </p:txBody>
      </p:sp>
      <p:pic>
        <p:nvPicPr>
          <p:cNvPr id="9" name="Picture 6" descr="Stuhl 3"/>
          <p:cNvPicPr preferRelativeResize="0"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3678" y="2203704"/>
            <a:ext cx="4447820" cy="3383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Caption_9"/>
          <p:cNvSpPr txBox="1">
            <a:spLocks noChangeArrowheads="1"/>
          </p:cNvSpPr>
          <p:nvPr/>
        </p:nvSpPr>
        <p:spPr bwMode="auto">
          <a:xfrm>
            <a:off x="408955" y="5589601"/>
            <a:ext cx="11376000" cy="9679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ru-RU" altLang="de-DE" sz="2000">
                <a:solidFill>
                  <a:srgbClr val="004992"/>
                </a:solidFill>
                <a:latin typeface="Calibri Light"/>
              </a:rPr>
              <a:t>До колко сте сигурни в преценката си? </a:t>
            </a:r>
          </a:p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ru-RU" altLang="de-DE" sz="2000">
                <a:solidFill>
                  <a:srgbClr val="004992"/>
                </a:solidFill>
                <a:latin typeface="Calibri Light"/>
              </a:rPr>
              <a:t>Готови ли сте още сега за окончателно решение? </a:t>
            </a:r>
            <a:endParaRPr lang="de-DE" altLang="de-DE" sz="2000" dirty="0">
              <a:solidFill>
                <a:srgbClr val="004992"/>
              </a:solidFill>
              <a:latin typeface="Calibri Light"/>
            </a:endParaRPr>
          </a:p>
        </p:txBody>
      </p:sp>
      <p:sp>
        <p:nvSpPr>
          <p:cNvPr id="11" name="Text Box 3"/>
          <p:cNvSpPr txBox="1">
            <a:spLocks noChangeArrowheads="1"/>
          </p:cNvSpPr>
          <p:nvPr/>
        </p:nvSpPr>
        <p:spPr bwMode="auto">
          <a:xfrm>
            <a:off x="411480" y="2203703"/>
            <a:ext cx="11338560" cy="4251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Смеещо се лице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Обелка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Лодка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Шейна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Люлеещ се стол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Глава на слон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2 – Прибързани заключения I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92E78E-D26D-4EEC-B12D-3D892525FC84}" type="slidenum">
              <a:rPr lang="de-DE" altLang="de-DE" smtClean="0"/>
              <a:pPr>
                <a:defRPr/>
              </a:pPr>
              <a:t>32</a:t>
            </a:fld>
            <a:endParaRPr lang="de-DE" altLang="de-DE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sz="3600">
                <a:latin typeface="+mn-lt"/>
                <a:ea typeface="+mn-ea"/>
                <a:cs typeface="+mn-cs"/>
              </a:rPr>
              <a:t>Какво би могло да е изобразено тук?</a:t>
            </a:r>
            <a:endParaRPr lang="en-US" sz="3600">
              <a:latin typeface="+mn-lt"/>
              <a:ea typeface="+mn-ea"/>
              <a:cs typeface="+mn-cs"/>
            </a:endParaRPr>
          </a:p>
        </p:txBody>
      </p:sp>
      <p:pic>
        <p:nvPicPr>
          <p:cNvPr id="9" name="Picture 6" descr="Stuhl 2"/>
          <p:cNvPicPr preferRelativeResize="0"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3678" y="2203704"/>
            <a:ext cx="4447820" cy="3383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Caption_9"/>
          <p:cNvSpPr txBox="1">
            <a:spLocks noChangeArrowheads="1"/>
          </p:cNvSpPr>
          <p:nvPr/>
        </p:nvSpPr>
        <p:spPr bwMode="auto">
          <a:xfrm>
            <a:off x="408955" y="5589601"/>
            <a:ext cx="11376000" cy="9679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ru-RU" altLang="de-DE" sz="2000">
                <a:solidFill>
                  <a:srgbClr val="004992"/>
                </a:solidFill>
                <a:latin typeface="Calibri Light"/>
              </a:rPr>
              <a:t>До колко сте сигурни в преценката си? </a:t>
            </a:r>
          </a:p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ru-RU" altLang="de-DE" sz="2000">
                <a:solidFill>
                  <a:srgbClr val="004992"/>
                </a:solidFill>
                <a:latin typeface="Calibri Light"/>
              </a:rPr>
              <a:t>Готови ли сте още сега за окончателно решение? </a:t>
            </a:r>
            <a:endParaRPr lang="de-DE" altLang="de-DE" sz="2000" dirty="0">
              <a:solidFill>
                <a:srgbClr val="004992"/>
              </a:solidFill>
              <a:latin typeface="Calibri Light"/>
            </a:endParaRPr>
          </a:p>
        </p:txBody>
      </p:sp>
      <p:sp>
        <p:nvSpPr>
          <p:cNvPr id="11" name="Text Box 3"/>
          <p:cNvSpPr txBox="1">
            <a:spLocks noChangeArrowheads="1"/>
          </p:cNvSpPr>
          <p:nvPr/>
        </p:nvSpPr>
        <p:spPr bwMode="auto">
          <a:xfrm>
            <a:off x="411480" y="2203703"/>
            <a:ext cx="11338560" cy="4251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Смеещо се лице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Обелка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Лодка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Шейна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Люлеещ се стол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Глава на слон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2 – Прибързани заключения I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92E78E-D26D-4EEC-B12D-3D892525FC84}" type="slidenum">
              <a:rPr lang="de-DE" altLang="de-DE" smtClean="0"/>
              <a:pPr>
                <a:defRPr/>
              </a:pPr>
              <a:t>33</a:t>
            </a:fld>
            <a:endParaRPr lang="de-DE" altLang="de-DE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sz="3600">
                <a:latin typeface="+mn-lt"/>
                <a:ea typeface="+mn-ea"/>
                <a:cs typeface="+mn-cs"/>
              </a:rPr>
              <a:t>Какво би могло да е изобразено тук?</a:t>
            </a:r>
            <a:endParaRPr lang="en-US" sz="3600">
              <a:latin typeface="+mn-lt"/>
              <a:ea typeface="+mn-ea"/>
              <a:cs typeface="+mn-cs"/>
            </a:endParaRPr>
          </a:p>
        </p:txBody>
      </p:sp>
      <p:pic>
        <p:nvPicPr>
          <p:cNvPr id="9" name="Picture 6" descr="stuhlneu"/>
          <p:cNvPicPr preferRelativeResize="0"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3678" y="2203704"/>
            <a:ext cx="4447820" cy="3383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Caption_9"/>
          <p:cNvSpPr txBox="1">
            <a:spLocks noChangeArrowheads="1"/>
          </p:cNvSpPr>
          <p:nvPr/>
        </p:nvSpPr>
        <p:spPr bwMode="auto">
          <a:xfrm>
            <a:off x="408955" y="5589601"/>
            <a:ext cx="11376000" cy="9679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ru-RU" altLang="de-DE" sz="2000">
                <a:solidFill>
                  <a:srgbClr val="004992"/>
                </a:solidFill>
                <a:latin typeface="Calibri Light"/>
              </a:rPr>
              <a:t>До колко сте сигурни в преценката си? </a:t>
            </a:r>
          </a:p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ru-RU" altLang="de-DE" sz="2000">
                <a:solidFill>
                  <a:srgbClr val="004992"/>
                </a:solidFill>
                <a:latin typeface="Calibri Light"/>
              </a:rPr>
              <a:t>Готови ли сте още сега за окончателно решение? </a:t>
            </a:r>
            <a:endParaRPr lang="de-DE" altLang="de-DE" sz="2000" dirty="0">
              <a:solidFill>
                <a:srgbClr val="004992"/>
              </a:solidFill>
              <a:latin typeface="Calibri Light"/>
            </a:endParaRPr>
          </a:p>
        </p:txBody>
      </p:sp>
      <p:sp>
        <p:nvSpPr>
          <p:cNvPr id="11" name="Text Box 3"/>
          <p:cNvSpPr txBox="1">
            <a:spLocks noChangeArrowheads="1"/>
          </p:cNvSpPr>
          <p:nvPr/>
        </p:nvSpPr>
        <p:spPr bwMode="auto">
          <a:xfrm>
            <a:off x="411480" y="2203703"/>
            <a:ext cx="11338560" cy="4251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Смеещо се лице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Обелка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Лодка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Шейна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Люлеещ се стол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Глава на слон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2 – Прибързани заключения I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92E78E-D26D-4EEC-B12D-3D892525FC84}" type="slidenum">
              <a:rPr lang="de-DE" altLang="de-DE" smtClean="0"/>
              <a:pPr>
                <a:defRPr/>
              </a:pPr>
              <a:t>34</a:t>
            </a:fld>
            <a:endParaRPr lang="de-DE" altLang="de-DE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az-Cyrl-AZ" sz="3600">
                <a:latin typeface="+mn-lt"/>
                <a:ea typeface="+mn-ea"/>
                <a:cs typeface="+mn-cs"/>
              </a:rPr>
              <a:t>Изображение 2</a:t>
            </a:r>
            <a:endParaRPr lang="en-US" sz="3600">
              <a:latin typeface="+mn-lt"/>
              <a:ea typeface="+mn-ea"/>
              <a:cs typeface="+mn-cs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defTabSz="914400" fontAlgn="base"/>
            <a:r>
              <a:rPr lang="bg-BG" altLang="de-DE" sz="2400">
                <a:solidFill>
                  <a:srgbClr val="333333"/>
                </a:solidFill>
              </a:rPr>
              <a:t>В следващата задача няма дадени възможни отговори</a:t>
            </a:r>
            <a:r>
              <a:rPr lang="de-DE" altLang="de-DE" sz="2400" dirty="0">
                <a:solidFill>
                  <a:srgbClr val="333333"/>
                </a:solidFill>
              </a:rPr>
              <a:t>.</a:t>
            </a:r>
          </a:p>
          <a:p>
            <a:pPr lvl="0" defTabSz="914400" fontAlgn="base"/>
            <a:r>
              <a:rPr lang="bg-BG" altLang="de-DE" sz="2400" dirty="0">
                <a:solidFill>
                  <a:srgbClr val="333333"/>
                </a:solidFill>
              </a:rPr>
              <a:t>Моля, помислете самостоятелно какво би могло да е изобразено</a:t>
            </a:r>
            <a:r>
              <a:rPr lang="de-DE" altLang="de-DE" sz="2400" dirty="0">
                <a:solidFill>
                  <a:srgbClr val="333333"/>
                </a:solidFill>
              </a:rPr>
              <a:t>. </a:t>
            </a:r>
            <a:r>
              <a:rPr lang="bg-BG" altLang="de-DE" sz="2400" dirty="0">
                <a:solidFill>
                  <a:srgbClr val="333333"/>
                </a:solidFill>
              </a:rPr>
              <a:t>Може да имате повече от един отговор</a:t>
            </a:r>
            <a:r>
              <a:rPr lang="de-DE" altLang="de-DE" sz="2400" dirty="0">
                <a:solidFill>
                  <a:srgbClr val="333333"/>
                </a:solidFill>
              </a:rPr>
              <a:t>. </a:t>
            </a:r>
            <a:r>
              <a:rPr lang="bg-BG" altLang="de-DE" sz="2400" dirty="0">
                <a:solidFill>
                  <a:srgbClr val="333333"/>
                </a:solidFill>
              </a:rPr>
              <a:t>Обсъдете Вашите предположения в групата</a:t>
            </a:r>
            <a:r>
              <a:rPr lang="de-DE" altLang="de-DE" sz="2400" dirty="0">
                <a:solidFill>
                  <a:srgbClr val="333333"/>
                </a:solidFill>
              </a:rPr>
              <a:t>.</a:t>
            </a:r>
            <a:endParaRPr lang="en-US" sz="240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2 – Прибързани заключения I</a:t>
            </a:r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5C08A00-9270-4C08-BEE4-EE04A8595667}" type="slidenum">
              <a:rPr lang="de-DE" altLang="de-DE" smtClean="0"/>
              <a:pPr>
                <a:defRPr/>
              </a:pPr>
              <a:t>35</a:t>
            </a:fld>
            <a:endParaRPr lang="de-DE" altLang="de-DE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sz="3600">
                <a:latin typeface="+mn-lt"/>
                <a:ea typeface="+mn-ea"/>
                <a:cs typeface="+mn-cs"/>
              </a:rPr>
              <a:t>Какво би могло да е изобразено тук?</a:t>
            </a:r>
            <a:endParaRPr lang="en-US" sz="3600">
              <a:latin typeface="+mn-lt"/>
              <a:ea typeface="+mn-ea"/>
              <a:cs typeface="+mn-cs"/>
            </a:endParaRPr>
          </a:p>
        </p:txBody>
      </p:sp>
      <p:pic>
        <p:nvPicPr>
          <p:cNvPr id="8" name="Inhaltsplatzhalter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4735" y="2203704"/>
            <a:ext cx="4785704" cy="3383280"/>
          </a:xfrm>
          <a:prstGeom prst="rect">
            <a:avLst/>
          </a:prstGeom>
        </p:spPr>
      </p:pic>
      <p:sp>
        <p:nvSpPr>
          <p:cNvPr id="9" name="Caption_9"/>
          <p:cNvSpPr txBox="1">
            <a:spLocks noChangeArrowheads="1"/>
          </p:cNvSpPr>
          <p:nvPr/>
        </p:nvSpPr>
        <p:spPr bwMode="auto">
          <a:xfrm>
            <a:off x="408955" y="5589601"/>
            <a:ext cx="11376000" cy="9679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ru-RU" altLang="de-DE" sz="2000">
                <a:solidFill>
                  <a:srgbClr val="004992"/>
                </a:solidFill>
                <a:latin typeface="Calibri Light"/>
              </a:rPr>
              <a:t>До колко сте сигурни в преценката си? </a:t>
            </a:r>
          </a:p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ru-RU" altLang="de-DE" sz="2000">
                <a:solidFill>
                  <a:srgbClr val="004992"/>
                </a:solidFill>
                <a:latin typeface="Calibri Light"/>
              </a:rPr>
              <a:t>Готови ли сте още сега за окончателно решение? </a:t>
            </a:r>
            <a:endParaRPr lang="de-DE" altLang="de-DE" sz="2000" dirty="0">
              <a:solidFill>
                <a:srgbClr val="004992"/>
              </a:solidFill>
              <a:latin typeface="Calibri Light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2 – Прибързани заключения I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92E78E-D26D-4EEC-B12D-3D892525FC84}" type="slidenum">
              <a:rPr lang="de-DE" altLang="de-DE" smtClean="0"/>
              <a:pPr>
                <a:defRPr/>
              </a:pPr>
              <a:t>36</a:t>
            </a:fld>
            <a:endParaRPr lang="de-DE" altLang="de-DE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sz="3600">
                <a:latin typeface="+mn-lt"/>
                <a:ea typeface="+mn-ea"/>
                <a:cs typeface="+mn-cs"/>
              </a:rPr>
              <a:t>Какво би могло да е изобразено тук?</a:t>
            </a:r>
            <a:endParaRPr lang="en-US" sz="3600">
              <a:latin typeface="+mn-lt"/>
              <a:ea typeface="+mn-ea"/>
              <a:cs typeface="+mn-cs"/>
            </a:endParaRPr>
          </a:p>
        </p:txBody>
      </p:sp>
      <p:pic>
        <p:nvPicPr>
          <p:cNvPr id="8" name="Inhaltsplatzhalter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4735" y="2203704"/>
            <a:ext cx="4785704" cy="3383280"/>
          </a:xfrm>
          <a:prstGeom prst="rect">
            <a:avLst/>
          </a:prstGeom>
        </p:spPr>
      </p:pic>
      <p:sp>
        <p:nvSpPr>
          <p:cNvPr id="9" name="Caption_9"/>
          <p:cNvSpPr txBox="1">
            <a:spLocks noChangeArrowheads="1"/>
          </p:cNvSpPr>
          <p:nvPr/>
        </p:nvSpPr>
        <p:spPr bwMode="auto">
          <a:xfrm>
            <a:off x="408955" y="5589601"/>
            <a:ext cx="11376000" cy="9679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ru-RU" altLang="de-DE" sz="2000">
                <a:solidFill>
                  <a:srgbClr val="004992"/>
                </a:solidFill>
                <a:latin typeface="Calibri Light"/>
              </a:rPr>
              <a:t>До колко сте сигурни в преценката си? </a:t>
            </a:r>
          </a:p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ru-RU" altLang="de-DE" sz="2000">
                <a:solidFill>
                  <a:srgbClr val="004992"/>
                </a:solidFill>
                <a:latin typeface="Calibri Light"/>
              </a:rPr>
              <a:t>Готови ли сте още сега за окончателно решение? </a:t>
            </a:r>
            <a:endParaRPr lang="de-DE" altLang="de-DE" sz="2000" dirty="0">
              <a:solidFill>
                <a:srgbClr val="004992"/>
              </a:solidFill>
              <a:latin typeface="Calibri Light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2 – Прибързани заключения I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92E78E-D26D-4EEC-B12D-3D892525FC84}" type="slidenum">
              <a:rPr lang="de-DE" altLang="de-DE" smtClean="0"/>
              <a:pPr>
                <a:defRPr/>
              </a:pPr>
              <a:t>37</a:t>
            </a:fld>
            <a:endParaRPr lang="de-DE" altLang="de-DE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sz="3600">
                <a:latin typeface="+mn-lt"/>
                <a:ea typeface="+mn-ea"/>
                <a:cs typeface="+mn-cs"/>
              </a:rPr>
              <a:t>Какво би могло да е изобразено тук?</a:t>
            </a:r>
            <a:endParaRPr lang="en-US" sz="3600">
              <a:latin typeface="+mn-lt"/>
              <a:ea typeface="+mn-ea"/>
              <a:cs typeface="+mn-cs"/>
            </a:endParaRPr>
          </a:p>
        </p:txBody>
      </p:sp>
      <p:pic>
        <p:nvPicPr>
          <p:cNvPr id="8" name="Inhaltsplatzhalter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4735" y="2203704"/>
            <a:ext cx="4785704" cy="3383280"/>
          </a:xfrm>
          <a:prstGeom prst="rect">
            <a:avLst/>
          </a:prstGeom>
        </p:spPr>
      </p:pic>
      <p:sp>
        <p:nvSpPr>
          <p:cNvPr id="9" name="Caption_9"/>
          <p:cNvSpPr txBox="1">
            <a:spLocks noChangeArrowheads="1"/>
          </p:cNvSpPr>
          <p:nvPr/>
        </p:nvSpPr>
        <p:spPr bwMode="auto">
          <a:xfrm>
            <a:off x="408955" y="5589601"/>
            <a:ext cx="11376000" cy="9679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ru-RU" altLang="de-DE" sz="2000">
                <a:solidFill>
                  <a:srgbClr val="004992"/>
                </a:solidFill>
                <a:latin typeface="Calibri Light"/>
              </a:rPr>
              <a:t>До колко сте сигурни в преценката си? </a:t>
            </a:r>
          </a:p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ru-RU" altLang="de-DE" sz="2000">
                <a:solidFill>
                  <a:srgbClr val="004992"/>
                </a:solidFill>
                <a:latin typeface="Calibri Light"/>
              </a:rPr>
              <a:t>Готови ли сте още сега за окончателно решение? </a:t>
            </a:r>
            <a:endParaRPr lang="de-DE" altLang="de-DE" sz="2000" dirty="0">
              <a:solidFill>
                <a:srgbClr val="004992"/>
              </a:solidFill>
              <a:latin typeface="Calibri Light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2 – Прибързани заключения I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92E78E-D26D-4EEC-B12D-3D892525FC84}" type="slidenum">
              <a:rPr lang="de-DE" altLang="de-DE" smtClean="0"/>
              <a:pPr>
                <a:defRPr/>
              </a:pPr>
              <a:t>38</a:t>
            </a:fld>
            <a:endParaRPr lang="de-DE" altLang="de-DE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sz="3600">
                <a:latin typeface="+mn-lt"/>
                <a:ea typeface="+mn-ea"/>
                <a:cs typeface="+mn-cs"/>
              </a:rPr>
              <a:t>Какво би могло да е изобразено тук?</a:t>
            </a:r>
            <a:endParaRPr lang="en-US" sz="3600">
              <a:latin typeface="+mn-lt"/>
              <a:ea typeface="+mn-ea"/>
              <a:cs typeface="+mn-cs"/>
            </a:endParaRPr>
          </a:p>
        </p:txBody>
      </p:sp>
      <p:pic>
        <p:nvPicPr>
          <p:cNvPr id="8" name="Inhaltsplatzhalter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4735" y="2203704"/>
            <a:ext cx="4785704" cy="3383280"/>
          </a:xfrm>
          <a:prstGeom prst="rect">
            <a:avLst/>
          </a:prstGeom>
        </p:spPr>
      </p:pic>
      <p:sp>
        <p:nvSpPr>
          <p:cNvPr id="9" name="Caption_9"/>
          <p:cNvSpPr txBox="1">
            <a:spLocks noChangeArrowheads="1"/>
          </p:cNvSpPr>
          <p:nvPr/>
        </p:nvSpPr>
        <p:spPr bwMode="auto">
          <a:xfrm>
            <a:off x="408955" y="5589601"/>
            <a:ext cx="11376000" cy="9679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ru-RU" altLang="de-DE" sz="2000">
                <a:solidFill>
                  <a:srgbClr val="004992"/>
                </a:solidFill>
                <a:latin typeface="Calibri Light"/>
              </a:rPr>
              <a:t>До колко сте сигурни в преценката си? </a:t>
            </a:r>
          </a:p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ru-RU" altLang="de-DE" sz="2000">
                <a:solidFill>
                  <a:srgbClr val="004992"/>
                </a:solidFill>
                <a:latin typeface="Calibri Light"/>
              </a:rPr>
              <a:t>Готови ли сте още сега за окончателно решение? </a:t>
            </a:r>
            <a:endParaRPr lang="de-DE" altLang="de-DE" sz="2000" dirty="0">
              <a:solidFill>
                <a:srgbClr val="004992"/>
              </a:solidFill>
              <a:latin typeface="Calibri Light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2 – Прибързани заключения I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92E78E-D26D-4EEC-B12D-3D892525FC84}" type="slidenum">
              <a:rPr lang="de-DE" altLang="de-DE" smtClean="0"/>
              <a:pPr>
                <a:defRPr/>
              </a:pPr>
              <a:t>39</a:t>
            </a:fld>
            <a:endParaRPr lang="de-DE" altLang="de-DE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sz="3600">
                <a:latin typeface="+mn-lt"/>
                <a:ea typeface="+mn-ea"/>
                <a:cs typeface="+mn-cs"/>
              </a:rPr>
              <a:t>Какво би могло да е изобразено тук?</a:t>
            </a:r>
            <a:endParaRPr lang="en-US" sz="3600">
              <a:latin typeface="+mn-lt"/>
              <a:ea typeface="+mn-ea"/>
              <a:cs typeface="+mn-cs"/>
            </a:endParaRPr>
          </a:p>
        </p:txBody>
      </p:sp>
      <p:pic>
        <p:nvPicPr>
          <p:cNvPr id="8" name="Inhaltsplatzhalter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4735" y="2203704"/>
            <a:ext cx="4785704" cy="3383280"/>
          </a:xfrm>
          <a:prstGeom prst="rect">
            <a:avLst/>
          </a:prstGeom>
        </p:spPr>
      </p:pic>
      <p:sp>
        <p:nvSpPr>
          <p:cNvPr id="9" name="Caption_9"/>
          <p:cNvSpPr txBox="1">
            <a:spLocks noChangeArrowheads="1"/>
          </p:cNvSpPr>
          <p:nvPr/>
        </p:nvSpPr>
        <p:spPr bwMode="auto">
          <a:xfrm>
            <a:off x="408955" y="5589601"/>
            <a:ext cx="11376000" cy="9679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ru-RU" altLang="de-DE" sz="2000">
                <a:solidFill>
                  <a:srgbClr val="004992"/>
                </a:solidFill>
                <a:latin typeface="Calibri Light"/>
              </a:rPr>
              <a:t>До колко сте сигурни в преценката си? </a:t>
            </a:r>
          </a:p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ru-RU" altLang="de-DE" sz="2000">
                <a:solidFill>
                  <a:srgbClr val="004992"/>
                </a:solidFill>
                <a:latin typeface="Calibri Light"/>
              </a:rPr>
              <a:t>Готови ли сте още сега за окончателно решение? </a:t>
            </a:r>
            <a:endParaRPr lang="de-DE" altLang="de-DE" sz="2000" dirty="0">
              <a:solidFill>
                <a:srgbClr val="004992"/>
              </a:solidFill>
              <a:latin typeface="Calibri Light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2 – Прибързани заключения I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92E78E-D26D-4EEC-B12D-3D892525FC84}" type="slidenum">
              <a:rPr lang="de-DE" altLang="de-DE" smtClean="0"/>
              <a:pPr>
                <a:defRPr/>
              </a:pPr>
              <a:t>40</a:t>
            </a:fld>
            <a:endParaRPr lang="de-DE" altLang="de-DE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sz="3600">
                <a:latin typeface="+mn-lt"/>
                <a:ea typeface="+mn-ea"/>
                <a:cs typeface="+mn-cs"/>
              </a:rPr>
              <a:t>Какво би могло да е изобразено тук?</a:t>
            </a:r>
            <a:endParaRPr lang="en-US" sz="3600">
              <a:latin typeface="+mn-lt"/>
              <a:ea typeface="+mn-ea"/>
              <a:cs typeface="+mn-cs"/>
            </a:endParaRPr>
          </a:p>
        </p:txBody>
      </p:sp>
      <p:pic>
        <p:nvPicPr>
          <p:cNvPr id="8" name="Inhaltsplatzhalter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4735" y="2203704"/>
            <a:ext cx="4785704" cy="3383280"/>
          </a:xfrm>
          <a:prstGeom prst="rect">
            <a:avLst/>
          </a:prstGeom>
        </p:spPr>
      </p:pic>
      <p:sp>
        <p:nvSpPr>
          <p:cNvPr id="9" name="Caption_9"/>
          <p:cNvSpPr txBox="1">
            <a:spLocks noChangeArrowheads="1"/>
          </p:cNvSpPr>
          <p:nvPr/>
        </p:nvSpPr>
        <p:spPr bwMode="auto">
          <a:xfrm>
            <a:off x="408955" y="5589601"/>
            <a:ext cx="11376000" cy="9679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ru-RU" altLang="de-DE" sz="2000">
                <a:solidFill>
                  <a:srgbClr val="004992"/>
                </a:solidFill>
                <a:latin typeface="Calibri Light"/>
              </a:rPr>
              <a:t>До колко сте сигурни в преценката си? </a:t>
            </a:r>
          </a:p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ru-RU" altLang="de-DE" sz="2000">
                <a:solidFill>
                  <a:srgbClr val="004992"/>
                </a:solidFill>
                <a:latin typeface="Calibri Light"/>
              </a:rPr>
              <a:t>Готови ли сте още сега за окончателно решение? </a:t>
            </a:r>
            <a:endParaRPr lang="de-DE" altLang="de-DE" sz="2000" dirty="0">
              <a:solidFill>
                <a:srgbClr val="004992"/>
              </a:solidFill>
              <a:latin typeface="Calibri Light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2 – Прибързани заключения I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92E78E-D26D-4EEC-B12D-3D892525FC84}" type="slidenum">
              <a:rPr lang="de-DE" altLang="de-DE" smtClean="0"/>
              <a:pPr>
                <a:defRPr/>
              </a:pPr>
              <a:t>41</a:t>
            </a:fld>
            <a:endParaRPr lang="de-DE" altLang="de-DE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sz="3600">
                <a:latin typeface="+mn-lt"/>
                <a:ea typeface="+mn-ea"/>
                <a:cs typeface="+mn-cs"/>
              </a:rPr>
              <a:t>Какво би могло да е изобразено тук?</a:t>
            </a:r>
            <a:endParaRPr lang="en-US" sz="3600">
              <a:latin typeface="+mn-lt"/>
              <a:ea typeface="+mn-ea"/>
              <a:cs typeface="+mn-cs"/>
            </a:endParaRPr>
          </a:p>
        </p:txBody>
      </p:sp>
      <p:pic>
        <p:nvPicPr>
          <p:cNvPr id="8" name="Inhaltsplatzhalter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4735" y="2203704"/>
            <a:ext cx="4785704" cy="3383280"/>
          </a:xfrm>
          <a:prstGeom prst="rect">
            <a:avLst/>
          </a:prstGeom>
        </p:spPr>
      </p:pic>
      <p:sp>
        <p:nvSpPr>
          <p:cNvPr id="9" name="Caption_9"/>
          <p:cNvSpPr txBox="1">
            <a:spLocks noChangeArrowheads="1"/>
          </p:cNvSpPr>
          <p:nvPr/>
        </p:nvSpPr>
        <p:spPr bwMode="auto">
          <a:xfrm>
            <a:off x="408955" y="5589601"/>
            <a:ext cx="11376000" cy="9679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ru-RU" altLang="de-DE" sz="2000">
                <a:solidFill>
                  <a:srgbClr val="004992"/>
                </a:solidFill>
                <a:latin typeface="Calibri Light"/>
              </a:rPr>
              <a:t>До колко сте сигурни в преценката си? </a:t>
            </a:r>
          </a:p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ru-RU" altLang="de-DE" sz="2000">
                <a:solidFill>
                  <a:srgbClr val="004992"/>
                </a:solidFill>
                <a:latin typeface="Calibri Light"/>
              </a:rPr>
              <a:t>Готови ли сте още сега за окончателно решение? </a:t>
            </a:r>
            <a:endParaRPr lang="de-DE" altLang="de-DE" sz="2000" dirty="0">
              <a:solidFill>
                <a:srgbClr val="004992"/>
              </a:solidFill>
              <a:latin typeface="Calibri Light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2 – Прибързани заключения I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92E78E-D26D-4EEC-B12D-3D892525FC84}" type="slidenum">
              <a:rPr lang="de-DE" altLang="de-DE" smtClean="0"/>
              <a:pPr>
                <a:defRPr/>
              </a:pPr>
              <a:t>42</a:t>
            </a:fld>
            <a:endParaRPr lang="de-DE" altLang="de-DE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sz="3600">
                <a:latin typeface="+mn-lt"/>
                <a:ea typeface="+mn-ea"/>
                <a:cs typeface="+mn-cs"/>
              </a:rPr>
              <a:t>Какво би могло да е изобразено тук?</a:t>
            </a:r>
            <a:endParaRPr lang="en-US" sz="3600">
              <a:latin typeface="+mn-lt"/>
              <a:ea typeface="+mn-ea"/>
              <a:cs typeface="+mn-cs"/>
            </a:endParaRPr>
          </a:p>
        </p:txBody>
      </p:sp>
      <p:pic>
        <p:nvPicPr>
          <p:cNvPr id="8" name="Inhaltsplatzhalter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4735" y="2203704"/>
            <a:ext cx="4785704" cy="3383280"/>
          </a:xfrm>
          <a:prstGeom prst="rect">
            <a:avLst/>
          </a:prstGeom>
        </p:spPr>
      </p:pic>
      <p:sp>
        <p:nvSpPr>
          <p:cNvPr id="9" name="Caption_9"/>
          <p:cNvSpPr txBox="1">
            <a:spLocks noChangeArrowheads="1"/>
          </p:cNvSpPr>
          <p:nvPr/>
        </p:nvSpPr>
        <p:spPr bwMode="auto">
          <a:xfrm>
            <a:off x="408955" y="5589601"/>
            <a:ext cx="11376000" cy="9679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ru-RU" altLang="de-DE" sz="2000">
                <a:solidFill>
                  <a:srgbClr val="004992"/>
                </a:solidFill>
                <a:latin typeface="Calibri Light"/>
              </a:rPr>
              <a:t>До колко сте сигурни в преценката си? </a:t>
            </a:r>
          </a:p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ru-RU" altLang="de-DE" sz="2000">
                <a:solidFill>
                  <a:srgbClr val="004992"/>
                </a:solidFill>
                <a:latin typeface="Calibri Light"/>
              </a:rPr>
              <a:t>Готови ли сте още сега за окончателно решение? </a:t>
            </a:r>
            <a:endParaRPr lang="de-DE" altLang="de-DE" sz="2000" dirty="0">
              <a:solidFill>
                <a:srgbClr val="004992"/>
              </a:solidFill>
              <a:latin typeface="Calibri Light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2 – Прибързани заключения I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92E78E-D26D-4EEC-B12D-3D892525FC84}" type="slidenum">
              <a:rPr lang="de-DE" altLang="de-DE" smtClean="0"/>
              <a:pPr>
                <a:defRPr/>
              </a:pPr>
              <a:t>43</a:t>
            </a:fld>
            <a:endParaRPr lang="de-DE" altLang="de-DE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az-Cyrl-AZ" sz="3600">
                <a:latin typeface="+mn-lt"/>
                <a:ea typeface="+mn-ea"/>
                <a:cs typeface="+mn-cs"/>
              </a:rPr>
              <a:t>Изображение 3</a:t>
            </a:r>
            <a:endParaRPr lang="en-US" sz="3600">
              <a:latin typeface="+mn-lt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2 – Прибързани заключения I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92E78E-D26D-4EEC-B12D-3D892525FC84}" type="slidenum">
              <a:rPr lang="de-DE" altLang="de-DE" smtClean="0"/>
              <a:pPr>
                <a:defRPr/>
              </a:pPr>
              <a:t>44</a:t>
            </a:fld>
            <a:endParaRPr lang="de-DE" altLang="de-DE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sz="3600">
                <a:latin typeface="+mn-lt"/>
                <a:ea typeface="+mn-ea"/>
                <a:cs typeface="+mn-cs"/>
              </a:rPr>
              <a:t>Какво би могло да е изобразено тук?</a:t>
            </a:r>
            <a:endParaRPr lang="en-US" sz="3600">
              <a:latin typeface="+mn-lt"/>
              <a:ea typeface="+mn-ea"/>
              <a:cs typeface="+mn-cs"/>
            </a:endParaRPr>
          </a:p>
        </p:txBody>
      </p:sp>
      <p:pic>
        <p:nvPicPr>
          <p:cNvPr id="8" name="Picture 4" descr="elefant paint 8"/>
          <p:cNvPicPr preferRelativeResize="0"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8963" y="2203704"/>
            <a:ext cx="2257250" cy="3383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Caption_9"/>
          <p:cNvSpPr txBox="1">
            <a:spLocks noChangeArrowheads="1"/>
          </p:cNvSpPr>
          <p:nvPr/>
        </p:nvSpPr>
        <p:spPr bwMode="auto">
          <a:xfrm>
            <a:off x="408955" y="5589601"/>
            <a:ext cx="11376000" cy="9679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ru-RU" altLang="de-DE" sz="2000">
                <a:solidFill>
                  <a:srgbClr val="004992"/>
                </a:solidFill>
                <a:latin typeface="Calibri Light"/>
              </a:rPr>
              <a:t>До колко сте сигурни в преценката си? </a:t>
            </a:r>
          </a:p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ru-RU" altLang="de-DE" sz="2000">
                <a:solidFill>
                  <a:srgbClr val="004992"/>
                </a:solidFill>
                <a:latin typeface="Calibri Light"/>
              </a:rPr>
              <a:t>Готови ли сте още сега за окончателно решение? </a:t>
            </a:r>
            <a:endParaRPr lang="de-DE" altLang="de-DE" sz="2000" dirty="0">
              <a:solidFill>
                <a:srgbClr val="004992"/>
              </a:solidFill>
              <a:latin typeface="Calibri Light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2 – Прибързани заключения I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92E78E-D26D-4EEC-B12D-3D892525FC84}" type="slidenum">
              <a:rPr lang="de-DE" altLang="de-DE" smtClean="0"/>
              <a:pPr>
                <a:defRPr/>
              </a:pPr>
              <a:t>45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65723150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sz="3600">
                <a:latin typeface="+mn-lt"/>
                <a:ea typeface="+mn-ea"/>
                <a:cs typeface="+mn-cs"/>
              </a:rPr>
              <a:t>Какво би могло да е изобразено тук?</a:t>
            </a:r>
            <a:endParaRPr lang="en-US" sz="3600">
              <a:latin typeface="+mn-lt"/>
              <a:ea typeface="+mn-ea"/>
              <a:cs typeface="+mn-cs"/>
            </a:endParaRPr>
          </a:p>
        </p:txBody>
      </p:sp>
      <p:pic>
        <p:nvPicPr>
          <p:cNvPr id="8" name="Picture 4" descr="elefant paint 7"/>
          <p:cNvPicPr preferRelativeResize="0"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8963" y="2203704"/>
            <a:ext cx="2257250" cy="3383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Caption_9"/>
          <p:cNvSpPr txBox="1">
            <a:spLocks noChangeArrowheads="1"/>
          </p:cNvSpPr>
          <p:nvPr/>
        </p:nvSpPr>
        <p:spPr bwMode="auto">
          <a:xfrm>
            <a:off x="408955" y="5589601"/>
            <a:ext cx="11376000" cy="9679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ru-RU" altLang="de-DE" sz="2000">
                <a:solidFill>
                  <a:srgbClr val="004992"/>
                </a:solidFill>
                <a:latin typeface="Calibri Light"/>
              </a:rPr>
              <a:t>До колко сте сигурни в преценката си? </a:t>
            </a:r>
          </a:p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ru-RU" altLang="de-DE" sz="2000">
                <a:solidFill>
                  <a:srgbClr val="004992"/>
                </a:solidFill>
                <a:latin typeface="Calibri Light"/>
              </a:rPr>
              <a:t>Готови ли сте още сега за окончателно решение? </a:t>
            </a:r>
            <a:endParaRPr lang="de-DE" altLang="de-DE" sz="2000" dirty="0">
              <a:solidFill>
                <a:srgbClr val="004992"/>
              </a:solidFill>
              <a:latin typeface="Calibri Light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2 – Прибързани заключения I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92E78E-D26D-4EEC-B12D-3D892525FC84}" type="slidenum">
              <a:rPr lang="de-DE" altLang="de-DE" smtClean="0"/>
              <a:pPr>
                <a:defRPr/>
              </a:pPr>
              <a:t>46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98951990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sz="3600">
                <a:latin typeface="+mn-lt"/>
                <a:ea typeface="+mn-ea"/>
                <a:cs typeface="+mn-cs"/>
              </a:rPr>
              <a:t>Какво би могло да е изобразено тук?</a:t>
            </a:r>
            <a:endParaRPr lang="en-US" sz="3600">
              <a:latin typeface="+mn-lt"/>
              <a:ea typeface="+mn-ea"/>
              <a:cs typeface="+mn-cs"/>
            </a:endParaRPr>
          </a:p>
        </p:txBody>
      </p:sp>
      <p:pic>
        <p:nvPicPr>
          <p:cNvPr id="8" name="Picture 4" descr="elefant paint 6"/>
          <p:cNvPicPr preferRelativeResize="0"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8963" y="2203704"/>
            <a:ext cx="2257250" cy="3383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Caption_9"/>
          <p:cNvSpPr txBox="1">
            <a:spLocks noChangeArrowheads="1"/>
          </p:cNvSpPr>
          <p:nvPr/>
        </p:nvSpPr>
        <p:spPr bwMode="auto">
          <a:xfrm>
            <a:off x="408955" y="5589601"/>
            <a:ext cx="11376000" cy="9679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ru-RU" altLang="de-DE" sz="2000">
                <a:solidFill>
                  <a:srgbClr val="004992"/>
                </a:solidFill>
                <a:latin typeface="Calibri Light"/>
              </a:rPr>
              <a:t>До колко сте сигурни в преценката си? </a:t>
            </a:r>
          </a:p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ru-RU" altLang="de-DE" sz="2000">
                <a:solidFill>
                  <a:srgbClr val="004992"/>
                </a:solidFill>
                <a:latin typeface="Calibri Light"/>
              </a:rPr>
              <a:t>Готови ли сте още сега за окончателно решение? </a:t>
            </a:r>
            <a:endParaRPr lang="de-DE" altLang="de-DE" sz="2000" dirty="0">
              <a:solidFill>
                <a:srgbClr val="004992"/>
              </a:solidFill>
              <a:latin typeface="Calibri Light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2 – Прибързани заключения I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92E78E-D26D-4EEC-B12D-3D892525FC84}" type="slidenum">
              <a:rPr lang="de-DE" altLang="de-DE" smtClean="0"/>
              <a:pPr>
                <a:defRPr/>
              </a:pPr>
              <a:t>47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90740287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sz="3600">
                <a:latin typeface="+mn-lt"/>
                <a:ea typeface="+mn-ea"/>
                <a:cs typeface="+mn-cs"/>
              </a:rPr>
              <a:t>Какво би могло да е изобразено тук?</a:t>
            </a:r>
            <a:endParaRPr lang="en-US" sz="3600">
              <a:latin typeface="+mn-lt"/>
              <a:ea typeface="+mn-ea"/>
              <a:cs typeface="+mn-cs"/>
            </a:endParaRPr>
          </a:p>
        </p:txBody>
      </p:sp>
      <p:pic>
        <p:nvPicPr>
          <p:cNvPr id="8" name="Picture 4" descr="elefant paint 5"/>
          <p:cNvPicPr preferRelativeResize="0"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8963" y="2203704"/>
            <a:ext cx="2257250" cy="3383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Caption_9"/>
          <p:cNvSpPr txBox="1">
            <a:spLocks noChangeArrowheads="1"/>
          </p:cNvSpPr>
          <p:nvPr/>
        </p:nvSpPr>
        <p:spPr bwMode="auto">
          <a:xfrm>
            <a:off x="408955" y="5589601"/>
            <a:ext cx="11376000" cy="9679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ru-RU" altLang="de-DE" sz="2000">
                <a:solidFill>
                  <a:srgbClr val="004992"/>
                </a:solidFill>
                <a:latin typeface="Calibri Light"/>
              </a:rPr>
              <a:t>До колко сте сигурни в преценката си? </a:t>
            </a:r>
          </a:p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ru-RU" altLang="de-DE" sz="2000">
                <a:solidFill>
                  <a:srgbClr val="004992"/>
                </a:solidFill>
                <a:latin typeface="Calibri Light"/>
              </a:rPr>
              <a:t>Готови ли сте още сега за окончателно решение? </a:t>
            </a:r>
            <a:endParaRPr lang="de-DE" altLang="de-DE" sz="2000" dirty="0">
              <a:solidFill>
                <a:srgbClr val="004992"/>
              </a:solidFill>
              <a:latin typeface="Calibri Light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2 – Прибързани заключения I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92E78E-D26D-4EEC-B12D-3D892525FC84}" type="slidenum">
              <a:rPr lang="de-DE" altLang="de-DE" smtClean="0"/>
              <a:pPr>
                <a:defRPr/>
              </a:pPr>
              <a:t>48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420692494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sz="3600">
                <a:latin typeface="+mn-lt"/>
                <a:ea typeface="+mn-ea"/>
                <a:cs typeface="+mn-cs"/>
              </a:rPr>
              <a:t>Какво би могло да е изобразено тук?</a:t>
            </a:r>
            <a:endParaRPr lang="en-US" sz="3600">
              <a:latin typeface="+mn-lt"/>
              <a:ea typeface="+mn-ea"/>
              <a:cs typeface="+mn-cs"/>
            </a:endParaRPr>
          </a:p>
        </p:txBody>
      </p:sp>
      <p:pic>
        <p:nvPicPr>
          <p:cNvPr id="8" name="Picture 4" descr="elefant paint 4"/>
          <p:cNvPicPr preferRelativeResize="0"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8963" y="2203704"/>
            <a:ext cx="2257250" cy="3383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Caption_9"/>
          <p:cNvSpPr txBox="1">
            <a:spLocks noChangeArrowheads="1"/>
          </p:cNvSpPr>
          <p:nvPr/>
        </p:nvSpPr>
        <p:spPr bwMode="auto">
          <a:xfrm>
            <a:off x="408955" y="5589601"/>
            <a:ext cx="11376000" cy="9679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ru-RU" altLang="de-DE" sz="2000">
                <a:solidFill>
                  <a:srgbClr val="004992"/>
                </a:solidFill>
                <a:latin typeface="Calibri Light"/>
              </a:rPr>
              <a:t>До колко сте сигурни в преценката си? </a:t>
            </a:r>
          </a:p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ru-RU" altLang="de-DE" sz="2000">
                <a:solidFill>
                  <a:srgbClr val="004992"/>
                </a:solidFill>
                <a:latin typeface="Calibri Light"/>
              </a:rPr>
              <a:t>Готови ли сте още сега за окончателно решение? </a:t>
            </a:r>
            <a:endParaRPr lang="de-DE" altLang="de-DE" sz="2000" dirty="0">
              <a:solidFill>
                <a:srgbClr val="004992"/>
              </a:solidFill>
              <a:latin typeface="Calibri Light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2 – Прибързани заключения I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92E78E-D26D-4EEC-B12D-3D892525FC84}" type="slidenum">
              <a:rPr lang="de-DE" altLang="de-DE" smtClean="0"/>
              <a:pPr>
                <a:defRPr/>
              </a:pPr>
              <a:t>49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32824951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sz="3600">
                <a:latin typeface="+mn-lt"/>
                <a:ea typeface="+mn-ea"/>
                <a:cs typeface="+mn-cs"/>
              </a:rPr>
              <a:t>Какво би могло да е изобразено тук?</a:t>
            </a:r>
            <a:endParaRPr lang="en-US" sz="3600">
              <a:latin typeface="+mn-lt"/>
              <a:ea typeface="+mn-ea"/>
              <a:cs typeface="+mn-cs"/>
            </a:endParaRPr>
          </a:p>
        </p:txBody>
      </p:sp>
      <p:pic>
        <p:nvPicPr>
          <p:cNvPr id="8" name="Picture 4" descr="elefant paint 3"/>
          <p:cNvPicPr preferRelativeResize="0"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8963" y="2203704"/>
            <a:ext cx="2257250" cy="3383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Caption_9"/>
          <p:cNvSpPr txBox="1">
            <a:spLocks noChangeArrowheads="1"/>
          </p:cNvSpPr>
          <p:nvPr/>
        </p:nvSpPr>
        <p:spPr bwMode="auto">
          <a:xfrm>
            <a:off x="408955" y="5589601"/>
            <a:ext cx="11376000" cy="9679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ru-RU" altLang="de-DE" sz="2000">
                <a:solidFill>
                  <a:srgbClr val="004992"/>
                </a:solidFill>
                <a:latin typeface="Calibri Light"/>
              </a:rPr>
              <a:t>До колко сте сигурни в преценката си? </a:t>
            </a:r>
          </a:p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ru-RU" altLang="de-DE" sz="2000">
                <a:solidFill>
                  <a:srgbClr val="004992"/>
                </a:solidFill>
                <a:latin typeface="Calibri Light"/>
              </a:rPr>
              <a:t>Готови ли сте още сега за окончателно решение? </a:t>
            </a:r>
            <a:endParaRPr lang="de-DE" altLang="de-DE" sz="2000" dirty="0">
              <a:solidFill>
                <a:srgbClr val="004992"/>
              </a:solidFill>
              <a:latin typeface="Calibri Light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2 – Прибързани заключения I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92E78E-D26D-4EEC-B12D-3D892525FC84}" type="slidenum">
              <a:rPr lang="de-DE" altLang="de-DE" smtClean="0"/>
              <a:pPr>
                <a:defRPr/>
              </a:pPr>
              <a:t>50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89040576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sz="3600">
                <a:latin typeface="+mn-lt"/>
                <a:ea typeface="+mn-ea"/>
                <a:cs typeface="+mn-cs"/>
              </a:rPr>
              <a:t>Какво би могло да е изобразено тук?</a:t>
            </a:r>
            <a:endParaRPr lang="en-US" sz="3600">
              <a:latin typeface="+mn-lt"/>
              <a:ea typeface="+mn-ea"/>
              <a:cs typeface="+mn-cs"/>
            </a:endParaRPr>
          </a:p>
        </p:txBody>
      </p:sp>
      <p:pic>
        <p:nvPicPr>
          <p:cNvPr id="8" name="Picture 4" descr="elefant paint neu"/>
          <p:cNvPicPr preferRelativeResize="0"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8963" y="2203704"/>
            <a:ext cx="2257250" cy="3383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Caption_9"/>
          <p:cNvSpPr txBox="1">
            <a:spLocks noChangeArrowheads="1"/>
          </p:cNvSpPr>
          <p:nvPr/>
        </p:nvSpPr>
        <p:spPr bwMode="auto">
          <a:xfrm>
            <a:off x="408955" y="5589601"/>
            <a:ext cx="11376000" cy="9679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ru-RU" altLang="de-DE" sz="2000">
                <a:solidFill>
                  <a:srgbClr val="004992"/>
                </a:solidFill>
                <a:latin typeface="Calibri Light"/>
              </a:rPr>
              <a:t>До колко сте сигурни в преценката си? </a:t>
            </a:r>
          </a:p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ru-RU" altLang="de-DE" sz="2000">
                <a:solidFill>
                  <a:srgbClr val="004992"/>
                </a:solidFill>
                <a:latin typeface="Calibri Light"/>
              </a:rPr>
              <a:t>Готови ли сте още сега за окончателно решение? </a:t>
            </a:r>
            <a:endParaRPr lang="de-DE" altLang="de-DE" sz="2000" dirty="0">
              <a:solidFill>
                <a:srgbClr val="004992"/>
              </a:solidFill>
              <a:latin typeface="Calibri Light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2 – Прибързани заключения I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92E78E-D26D-4EEC-B12D-3D892525FC84}" type="slidenum">
              <a:rPr lang="de-DE" altLang="de-DE" smtClean="0"/>
              <a:pPr>
                <a:defRPr/>
              </a:pPr>
              <a:t>51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167122746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sz="3600">
                <a:latin typeface="+mn-lt"/>
                <a:ea typeface="+mn-ea"/>
                <a:cs typeface="+mn-cs"/>
              </a:rPr>
              <a:t>Какво би могло да е изобразено тук?</a:t>
            </a:r>
            <a:endParaRPr lang="en-US" sz="3600">
              <a:latin typeface="+mn-lt"/>
              <a:ea typeface="+mn-ea"/>
              <a:cs typeface="+mn-cs"/>
            </a:endParaRPr>
          </a:p>
        </p:txBody>
      </p:sp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9828" y="2203704"/>
            <a:ext cx="2255520" cy="3383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Caption_9"/>
          <p:cNvSpPr txBox="1">
            <a:spLocks noChangeArrowheads="1"/>
          </p:cNvSpPr>
          <p:nvPr/>
        </p:nvSpPr>
        <p:spPr bwMode="auto">
          <a:xfrm>
            <a:off x="408955" y="5589601"/>
            <a:ext cx="11376000" cy="9679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ru-RU" altLang="de-DE" sz="2000">
                <a:solidFill>
                  <a:srgbClr val="004992"/>
                </a:solidFill>
                <a:latin typeface="Calibri Light"/>
              </a:rPr>
              <a:t>До колко сте сигурни в преценката си? </a:t>
            </a:r>
          </a:p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ru-RU" altLang="de-DE" sz="2000">
                <a:solidFill>
                  <a:srgbClr val="004992"/>
                </a:solidFill>
                <a:latin typeface="Calibri Light"/>
              </a:rPr>
              <a:t>Готови ли сте още сега за окончателно решение? </a:t>
            </a:r>
            <a:endParaRPr lang="de-DE" altLang="de-DE" sz="2000" dirty="0">
              <a:solidFill>
                <a:srgbClr val="004992"/>
              </a:solidFill>
              <a:latin typeface="Calibri Light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2 – Прибързани заключения I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92E78E-D26D-4EEC-B12D-3D892525FC84}" type="slidenum">
              <a:rPr lang="de-DE" altLang="de-DE" smtClean="0"/>
              <a:pPr>
                <a:defRPr/>
              </a:pPr>
              <a:t>52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4240722016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az-Cyrl-AZ" sz="3600" dirty="0">
                <a:latin typeface="+mn-lt"/>
                <a:ea typeface="+mn-ea"/>
                <a:cs typeface="+mn-cs"/>
              </a:rPr>
              <a:t>Изображение </a:t>
            </a:r>
            <a:r>
              <a:rPr lang="en-US" sz="3600" dirty="0">
                <a:latin typeface="+mn-lt"/>
                <a:ea typeface="+mn-ea"/>
                <a:cs typeface="+mn-cs"/>
              </a:rPr>
              <a:t>4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2 – Прибързани заключения I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92E78E-D26D-4EEC-B12D-3D892525FC84}" type="slidenum">
              <a:rPr lang="de-DE" altLang="de-DE" smtClean="0"/>
              <a:pPr>
                <a:defRPr/>
              </a:pPr>
              <a:t>53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918944532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sz="3600">
                <a:latin typeface="+mn-lt"/>
                <a:ea typeface="+mn-ea"/>
                <a:cs typeface="+mn-cs"/>
              </a:rPr>
              <a:t>Какво би могло да е изобразено тук?</a:t>
            </a:r>
            <a:endParaRPr lang="en-US" sz="3600">
              <a:latin typeface="+mn-lt"/>
              <a:ea typeface="+mn-ea"/>
              <a:cs typeface="+mn-cs"/>
            </a:endParaRPr>
          </a:p>
        </p:txBody>
      </p:sp>
      <p:pic>
        <p:nvPicPr>
          <p:cNvPr id="8" name="Picture 7" descr="mühle9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9740" y="2203704"/>
            <a:ext cx="5455695" cy="3383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Caption_9"/>
          <p:cNvSpPr txBox="1">
            <a:spLocks noChangeArrowheads="1"/>
          </p:cNvSpPr>
          <p:nvPr/>
        </p:nvSpPr>
        <p:spPr bwMode="auto">
          <a:xfrm>
            <a:off x="408955" y="5589601"/>
            <a:ext cx="11376000" cy="9679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ru-RU" altLang="de-DE" sz="2000">
                <a:solidFill>
                  <a:srgbClr val="004992"/>
                </a:solidFill>
                <a:latin typeface="Calibri Light"/>
              </a:rPr>
              <a:t>До колко сте сигурни в преценката си? </a:t>
            </a:r>
          </a:p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ru-RU" altLang="de-DE" sz="2000">
                <a:solidFill>
                  <a:srgbClr val="004992"/>
                </a:solidFill>
                <a:latin typeface="Calibri Light"/>
              </a:rPr>
              <a:t>Готови ли сте още сега за окончателно решение? </a:t>
            </a:r>
            <a:endParaRPr lang="de-DE" altLang="de-DE" sz="2000" dirty="0">
              <a:solidFill>
                <a:srgbClr val="004992"/>
              </a:solidFill>
              <a:latin typeface="Calibri Light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2 – Прибързани заключения I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92E78E-D26D-4EEC-B12D-3D892525FC84}" type="slidenum">
              <a:rPr lang="de-DE" altLang="de-DE" smtClean="0"/>
              <a:pPr>
                <a:defRPr/>
              </a:pPr>
              <a:t>54</a:t>
            </a:fld>
            <a:endParaRPr lang="de-DE" altLang="de-DE"/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sz="3600">
                <a:latin typeface="+mn-lt"/>
                <a:ea typeface="+mn-ea"/>
                <a:cs typeface="+mn-cs"/>
              </a:rPr>
              <a:t>Какво би могло да е изобразено тук?</a:t>
            </a:r>
            <a:endParaRPr lang="en-US" sz="3600">
              <a:latin typeface="+mn-lt"/>
              <a:ea typeface="+mn-ea"/>
              <a:cs typeface="+mn-cs"/>
            </a:endParaRPr>
          </a:p>
        </p:txBody>
      </p:sp>
      <p:pic>
        <p:nvPicPr>
          <p:cNvPr id="8" name="Picture 6" descr="mühle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0394" y="2203704"/>
            <a:ext cx="5454386" cy="3383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Caption_9"/>
          <p:cNvSpPr txBox="1">
            <a:spLocks noChangeArrowheads="1"/>
          </p:cNvSpPr>
          <p:nvPr/>
        </p:nvSpPr>
        <p:spPr bwMode="auto">
          <a:xfrm>
            <a:off x="408955" y="5589601"/>
            <a:ext cx="11376000" cy="9679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ru-RU" altLang="de-DE" sz="2000">
                <a:solidFill>
                  <a:srgbClr val="004992"/>
                </a:solidFill>
                <a:latin typeface="Calibri Light"/>
              </a:rPr>
              <a:t>До колко сте сигурни в преценката си? </a:t>
            </a:r>
          </a:p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ru-RU" altLang="de-DE" sz="2000">
                <a:solidFill>
                  <a:srgbClr val="004992"/>
                </a:solidFill>
                <a:latin typeface="Calibri Light"/>
              </a:rPr>
              <a:t>Готови ли сте още сега за окончателно решение? </a:t>
            </a:r>
            <a:endParaRPr lang="de-DE" altLang="de-DE" sz="2000" dirty="0">
              <a:solidFill>
                <a:srgbClr val="004992"/>
              </a:solidFill>
              <a:latin typeface="Calibri Light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2 – Прибързани заключения I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92E78E-D26D-4EEC-B12D-3D892525FC84}" type="slidenum">
              <a:rPr lang="de-DE" altLang="de-DE" smtClean="0"/>
              <a:pPr>
                <a:defRPr/>
              </a:pPr>
              <a:t>55</a:t>
            </a:fld>
            <a:endParaRPr lang="de-DE" altLang="de-DE"/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sz="3600">
                <a:latin typeface="+mn-lt"/>
                <a:ea typeface="+mn-ea"/>
                <a:cs typeface="+mn-cs"/>
              </a:rPr>
              <a:t>Какво би могло да е изобразено тук?</a:t>
            </a:r>
            <a:endParaRPr lang="en-US" sz="3600">
              <a:latin typeface="+mn-lt"/>
              <a:ea typeface="+mn-ea"/>
              <a:cs typeface="+mn-cs"/>
            </a:endParaRPr>
          </a:p>
        </p:txBody>
      </p:sp>
      <p:pic>
        <p:nvPicPr>
          <p:cNvPr id="8" name="Picture 6" descr="mühle7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0394" y="2203704"/>
            <a:ext cx="5454386" cy="3383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Caption_9"/>
          <p:cNvSpPr txBox="1">
            <a:spLocks noChangeArrowheads="1"/>
          </p:cNvSpPr>
          <p:nvPr/>
        </p:nvSpPr>
        <p:spPr bwMode="auto">
          <a:xfrm>
            <a:off x="408955" y="5589601"/>
            <a:ext cx="11376000" cy="9679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ru-RU" altLang="de-DE" sz="2000">
                <a:solidFill>
                  <a:srgbClr val="004992"/>
                </a:solidFill>
                <a:latin typeface="Calibri Light"/>
              </a:rPr>
              <a:t>До колко сте сигурни в преценката си? </a:t>
            </a:r>
          </a:p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ru-RU" altLang="de-DE" sz="2000">
                <a:solidFill>
                  <a:srgbClr val="004992"/>
                </a:solidFill>
                <a:latin typeface="Calibri Light"/>
              </a:rPr>
              <a:t>Готови ли сте още сега за окончателно решение? </a:t>
            </a:r>
            <a:endParaRPr lang="de-DE" altLang="de-DE" sz="2000" dirty="0">
              <a:solidFill>
                <a:srgbClr val="004992"/>
              </a:solidFill>
              <a:latin typeface="Calibri Light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2 – Прибързани заключения I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92E78E-D26D-4EEC-B12D-3D892525FC84}" type="slidenum">
              <a:rPr lang="de-DE" altLang="de-DE" smtClean="0"/>
              <a:pPr>
                <a:defRPr/>
              </a:pPr>
              <a:t>56</a:t>
            </a:fld>
            <a:endParaRPr lang="de-DE" altLang="de-DE"/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sz="3600">
                <a:latin typeface="+mn-lt"/>
                <a:ea typeface="+mn-ea"/>
                <a:cs typeface="+mn-cs"/>
              </a:rPr>
              <a:t>Какво би могло да е изобразено тук?</a:t>
            </a:r>
            <a:endParaRPr lang="en-US" sz="3600">
              <a:latin typeface="+mn-lt"/>
              <a:ea typeface="+mn-ea"/>
              <a:cs typeface="+mn-cs"/>
            </a:endParaRPr>
          </a:p>
        </p:txBody>
      </p:sp>
      <p:pic>
        <p:nvPicPr>
          <p:cNvPr id="8" name="Picture 6" descr="mühle6"/>
          <p:cNvPicPr preferRelativeResize="0"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0394" y="2203704"/>
            <a:ext cx="5454386" cy="3383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Caption_9"/>
          <p:cNvSpPr txBox="1">
            <a:spLocks noChangeArrowheads="1"/>
          </p:cNvSpPr>
          <p:nvPr/>
        </p:nvSpPr>
        <p:spPr bwMode="auto">
          <a:xfrm>
            <a:off x="408955" y="5589601"/>
            <a:ext cx="11376000" cy="9679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ru-RU" altLang="de-DE" sz="2000">
                <a:solidFill>
                  <a:srgbClr val="004992"/>
                </a:solidFill>
                <a:latin typeface="Calibri Light"/>
              </a:rPr>
              <a:t>До колко сте сигурни в преценката си? </a:t>
            </a:r>
          </a:p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ru-RU" altLang="de-DE" sz="2000">
                <a:solidFill>
                  <a:srgbClr val="004992"/>
                </a:solidFill>
                <a:latin typeface="Calibri Light"/>
              </a:rPr>
              <a:t>Готови ли сте още сега за окончателно решение? </a:t>
            </a:r>
            <a:endParaRPr lang="de-DE" altLang="de-DE" sz="2000" dirty="0">
              <a:solidFill>
                <a:srgbClr val="004992"/>
              </a:solidFill>
              <a:latin typeface="Calibri Light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2 – Прибързани заключения I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92E78E-D26D-4EEC-B12D-3D892525FC84}" type="slidenum">
              <a:rPr lang="de-DE" altLang="de-DE" smtClean="0"/>
              <a:pPr>
                <a:defRPr/>
              </a:pPr>
              <a:t>57</a:t>
            </a:fld>
            <a:endParaRPr lang="de-DE" altLang="de-DE"/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sz="3600">
                <a:latin typeface="+mn-lt"/>
                <a:ea typeface="+mn-ea"/>
                <a:cs typeface="+mn-cs"/>
              </a:rPr>
              <a:t>Какво би могло да е изобразено тук?</a:t>
            </a:r>
            <a:endParaRPr lang="en-US" sz="3600">
              <a:latin typeface="+mn-lt"/>
              <a:ea typeface="+mn-ea"/>
              <a:cs typeface="+mn-cs"/>
            </a:endParaRPr>
          </a:p>
        </p:txBody>
      </p:sp>
      <p:pic>
        <p:nvPicPr>
          <p:cNvPr id="8" name="Picture 6" descr="mühle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0394" y="2203704"/>
            <a:ext cx="5454386" cy="3383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Caption_9"/>
          <p:cNvSpPr txBox="1">
            <a:spLocks noChangeArrowheads="1"/>
          </p:cNvSpPr>
          <p:nvPr/>
        </p:nvSpPr>
        <p:spPr bwMode="auto">
          <a:xfrm>
            <a:off x="408955" y="5589601"/>
            <a:ext cx="11376000" cy="9679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ru-RU" altLang="de-DE" sz="2000">
                <a:solidFill>
                  <a:srgbClr val="004992"/>
                </a:solidFill>
                <a:latin typeface="Calibri Light"/>
              </a:rPr>
              <a:t>До колко сте сигурни в преценката си? </a:t>
            </a:r>
          </a:p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ru-RU" altLang="de-DE" sz="2000">
                <a:solidFill>
                  <a:srgbClr val="004992"/>
                </a:solidFill>
                <a:latin typeface="Calibri Light"/>
              </a:rPr>
              <a:t>Готови ли сте още сега за окончателно решение? </a:t>
            </a:r>
            <a:endParaRPr lang="de-DE" altLang="de-DE" sz="2000" dirty="0">
              <a:solidFill>
                <a:srgbClr val="004992"/>
              </a:solidFill>
              <a:latin typeface="Calibri Light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2 – Прибързани заключения I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92E78E-D26D-4EEC-B12D-3D892525FC84}" type="slidenum">
              <a:rPr lang="de-DE" altLang="de-DE" smtClean="0"/>
              <a:pPr>
                <a:defRPr/>
              </a:pPr>
              <a:t>58</a:t>
            </a:fld>
            <a:endParaRPr lang="de-DE" altLang="de-DE"/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sz="3600">
                <a:latin typeface="+mn-lt"/>
                <a:ea typeface="+mn-ea"/>
                <a:cs typeface="+mn-cs"/>
              </a:rPr>
              <a:t>Какво би могло да е изобразено тук?</a:t>
            </a:r>
            <a:endParaRPr lang="en-US" sz="3600">
              <a:latin typeface="+mn-lt"/>
              <a:ea typeface="+mn-ea"/>
              <a:cs typeface="+mn-cs"/>
            </a:endParaRPr>
          </a:p>
        </p:txBody>
      </p:sp>
      <p:pic>
        <p:nvPicPr>
          <p:cNvPr id="8" name="Picture 6" descr="mühle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0394" y="2203704"/>
            <a:ext cx="5454386" cy="3383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Caption_9"/>
          <p:cNvSpPr txBox="1">
            <a:spLocks noChangeArrowheads="1"/>
          </p:cNvSpPr>
          <p:nvPr/>
        </p:nvSpPr>
        <p:spPr bwMode="auto">
          <a:xfrm>
            <a:off x="408955" y="5589601"/>
            <a:ext cx="11376000" cy="9679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ru-RU" altLang="de-DE" sz="2000">
                <a:solidFill>
                  <a:srgbClr val="004992"/>
                </a:solidFill>
                <a:latin typeface="Calibri Light"/>
              </a:rPr>
              <a:t>До колко сте сигурни в преценката си? </a:t>
            </a:r>
          </a:p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ru-RU" altLang="de-DE" sz="2000">
                <a:solidFill>
                  <a:srgbClr val="004992"/>
                </a:solidFill>
                <a:latin typeface="Calibri Light"/>
              </a:rPr>
              <a:t>Готови ли сте още сега за окончателно решение? </a:t>
            </a:r>
            <a:endParaRPr lang="de-DE" altLang="de-DE" sz="2000" dirty="0">
              <a:solidFill>
                <a:srgbClr val="004992"/>
              </a:solidFill>
              <a:latin typeface="Calibri Light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2 – Прибързани заключения I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92E78E-D26D-4EEC-B12D-3D892525FC84}" type="slidenum">
              <a:rPr lang="de-DE" altLang="de-DE" smtClean="0"/>
              <a:pPr>
                <a:defRPr/>
              </a:pPr>
              <a:t>59</a:t>
            </a:fld>
            <a:endParaRPr lang="de-DE" altLang="de-DE"/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sz="3600">
                <a:latin typeface="+mn-lt"/>
                <a:ea typeface="+mn-ea"/>
                <a:cs typeface="+mn-cs"/>
              </a:rPr>
              <a:t>Какво би могло да е изобразено тук?</a:t>
            </a:r>
            <a:endParaRPr lang="en-US" sz="3600">
              <a:latin typeface="+mn-lt"/>
              <a:ea typeface="+mn-ea"/>
              <a:cs typeface="+mn-cs"/>
            </a:endParaRPr>
          </a:p>
        </p:txBody>
      </p:sp>
      <p:pic>
        <p:nvPicPr>
          <p:cNvPr id="8" name="Picture 6" descr="mühle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0394" y="2203704"/>
            <a:ext cx="5454386" cy="3383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Caption_9"/>
          <p:cNvSpPr txBox="1">
            <a:spLocks noChangeArrowheads="1"/>
          </p:cNvSpPr>
          <p:nvPr/>
        </p:nvSpPr>
        <p:spPr bwMode="auto">
          <a:xfrm>
            <a:off x="408955" y="5589601"/>
            <a:ext cx="11376000" cy="9679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ru-RU" altLang="de-DE" sz="2000">
                <a:solidFill>
                  <a:srgbClr val="004992"/>
                </a:solidFill>
                <a:latin typeface="Calibri Light"/>
              </a:rPr>
              <a:t>До колко сте сигурни в преценката си? </a:t>
            </a:r>
          </a:p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ru-RU" altLang="de-DE" sz="2000">
                <a:solidFill>
                  <a:srgbClr val="004992"/>
                </a:solidFill>
                <a:latin typeface="Calibri Light"/>
              </a:rPr>
              <a:t>Готови ли сте още сега за окончателно решение? </a:t>
            </a:r>
            <a:endParaRPr lang="de-DE" altLang="de-DE" sz="2000" dirty="0">
              <a:solidFill>
                <a:srgbClr val="004992"/>
              </a:solidFill>
              <a:latin typeface="Calibri Light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2 – Прибързани заключения I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92E78E-D26D-4EEC-B12D-3D892525FC84}" type="slidenum">
              <a:rPr lang="de-DE" altLang="de-DE" smtClean="0"/>
              <a:pPr>
                <a:defRPr/>
              </a:pPr>
              <a:t>60</a:t>
            </a:fld>
            <a:endParaRPr lang="de-DE" altLang="de-DE"/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sz="3600">
                <a:latin typeface="+mn-lt"/>
                <a:ea typeface="+mn-ea"/>
                <a:cs typeface="+mn-cs"/>
              </a:rPr>
              <a:t>Какво би могло да е изобразено тук?</a:t>
            </a:r>
            <a:endParaRPr lang="en-US" sz="3600">
              <a:latin typeface="+mn-lt"/>
              <a:ea typeface="+mn-ea"/>
              <a:cs typeface="+mn-cs"/>
            </a:endParaRPr>
          </a:p>
        </p:txBody>
      </p:sp>
      <p:pic>
        <p:nvPicPr>
          <p:cNvPr id="8" name="Picture 6" descr="mühle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1013" y="2203704"/>
            <a:ext cx="5453149" cy="3383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Caption_9"/>
          <p:cNvSpPr txBox="1">
            <a:spLocks noChangeArrowheads="1"/>
          </p:cNvSpPr>
          <p:nvPr/>
        </p:nvSpPr>
        <p:spPr bwMode="auto">
          <a:xfrm>
            <a:off x="408955" y="5589601"/>
            <a:ext cx="11376000" cy="9679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ru-RU" altLang="de-DE" sz="2000">
                <a:solidFill>
                  <a:srgbClr val="004992"/>
                </a:solidFill>
                <a:latin typeface="Calibri Light"/>
              </a:rPr>
              <a:t>До колко сте сигурни в преценката си? </a:t>
            </a:r>
          </a:p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ru-RU" altLang="de-DE" sz="2000">
                <a:solidFill>
                  <a:srgbClr val="004992"/>
                </a:solidFill>
                <a:latin typeface="Calibri Light"/>
              </a:rPr>
              <a:t>Готови ли сте още сега за окончателно решение? </a:t>
            </a:r>
            <a:endParaRPr lang="de-DE" altLang="de-DE" sz="2000" dirty="0">
              <a:solidFill>
                <a:srgbClr val="004992"/>
              </a:solidFill>
              <a:latin typeface="Calibri Light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2 – Прибързани заключения I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92E78E-D26D-4EEC-B12D-3D892525FC84}" type="slidenum">
              <a:rPr lang="de-DE" altLang="de-DE" smtClean="0"/>
              <a:pPr>
                <a:defRPr/>
              </a:pPr>
              <a:t>61</a:t>
            </a:fld>
            <a:endParaRPr lang="de-DE" altLang="de-DE"/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az-Cyrl-AZ" sz="3600" dirty="0">
                <a:latin typeface="+mn-lt"/>
                <a:ea typeface="+mn-ea"/>
                <a:cs typeface="+mn-cs"/>
              </a:rPr>
              <a:t>Изображение </a:t>
            </a:r>
            <a:r>
              <a:rPr lang="en-US" sz="3600" dirty="0">
                <a:latin typeface="+mn-lt"/>
                <a:ea typeface="+mn-ea"/>
                <a:cs typeface="+mn-cs"/>
              </a:rPr>
              <a:t>5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2 – Прибързани заключения I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92E78E-D26D-4EEC-B12D-3D892525FC84}" type="slidenum">
              <a:rPr lang="de-DE" altLang="de-DE" smtClean="0"/>
              <a:pPr>
                <a:defRPr/>
              </a:pPr>
              <a:t>62</a:t>
            </a:fld>
            <a:endParaRPr lang="de-DE" altLang="de-DE"/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sz="3600">
                <a:latin typeface="+mn-lt"/>
                <a:ea typeface="+mn-ea"/>
                <a:cs typeface="+mn-cs"/>
              </a:rPr>
              <a:t>Какво би могло да е изобразено тук?</a:t>
            </a:r>
            <a:endParaRPr lang="en-US" sz="3600">
              <a:latin typeface="+mn-lt"/>
              <a:ea typeface="+mn-ea"/>
              <a:cs typeface="+mn-cs"/>
            </a:endParaRPr>
          </a:p>
        </p:txBody>
      </p:sp>
      <p:pic>
        <p:nvPicPr>
          <p:cNvPr id="8" name="Picture 4" descr="Schwein09b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8931" y="2203704"/>
            <a:ext cx="3437313" cy="3383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Caption_9"/>
          <p:cNvSpPr txBox="1">
            <a:spLocks noChangeArrowheads="1"/>
          </p:cNvSpPr>
          <p:nvPr/>
        </p:nvSpPr>
        <p:spPr bwMode="auto">
          <a:xfrm>
            <a:off x="408955" y="5589601"/>
            <a:ext cx="11376000" cy="9679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ru-RU" altLang="de-DE" sz="2000">
                <a:solidFill>
                  <a:srgbClr val="004992"/>
                </a:solidFill>
                <a:latin typeface="Calibri Light"/>
              </a:rPr>
              <a:t>До колко сте сигурни в преценката си? </a:t>
            </a:r>
          </a:p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ru-RU" altLang="de-DE" sz="2000">
                <a:solidFill>
                  <a:srgbClr val="004992"/>
                </a:solidFill>
                <a:latin typeface="Calibri Light"/>
              </a:rPr>
              <a:t>Готови ли сте още сега за окончателно решение? </a:t>
            </a:r>
            <a:endParaRPr lang="de-DE" altLang="de-DE" sz="2000" dirty="0">
              <a:solidFill>
                <a:srgbClr val="004992"/>
              </a:solidFill>
              <a:latin typeface="Calibri Light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2 – Прибързани заключения I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92E78E-D26D-4EEC-B12D-3D892525FC84}" type="slidenum">
              <a:rPr lang="de-DE" altLang="de-DE" smtClean="0"/>
              <a:pPr>
                <a:defRPr/>
              </a:pPr>
              <a:t>63</a:t>
            </a:fld>
            <a:endParaRPr lang="de-DE" altLang="de-DE"/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sz="3600">
                <a:latin typeface="+mn-lt"/>
                <a:ea typeface="+mn-ea"/>
                <a:cs typeface="+mn-cs"/>
              </a:rPr>
              <a:t>Какво би могло да е изобразено тук?</a:t>
            </a:r>
            <a:endParaRPr lang="en-US" sz="3600">
              <a:latin typeface="+mn-lt"/>
              <a:ea typeface="+mn-ea"/>
              <a:cs typeface="+mn-cs"/>
            </a:endParaRPr>
          </a:p>
        </p:txBody>
      </p:sp>
      <p:pic>
        <p:nvPicPr>
          <p:cNvPr id="8" name="Picture 4" descr="Schwein08b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8931" y="2203704"/>
            <a:ext cx="3437313" cy="3383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Caption_9"/>
          <p:cNvSpPr txBox="1">
            <a:spLocks noChangeArrowheads="1"/>
          </p:cNvSpPr>
          <p:nvPr/>
        </p:nvSpPr>
        <p:spPr bwMode="auto">
          <a:xfrm>
            <a:off x="408955" y="5589601"/>
            <a:ext cx="11376000" cy="9679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ru-RU" altLang="de-DE" sz="2000">
                <a:solidFill>
                  <a:srgbClr val="004992"/>
                </a:solidFill>
                <a:latin typeface="Calibri Light"/>
              </a:rPr>
              <a:t>До колко сте сигурни в преценката си? </a:t>
            </a:r>
          </a:p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ru-RU" altLang="de-DE" sz="2000">
                <a:solidFill>
                  <a:srgbClr val="004992"/>
                </a:solidFill>
                <a:latin typeface="Calibri Light"/>
              </a:rPr>
              <a:t>Готови ли сте още сега за окончателно решение? </a:t>
            </a:r>
            <a:endParaRPr lang="de-DE" altLang="de-DE" sz="2000" dirty="0">
              <a:solidFill>
                <a:srgbClr val="004992"/>
              </a:solidFill>
              <a:latin typeface="Calibri Light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2 – Прибързани заключения I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92E78E-D26D-4EEC-B12D-3D892525FC84}" type="slidenum">
              <a:rPr lang="de-DE" altLang="de-DE" smtClean="0"/>
              <a:pPr>
                <a:defRPr/>
              </a:pPr>
              <a:t>64</a:t>
            </a:fld>
            <a:endParaRPr lang="de-DE" altLang="de-DE"/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sz="3600">
                <a:latin typeface="+mn-lt"/>
                <a:ea typeface="+mn-ea"/>
                <a:cs typeface="+mn-cs"/>
              </a:rPr>
              <a:t>Какво би могло да е изобразено тук?</a:t>
            </a:r>
            <a:endParaRPr lang="en-US" sz="3600">
              <a:latin typeface="+mn-lt"/>
              <a:ea typeface="+mn-ea"/>
              <a:cs typeface="+mn-cs"/>
            </a:endParaRPr>
          </a:p>
        </p:txBody>
      </p:sp>
      <p:pic>
        <p:nvPicPr>
          <p:cNvPr id="8" name="Picture 4" descr="Schwein07b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8931" y="2203704"/>
            <a:ext cx="3437313" cy="3383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Caption_9"/>
          <p:cNvSpPr txBox="1">
            <a:spLocks noChangeArrowheads="1"/>
          </p:cNvSpPr>
          <p:nvPr/>
        </p:nvSpPr>
        <p:spPr bwMode="auto">
          <a:xfrm>
            <a:off x="408955" y="5589601"/>
            <a:ext cx="11376000" cy="9679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ru-RU" altLang="de-DE" sz="2000">
                <a:solidFill>
                  <a:srgbClr val="004992"/>
                </a:solidFill>
                <a:latin typeface="Calibri Light"/>
              </a:rPr>
              <a:t>До колко сте сигурни в преценката си? </a:t>
            </a:r>
          </a:p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ru-RU" altLang="de-DE" sz="2000">
                <a:solidFill>
                  <a:srgbClr val="004992"/>
                </a:solidFill>
                <a:latin typeface="Calibri Light"/>
              </a:rPr>
              <a:t>Готови ли сте още сега за окончателно решение? </a:t>
            </a:r>
            <a:endParaRPr lang="de-DE" altLang="de-DE" sz="2000" dirty="0">
              <a:solidFill>
                <a:srgbClr val="004992"/>
              </a:solidFill>
              <a:latin typeface="Calibri Light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2 – Прибързани заключения I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92E78E-D26D-4EEC-B12D-3D892525FC84}" type="slidenum">
              <a:rPr lang="de-DE" altLang="de-DE" smtClean="0"/>
              <a:pPr>
                <a:defRPr/>
              </a:pPr>
              <a:t>65</a:t>
            </a:fld>
            <a:endParaRPr lang="de-DE" altLang="de-DE"/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sz="3600">
                <a:latin typeface="+mn-lt"/>
                <a:ea typeface="+mn-ea"/>
                <a:cs typeface="+mn-cs"/>
              </a:rPr>
              <a:t>Какво би могло да е изобразено тук?</a:t>
            </a:r>
            <a:endParaRPr lang="en-US" sz="3600">
              <a:latin typeface="+mn-lt"/>
              <a:ea typeface="+mn-ea"/>
              <a:cs typeface="+mn-cs"/>
            </a:endParaRPr>
          </a:p>
        </p:txBody>
      </p:sp>
      <p:pic>
        <p:nvPicPr>
          <p:cNvPr id="8" name="Picture 4" descr="Schwein06b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8931" y="2203704"/>
            <a:ext cx="3437313" cy="3383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Caption_9"/>
          <p:cNvSpPr txBox="1">
            <a:spLocks noChangeArrowheads="1"/>
          </p:cNvSpPr>
          <p:nvPr/>
        </p:nvSpPr>
        <p:spPr bwMode="auto">
          <a:xfrm>
            <a:off x="408955" y="5589601"/>
            <a:ext cx="11376000" cy="9679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ru-RU" altLang="de-DE" sz="2000">
                <a:solidFill>
                  <a:srgbClr val="004992"/>
                </a:solidFill>
                <a:latin typeface="Calibri Light"/>
              </a:rPr>
              <a:t>До колко сте сигурни в преценката си? </a:t>
            </a:r>
          </a:p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ru-RU" altLang="de-DE" sz="2000">
                <a:solidFill>
                  <a:srgbClr val="004992"/>
                </a:solidFill>
                <a:latin typeface="Calibri Light"/>
              </a:rPr>
              <a:t>Готови ли сте още сега за окончателно решение? </a:t>
            </a:r>
            <a:endParaRPr lang="de-DE" altLang="de-DE" sz="2000" dirty="0">
              <a:solidFill>
                <a:srgbClr val="004992"/>
              </a:solidFill>
              <a:latin typeface="Calibri Light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2 – Прибързани заключения I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92E78E-D26D-4EEC-B12D-3D892525FC84}" type="slidenum">
              <a:rPr lang="de-DE" altLang="de-DE" smtClean="0"/>
              <a:pPr>
                <a:defRPr/>
              </a:pPr>
              <a:t>66</a:t>
            </a:fld>
            <a:endParaRPr lang="de-DE" altLang="de-DE"/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sz="3600">
                <a:latin typeface="+mn-lt"/>
                <a:ea typeface="+mn-ea"/>
                <a:cs typeface="+mn-cs"/>
              </a:rPr>
              <a:t>Какво би могло да е изобразено тук?</a:t>
            </a:r>
            <a:endParaRPr lang="en-US" sz="3600">
              <a:latin typeface="+mn-lt"/>
              <a:ea typeface="+mn-ea"/>
              <a:cs typeface="+mn-cs"/>
            </a:endParaRPr>
          </a:p>
        </p:txBody>
      </p:sp>
      <p:pic>
        <p:nvPicPr>
          <p:cNvPr id="8" name="Picture 4" descr="Schwein03_4b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8931" y="2203704"/>
            <a:ext cx="3437313" cy="3383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Caption_9"/>
          <p:cNvSpPr txBox="1">
            <a:spLocks noChangeArrowheads="1"/>
          </p:cNvSpPr>
          <p:nvPr/>
        </p:nvSpPr>
        <p:spPr bwMode="auto">
          <a:xfrm>
            <a:off x="408955" y="5589601"/>
            <a:ext cx="11376000" cy="9679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ru-RU" altLang="de-DE" sz="2000">
                <a:solidFill>
                  <a:srgbClr val="004992"/>
                </a:solidFill>
                <a:latin typeface="Calibri Light"/>
              </a:rPr>
              <a:t>До колко сте сигурни в преценката си? </a:t>
            </a:r>
          </a:p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ru-RU" altLang="de-DE" sz="2000">
                <a:solidFill>
                  <a:srgbClr val="004992"/>
                </a:solidFill>
                <a:latin typeface="Calibri Light"/>
              </a:rPr>
              <a:t>Готови ли сте още сега за окончателно решение? </a:t>
            </a:r>
            <a:endParaRPr lang="de-DE" altLang="de-DE" sz="2000" dirty="0">
              <a:solidFill>
                <a:srgbClr val="004992"/>
              </a:solidFill>
              <a:latin typeface="Calibri Light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2 – Прибързани заключения I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92E78E-D26D-4EEC-B12D-3D892525FC84}" type="slidenum">
              <a:rPr lang="de-DE" altLang="de-DE" smtClean="0"/>
              <a:pPr>
                <a:defRPr/>
              </a:pPr>
              <a:t>67</a:t>
            </a:fld>
            <a:endParaRPr lang="de-DE" altLang="de-DE"/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sz="3600">
                <a:latin typeface="+mn-lt"/>
                <a:ea typeface="+mn-ea"/>
                <a:cs typeface="+mn-cs"/>
              </a:rPr>
              <a:t>Какво би могло да е изобразено тук?</a:t>
            </a:r>
            <a:endParaRPr lang="en-US" sz="3600">
              <a:latin typeface="+mn-lt"/>
              <a:ea typeface="+mn-ea"/>
              <a:cs typeface="+mn-cs"/>
            </a:endParaRPr>
          </a:p>
        </p:txBody>
      </p:sp>
      <p:pic>
        <p:nvPicPr>
          <p:cNvPr id="8" name="Picture 4" descr="Schwein03_b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8931" y="2203704"/>
            <a:ext cx="3437313" cy="3383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Caption_9"/>
          <p:cNvSpPr txBox="1">
            <a:spLocks noChangeArrowheads="1"/>
          </p:cNvSpPr>
          <p:nvPr/>
        </p:nvSpPr>
        <p:spPr bwMode="auto">
          <a:xfrm>
            <a:off x="408955" y="5589601"/>
            <a:ext cx="11376000" cy="9679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ru-RU" altLang="de-DE" sz="2000">
                <a:solidFill>
                  <a:srgbClr val="004992"/>
                </a:solidFill>
                <a:latin typeface="Calibri Light"/>
              </a:rPr>
              <a:t>До колко сте сигурни в преценката си? </a:t>
            </a:r>
          </a:p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ru-RU" altLang="de-DE" sz="2000">
                <a:solidFill>
                  <a:srgbClr val="004992"/>
                </a:solidFill>
                <a:latin typeface="Calibri Light"/>
              </a:rPr>
              <a:t>Готови ли сте още сега за окончателно решение? </a:t>
            </a:r>
            <a:endParaRPr lang="de-DE" altLang="de-DE" sz="2000" dirty="0">
              <a:solidFill>
                <a:srgbClr val="004992"/>
              </a:solidFill>
              <a:latin typeface="Calibri Light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2 – Прибързани заключения I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92E78E-D26D-4EEC-B12D-3D892525FC84}" type="slidenum">
              <a:rPr lang="de-DE" altLang="de-DE" smtClean="0"/>
              <a:pPr>
                <a:defRPr/>
              </a:pPr>
              <a:t>68</a:t>
            </a:fld>
            <a:endParaRPr lang="de-DE" altLang="de-DE"/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sz="3600">
                <a:latin typeface="+mn-lt"/>
                <a:ea typeface="+mn-ea"/>
                <a:cs typeface="+mn-cs"/>
              </a:rPr>
              <a:t>Какво би могло да е изобразено тук?</a:t>
            </a:r>
            <a:endParaRPr lang="en-US" sz="3600">
              <a:latin typeface="+mn-lt"/>
              <a:ea typeface="+mn-ea"/>
              <a:cs typeface="+mn-cs"/>
            </a:endParaRPr>
          </a:p>
        </p:txBody>
      </p:sp>
      <p:pic>
        <p:nvPicPr>
          <p:cNvPr id="8" name="Picture 4" descr="Schwein02b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8931" y="2203704"/>
            <a:ext cx="3437313" cy="3383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Caption_9"/>
          <p:cNvSpPr txBox="1">
            <a:spLocks noChangeArrowheads="1"/>
          </p:cNvSpPr>
          <p:nvPr/>
        </p:nvSpPr>
        <p:spPr bwMode="auto">
          <a:xfrm>
            <a:off x="408955" y="5589601"/>
            <a:ext cx="11376000" cy="9679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ru-RU" altLang="de-DE" sz="2000">
                <a:solidFill>
                  <a:srgbClr val="004992"/>
                </a:solidFill>
                <a:latin typeface="Calibri Light"/>
              </a:rPr>
              <a:t>До колко сте сигурни в преценката си? </a:t>
            </a:r>
          </a:p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ru-RU" altLang="de-DE" sz="2000">
                <a:solidFill>
                  <a:srgbClr val="004992"/>
                </a:solidFill>
                <a:latin typeface="Calibri Light"/>
              </a:rPr>
              <a:t>Готови ли сте още сега за окончателно решение? </a:t>
            </a:r>
            <a:endParaRPr lang="de-DE" altLang="de-DE" sz="2000" dirty="0">
              <a:solidFill>
                <a:srgbClr val="004992"/>
              </a:solidFill>
              <a:latin typeface="Calibri Light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2 – Прибързани заключения I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92E78E-D26D-4EEC-B12D-3D892525FC84}" type="slidenum">
              <a:rPr lang="de-DE" altLang="de-DE" smtClean="0"/>
              <a:pPr>
                <a:defRPr/>
              </a:pPr>
              <a:t>69</a:t>
            </a:fld>
            <a:endParaRPr lang="de-DE" altLang="de-DE"/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sz="3600">
                <a:latin typeface="+mn-lt"/>
                <a:ea typeface="+mn-ea"/>
                <a:cs typeface="+mn-cs"/>
              </a:rPr>
              <a:t>Какво би могло да е изобразено тук?</a:t>
            </a:r>
            <a:endParaRPr lang="en-US" sz="3600">
              <a:latin typeface="+mn-lt"/>
              <a:ea typeface="+mn-ea"/>
              <a:cs typeface="+mn-cs"/>
            </a:endParaRPr>
          </a:p>
        </p:txBody>
      </p:sp>
      <p:pic>
        <p:nvPicPr>
          <p:cNvPr id="8" name="Picture 4" descr="Schwein01b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8931" y="2203704"/>
            <a:ext cx="3437313" cy="3383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Caption_9"/>
          <p:cNvSpPr txBox="1">
            <a:spLocks noChangeArrowheads="1"/>
          </p:cNvSpPr>
          <p:nvPr/>
        </p:nvSpPr>
        <p:spPr bwMode="auto">
          <a:xfrm>
            <a:off x="408955" y="5589601"/>
            <a:ext cx="11376000" cy="9679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ru-RU" altLang="de-DE" sz="2000">
                <a:solidFill>
                  <a:srgbClr val="004992"/>
                </a:solidFill>
                <a:latin typeface="Calibri Light"/>
              </a:rPr>
              <a:t>До колко сте сигурни в преценката си? </a:t>
            </a:r>
          </a:p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ru-RU" altLang="de-DE" sz="2000">
                <a:solidFill>
                  <a:srgbClr val="004992"/>
                </a:solidFill>
                <a:latin typeface="Calibri Light"/>
              </a:rPr>
              <a:t>Готови ли сте още сега за окончателно решение? </a:t>
            </a:r>
            <a:endParaRPr lang="de-DE" altLang="de-DE" sz="2000" dirty="0">
              <a:solidFill>
                <a:srgbClr val="004992"/>
              </a:solidFill>
              <a:latin typeface="Calibri Light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2 – Прибързани заключения I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92E78E-D26D-4EEC-B12D-3D892525FC84}" type="slidenum">
              <a:rPr lang="de-DE" altLang="de-DE" smtClean="0"/>
              <a:pPr>
                <a:defRPr/>
              </a:pPr>
              <a:t>70</a:t>
            </a:fld>
            <a:endParaRPr lang="de-DE" altLang="de-DE"/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el 4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az-Cyrl-AZ" altLang="ko-KR" sz="3600" spc="-5" dirty="0">
                <a:latin typeface="+mn-lt"/>
                <a:ea typeface="+mn-ea"/>
                <a:cs typeface="+mn-cs"/>
              </a:rPr>
              <a:t>Опционално: Видео</a:t>
            </a:r>
            <a:endParaRPr lang="de-DE" sz="3600" dirty="0">
              <a:latin typeface="+mn-lt"/>
              <a:ea typeface="+mn-ea"/>
              <a:cs typeface="+mn-cs"/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lvl="0" defTabSz="914400" eaLnBrk="0" fontAlgn="base" hangingPunct="0">
              <a:spcAft>
                <a:spcPct val="0"/>
              </a:spcAft>
            </a:pPr>
            <a:r>
              <a:rPr lang="ru-RU" altLang="ko-KR" sz="2400" dirty="0">
                <a:solidFill>
                  <a:srgbClr val="004992"/>
                </a:solidFill>
              </a:rPr>
              <a:t>Видеа, обхващащи днешната тема, може да намерите на</a:t>
            </a:r>
            <a:r>
              <a:rPr lang="en-US" altLang="ko-KR" sz="2400" dirty="0">
                <a:solidFill>
                  <a:srgbClr val="004992"/>
                </a:solidFill>
              </a:rPr>
              <a:t>:</a:t>
            </a:r>
            <a:r>
              <a:rPr lang="de-DE" sz="2400" dirty="0">
                <a:solidFill>
                  <a:srgbClr val="004992"/>
                </a:solidFill>
              </a:rPr>
              <a:t> </a:t>
            </a:r>
            <a:br>
              <a:rPr lang="de-DE" sz="2400" dirty="0">
                <a:solidFill>
                  <a:srgbClr val="004992"/>
                </a:solidFill>
              </a:rPr>
            </a:br>
            <a:r>
              <a:rPr lang="de-DE" dirty="0">
                <a:solidFill>
                  <a:srgbClr val="004992"/>
                </a:solidFill>
                <a:hlinkClick r:id="rId3"/>
              </a:rPr>
              <a:t>http://www.uke.de/mct_videos</a:t>
            </a:r>
            <a:endParaRPr lang="de-DE" dirty="0">
              <a:solidFill>
                <a:srgbClr val="004992"/>
              </a:solidFill>
            </a:endParaRPr>
          </a:p>
          <a:p>
            <a:pPr lvl="0" defTabSz="914400" eaLnBrk="0" fontAlgn="base" hangingPunct="0">
              <a:spcAft>
                <a:spcPct val="0"/>
              </a:spcAft>
            </a:pPr>
            <a:r>
              <a:rPr lang="ru-RU" altLang="ko-KR" sz="2400" dirty="0">
                <a:solidFill>
                  <a:srgbClr val="333333"/>
                </a:solidFill>
              </a:rPr>
              <a:t>Може да дискутирате до колко видеата пасват на актуалната тема</a:t>
            </a:r>
            <a:r>
              <a:rPr lang="en-US" altLang="ko-KR" sz="2400" dirty="0">
                <a:solidFill>
                  <a:srgbClr val="333333"/>
                </a:solidFill>
              </a:rPr>
              <a:t>.</a:t>
            </a:r>
            <a:endParaRPr lang="de-DE" sz="2400" dirty="0">
              <a:solidFill>
                <a:srgbClr val="333333"/>
              </a:solidFill>
            </a:endParaRPr>
          </a:p>
        </p:txBody>
      </p:sp>
      <p:sp>
        <p:nvSpPr>
          <p:cNvPr id="12" name="object 3"/>
          <p:cNvSpPr txBox="1"/>
          <p:nvPr/>
        </p:nvSpPr>
        <p:spPr>
          <a:xfrm>
            <a:off x="455023" y="4658666"/>
            <a:ext cx="8128431" cy="1048363"/>
          </a:xfrm>
          <a:prstGeom prst="rect">
            <a:avLst/>
          </a:prstGeom>
        </p:spPr>
        <p:txBody>
          <a:bodyPr vert="horz" wrap="square" lIns="0" tIns="113664" rIns="0" bIns="0" rtlCol="0">
            <a:noAutofit/>
          </a:bodyPr>
          <a:lstStyle/>
          <a:p>
            <a:pPr marL="635" defTabSz="914400" eaLnBrk="0" fontAlgn="base" hangingPunct="0">
              <a:spcBef>
                <a:spcPts val="894"/>
              </a:spcBef>
              <a:spcAft>
                <a:spcPct val="0"/>
              </a:spcAft>
            </a:pPr>
            <a:r>
              <a:rPr lang="en-US" spc="-5" dirty="0">
                <a:solidFill>
                  <a:srgbClr val="333333"/>
                </a:solidFill>
              </a:rPr>
              <a:t>[</a:t>
            </a:r>
            <a:r>
              <a:rPr lang="az-Cyrl-AZ" altLang="ko-KR" i="1" spc="-5" dirty="0">
                <a:solidFill>
                  <a:srgbClr val="333333"/>
                </a:solidFill>
              </a:rPr>
              <a:t>към терапевтите</a:t>
            </a:r>
            <a:r>
              <a:rPr lang="en-US" altLang="ko-KR" i="1" spc="-5" dirty="0">
                <a:solidFill>
                  <a:srgbClr val="333333"/>
                </a:solidFill>
              </a:rPr>
              <a:t>:</a:t>
            </a:r>
            <a:endParaRPr dirty="0">
              <a:solidFill>
                <a:srgbClr val="333333"/>
              </a:solidFill>
            </a:endParaRPr>
          </a:p>
          <a:p>
            <a:pPr marL="12700" marR="5080" defTabSz="914400" eaLnBrk="0" fontAlgn="base" hangingPunct="0">
              <a:spcBef>
                <a:spcPts val="800"/>
              </a:spcBef>
              <a:spcAft>
                <a:spcPct val="0"/>
              </a:spcAft>
            </a:pPr>
            <a:r>
              <a:rPr lang="ru-RU" altLang="ko-KR" dirty="0">
                <a:solidFill>
                  <a:srgbClr val="333333"/>
                </a:solidFill>
              </a:rPr>
              <a:t>Някои части от видеата съдържат елементи, които не са подходящи за всяка ублика/култура. Затова Ви молим за предварителен подбор</a:t>
            </a:r>
            <a:r>
              <a:rPr lang="de-DE" dirty="0">
                <a:solidFill>
                  <a:srgbClr val="333333"/>
                </a:solidFill>
              </a:rPr>
              <a:t>]</a:t>
            </a:r>
          </a:p>
        </p:txBody>
      </p:sp>
      <p:sp>
        <p:nvSpPr>
          <p:cNvPr id="15" name="object 2"/>
          <p:cNvSpPr/>
          <p:nvPr/>
        </p:nvSpPr>
        <p:spPr>
          <a:xfrm>
            <a:off x="9875318" y="4919997"/>
            <a:ext cx="1442720" cy="927100"/>
          </a:xfrm>
          <a:custGeom>
            <a:avLst/>
            <a:gdLst/>
            <a:ahLst/>
            <a:cxnLst/>
            <a:rect l="l" t="t" r="r" b="b"/>
            <a:pathLst>
              <a:path w="1442720" h="927100">
                <a:moveTo>
                  <a:pt x="677983" y="0"/>
                </a:moveTo>
                <a:lnTo>
                  <a:pt x="671561" y="912"/>
                </a:lnTo>
                <a:lnTo>
                  <a:pt x="665141" y="912"/>
                </a:lnTo>
                <a:lnTo>
                  <a:pt x="658718" y="1827"/>
                </a:lnTo>
                <a:lnTo>
                  <a:pt x="652295" y="1827"/>
                </a:lnTo>
                <a:lnTo>
                  <a:pt x="645873" y="2740"/>
                </a:lnTo>
                <a:lnTo>
                  <a:pt x="638533" y="2740"/>
                </a:lnTo>
                <a:lnTo>
                  <a:pt x="632112" y="3653"/>
                </a:lnTo>
                <a:lnTo>
                  <a:pt x="624773" y="3653"/>
                </a:lnTo>
                <a:lnTo>
                  <a:pt x="598168" y="4565"/>
                </a:lnTo>
                <a:lnTo>
                  <a:pt x="573397" y="6390"/>
                </a:lnTo>
                <a:lnTo>
                  <a:pt x="548626" y="7302"/>
                </a:lnTo>
                <a:lnTo>
                  <a:pt x="523855" y="10043"/>
                </a:lnTo>
                <a:lnTo>
                  <a:pt x="455046" y="17344"/>
                </a:lnTo>
                <a:lnTo>
                  <a:pt x="392661" y="28300"/>
                </a:lnTo>
                <a:lnTo>
                  <a:pt x="353212" y="37428"/>
                </a:lnTo>
                <a:lnTo>
                  <a:pt x="299084" y="52948"/>
                </a:lnTo>
                <a:lnTo>
                  <a:pt x="256882" y="68466"/>
                </a:lnTo>
                <a:lnTo>
                  <a:pt x="209174" y="90374"/>
                </a:lnTo>
                <a:lnTo>
                  <a:pt x="166972" y="115934"/>
                </a:lnTo>
                <a:lnTo>
                  <a:pt x="130276" y="144235"/>
                </a:lnTo>
                <a:lnTo>
                  <a:pt x="98166" y="176183"/>
                </a:lnTo>
                <a:lnTo>
                  <a:pt x="70644" y="210874"/>
                </a:lnTo>
                <a:lnTo>
                  <a:pt x="48624" y="248301"/>
                </a:lnTo>
                <a:lnTo>
                  <a:pt x="29358" y="289380"/>
                </a:lnTo>
                <a:lnTo>
                  <a:pt x="13762" y="341412"/>
                </a:lnTo>
                <a:lnTo>
                  <a:pt x="2752" y="401663"/>
                </a:lnTo>
                <a:lnTo>
                  <a:pt x="0" y="432699"/>
                </a:lnTo>
                <a:lnTo>
                  <a:pt x="0" y="463738"/>
                </a:lnTo>
                <a:lnTo>
                  <a:pt x="5505" y="526726"/>
                </a:lnTo>
                <a:lnTo>
                  <a:pt x="19266" y="589713"/>
                </a:lnTo>
                <a:lnTo>
                  <a:pt x="42201" y="652702"/>
                </a:lnTo>
                <a:lnTo>
                  <a:pt x="72478" y="715688"/>
                </a:lnTo>
                <a:lnTo>
                  <a:pt x="111009" y="777765"/>
                </a:lnTo>
                <a:lnTo>
                  <a:pt x="158716" y="838014"/>
                </a:lnTo>
                <a:lnTo>
                  <a:pt x="185321" y="868139"/>
                </a:lnTo>
                <a:lnTo>
                  <a:pt x="213763" y="897350"/>
                </a:lnTo>
                <a:lnTo>
                  <a:pt x="244954" y="926563"/>
                </a:lnTo>
                <a:lnTo>
                  <a:pt x="244954" y="207221"/>
                </a:lnTo>
                <a:lnTo>
                  <a:pt x="1442205" y="207221"/>
                </a:lnTo>
                <a:lnTo>
                  <a:pt x="67798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>
              <a:solidFill>
                <a:srgbClr val="333333"/>
              </a:solidFill>
              <a:latin typeface="Calibri Light"/>
              <a:ea typeface="ＭＳ Ｐゴシック" panose="020B0600070205080204" pitchFamily="34" charset="-128"/>
            </a:endParaRPr>
          </a:p>
        </p:txBody>
      </p:sp>
      <p:sp>
        <p:nvSpPr>
          <p:cNvPr id="17" name="object 3"/>
          <p:cNvSpPr/>
          <p:nvPr/>
        </p:nvSpPr>
        <p:spPr>
          <a:xfrm>
            <a:off x="10287245" y="4383231"/>
            <a:ext cx="1426210" cy="1828164"/>
          </a:xfrm>
          <a:custGeom>
            <a:avLst/>
            <a:gdLst/>
            <a:ahLst/>
            <a:cxnLst/>
            <a:rect l="l" t="t" r="r" b="b"/>
            <a:pathLst>
              <a:path w="1426209" h="1828165">
                <a:moveTo>
                  <a:pt x="773397" y="0"/>
                </a:moveTo>
                <a:lnTo>
                  <a:pt x="758717" y="0"/>
                </a:lnTo>
                <a:lnTo>
                  <a:pt x="736699" y="2737"/>
                </a:lnTo>
                <a:lnTo>
                  <a:pt x="696334" y="17344"/>
                </a:lnTo>
                <a:lnTo>
                  <a:pt x="660552" y="45642"/>
                </a:lnTo>
                <a:lnTo>
                  <a:pt x="622938" y="93112"/>
                </a:lnTo>
                <a:lnTo>
                  <a:pt x="600001" y="126887"/>
                </a:lnTo>
                <a:lnTo>
                  <a:pt x="564222" y="191702"/>
                </a:lnTo>
                <a:lnTo>
                  <a:pt x="538534" y="251950"/>
                </a:lnTo>
                <a:lnTo>
                  <a:pt x="518350" y="308549"/>
                </a:lnTo>
                <a:lnTo>
                  <a:pt x="1222938" y="489297"/>
                </a:lnTo>
                <a:lnTo>
                  <a:pt x="1151380" y="750377"/>
                </a:lnTo>
                <a:lnTo>
                  <a:pt x="1151380" y="1588391"/>
                </a:lnTo>
                <a:lnTo>
                  <a:pt x="0" y="1588391"/>
                </a:lnTo>
                <a:lnTo>
                  <a:pt x="45872" y="1615777"/>
                </a:lnTo>
                <a:lnTo>
                  <a:pt x="94496" y="1643162"/>
                </a:lnTo>
                <a:lnTo>
                  <a:pt x="144955" y="1668722"/>
                </a:lnTo>
                <a:lnTo>
                  <a:pt x="170643" y="1680590"/>
                </a:lnTo>
                <a:lnTo>
                  <a:pt x="197249" y="1693369"/>
                </a:lnTo>
                <a:lnTo>
                  <a:pt x="224771" y="1705238"/>
                </a:lnTo>
                <a:lnTo>
                  <a:pt x="252293" y="1716192"/>
                </a:lnTo>
                <a:lnTo>
                  <a:pt x="280735" y="1728058"/>
                </a:lnTo>
                <a:lnTo>
                  <a:pt x="310092" y="1739014"/>
                </a:lnTo>
                <a:lnTo>
                  <a:pt x="339451" y="1749055"/>
                </a:lnTo>
                <a:lnTo>
                  <a:pt x="369727" y="1760009"/>
                </a:lnTo>
                <a:lnTo>
                  <a:pt x="400918" y="1769138"/>
                </a:lnTo>
                <a:lnTo>
                  <a:pt x="432112" y="1779181"/>
                </a:lnTo>
                <a:lnTo>
                  <a:pt x="459634" y="1787397"/>
                </a:lnTo>
                <a:lnTo>
                  <a:pt x="512846" y="1801088"/>
                </a:lnTo>
                <a:lnTo>
                  <a:pt x="565140" y="1812044"/>
                </a:lnTo>
                <a:lnTo>
                  <a:pt x="615599" y="1819345"/>
                </a:lnTo>
                <a:lnTo>
                  <a:pt x="663305" y="1824823"/>
                </a:lnTo>
                <a:lnTo>
                  <a:pt x="710093" y="1827561"/>
                </a:lnTo>
                <a:lnTo>
                  <a:pt x="733030" y="1827561"/>
                </a:lnTo>
                <a:lnTo>
                  <a:pt x="777066" y="1825735"/>
                </a:lnTo>
                <a:lnTo>
                  <a:pt x="820186" y="1822085"/>
                </a:lnTo>
                <a:lnTo>
                  <a:pt x="910094" y="1805653"/>
                </a:lnTo>
                <a:lnTo>
                  <a:pt x="951379" y="1792872"/>
                </a:lnTo>
                <a:lnTo>
                  <a:pt x="991747" y="1778265"/>
                </a:lnTo>
                <a:lnTo>
                  <a:pt x="1029360" y="1760922"/>
                </a:lnTo>
                <a:lnTo>
                  <a:pt x="1065141" y="1741751"/>
                </a:lnTo>
                <a:lnTo>
                  <a:pt x="1100004" y="1719842"/>
                </a:lnTo>
                <a:lnTo>
                  <a:pt x="1132114" y="1696109"/>
                </a:lnTo>
                <a:lnTo>
                  <a:pt x="1180736" y="1654118"/>
                </a:lnTo>
                <a:lnTo>
                  <a:pt x="1198170" y="1634946"/>
                </a:lnTo>
                <a:lnTo>
                  <a:pt x="1207344" y="1625817"/>
                </a:lnTo>
                <a:lnTo>
                  <a:pt x="1212847" y="1619427"/>
                </a:lnTo>
                <a:lnTo>
                  <a:pt x="1219269" y="1613038"/>
                </a:lnTo>
                <a:lnTo>
                  <a:pt x="1224775" y="1605735"/>
                </a:lnTo>
                <a:lnTo>
                  <a:pt x="1230279" y="1599345"/>
                </a:lnTo>
                <a:lnTo>
                  <a:pt x="1235783" y="1592041"/>
                </a:lnTo>
                <a:lnTo>
                  <a:pt x="1241289" y="1585651"/>
                </a:lnTo>
                <a:lnTo>
                  <a:pt x="1245875" y="1578347"/>
                </a:lnTo>
                <a:lnTo>
                  <a:pt x="1251380" y="1571959"/>
                </a:lnTo>
                <a:lnTo>
                  <a:pt x="1276151" y="1536356"/>
                </a:lnTo>
                <a:lnTo>
                  <a:pt x="1299088" y="1498929"/>
                </a:lnTo>
                <a:lnTo>
                  <a:pt x="1320187" y="1460588"/>
                </a:lnTo>
                <a:lnTo>
                  <a:pt x="1339452" y="1420421"/>
                </a:lnTo>
                <a:lnTo>
                  <a:pt x="1355967" y="1380257"/>
                </a:lnTo>
                <a:lnTo>
                  <a:pt x="1371563" y="1338265"/>
                </a:lnTo>
                <a:lnTo>
                  <a:pt x="1384408" y="1296274"/>
                </a:lnTo>
                <a:lnTo>
                  <a:pt x="1396334" y="1252454"/>
                </a:lnTo>
                <a:lnTo>
                  <a:pt x="1405508" y="1209549"/>
                </a:lnTo>
                <a:lnTo>
                  <a:pt x="1412848" y="1165732"/>
                </a:lnTo>
                <a:lnTo>
                  <a:pt x="1419271" y="1121915"/>
                </a:lnTo>
                <a:lnTo>
                  <a:pt x="1422939" y="1078096"/>
                </a:lnTo>
                <a:lnTo>
                  <a:pt x="1425693" y="1034278"/>
                </a:lnTo>
                <a:lnTo>
                  <a:pt x="1425693" y="991375"/>
                </a:lnTo>
                <a:lnTo>
                  <a:pt x="1424775" y="948470"/>
                </a:lnTo>
                <a:lnTo>
                  <a:pt x="1422022" y="906478"/>
                </a:lnTo>
                <a:lnTo>
                  <a:pt x="1412848" y="837099"/>
                </a:lnTo>
                <a:lnTo>
                  <a:pt x="1396334" y="765896"/>
                </a:lnTo>
                <a:lnTo>
                  <a:pt x="1374318" y="692866"/>
                </a:lnTo>
                <a:lnTo>
                  <a:pt x="1360555" y="656352"/>
                </a:lnTo>
                <a:lnTo>
                  <a:pt x="1345875" y="618923"/>
                </a:lnTo>
                <a:lnTo>
                  <a:pt x="1330279" y="582410"/>
                </a:lnTo>
                <a:lnTo>
                  <a:pt x="1312848" y="545894"/>
                </a:lnTo>
                <a:lnTo>
                  <a:pt x="1294499" y="509380"/>
                </a:lnTo>
                <a:lnTo>
                  <a:pt x="1275234" y="472865"/>
                </a:lnTo>
                <a:lnTo>
                  <a:pt x="1255049" y="437263"/>
                </a:lnTo>
                <a:lnTo>
                  <a:pt x="1233949" y="402574"/>
                </a:lnTo>
                <a:lnTo>
                  <a:pt x="1212847" y="368797"/>
                </a:lnTo>
                <a:lnTo>
                  <a:pt x="1189913" y="335021"/>
                </a:lnTo>
                <a:lnTo>
                  <a:pt x="1138534" y="264731"/>
                </a:lnTo>
                <a:lnTo>
                  <a:pt x="1124775" y="248300"/>
                </a:lnTo>
                <a:lnTo>
                  <a:pt x="1111930" y="231868"/>
                </a:lnTo>
                <a:lnTo>
                  <a:pt x="1084407" y="200831"/>
                </a:lnTo>
                <a:lnTo>
                  <a:pt x="1043122" y="157013"/>
                </a:lnTo>
                <a:lnTo>
                  <a:pt x="1015600" y="130541"/>
                </a:lnTo>
                <a:lnTo>
                  <a:pt x="973398" y="94024"/>
                </a:lnTo>
                <a:lnTo>
                  <a:pt x="942205" y="70289"/>
                </a:lnTo>
                <a:lnTo>
                  <a:pt x="932113" y="62987"/>
                </a:lnTo>
                <a:lnTo>
                  <a:pt x="891746" y="37426"/>
                </a:lnTo>
                <a:lnTo>
                  <a:pt x="880738" y="32863"/>
                </a:lnTo>
                <a:lnTo>
                  <a:pt x="870644" y="27385"/>
                </a:lnTo>
                <a:lnTo>
                  <a:pt x="861470" y="22822"/>
                </a:lnTo>
                <a:lnTo>
                  <a:pt x="851378" y="19169"/>
                </a:lnTo>
                <a:lnTo>
                  <a:pt x="841287" y="14605"/>
                </a:lnTo>
                <a:lnTo>
                  <a:pt x="831196" y="11866"/>
                </a:lnTo>
                <a:lnTo>
                  <a:pt x="822022" y="9128"/>
                </a:lnTo>
                <a:lnTo>
                  <a:pt x="811929" y="6390"/>
                </a:lnTo>
                <a:lnTo>
                  <a:pt x="803672" y="4563"/>
                </a:lnTo>
                <a:lnTo>
                  <a:pt x="796334" y="2737"/>
                </a:lnTo>
                <a:lnTo>
                  <a:pt x="788994" y="1825"/>
                </a:lnTo>
                <a:lnTo>
                  <a:pt x="780737" y="912"/>
                </a:lnTo>
                <a:lnTo>
                  <a:pt x="77339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>
              <a:solidFill>
                <a:srgbClr val="333333"/>
              </a:solidFill>
              <a:latin typeface="Calibri Light"/>
              <a:ea typeface="ＭＳ Ｐゴシック" panose="020B0600070205080204" pitchFamily="34" charset="-128"/>
            </a:endParaRPr>
          </a:p>
        </p:txBody>
      </p:sp>
      <p:sp>
        <p:nvSpPr>
          <p:cNvPr id="18" name="object 4"/>
          <p:cNvSpPr/>
          <p:nvPr/>
        </p:nvSpPr>
        <p:spPr>
          <a:xfrm>
            <a:off x="10633119" y="4698170"/>
            <a:ext cx="262890" cy="264160"/>
          </a:xfrm>
          <a:custGeom>
            <a:avLst/>
            <a:gdLst/>
            <a:ahLst/>
            <a:cxnLst/>
            <a:rect l="l" t="t" r="r" b="b"/>
            <a:pathLst>
              <a:path w="262890" h="264160">
                <a:moveTo>
                  <a:pt x="0" y="0"/>
                </a:moveTo>
                <a:lnTo>
                  <a:pt x="88990" y="217262"/>
                </a:lnTo>
                <a:lnTo>
                  <a:pt x="262385" y="263818"/>
                </a:lnTo>
                <a:lnTo>
                  <a:pt x="163302" y="410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>
              <a:solidFill>
                <a:srgbClr val="333333"/>
              </a:solidFill>
              <a:latin typeface="Calibri Light"/>
              <a:ea typeface="ＭＳ Ｐゴシック" panose="020B0600070205080204" pitchFamily="34" charset="-128"/>
            </a:endParaRPr>
          </a:p>
        </p:txBody>
      </p:sp>
      <p:sp>
        <p:nvSpPr>
          <p:cNvPr id="19" name="object 5"/>
          <p:cNvSpPr/>
          <p:nvPr/>
        </p:nvSpPr>
        <p:spPr>
          <a:xfrm>
            <a:off x="10412017" y="4640659"/>
            <a:ext cx="257810" cy="260350"/>
          </a:xfrm>
          <a:custGeom>
            <a:avLst/>
            <a:gdLst/>
            <a:ahLst/>
            <a:cxnLst/>
            <a:rect l="l" t="t" r="r" b="b"/>
            <a:pathLst>
              <a:path w="257809" h="260350">
                <a:moveTo>
                  <a:pt x="0" y="0"/>
                </a:moveTo>
                <a:lnTo>
                  <a:pt x="102754" y="218175"/>
                </a:lnTo>
                <a:lnTo>
                  <a:pt x="257798" y="260167"/>
                </a:lnTo>
                <a:lnTo>
                  <a:pt x="161470" y="43817"/>
                </a:lnTo>
                <a:lnTo>
                  <a:pt x="164221" y="42904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>
              <a:solidFill>
                <a:srgbClr val="333333"/>
              </a:solidFill>
              <a:latin typeface="Calibri Light"/>
              <a:ea typeface="ＭＳ Ｐゴシック" panose="020B0600070205080204" pitchFamily="34" charset="-128"/>
            </a:endParaRPr>
          </a:p>
        </p:txBody>
      </p:sp>
      <p:sp>
        <p:nvSpPr>
          <p:cNvPr id="20" name="object 6"/>
          <p:cNvSpPr/>
          <p:nvPr/>
        </p:nvSpPr>
        <p:spPr>
          <a:xfrm>
            <a:off x="10857891" y="4754766"/>
            <a:ext cx="255270" cy="266700"/>
          </a:xfrm>
          <a:custGeom>
            <a:avLst/>
            <a:gdLst/>
            <a:ahLst/>
            <a:cxnLst/>
            <a:rect l="l" t="t" r="r" b="b"/>
            <a:pathLst>
              <a:path w="255270" h="266700">
                <a:moveTo>
                  <a:pt x="0" y="0"/>
                </a:moveTo>
                <a:lnTo>
                  <a:pt x="99081" y="224565"/>
                </a:lnTo>
                <a:lnTo>
                  <a:pt x="255044" y="266559"/>
                </a:lnTo>
                <a:lnTo>
                  <a:pt x="155044" y="40166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>
              <a:solidFill>
                <a:srgbClr val="333333"/>
              </a:solidFill>
              <a:latin typeface="Calibri Light"/>
              <a:ea typeface="ＭＳ Ｐゴシック" panose="020B0600070205080204" pitchFamily="34" charset="-128"/>
            </a:endParaRPr>
          </a:p>
        </p:txBody>
      </p:sp>
      <p:sp>
        <p:nvSpPr>
          <p:cNvPr id="22" name="object 7"/>
          <p:cNvSpPr/>
          <p:nvPr/>
        </p:nvSpPr>
        <p:spPr>
          <a:xfrm>
            <a:off x="11074403" y="4810451"/>
            <a:ext cx="274320" cy="274955"/>
          </a:xfrm>
          <a:custGeom>
            <a:avLst/>
            <a:gdLst/>
            <a:ahLst/>
            <a:cxnLst/>
            <a:rect l="l" t="t" r="r" b="b"/>
            <a:pathLst>
              <a:path w="274320" h="274954">
                <a:moveTo>
                  <a:pt x="0" y="0"/>
                </a:moveTo>
                <a:lnTo>
                  <a:pt x="99083" y="224565"/>
                </a:lnTo>
                <a:lnTo>
                  <a:pt x="95414" y="226390"/>
                </a:lnTo>
                <a:lnTo>
                  <a:pt x="274313" y="274773"/>
                </a:lnTo>
                <a:lnTo>
                  <a:pt x="159633" y="410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>
              <a:solidFill>
                <a:srgbClr val="333333"/>
              </a:solidFill>
              <a:latin typeface="Calibri Light"/>
              <a:ea typeface="ＭＳ Ｐゴシック" panose="020B0600070205080204" pitchFamily="34" charset="-128"/>
            </a:endParaRPr>
          </a:p>
        </p:txBody>
      </p:sp>
      <p:sp>
        <p:nvSpPr>
          <p:cNvPr id="23" name="object 8"/>
          <p:cNvSpPr/>
          <p:nvPr/>
        </p:nvSpPr>
        <p:spPr>
          <a:xfrm>
            <a:off x="11296424" y="4867962"/>
            <a:ext cx="153670" cy="212725"/>
          </a:xfrm>
          <a:custGeom>
            <a:avLst/>
            <a:gdLst/>
            <a:ahLst/>
            <a:cxnLst/>
            <a:rect l="l" t="t" r="r" b="b"/>
            <a:pathLst>
              <a:path w="153670" h="212725">
                <a:moveTo>
                  <a:pt x="0" y="0"/>
                </a:moveTo>
                <a:lnTo>
                  <a:pt x="105505" y="212699"/>
                </a:lnTo>
                <a:lnTo>
                  <a:pt x="153210" y="39254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>
              <a:solidFill>
                <a:srgbClr val="333333"/>
              </a:solidFill>
              <a:latin typeface="Calibri Light"/>
              <a:ea typeface="ＭＳ Ｐゴシック" panose="020B0600070205080204" pitchFamily="34" charset="-128"/>
            </a:endParaRPr>
          </a:p>
        </p:txBody>
      </p:sp>
      <p:sp>
        <p:nvSpPr>
          <p:cNvPr id="24" name="object 9"/>
          <p:cNvSpPr/>
          <p:nvPr/>
        </p:nvSpPr>
        <p:spPr>
          <a:xfrm>
            <a:off x="10226696" y="4605968"/>
            <a:ext cx="226060" cy="236854"/>
          </a:xfrm>
          <a:custGeom>
            <a:avLst/>
            <a:gdLst/>
            <a:ahLst/>
            <a:cxnLst/>
            <a:rect l="l" t="t" r="r" b="b"/>
            <a:pathLst>
              <a:path w="226059" h="236854">
                <a:moveTo>
                  <a:pt x="45872" y="0"/>
                </a:moveTo>
                <a:lnTo>
                  <a:pt x="0" y="176183"/>
                </a:lnTo>
                <a:lnTo>
                  <a:pt x="225688" y="236432"/>
                </a:lnTo>
                <a:lnTo>
                  <a:pt x="123853" y="19170"/>
                </a:lnTo>
                <a:lnTo>
                  <a:pt x="4587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>
              <a:solidFill>
                <a:srgbClr val="333333"/>
              </a:solidFill>
              <a:latin typeface="Calibri Light"/>
              <a:ea typeface="ＭＳ Ｐゴシック" panose="020B0600070205080204" pitchFamily="34" charset="-128"/>
            </a:endParaRPr>
          </a:p>
        </p:txBody>
      </p:sp>
      <p:sp>
        <p:nvSpPr>
          <p:cNvPr id="25" name="object 10"/>
          <p:cNvSpPr/>
          <p:nvPr/>
        </p:nvSpPr>
        <p:spPr>
          <a:xfrm>
            <a:off x="10169814" y="5176510"/>
            <a:ext cx="1219835" cy="746125"/>
          </a:xfrm>
          <a:custGeom>
            <a:avLst/>
            <a:gdLst/>
            <a:ahLst/>
            <a:cxnLst/>
            <a:rect l="l" t="t" r="r" b="b"/>
            <a:pathLst>
              <a:path w="1219834" h="746125">
                <a:moveTo>
                  <a:pt x="0" y="745814"/>
                </a:moveTo>
                <a:lnTo>
                  <a:pt x="1219269" y="745814"/>
                </a:lnTo>
                <a:lnTo>
                  <a:pt x="1219269" y="0"/>
                </a:lnTo>
                <a:lnTo>
                  <a:pt x="0" y="0"/>
                </a:lnTo>
                <a:lnTo>
                  <a:pt x="0" y="74581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>
              <a:solidFill>
                <a:srgbClr val="333333"/>
              </a:solidFill>
              <a:latin typeface="Calibri Light"/>
              <a:ea typeface="ＭＳ Ｐゴシック" panose="020B0600070205080204" pitchFamily="34" charset="-128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2 – Прибързани заключения I</a:t>
            </a:r>
            <a:endParaRPr lang="de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5C08A00-9270-4C08-BEE4-EE04A8595667}" type="slidenum">
              <a:rPr lang="de-DE" altLang="de-DE" smtClean="0"/>
              <a:pPr>
                <a:defRPr/>
              </a:pPr>
              <a:t>71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004482283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az-Cyrl-AZ" sz="3600" dirty="0">
                <a:latin typeface="+mn-lt"/>
                <a:ea typeface="+mn-ea"/>
                <a:cs typeface="+mn-cs"/>
              </a:rPr>
              <a:t>Изображение </a:t>
            </a:r>
            <a:r>
              <a:rPr lang="en-US" sz="3600" dirty="0">
                <a:latin typeface="+mn-lt"/>
                <a:ea typeface="+mn-ea"/>
                <a:cs typeface="+mn-cs"/>
              </a:rPr>
              <a:t>6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2 – Прибързани заключения I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92E78E-D26D-4EEC-B12D-3D892525FC84}" type="slidenum">
              <a:rPr lang="de-DE" altLang="de-DE" smtClean="0"/>
              <a:pPr>
                <a:defRPr/>
              </a:pPr>
              <a:t>72</a:t>
            </a:fld>
            <a:endParaRPr lang="de-DE" altLang="de-DE"/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sz="3600">
                <a:latin typeface="+mn-lt"/>
                <a:ea typeface="+mn-ea"/>
                <a:cs typeface="+mn-cs"/>
              </a:rPr>
              <a:t>Какво би могло да е изобразено тук?</a:t>
            </a:r>
            <a:endParaRPr lang="en-US" sz="3600">
              <a:latin typeface="+mn-lt"/>
              <a:ea typeface="+mn-ea"/>
              <a:cs typeface="+mn-cs"/>
            </a:endParaRPr>
          </a:p>
        </p:txBody>
      </p:sp>
      <p:pic>
        <p:nvPicPr>
          <p:cNvPr id="9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524742" y="2203704"/>
            <a:ext cx="3145690" cy="3383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Caption_9"/>
          <p:cNvSpPr txBox="1">
            <a:spLocks noChangeArrowheads="1"/>
          </p:cNvSpPr>
          <p:nvPr/>
        </p:nvSpPr>
        <p:spPr bwMode="auto">
          <a:xfrm>
            <a:off x="408955" y="5589601"/>
            <a:ext cx="11376000" cy="9679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ru-RU" altLang="de-DE" sz="2000">
                <a:solidFill>
                  <a:srgbClr val="004992"/>
                </a:solidFill>
                <a:latin typeface="Calibri Light"/>
              </a:rPr>
              <a:t>До колко сте сигурни в преценката си? </a:t>
            </a:r>
          </a:p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ru-RU" altLang="de-DE" sz="2000">
                <a:solidFill>
                  <a:srgbClr val="004992"/>
                </a:solidFill>
                <a:latin typeface="Calibri Light"/>
              </a:rPr>
              <a:t>Готови ли сте още сега за окончателно решение? </a:t>
            </a:r>
            <a:endParaRPr lang="de-DE" altLang="de-DE" sz="2000" dirty="0">
              <a:solidFill>
                <a:srgbClr val="004992"/>
              </a:solidFill>
              <a:latin typeface="Calibri Light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2 – Прибързани заключения I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92E78E-D26D-4EEC-B12D-3D892525FC84}" type="slidenum">
              <a:rPr lang="de-DE" altLang="de-DE" smtClean="0"/>
              <a:pPr>
                <a:defRPr/>
              </a:pPr>
              <a:t>73</a:t>
            </a:fld>
            <a:endParaRPr lang="de-DE" altLang="de-DE"/>
          </a:p>
        </p:txBody>
      </p:sp>
      <p:sp>
        <p:nvSpPr>
          <p:cNvPr id="13" name="Text Box 10"/>
          <p:cNvSpPr txBox="1">
            <a:spLocks noChangeArrowheads="1"/>
          </p:cNvSpPr>
          <p:nvPr/>
        </p:nvSpPr>
        <p:spPr bwMode="auto">
          <a:xfrm>
            <a:off x="411480" y="2203703"/>
            <a:ext cx="11338560" cy="4251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Трион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Стар мост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Таралеж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Тревист хълм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Дракон/ламя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Ограда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Планински пейзаж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Бодливо свинче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Ушна мида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sz="3600">
                <a:latin typeface="+mn-lt"/>
                <a:ea typeface="+mn-ea"/>
                <a:cs typeface="+mn-cs"/>
              </a:rPr>
              <a:t>Какво би могло да е изобразено тук?</a:t>
            </a:r>
            <a:endParaRPr lang="en-US" sz="3600">
              <a:latin typeface="+mn-lt"/>
              <a:ea typeface="+mn-ea"/>
              <a:cs typeface="+mn-cs"/>
            </a:endParaRPr>
          </a:p>
        </p:txBody>
      </p:sp>
      <p:pic>
        <p:nvPicPr>
          <p:cNvPr id="9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524742" y="2203704"/>
            <a:ext cx="3145690" cy="33832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Caption_9"/>
          <p:cNvSpPr txBox="1">
            <a:spLocks noChangeArrowheads="1"/>
          </p:cNvSpPr>
          <p:nvPr/>
        </p:nvSpPr>
        <p:spPr bwMode="auto">
          <a:xfrm>
            <a:off x="408955" y="5589601"/>
            <a:ext cx="11376000" cy="9679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ru-RU" altLang="de-DE" sz="2000">
                <a:solidFill>
                  <a:srgbClr val="004992"/>
                </a:solidFill>
                <a:latin typeface="Calibri Light"/>
              </a:rPr>
              <a:t>До колко сте сигурни в преценката си? </a:t>
            </a:r>
          </a:p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ru-RU" altLang="de-DE" sz="2000">
                <a:solidFill>
                  <a:srgbClr val="004992"/>
                </a:solidFill>
                <a:latin typeface="Calibri Light"/>
              </a:rPr>
              <a:t>Готови ли сте още сега за окончателно решение? </a:t>
            </a:r>
            <a:endParaRPr lang="de-DE" altLang="de-DE" sz="2000" dirty="0">
              <a:solidFill>
                <a:srgbClr val="004992"/>
              </a:solidFill>
              <a:latin typeface="Calibri Light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2 – Прибързани заключения I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92E78E-D26D-4EEC-B12D-3D892525FC84}" type="slidenum">
              <a:rPr lang="de-DE" altLang="de-DE" smtClean="0"/>
              <a:pPr>
                <a:defRPr/>
              </a:pPr>
              <a:t>74</a:t>
            </a:fld>
            <a:endParaRPr lang="de-DE" altLang="de-DE"/>
          </a:p>
        </p:txBody>
      </p:sp>
      <p:sp>
        <p:nvSpPr>
          <p:cNvPr id="13" name="Text Box 10"/>
          <p:cNvSpPr txBox="1">
            <a:spLocks noChangeArrowheads="1"/>
          </p:cNvSpPr>
          <p:nvPr/>
        </p:nvSpPr>
        <p:spPr bwMode="auto">
          <a:xfrm>
            <a:off x="411480" y="2203703"/>
            <a:ext cx="11338560" cy="4251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Трион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Стар мост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Таралеж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Тревист хълм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Дракон/ламя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Ограда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Планински пейзаж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Бодливо свинче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Ушна мида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sz="3600">
                <a:latin typeface="+mn-lt"/>
                <a:ea typeface="+mn-ea"/>
                <a:cs typeface="+mn-cs"/>
              </a:rPr>
              <a:t>Какво би могло да е изобразено тук?</a:t>
            </a:r>
            <a:endParaRPr lang="en-US" sz="3600">
              <a:latin typeface="+mn-lt"/>
              <a:ea typeface="+mn-ea"/>
              <a:cs typeface="+mn-cs"/>
            </a:endParaRPr>
          </a:p>
        </p:txBody>
      </p:sp>
      <p:pic>
        <p:nvPicPr>
          <p:cNvPr id="9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524742" y="2203704"/>
            <a:ext cx="3145690" cy="33832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Caption_9"/>
          <p:cNvSpPr txBox="1">
            <a:spLocks noChangeArrowheads="1"/>
          </p:cNvSpPr>
          <p:nvPr/>
        </p:nvSpPr>
        <p:spPr bwMode="auto">
          <a:xfrm>
            <a:off x="408955" y="5589601"/>
            <a:ext cx="11376000" cy="9679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ru-RU" altLang="de-DE" sz="2000">
                <a:solidFill>
                  <a:srgbClr val="004992"/>
                </a:solidFill>
                <a:latin typeface="Calibri Light"/>
              </a:rPr>
              <a:t>До колко сте сигурни в преценката си? </a:t>
            </a:r>
          </a:p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ru-RU" altLang="de-DE" sz="2000">
                <a:solidFill>
                  <a:srgbClr val="004992"/>
                </a:solidFill>
                <a:latin typeface="Calibri Light"/>
              </a:rPr>
              <a:t>Готови ли сте още сега за окончателно решение? </a:t>
            </a:r>
            <a:endParaRPr lang="de-DE" altLang="de-DE" sz="2000" dirty="0">
              <a:solidFill>
                <a:srgbClr val="004992"/>
              </a:solidFill>
              <a:latin typeface="Calibri Light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2 – Прибързани заключения I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92E78E-D26D-4EEC-B12D-3D892525FC84}" type="slidenum">
              <a:rPr lang="de-DE" altLang="de-DE" smtClean="0"/>
              <a:pPr>
                <a:defRPr/>
              </a:pPr>
              <a:t>75</a:t>
            </a:fld>
            <a:endParaRPr lang="de-DE" altLang="de-DE"/>
          </a:p>
        </p:txBody>
      </p:sp>
      <p:sp>
        <p:nvSpPr>
          <p:cNvPr id="13" name="Text Box 10"/>
          <p:cNvSpPr txBox="1">
            <a:spLocks noChangeArrowheads="1"/>
          </p:cNvSpPr>
          <p:nvPr/>
        </p:nvSpPr>
        <p:spPr bwMode="auto">
          <a:xfrm>
            <a:off x="411480" y="2203703"/>
            <a:ext cx="11338560" cy="4251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Трион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Стар мост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Таралеж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Тревист хълм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Дракон/ламя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Ограда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Планински пейзаж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Бодливо свинче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Ушна мида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sz="3600">
                <a:latin typeface="+mn-lt"/>
                <a:ea typeface="+mn-ea"/>
                <a:cs typeface="+mn-cs"/>
              </a:rPr>
              <a:t>Какво би могло да е изобразено тук?</a:t>
            </a:r>
            <a:endParaRPr lang="en-US" sz="3600">
              <a:latin typeface="+mn-lt"/>
              <a:ea typeface="+mn-ea"/>
              <a:cs typeface="+mn-cs"/>
            </a:endParaRPr>
          </a:p>
        </p:txBody>
      </p:sp>
      <p:pic>
        <p:nvPicPr>
          <p:cNvPr id="9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524742" y="2203704"/>
            <a:ext cx="3145689" cy="33832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Caption_9"/>
          <p:cNvSpPr txBox="1">
            <a:spLocks noChangeArrowheads="1"/>
          </p:cNvSpPr>
          <p:nvPr/>
        </p:nvSpPr>
        <p:spPr bwMode="auto">
          <a:xfrm>
            <a:off x="408955" y="5589601"/>
            <a:ext cx="11376000" cy="9679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ru-RU" altLang="de-DE" sz="2000">
                <a:solidFill>
                  <a:srgbClr val="004992"/>
                </a:solidFill>
                <a:latin typeface="Calibri Light"/>
              </a:rPr>
              <a:t>До колко сте сигурни в преценката си? </a:t>
            </a:r>
          </a:p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ru-RU" altLang="de-DE" sz="2000">
                <a:solidFill>
                  <a:srgbClr val="004992"/>
                </a:solidFill>
                <a:latin typeface="Calibri Light"/>
              </a:rPr>
              <a:t>Готови ли сте още сега за окончателно решение? </a:t>
            </a:r>
            <a:endParaRPr lang="de-DE" altLang="de-DE" sz="2000" dirty="0">
              <a:solidFill>
                <a:srgbClr val="004992"/>
              </a:solidFill>
              <a:latin typeface="Calibri Light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2 – Прибързани заключения I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92E78E-D26D-4EEC-B12D-3D892525FC84}" type="slidenum">
              <a:rPr lang="de-DE" altLang="de-DE" smtClean="0"/>
              <a:pPr>
                <a:defRPr/>
              </a:pPr>
              <a:t>76</a:t>
            </a:fld>
            <a:endParaRPr lang="de-DE" altLang="de-DE"/>
          </a:p>
        </p:txBody>
      </p:sp>
      <p:sp>
        <p:nvSpPr>
          <p:cNvPr id="13" name="Text Box 10"/>
          <p:cNvSpPr txBox="1">
            <a:spLocks noChangeArrowheads="1"/>
          </p:cNvSpPr>
          <p:nvPr/>
        </p:nvSpPr>
        <p:spPr bwMode="auto">
          <a:xfrm>
            <a:off x="411480" y="2203703"/>
            <a:ext cx="11338560" cy="4251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Трион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Стар мост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Таралеж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Тревист хълм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Дракон/ламя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Ограда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Планински пейзаж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Бодливо свинче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Ушна мида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sz="3600">
                <a:latin typeface="+mn-lt"/>
                <a:ea typeface="+mn-ea"/>
                <a:cs typeface="+mn-cs"/>
              </a:rPr>
              <a:t>Какво би могло да е изобразено тук?</a:t>
            </a:r>
            <a:endParaRPr lang="en-US" sz="3600">
              <a:latin typeface="+mn-lt"/>
              <a:ea typeface="+mn-ea"/>
              <a:cs typeface="+mn-cs"/>
            </a:endParaRPr>
          </a:p>
        </p:txBody>
      </p:sp>
      <p:pic>
        <p:nvPicPr>
          <p:cNvPr id="9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524742" y="2203704"/>
            <a:ext cx="3145690" cy="33832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Caption_9"/>
          <p:cNvSpPr txBox="1">
            <a:spLocks noChangeArrowheads="1"/>
          </p:cNvSpPr>
          <p:nvPr/>
        </p:nvSpPr>
        <p:spPr bwMode="auto">
          <a:xfrm>
            <a:off x="408955" y="5589601"/>
            <a:ext cx="11376000" cy="9679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ru-RU" altLang="de-DE" sz="2000">
                <a:solidFill>
                  <a:srgbClr val="004992"/>
                </a:solidFill>
                <a:latin typeface="Calibri Light"/>
              </a:rPr>
              <a:t>До колко сте сигурни в преценката си? </a:t>
            </a:r>
          </a:p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ru-RU" altLang="de-DE" sz="2000">
                <a:solidFill>
                  <a:srgbClr val="004992"/>
                </a:solidFill>
                <a:latin typeface="Calibri Light"/>
              </a:rPr>
              <a:t>Готови ли сте още сега за окончателно решение? </a:t>
            </a:r>
            <a:endParaRPr lang="de-DE" altLang="de-DE" sz="2000" dirty="0">
              <a:solidFill>
                <a:srgbClr val="004992"/>
              </a:solidFill>
              <a:latin typeface="Calibri Light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2 – Прибързани заключения I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92E78E-D26D-4EEC-B12D-3D892525FC84}" type="slidenum">
              <a:rPr lang="de-DE" altLang="de-DE" smtClean="0"/>
              <a:pPr>
                <a:defRPr/>
              </a:pPr>
              <a:t>77</a:t>
            </a:fld>
            <a:endParaRPr lang="de-DE" altLang="de-DE"/>
          </a:p>
        </p:txBody>
      </p:sp>
      <p:sp>
        <p:nvSpPr>
          <p:cNvPr id="13" name="Text Box 10"/>
          <p:cNvSpPr txBox="1">
            <a:spLocks noChangeArrowheads="1"/>
          </p:cNvSpPr>
          <p:nvPr/>
        </p:nvSpPr>
        <p:spPr bwMode="auto">
          <a:xfrm>
            <a:off x="411480" y="2203703"/>
            <a:ext cx="11338560" cy="4251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Трион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Стар мост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Таралеж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Тревист хълм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Дракон/ламя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Ограда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Планински пейзаж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Бодливо свинче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Ушна мида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sz="3600">
                <a:latin typeface="+mn-lt"/>
                <a:ea typeface="+mn-ea"/>
                <a:cs typeface="+mn-cs"/>
              </a:rPr>
              <a:t>Какво би могло да е изобразено тук?</a:t>
            </a:r>
            <a:endParaRPr lang="en-US" sz="3600">
              <a:latin typeface="+mn-lt"/>
              <a:ea typeface="+mn-ea"/>
              <a:cs typeface="+mn-cs"/>
            </a:endParaRPr>
          </a:p>
        </p:txBody>
      </p:sp>
      <p:pic>
        <p:nvPicPr>
          <p:cNvPr id="9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524742" y="2203704"/>
            <a:ext cx="3145690" cy="33832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Caption_9"/>
          <p:cNvSpPr txBox="1">
            <a:spLocks noChangeArrowheads="1"/>
          </p:cNvSpPr>
          <p:nvPr/>
        </p:nvSpPr>
        <p:spPr bwMode="auto">
          <a:xfrm>
            <a:off x="408955" y="5589601"/>
            <a:ext cx="11376000" cy="9679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ru-RU" altLang="de-DE" sz="2000">
                <a:solidFill>
                  <a:srgbClr val="004992"/>
                </a:solidFill>
                <a:latin typeface="Calibri Light"/>
              </a:rPr>
              <a:t>До колко сте сигурни в преценката си? </a:t>
            </a:r>
          </a:p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ru-RU" altLang="de-DE" sz="2000">
                <a:solidFill>
                  <a:srgbClr val="004992"/>
                </a:solidFill>
                <a:latin typeface="Calibri Light"/>
              </a:rPr>
              <a:t>Готови ли сте още сега за окончателно решение? </a:t>
            </a:r>
            <a:endParaRPr lang="de-DE" altLang="de-DE" sz="2000" dirty="0">
              <a:solidFill>
                <a:srgbClr val="004992"/>
              </a:solidFill>
              <a:latin typeface="Calibri Light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2 – Прибързани заключения I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92E78E-D26D-4EEC-B12D-3D892525FC84}" type="slidenum">
              <a:rPr lang="de-DE" altLang="de-DE" smtClean="0"/>
              <a:pPr>
                <a:defRPr/>
              </a:pPr>
              <a:t>78</a:t>
            </a:fld>
            <a:endParaRPr lang="de-DE" altLang="de-DE"/>
          </a:p>
        </p:txBody>
      </p:sp>
      <p:sp>
        <p:nvSpPr>
          <p:cNvPr id="13" name="Text Box 10"/>
          <p:cNvSpPr txBox="1">
            <a:spLocks noChangeArrowheads="1"/>
          </p:cNvSpPr>
          <p:nvPr/>
        </p:nvSpPr>
        <p:spPr bwMode="auto">
          <a:xfrm>
            <a:off x="411480" y="2203703"/>
            <a:ext cx="11338560" cy="4251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Трион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Стар мост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Таралеж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Тревист хълм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Дракон/ламя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Ограда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Планински пейзаж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Бодливо свинче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Ушна мида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sz="3600">
                <a:latin typeface="+mn-lt"/>
                <a:ea typeface="+mn-ea"/>
                <a:cs typeface="+mn-cs"/>
              </a:rPr>
              <a:t>Какво би могло да е изобразено тук?</a:t>
            </a:r>
            <a:endParaRPr lang="en-US" sz="3600">
              <a:latin typeface="+mn-lt"/>
              <a:ea typeface="+mn-ea"/>
              <a:cs typeface="+mn-cs"/>
            </a:endParaRPr>
          </a:p>
        </p:txBody>
      </p:sp>
      <p:pic>
        <p:nvPicPr>
          <p:cNvPr id="9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524742" y="2203704"/>
            <a:ext cx="3145690" cy="33832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Caption_9"/>
          <p:cNvSpPr txBox="1">
            <a:spLocks noChangeArrowheads="1"/>
          </p:cNvSpPr>
          <p:nvPr/>
        </p:nvSpPr>
        <p:spPr bwMode="auto">
          <a:xfrm>
            <a:off x="408955" y="5589601"/>
            <a:ext cx="11376000" cy="9679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ru-RU" altLang="de-DE" sz="2000">
                <a:solidFill>
                  <a:srgbClr val="004992"/>
                </a:solidFill>
                <a:latin typeface="Calibri Light"/>
              </a:rPr>
              <a:t>До колко сте сигурни в преценката си? </a:t>
            </a:r>
          </a:p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ru-RU" altLang="de-DE" sz="2000">
                <a:solidFill>
                  <a:srgbClr val="004992"/>
                </a:solidFill>
                <a:latin typeface="Calibri Light"/>
              </a:rPr>
              <a:t>Готови ли сте още сега за окончателно решение? </a:t>
            </a:r>
            <a:endParaRPr lang="de-DE" altLang="de-DE" sz="2000" dirty="0">
              <a:solidFill>
                <a:srgbClr val="004992"/>
              </a:solidFill>
              <a:latin typeface="Calibri Light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2 – Прибързани заключения I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92E78E-D26D-4EEC-B12D-3D892525FC84}" type="slidenum">
              <a:rPr lang="de-DE" altLang="de-DE" smtClean="0"/>
              <a:pPr>
                <a:defRPr/>
              </a:pPr>
              <a:t>79</a:t>
            </a:fld>
            <a:endParaRPr lang="de-DE" altLang="de-DE"/>
          </a:p>
        </p:txBody>
      </p:sp>
      <p:sp>
        <p:nvSpPr>
          <p:cNvPr id="13" name="Text Box 10"/>
          <p:cNvSpPr txBox="1">
            <a:spLocks noChangeArrowheads="1"/>
          </p:cNvSpPr>
          <p:nvPr/>
        </p:nvSpPr>
        <p:spPr bwMode="auto">
          <a:xfrm>
            <a:off x="411480" y="2203703"/>
            <a:ext cx="11338560" cy="4251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Трион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Стар мост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Таралеж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Тревист хълм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Дракон/ламя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Ограда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Планински пейзаж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Бодливо свинче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Ушна мида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az-Cyrl-AZ" sz="3600" dirty="0">
                <a:latin typeface="+mn-lt"/>
                <a:ea typeface="+mn-ea"/>
                <a:cs typeface="+mn-cs"/>
              </a:rPr>
              <a:t>Изображение </a:t>
            </a:r>
            <a:r>
              <a:rPr lang="en-US" sz="3600" dirty="0">
                <a:latin typeface="+mn-lt"/>
                <a:ea typeface="+mn-ea"/>
                <a:cs typeface="+mn-cs"/>
              </a:rPr>
              <a:t>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2 – Прибързани заключения I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92E78E-D26D-4EEC-B12D-3D892525FC84}" type="slidenum">
              <a:rPr lang="de-DE" altLang="de-DE" smtClean="0"/>
              <a:pPr>
                <a:defRPr/>
              </a:pPr>
              <a:t>80</a:t>
            </a:fld>
            <a:endParaRPr lang="de-DE" altLang="de-DE"/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sz="3600">
                <a:latin typeface="+mn-lt"/>
                <a:ea typeface="+mn-ea"/>
                <a:cs typeface="+mn-cs"/>
              </a:rPr>
              <a:t>Какво би могло да е изобразено тук?</a:t>
            </a:r>
            <a:endParaRPr lang="en-US" sz="3600">
              <a:latin typeface="+mn-lt"/>
              <a:ea typeface="+mn-ea"/>
              <a:cs typeface="+mn-cs"/>
            </a:endParaRPr>
          </a:p>
        </p:txBody>
      </p:sp>
      <p:pic>
        <p:nvPicPr>
          <p:cNvPr id="8" name="Picture 76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5618"/>
          <a:stretch/>
        </p:blipFill>
        <p:spPr bwMode="auto">
          <a:xfrm>
            <a:off x="4667764" y="2203704"/>
            <a:ext cx="2859648" cy="33832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Caption_9"/>
          <p:cNvSpPr txBox="1">
            <a:spLocks noChangeArrowheads="1"/>
          </p:cNvSpPr>
          <p:nvPr/>
        </p:nvSpPr>
        <p:spPr bwMode="auto">
          <a:xfrm>
            <a:off x="408955" y="5589601"/>
            <a:ext cx="11376000" cy="9679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ru-RU" altLang="de-DE" sz="2000">
                <a:solidFill>
                  <a:srgbClr val="004992"/>
                </a:solidFill>
                <a:latin typeface="Calibri Light"/>
              </a:rPr>
              <a:t>До колко сте сигурни в преценката си? </a:t>
            </a:r>
          </a:p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ru-RU" altLang="de-DE" sz="2000">
                <a:solidFill>
                  <a:srgbClr val="004992"/>
                </a:solidFill>
                <a:latin typeface="Calibri Light"/>
              </a:rPr>
              <a:t>Готови ли сте още сега за окончателно решение? </a:t>
            </a:r>
            <a:endParaRPr lang="de-DE" altLang="de-DE" sz="2000" dirty="0">
              <a:solidFill>
                <a:srgbClr val="004992"/>
              </a:solidFill>
              <a:latin typeface="Calibri Light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2 – Прибързани заключения I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92E78E-D26D-4EEC-B12D-3D892525FC84}" type="slidenum">
              <a:rPr lang="de-DE" altLang="de-DE" smtClean="0"/>
              <a:pPr>
                <a:defRPr/>
              </a:pPr>
              <a:t>81</a:t>
            </a:fld>
            <a:endParaRPr lang="de-DE" altLang="de-DE"/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sz="3600">
                <a:latin typeface="+mn-lt"/>
                <a:ea typeface="+mn-ea"/>
                <a:cs typeface="+mn-cs"/>
              </a:rPr>
              <a:t>Какво би могло да е изобразено тук?</a:t>
            </a:r>
            <a:endParaRPr lang="en-US" sz="3600">
              <a:latin typeface="+mn-lt"/>
              <a:ea typeface="+mn-ea"/>
              <a:cs typeface="+mn-cs"/>
            </a:endParaRPr>
          </a:p>
        </p:txBody>
      </p:sp>
      <p:pic>
        <p:nvPicPr>
          <p:cNvPr id="8" name="Picture 76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5618"/>
          <a:stretch/>
        </p:blipFill>
        <p:spPr bwMode="auto">
          <a:xfrm>
            <a:off x="4667749" y="2203704"/>
            <a:ext cx="2859677" cy="33832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Caption_9"/>
          <p:cNvSpPr txBox="1">
            <a:spLocks noChangeArrowheads="1"/>
          </p:cNvSpPr>
          <p:nvPr/>
        </p:nvSpPr>
        <p:spPr bwMode="auto">
          <a:xfrm>
            <a:off x="408955" y="5589601"/>
            <a:ext cx="11376000" cy="9679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ru-RU" altLang="de-DE" sz="2000">
                <a:solidFill>
                  <a:srgbClr val="004992"/>
                </a:solidFill>
                <a:latin typeface="Calibri Light"/>
              </a:rPr>
              <a:t>До колко сте сигурни в преценката си? </a:t>
            </a:r>
          </a:p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ru-RU" altLang="de-DE" sz="2000">
                <a:solidFill>
                  <a:srgbClr val="004992"/>
                </a:solidFill>
                <a:latin typeface="Calibri Light"/>
              </a:rPr>
              <a:t>Готови ли сте още сега за окончателно решение? </a:t>
            </a:r>
            <a:endParaRPr lang="de-DE" altLang="de-DE" sz="2000" dirty="0">
              <a:solidFill>
                <a:srgbClr val="004992"/>
              </a:solidFill>
              <a:latin typeface="Calibri Light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2 – Прибързани заключения I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92E78E-D26D-4EEC-B12D-3D892525FC84}" type="slidenum">
              <a:rPr lang="de-DE" altLang="de-DE" smtClean="0"/>
              <a:pPr>
                <a:defRPr/>
              </a:pPr>
              <a:t>82</a:t>
            </a:fld>
            <a:endParaRPr lang="de-DE" altLang="de-DE"/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sz="3600">
                <a:latin typeface="+mn-lt"/>
                <a:ea typeface="+mn-ea"/>
                <a:cs typeface="+mn-cs"/>
              </a:rPr>
              <a:t>Какво би могло да е изобразено тук?</a:t>
            </a:r>
            <a:endParaRPr lang="en-US" sz="3600">
              <a:latin typeface="+mn-lt"/>
              <a:ea typeface="+mn-ea"/>
              <a:cs typeface="+mn-cs"/>
            </a:endParaRPr>
          </a:p>
        </p:txBody>
      </p:sp>
      <p:pic>
        <p:nvPicPr>
          <p:cNvPr id="8" name="Picture 76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5618"/>
          <a:stretch/>
        </p:blipFill>
        <p:spPr bwMode="auto">
          <a:xfrm>
            <a:off x="4667749" y="2203704"/>
            <a:ext cx="2859677" cy="33832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Caption_9"/>
          <p:cNvSpPr txBox="1">
            <a:spLocks noChangeArrowheads="1"/>
          </p:cNvSpPr>
          <p:nvPr/>
        </p:nvSpPr>
        <p:spPr bwMode="auto">
          <a:xfrm>
            <a:off x="408955" y="5589601"/>
            <a:ext cx="11376000" cy="9679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ru-RU" altLang="de-DE" sz="2000">
                <a:solidFill>
                  <a:srgbClr val="004992"/>
                </a:solidFill>
                <a:latin typeface="Calibri Light"/>
              </a:rPr>
              <a:t>До колко сте сигурни в преценката си? </a:t>
            </a:r>
          </a:p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ru-RU" altLang="de-DE" sz="2000">
                <a:solidFill>
                  <a:srgbClr val="004992"/>
                </a:solidFill>
                <a:latin typeface="Calibri Light"/>
              </a:rPr>
              <a:t>Готови ли сте още сега за окончателно решение? </a:t>
            </a:r>
            <a:endParaRPr lang="de-DE" altLang="de-DE" sz="2000" dirty="0">
              <a:solidFill>
                <a:srgbClr val="004992"/>
              </a:solidFill>
              <a:latin typeface="Calibri Light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2 – Прибързани заключения I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92E78E-D26D-4EEC-B12D-3D892525FC84}" type="slidenum">
              <a:rPr lang="de-DE" altLang="de-DE" smtClean="0"/>
              <a:pPr>
                <a:defRPr/>
              </a:pPr>
              <a:t>83</a:t>
            </a:fld>
            <a:endParaRPr lang="de-DE" altLang="de-DE"/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sz="3600">
                <a:latin typeface="+mn-lt"/>
                <a:ea typeface="+mn-ea"/>
                <a:cs typeface="+mn-cs"/>
              </a:rPr>
              <a:t>Какво би могло да е изобразено тук?</a:t>
            </a:r>
            <a:endParaRPr lang="en-US" sz="3600">
              <a:latin typeface="+mn-lt"/>
              <a:ea typeface="+mn-ea"/>
              <a:cs typeface="+mn-cs"/>
            </a:endParaRPr>
          </a:p>
        </p:txBody>
      </p:sp>
      <p:pic>
        <p:nvPicPr>
          <p:cNvPr id="8" name="Picture 76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5618"/>
          <a:stretch/>
        </p:blipFill>
        <p:spPr bwMode="auto">
          <a:xfrm>
            <a:off x="4667749" y="2203704"/>
            <a:ext cx="2859677" cy="33832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Caption_9"/>
          <p:cNvSpPr txBox="1">
            <a:spLocks noChangeArrowheads="1"/>
          </p:cNvSpPr>
          <p:nvPr/>
        </p:nvSpPr>
        <p:spPr bwMode="auto">
          <a:xfrm>
            <a:off x="408955" y="5589601"/>
            <a:ext cx="11376000" cy="9679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ru-RU" altLang="de-DE" sz="2000">
                <a:solidFill>
                  <a:srgbClr val="004992"/>
                </a:solidFill>
                <a:latin typeface="Calibri Light"/>
              </a:rPr>
              <a:t>До колко сте сигурни в преценката си? </a:t>
            </a:r>
          </a:p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ru-RU" altLang="de-DE" sz="2000">
                <a:solidFill>
                  <a:srgbClr val="004992"/>
                </a:solidFill>
                <a:latin typeface="Calibri Light"/>
              </a:rPr>
              <a:t>Готови ли сте още сега за окончателно решение? </a:t>
            </a:r>
            <a:endParaRPr lang="de-DE" altLang="de-DE" sz="2000" dirty="0">
              <a:solidFill>
                <a:srgbClr val="004992"/>
              </a:solidFill>
              <a:latin typeface="Calibri Light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2 – Прибързани заключения I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92E78E-D26D-4EEC-B12D-3D892525FC84}" type="slidenum">
              <a:rPr lang="de-DE" altLang="de-DE" smtClean="0"/>
              <a:pPr>
                <a:defRPr/>
              </a:pPr>
              <a:t>84</a:t>
            </a:fld>
            <a:endParaRPr lang="de-DE" altLang="de-DE"/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sz="3600">
                <a:latin typeface="+mn-lt"/>
                <a:ea typeface="+mn-ea"/>
                <a:cs typeface="+mn-cs"/>
              </a:rPr>
              <a:t>Какво би могло да е изобразено тук?</a:t>
            </a:r>
            <a:endParaRPr lang="en-US" sz="3600">
              <a:latin typeface="+mn-lt"/>
              <a:ea typeface="+mn-ea"/>
              <a:cs typeface="+mn-cs"/>
            </a:endParaRPr>
          </a:p>
        </p:txBody>
      </p:sp>
      <p:pic>
        <p:nvPicPr>
          <p:cNvPr id="8" name="Picture 75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5618"/>
          <a:stretch/>
        </p:blipFill>
        <p:spPr bwMode="auto">
          <a:xfrm>
            <a:off x="4667749" y="2203704"/>
            <a:ext cx="2859677" cy="33832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Caption_9"/>
          <p:cNvSpPr txBox="1">
            <a:spLocks noChangeArrowheads="1"/>
          </p:cNvSpPr>
          <p:nvPr/>
        </p:nvSpPr>
        <p:spPr bwMode="auto">
          <a:xfrm>
            <a:off x="408955" y="5589601"/>
            <a:ext cx="11376000" cy="9679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ru-RU" altLang="de-DE" sz="2000">
                <a:solidFill>
                  <a:srgbClr val="004992"/>
                </a:solidFill>
                <a:latin typeface="Calibri Light"/>
              </a:rPr>
              <a:t>До колко сте сигурни в преценката си? </a:t>
            </a:r>
          </a:p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ru-RU" altLang="de-DE" sz="2000">
                <a:solidFill>
                  <a:srgbClr val="004992"/>
                </a:solidFill>
                <a:latin typeface="Calibri Light"/>
              </a:rPr>
              <a:t>Готови ли сте още сега за окончателно решение? </a:t>
            </a:r>
            <a:endParaRPr lang="de-DE" altLang="de-DE" sz="2000" dirty="0">
              <a:solidFill>
                <a:srgbClr val="004992"/>
              </a:solidFill>
              <a:latin typeface="Calibri Light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2 – Прибързани заключения I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92E78E-D26D-4EEC-B12D-3D892525FC84}" type="slidenum">
              <a:rPr lang="de-DE" altLang="de-DE" smtClean="0"/>
              <a:pPr>
                <a:defRPr/>
              </a:pPr>
              <a:t>85</a:t>
            </a:fld>
            <a:endParaRPr lang="de-DE" altLang="de-DE"/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sz="3600">
                <a:latin typeface="+mn-lt"/>
                <a:ea typeface="+mn-ea"/>
                <a:cs typeface="+mn-cs"/>
              </a:rPr>
              <a:t>Какво би могло да е изобразено тук?</a:t>
            </a:r>
            <a:endParaRPr lang="en-US" sz="3600">
              <a:latin typeface="+mn-lt"/>
              <a:ea typeface="+mn-ea"/>
              <a:cs typeface="+mn-cs"/>
            </a:endParaRPr>
          </a:p>
        </p:txBody>
      </p:sp>
      <p:pic>
        <p:nvPicPr>
          <p:cNvPr id="8" name="Picture 75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5618"/>
          <a:stretch/>
        </p:blipFill>
        <p:spPr bwMode="auto">
          <a:xfrm>
            <a:off x="4667749" y="2203704"/>
            <a:ext cx="2859677" cy="33832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Caption_9"/>
          <p:cNvSpPr txBox="1">
            <a:spLocks noChangeArrowheads="1"/>
          </p:cNvSpPr>
          <p:nvPr/>
        </p:nvSpPr>
        <p:spPr bwMode="auto">
          <a:xfrm>
            <a:off x="408955" y="5589601"/>
            <a:ext cx="11376000" cy="9679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ru-RU" altLang="de-DE" sz="2000">
                <a:solidFill>
                  <a:srgbClr val="004992"/>
                </a:solidFill>
                <a:latin typeface="Calibri Light"/>
              </a:rPr>
              <a:t>До колко сте сигурни в преценката си? </a:t>
            </a:r>
          </a:p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ru-RU" altLang="de-DE" sz="2000">
                <a:solidFill>
                  <a:srgbClr val="004992"/>
                </a:solidFill>
                <a:latin typeface="Calibri Light"/>
              </a:rPr>
              <a:t>Готови ли сте още сега за окончателно решение? </a:t>
            </a:r>
            <a:endParaRPr lang="de-DE" altLang="de-DE" sz="2000" dirty="0">
              <a:solidFill>
                <a:srgbClr val="004992"/>
              </a:solidFill>
              <a:latin typeface="Calibri Light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2 – Прибързани заключения I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92E78E-D26D-4EEC-B12D-3D892525FC84}" type="slidenum">
              <a:rPr lang="de-DE" altLang="de-DE" smtClean="0"/>
              <a:pPr>
                <a:defRPr/>
              </a:pPr>
              <a:t>86</a:t>
            </a:fld>
            <a:endParaRPr lang="de-DE" altLang="de-DE"/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sz="3600">
                <a:latin typeface="+mn-lt"/>
                <a:ea typeface="+mn-ea"/>
                <a:cs typeface="+mn-cs"/>
              </a:rPr>
              <a:t>Какво би могло да е изобразено тук?</a:t>
            </a:r>
            <a:endParaRPr lang="en-US" sz="3600">
              <a:latin typeface="+mn-lt"/>
              <a:ea typeface="+mn-ea"/>
              <a:cs typeface="+mn-cs"/>
            </a:endParaRPr>
          </a:p>
        </p:txBody>
      </p:sp>
      <p:pic>
        <p:nvPicPr>
          <p:cNvPr id="8" name="Picture 75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5618"/>
          <a:stretch/>
        </p:blipFill>
        <p:spPr bwMode="auto">
          <a:xfrm>
            <a:off x="4667749" y="2203704"/>
            <a:ext cx="2859677" cy="33832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Caption_9"/>
          <p:cNvSpPr txBox="1">
            <a:spLocks noChangeArrowheads="1"/>
          </p:cNvSpPr>
          <p:nvPr/>
        </p:nvSpPr>
        <p:spPr bwMode="auto">
          <a:xfrm>
            <a:off x="408955" y="5589601"/>
            <a:ext cx="11376000" cy="9679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ru-RU" altLang="de-DE" sz="2000">
                <a:solidFill>
                  <a:srgbClr val="004992"/>
                </a:solidFill>
                <a:latin typeface="Calibri Light"/>
              </a:rPr>
              <a:t>До колко сте сигурни в преценката си? </a:t>
            </a:r>
          </a:p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ru-RU" altLang="de-DE" sz="2000">
                <a:solidFill>
                  <a:srgbClr val="004992"/>
                </a:solidFill>
                <a:latin typeface="Calibri Light"/>
              </a:rPr>
              <a:t>Готови ли сте още сега за окончателно решение? </a:t>
            </a:r>
            <a:endParaRPr lang="de-DE" altLang="de-DE" sz="2000" dirty="0">
              <a:solidFill>
                <a:srgbClr val="004992"/>
              </a:solidFill>
              <a:latin typeface="Calibri Light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2 – Прибързани заключения I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92E78E-D26D-4EEC-B12D-3D892525FC84}" type="slidenum">
              <a:rPr lang="de-DE" altLang="de-DE" smtClean="0"/>
              <a:pPr>
                <a:defRPr/>
              </a:pPr>
              <a:t>87</a:t>
            </a:fld>
            <a:endParaRPr lang="de-DE" altLang="de-DE"/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sz="3600">
                <a:latin typeface="+mn-lt"/>
                <a:ea typeface="+mn-ea"/>
                <a:cs typeface="+mn-cs"/>
              </a:rPr>
              <a:t>Какво би могло да е изобразено тук?</a:t>
            </a:r>
            <a:endParaRPr lang="en-US" sz="3600">
              <a:latin typeface="+mn-lt"/>
              <a:ea typeface="+mn-ea"/>
              <a:cs typeface="+mn-cs"/>
            </a:endParaRPr>
          </a:p>
        </p:txBody>
      </p:sp>
      <p:pic>
        <p:nvPicPr>
          <p:cNvPr id="8" name="Picture 75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618"/>
          <a:stretch/>
        </p:blipFill>
        <p:spPr bwMode="auto">
          <a:xfrm>
            <a:off x="4667748" y="2203704"/>
            <a:ext cx="2859678" cy="33832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Caption_9"/>
          <p:cNvSpPr txBox="1">
            <a:spLocks noChangeArrowheads="1"/>
          </p:cNvSpPr>
          <p:nvPr/>
        </p:nvSpPr>
        <p:spPr bwMode="auto">
          <a:xfrm>
            <a:off x="408955" y="5589601"/>
            <a:ext cx="11376000" cy="9679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ru-RU" altLang="de-DE" sz="2000">
                <a:solidFill>
                  <a:srgbClr val="004992"/>
                </a:solidFill>
                <a:latin typeface="Calibri Light"/>
              </a:rPr>
              <a:t>До колко сте сигурни в преценката си? </a:t>
            </a:r>
          </a:p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ru-RU" altLang="de-DE" sz="2000">
                <a:solidFill>
                  <a:srgbClr val="004992"/>
                </a:solidFill>
                <a:latin typeface="Calibri Light"/>
              </a:rPr>
              <a:t>Готови ли сте още сега за окончателно решение? </a:t>
            </a:r>
            <a:endParaRPr lang="de-DE" altLang="de-DE" sz="2000" dirty="0">
              <a:solidFill>
                <a:srgbClr val="004992"/>
              </a:solidFill>
              <a:latin typeface="Calibri Light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2 – Прибързани заключения I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92E78E-D26D-4EEC-B12D-3D892525FC84}" type="slidenum">
              <a:rPr lang="de-DE" altLang="de-DE" smtClean="0"/>
              <a:pPr>
                <a:defRPr/>
              </a:pPr>
              <a:t>88</a:t>
            </a:fld>
            <a:endParaRPr lang="de-DE" altLang="de-DE"/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az-Cyrl-AZ" sz="3600" dirty="0">
                <a:latin typeface="+mn-lt"/>
                <a:ea typeface="+mn-ea"/>
                <a:cs typeface="+mn-cs"/>
              </a:rPr>
              <a:t>Изображение </a:t>
            </a:r>
            <a:r>
              <a:rPr lang="en-US" sz="3600" dirty="0">
                <a:latin typeface="+mn-lt"/>
                <a:ea typeface="+mn-ea"/>
                <a:cs typeface="+mn-cs"/>
              </a:rPr>
              <a:t>8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2 – Прибързани заключения I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92E78E-D26D-4EEC-B12D-3D892525FC84}" type="slidenum">
              <a:rPr lang="de-DE" altLang="de-DE" smtClean="0"/>
              <a:pPr>
                <a:defRPr/>
              </a:pPr>
              <a:t>89</a:t>
            </a:fld>
            <a:endParaRPr lang="de-DE" altLang="de-DE"/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sz="3600">
                <a:latin typeface="+mn-lt"/>
                <a:ea typeface="+mn-ea"/>
                <a:cs typeface="+mn-cs"/>
              </a:rPr>
              <a:t>Какво би могло да е изобразено тук?</a:t>
            </a:r>
            <a:endParaRPr lang="en-US" sz="3600">
              <a:latin typeface="+mn-lt"/>
              <a:ea typeface="+mn-ea"/>
              <a:cs typeface="+mn-cs"/>
            </a:endParaRPr>
          </a:p>
        </p:txBody>
      </p:sp>
      <p:pic>
        <p:nvPicPr>
          <p:cNvPr id="11" name="Picture 1027" descr="Rose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8082" y="2203704"/>
            <a:ext cx="2459011" cy="3383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Shape Penutup"/>
          <p:cNvSpPr/>
          <p:nvPr/>
        </p:nvSpPr>
        <p:spPr bwMode="gray">
          <a:xfrm>
            <a:off x="4855890" y="5507736"/>
            <a:ext cx="2483395" cy="9144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13" name="Shape Penutup"/>
          <p:cNvSpPr/>
          <p:nvPr/>
        </p:nvSpPr>
        <p:spPr bwMode="gray">
          <a:xfrm>
            <a:off x="4855890" y="2191512"/>
            <a:ext cx="2483395" cy="9144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14" name="Shape Penutup"/>
          <p:cNvSpPr/>
          <p:nvPr/>
        </p:nvSpPr>
        <p:spPr bwMode="gray">
          <a:xfrm>
            <a:off x="7247845" y="2191512"/>
            <a:ext cx="91440" cy="3407664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15" name="Shape Penutup"/>
          <p:cNvSpPr/>
          <p:nvPr/>
        </p:nvSpPr>
        <p:spPr bwMode="gray">
          <a:xfrm>
            <a:off x="4855890" y="2191512"/>
            <a:ext cx="91440" cy="3407664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16" name="Caption_9"/>
          <p:cNvSpPr txBox="1">
            <a:spLocks noChangeArrowheads="1"/>
          </p:cNvSpPr>
          <p:nvPr/>
        </p:nvSpPr>
        <p:spPr bwMode="auto">
          <a:xfrm>
            <a:off x="408955" y="5589601"/>
            <a:ext cx="11376000" cy="9679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ru-RU" altLang="de-DE" sz="2000">
                <a:solidFill>
                  <a:srgbClr val="004992"/>
                </a:solidFill>
                <a:latin typeface="Calibri Light"/>
              </a:rPr>
              <a:t>До колко сте сигурни в преценката си? </a:t>
            </a:r>
          </a:p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ru-RU" altLang="de-DE" sz="2000">
                <a:solidFill>
                  <a:srgbClr val="004992"/>
                </a:solidFill>
                <a:latin typeface="Calibri Light"/>
              </a:rPr>
              <a:t>Готови ли сте още сега за окончателно решение? </a:t>
            </a:r>
            <a:endParaRPr lang="de-DE" altLang="de-DE" sz="2000" dirty="0">
              <a:solidFill>
                <a:srgbClr val="004992"/>
              </a:solidFill>
              <a:latin typeface="Calibri Light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2 – Прибързани заключения I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92E78E-D26D-4EEC-B12D-3D892525FC84}" type="slidenum">
              <a:rPr lang="de-DE" altLang="de-DE" smtClean="0"/>
              <a:pPr>
                <a:defRPr/>
              </a:pPr>
              <a:t>90</a:t>
            </a:fld>
            <a:endParaRPr lang="de-DE" altLang="de-DE"/>
          </a:p>
        </p:txBody>
      </p:sp>
      <p:sp>
        <p:nvSpPr>
          <p:cNvPr id="19" name="Text Box 1030"/>
          <p:cNvSpPr txBox="1">
            <a:spLocks noChangeArrowheads="1"/>
          </p:cNvSpPr>
          <p:nvPr/>
        </p:nvSpPr>
        <p:spPr bwMode="auto">
          <a:xfrm>
            <a:off x="411480" y="2203703"/>
            <a:ext cx="11338560" cy="4251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Въже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Котва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Огърлица с висулка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Змия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Папагал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Макарони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Бобово растение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Цвете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Магистрала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sz="3600">
                <a:latin typeface="+mn-lt"/>
                <a:ea typeface="+mn-ea"/>
                <a:cs typeface="+mn-cs"/>
              </a:rPr>
              <a:t>Какво би могло да е изобразено тук?</a:t>
            </a:r>
            <a:endParaRPr lang="en-US" sz="3600">
              <a:latin typeface="+mn-lt"/>
              <a:ea typeface="+mn-ea"/>
              <a:cs typeface="+mn-cs"/>
            </a:endParaRPr>
          </a:p>
        </p:txBody>
      </p:sp>
      <p:pic>
        <p:nvPicPr>
          <p:cNvPr id="11" name="Picture 3" descr="Rose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8082" y="2203704"/>
            <a:ext cx="2459011" cy="3383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Shape Penutup"/>
          <p:cNvSpPr/>
          <p:nvPr/>
        </p:nvSpPr>
        <p:spPr bwMode="gray">
          <a:xfrm>
            <a:off x="4855890" y="5507736"/>
            <a:ext cx="2483395" cy="9144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13" name="Shape Penutup"/>
          <p:cNvSpPr/>
          <p:nvPr/>
        </p:nvSpPr>
        <p:spPr bwMode="gray">
          <a:xfrm>
            <a:off x="4855890" y="2191512"/>
            <a:ext cx="2483395" cy="9144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14" name="Shape Penutup"/>
          <p:cNvSpPr/>
          <p:nvPr/>
        </p:nvSpPr>
        <p:spPr bwMode="gray">
          <a:xfrm>
            <a:off x="7247845" y="2191512"/>
            <a:ext cx="91440" cy="3407664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15" name="Shape Penutup"/>
          <p:cNvSpPr/>
          <p:nvPr/>
        </p:nvSpPr>
        <p:spPr bwMode="gray">
          <a:xfrm>
            <a:off x="4855890" y="2191512"/>
            <a:ext cx="91440" cy="3407664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16" name="Caption_9"/>
          <p:cNvSpPr txBox="1">
            <a:spLocks noChangeArrowheads="1"/>
          </p:cNvSpPr>
          <p:nvPr/>
        </p:nvSpPr>
        <p:spPr bwMode="auto">
          <a:xfrm>
            <a:off x="408955" y="5589601"/>
            <a:ext cx="11376000" cy="9679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ru-RU" altLang="de-DE" sz="2000">
                <a:solidFill>
                  <a:srgbClr val="004992"/>
                </a:solidFill>
                <a:latin typeface="Calibri Light"/>
              </a:rPr>
              <a:t>До колко сте сигурни в преценката си? </a:t>
            </a:r>
          </a:p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ru-RU" altLang="de-DE" sz="2000">
                <a:solidFill>
                  <a:srgbClr val="004992"/>
                </a:solidFill>
                <a:latin typeface="Calibri Light"/>
              </a:rPr>
              <a:t>Готови ли сте още сега за окончателно решение? </a:t>
            </a:r>
            <a:endParaRPr lang="de-DE" altLang="de-DE" sz="2000" dirty="0">
              <a:solidFill>
                <a:srgbClr val="004992"/>
              </a:solidFill>
              <a:latin typeface="Calibri Light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2 – Прибързани заключения I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92E78E-D26D-4EEC-B12D-3D892525FC84}" type="slidenum">
              <a:rPr lang="de-DE" altLang="de-DE" smtClean="0"/>
              <a:pPr>
                <a:defRPr/>
              </a:pPr>
              <a:t>91</a:t>
            </a:fld>
            <a:endParaRPr lang="de-DE" altLang="de-DE"/>
          </a:p>
        </p:txBody>
      </p:sp>
      <p:sp>
        <p:nvSpPr>
          <p:cNvPr id="19" name="Text Box 1030"/>
          <p:cNvSpPr txBox="1">
            <a:spLocks noChangeArrowheads="1"/>
          </p:cNvSpPr>
          <p:nvPr/>
        </p:nvSpPr>
        <p:spPr bwMode="auto">
          <a:xfrm>
            <a:off x="411480" y="2203703"/>
            <a:ext cx="11338560" cy="4251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Въже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Котва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Огърлица с висулка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Змия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Папагал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Макарони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Бобово растение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Цвете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Магистрала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sz="3600">
                <a:latin typeface="+mn-lt"/>
                <a:ea typeface="+mn-ea"/>
                <a:cs typeface="+mn-cs"/>
              </a:rPr>
              <a:t>Какво би могло да е изобразено тук?</a:t>
            </a:r>
            <a:endParaRPr lang="en-US" sz="3600">
              <a:latin typeface="+mn-lt"/>
              <a:ea typeface="+mn-ea"/>
              <a:cs typeface="+mn-cs"/>
            </a:endParaRPr>
          </a:p>
        </p:txBody>
      </p:sp>
      <p:pic>
        <p:nvPicPr>
          <p:cNvPr id="12" name="Picture 2" descr="Rose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8082" y="2203704"/>
            <a:ext cx="2459011" cy="3383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Shape Penutup"/>
          <p:cNvSpPr/>
          <p:nvPr/>
        </p:nvSpPr>
        <p:spPr bwMode="gray">
          <a:xfrm>
            <a:off x="4855890" y="5507736"/>
            <a:ext cx="2483395" cy="9144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14" name="Shape Penutup"/>
          <p:cNvSpPr/>
          <p:nvPr/>
        </p:nvSpPr>
        <p:spPr bwMode="gray">
          <a:xfrm>
            <a:off x="4855890" y="2191512"/>
            <a:ext cx="2483395" cy="9144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15" name="Shape Penutup"/>
          <p:cNvSpPr/>
          <p:nvPr/>
        </p:nvSpPr>
        <p:spPr bwMode="gray">
          <a:xfrm>
            <a:off x="7247845" y="2191512"/>
            <a:ext cx="91440" cy="3407664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16" name="Shape Penutup"/>
          <p:cNvSpPr/>
          <p:nvPr/>
        </p:nvSpPr>
        <p:spPr bwMode="gray">
          <a:xfrm>
            <a:off x="4855890" y="2191512"/>
            <a:ext cx="91440" cy="3407664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17" name="Caption_9"/>
          <p:cNvSpPr txBox="1">
            <a:spLocks noChangeArrowheads="1"/>
          </p:cNvSpPr>
          <p:nvPr/>
        </p:nvSpPr>
        <p:spPr bwMode="auto">
          <a:xfrm>
            <a:off x="408955" y="5589601"/>
            <a:ext cx="11376000" cy="9679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ru-RU" altLang="de-DE" sz="2000">
                <a:solidFill>
                  <a:srgbClr val="004992"/>
                </a:solidFill>
                <a:latin typeface="Calibri Light"/>
              </a:rPr>
              <a:t>До колко сте сигурни в преценката си? </a:t>
            </a:r>
          </a:p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ru-RU" altLang="de-DE" sz="2000">
                <a:solidFill>
                  <a:srgbClr val="004992"/>
                </a:solidFill>
                <a:latin typeface="Calibri Light"/>
              </a:rPr>
              <a:t>Готови ли сте още сега за окончателно решение? </a:t>
            </a:r>
            <a:endParaRPr lang="de-DE" altLang="de-DE" sz="2000" dirty="0">
              <a:solidFill>
                <a:srgbClr val="004992"/>
              </a:solidFill>
              <a:latin typeface="Calibri Light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2 – Прибързани заключения I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92E78E-D26D-4EEC-B12D-3D892525FC84}" type="slidenum">
              <a:rPr lang="de-DE" altLang="de-DE" smtClean="0"/>
              <a:pPr>
                <a:defRPr/>
              </a:pPr>
              <a:t>92</a:t>
            </a:fld>
            <a:endParaRPr lang="de-DE" altLang="de-DE"/>
          </a:p>
        </p:txBody>
      </p:sp>
      <p:sp>
        <p:nvSpPr>
          <p:cNvPr id="20" name="Text Box 1030"/>
          <p:cNvSpPr txBox="1">
            <a:spLocks noChangeArrowheads="1"/>
          </p:cNvSpPr>
          <p:nvPr/>
        </p:nvSpPr>
        <p:spPr bwMode="auto">
          <a:xfrm>
            <a:off x="411480" y="2203703"/>
            <a:ext cx="11338560" cy="4251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Въже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Котва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Огърлица с висулка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Змия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Папагал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Макарони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Бобово растение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Цвете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Магистрала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sz="3600">
                <a:latin typeface="+mn-lt"/>
                <a:ea typeface="+mn-ea"/>
                <a:cs typeface="+mn-cs"/>
              </a:rPr>
              <a:t>Какво би могло да е изобразено тук?</a:t>
            </a:r>
            <a:endParaRPr lang="en-US" sz="3600">
              <a:latin typeface="+mn-lt"/>
              <a:ea typeface="+mn-ea"/>
              <a:cs typeface="+mn-cs"/>
            </a:endParaRPr>
          </a:p>
        </p:txBody>
      </p:sp>
      <p:pic>
        <p:nvPicPr>
          <p:cNvPr id="12" name="Picture 3" descr="Rose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8082" y="2203704"/>
            <a:ext cx="2459011" cy="3383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Shape Penutup"/>
          <p:cNvSpPr/>
          <p:nvPr/>
        </p:nvSpPr>
        <p:spPr bwMode="gray">
          <a:xfrm>
            <a:off x="4855890" y="5507736"/>
            <a:ext cx="2483395" cy="9144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14" name="Shape Penutup"/>
          <p:cNvSpPr/>
          <p:nvPr/>
        </p:nvSpPr>
        <p:spPr bwMode="gray">
          <a:xfrm>
            <a:off x="4855890" y="2191512"/>
            <a:ext cx="2483395" cy="9144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15" name="Shape Penutup"/>
          <p:cNvSpPr/>
          <p:nvPr/>
        </p:nvSpPr>
        <p:spPr bwMode="gray">
          <a:xfrm>
            <a:off x="7247845" y="2191512"/>
            <a:ext cx="91440" cy="3407664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16" name="Shape Penutup"/>
          <p:cNvSpPr/>
          <p:nvPr/>
        </p:nvSpPr>
        <p:spPr bwMode="gray">
          <a:xfrm>
            <a:off x="4855890" y="2191512"/>
            <a:ext cx="91440" cy="3407664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17" name="Caption_9"/>
          <p:cNvSpPr txBox="1">
            <a:spLocks noChangeArrowheads="1"/>
          </p:cNvSpPr>
          <p:nvPr/>
        </p:nvSpPr>
        <p:spPr bwMode="auto">
          <a:xfrm>
            <a:off x="408955" y="5589601"/>
            <a:ext cx="11376000" cy="9679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ru-RU" altLang="de-DE" sz="2000">
                <a:solidFill>
                  <a:srgbClr val="004992"/>
                </a:solidFill>
                <a:latin typeface="Calibri Light"/>
              </a:rPr>
              <a:t>До колко сте сигурни в преценката си? </a:t>
            </a:r>
          </a:p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ru-RU" altLang="de-DE" sz="2000">
                <a:solidFill>
                  <a:srgbClr val="004992"/>
                </a:solidFill>
                <a:latin typeface="Calibri Light"/>
              </a:rPr>
              <a:t>Готови ли сте още сега за окончателно решение? </a:t>
            </a:r>
            <a:endParaRPr lang="de-DE" altLang="de-DE" sz="2000" dirty="0">
              <a:solidFill>
                <a:srgbClr val="004992"/>
              </a:solidFill>
              <a:latin typeface="Calibri Light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2 – Прибързани заключения I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92E78E-D26D-4EEC-B12D-3D892525FC84}" type="slidenum">
              <a:rPr lang="de-DE" altLang="de-DE" smtClean="0"/>
              <a:pPr>
                <a:defRPr/>
              </a:pPr>
              <a:t>93</a:t>
            </a:fld>
            <a:endParaRPr lang="de-DE" altLang="de-DE"/>
          </a:p>
        </p:txBody>
      </p:sp>
      <p:sp>
        <p:nvSpPr>
          <p:cNvPr id="20" name="Text Box 1030"/>
          <p:cNvSpPr txBox="1">
            <a:spLocks noChangeArrowheads="1"/>
          </p:cNvSpPr>
          <p:nvPr/>
        </p:nvSpPr>
        <p:spPr bwMode="auto">
          <a:xfrm>
            <a:off x="411480" y="2203703"/>
            <a:ext cx="11338560" cy="4251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Въже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Котва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Огърлица с висулка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Змия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Папагал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Макарони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Бобово растение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Цвете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Магистрала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sz="3600">
                <a:latin typeface="+mn-lt"/>
                <a:ea typeface="+mn-ea"/>
                <a:cs typeface="+mn-cs"/>
              </a:rPr>
              <a:t>Какво би могло да е изобразено тук?</a:t>
            </a:r>
            <a:endParaRPr lang="en-US" sz="3600">
              <a:latin typeface="+mn-lt"/>
              <a:ea typeface="+mn-ea"/>
              <a:cs typeface="+mn-cs"/>
            </a:endParaRPr>
          </a:p>
        </p:txBody>
      </p:sp>
      <p:pic>
        <p:nvPicPr>
          <p:cNvPr id="12" name="Picture 3" descr="Rose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8082" y="2203704"/>
            <a:ext cx="2459011" cy="3383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Shape Penutup"/>
          <p:cNvSpPr/>
          <p:nvPr/>
        </p:nvSpPr>
        <p:spPr bwMode="gray">
          <a:xfrm>
            <a:off x="4855890" y="5507736"/>
            <a:ext cx="2483395" cy="9144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14" name="Shape Penutup"/>
          <p:cNvSpPr/>
          <p:nvPr/>
        </p:nvSpPr>
        <p:spPr bwMode="gray">
          <a:xfrm>
            <a:off x="4855890" y="2191512"/>
            <a:ext cx="2483395" cy="9144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15" name="Shape Penutup"/>
          <p:cNvSpPr/>
          <p:nvPr/>
        </p:nvSpPr>
        <p:spPr bwMode="gray">
          <a:xfrm>
            <a:off x="7247845" y="2191512"/>
            <a:ext cx="91440" cy="3407664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16" name="Shape Penutup"/>
          <p:cNvSpPr/>
          <p:nvPr/>
        </p:nvSpPr>
        <p:spPr bwMode="gray">
          <a:xfrm>
            <a:off x="4855890" y="2191512"/>
            <a:ext cx="91440" cy="3407664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17" name="Caption_9"/>
          <p:cNvSpPr txBox="1">
            <a:spLocks noChangeArrowheads="1"/>
          </p:cNvSpPr>
          <p:nvPr/>
        </p:nvSpPr>
        <p:spPr bwMode="auto">
          <a:xfrm>
            <a:off x="408955" y="5589601"/>
            <a:ext cx="11376000" cy="9679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ru-RU" altLang="de-DE" sz="2000">
                <a:solidFill>
                  <a:srgbClr val="004992"/>
                </a:solidFill>
                <a:latin typeface="Calibri Light"/>
              </a:rPr>
              <a:t>До колко сте сигурни в преценката си? </a:t>
            </a:r>
          </a:p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ru-RU" altLang="de-DE" sz="2000">
                <a:solidFill>
                  <a:srgbClr val="004992"/>
                </a:solidFill>
                <a:latin typeface="Calibri Light"/>
              </a:rPr>
              <a:t>Готови ли сте още сега за окончателно решение? </a:t>
            </a:r>
            <a:endParaRPr lang="de-DE" altLang="de-DE" sz="2000" dirty="0">
              <a:solidFill>
                <a:srgbClr val="004992"/>
              </a:solidFill>
              <a:latin typeface="Calibri Light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2 – Прибързани заключения I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92E78E-D26D-4EEC-B12D-3D892525FC84}" type="slidenum">
              <a:rPr lang="de-DE" altLang="de-DE" smtClean="0"/>
              <a:pPr>
                <a:defRPr/>
              </a:pPr>
              <a:t>94</a:t>
            </a:fld>
            <a:endParaRPr lang="de-DE" altLang="de-DE"/>
          </a:p>
        </p:txBody>
      </p:sp>
      <p:sp>
        <p:nvSpPr>
          <p:cNvPr id="20" name="Text Box 1030"/>
          <p:cNvSpPr txBox="1">
            <a:spLocks noChangeArrowheads="1"/>
          </p:cNvSpPr>
          <p:nvPr/>
        </p:nvSpPr>
        <p:spPr bwMode="auto">
          <a:xfrm>
            <a:off x="411480" y="2203703"/>
            <a:ext cx="11338560" cy="4251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Въже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Котва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Огърлица с висулка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Змия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Папагал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Макарони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Бобово растение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Цвете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Магистрала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sz="3600">
                <a:latin typeface="+mn-lt"/>
                <a:ea typeface="+mn-ea"/>
                <a:cs typeface="+mn-cs"/>
              </a:rPr>
              <a:t>Какво би могло да е изобразено тук?</a:t>
            </a:r>
            <a:endParaRPr lang="en-US" sz="3600">
              <a:latin typeface="+mn-lt"/>
              <a:ea typeface="+mn-ea"/>
              <a:cs typeface="+mn-cs"/>
            </a:endParaRPr>
          </a:p>
        </p:txBody>
      </p:sp>
      <p:pic>
        <p:nvPicPr>
          <p:cNvPr id="12" name="Picture 3" descr="Rose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8082" y="2203704"/>
            <a:ext cx="2459011" cy="3383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Shape Penutup"/>
          <p:cNvSpPr/>
          <p:nvPr/>
        </p:nvSpPr>
        <p:spPr bwMode="gray">
          <a:xfrm>
            <a:off x="4855890" y="5507736"/>
            <a:ext cx="2483395" cy="9144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14" name="Shape Penutup"/>
          <p:cNvSpPr/>
          <p:nvPr/>
        </p:nvSpPr>
        <p:spPr bwMode="gray">
          <a:xfrm>
            <a:off x="4855890" y="2191512"/>
            <a:ext cx="2483395" cy="9144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15" name="Shape Penutup"/>
          <p:cNvSpPr/>
          <p:nvPr/>
        </p:nvSpPr>
        <p:spPr bwMode="gray">
          <a:xfrm>
            <a:off x="7247845" y="2191512"/>
            <a:ext cx="91440" cy="3407664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16" name="Shape Penutup"/>
          <p:cNvSpPr/>
          <p:nvPr/>
        </p:nvSpPr>
        <p:spPr bwMode="gray">
          <a:xfrm>
            <a:off x="4855890" y="2191512"/>
            <a:ext cx="91440" cy="3407664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17" name="Caption_9"/>
          <p:cNvSpPr txBox="1">
            <a:spLocks noChangeArrowheads="1"/>
          </p:cNvSpPr>
          <p:nvPr/>
        </p:nvSpPr>
        <p:spPr bwMode="auto">
          <a:xfrm>
            <a:off x="408955" y="5589601"/>
            <a:ext cx="11376000" cy="9679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ru-RU" altLang="de-DE" sz="2000">
                <a:solidFill>
                  <a:srgbClr val="004992"/>
                </a:solidFill>
                <a:latin typeface="Calibri Light"/>
              </a:rPr>
              <a:t>До колко сте сигурни в преценката си? </a:t>
            </a:r>
          </a:p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ru-RU" altLang="de-DE" sz="2000">
                <a:solidFill>
                  <a:srgbClr val="004992"/>
                </a:solidFill>
                <a:latin typeface="Calibri Light"/>
              </a:rPr>
              <a:t>Готови ли сте още сега за окончателно решение? </a:t>
            </a:r>
            <a:endParaRPr lang="de-DE" altLang="de-DE" sz="2000" dirty="0">
              <a:solidFill>
                <a:srgbClr val="004992"/>
              </a:solidFill>
              <a:latin typeface="Calibri Light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2 – Прибързани заключения I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92E78E-D26D-4EEC-B12D-3D892525FC84}" type="slidenum">
              <a:rPr lang="de-DE" altLang="de-DE" smtClean="0"/>
              <a:pPr>
                <a:defRPr/>
              </a:pPr>
              <a:t>95</a:t>
            </a:fld>
            <a:endParaRPr lang="de-DE" altLang="de-DE"/>
          </a:p>
        </p:txBody>
      </p:sp>
      <p:sp>
        <p:nvSpPr>
          <p:cNvPr id="20" name="Text Box 1030"/>
          <p:cNvSpPr txBox="1">
            <a:spLocks noChangeArrowheads="1"/>
          </p:cNvSpPr>
          <p:nvPr/>
        </p:nvSpPr>
        <p:spPr bwMode="auto">
          <a:xfrm>
            <a:off x="411480" y="2203703"/>
            <a:ext cx="11338560" cy="4251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Въже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Котва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Огърлица с висулка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Змия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Папагал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Макарони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Бобово растение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Цвете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Магистрала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sz="3600">
                <a:latin typeface="+mn-lt"/>
                <a:ea typeface="+mn-ea"/>
                <a:cs typeface="+mn-cs"/>
              </a:rPr>
              <a:t>Какво би могло да е изобразено тук?</a:t>
            </a:r>
            <a:endParaRPr lang="en-US" sz="3600">
              <a:latin typeface="+mn-lt"/>
              <a:ea typeface="+mn-ea"/>
              <a:cs typeface="+mn-cs"/>
            </a:endParaRPr>
          </a:p>
        </p:txBody>
      </p:sp>
      <p:pic>
        <p:nvPicPr>
          <p:cNvPr id="11" name="Picture 3" descr="Rose7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8082" y="2203704"/>
            <a:ext cx="2459011" cy="3383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Shape Penutup"/>
          <p:cNvSpPr/>
          <p:nvPr/>
        </p:nvSpPr>
        <p:spPr bwMode="gray">
          <a:xfrm>
            <a:off x="4855890" y="5507736"/>
            <a:ext cx="2483395" cy="9144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13" name="Shape Penutup"/>
          <p:cNvSpPr/>
          <p:nvPr/>
        </p:nvSpPr>
        <p:spPr bwMode="gray">
          <a:xfrm>
            <a:off x="4855890" y="2191512"/>
            <a:ext cx="2483395" cy="9144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14" name="Shape Penutup"/>
          <p:cNvSpPr/>
          <p:nvPr/>
        </p:nvSpPr>
        <p:spPr bwMode="gray">
          <a:xfrm>
            <a:off x="7247845" y="2191512"/>
            <a:ext cx="91440" cy="3407664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15" name="Shape Penutup"/>
          <p:cNvSpPr/>
          <p:nvPr/>
        </p:nvSpPr>
        <p:spPr bwMode="gray">
          <a:xfrm>
            <a:off x="4855890" y="2191512"/>
            <a:ext cx="91440" cy="3407664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16" name="Caption_9"/>
          <p:cNvSpPr txBox="1">
            <a:spLocks noChangeArrowheads="1"/>
          </p:cNvSpPr>
          <p:nvPr/>
        </p:nvSpPr>
        <p:spPr bwMode="auto">
          <a:xfrm>
            <a:off x="408955" y="5589601"/>
            <a:ext cx="11376000" cy="9679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ru-RU" altLang="de-DE" sz="2000">
                <a:solidFill>
                  <a:srgbClr val="004992"/>
                </a:solidFill>
                <a:latin typeface="Calibri Light"/>
              </a:rPr>
              <a:t>До колко сте сигурни в преценката си? </a:t>
            </a:r>
          </a:p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ru-RU" altLang="de-DE" sz="2000">
                <a:solidFill>
                  <a:srgbClr val="004992"/>
                </a:solidFill>
                <a:latin typeface="Calibri Light"/>
              </a:rPr>
              <a:t>Готови ли сте още сега за окончателно решение? </a:t>
            </a:r>
            <a:endParaRPr lang="de-DE" altLang="de-DE" sz="2000" dirty="0">
              <a:solidFill>
                <a:srgbClr val="004992"/>
              </a:solidFill>
              <a:latin typeface="Calibri Light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2 – Прибързани заключения I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92E78E-D26D-4EEC-B12D-3D892525FC84}" type="slidenum">
              <a:rPr lang="de-DE" altLang="de-DE" smtClean="0"/>
              <a:pPr>
                <a:defRPr/>
              </a:pPr>
              <a:t>96</a:t>
            </a:fld>
            <a:endParaRPr lang="de-DE" altLang="de-DE"/>
          </a:p>
        </p:txBody>
      </p:sp>
      <p:sp>
        <p:nvSpPr>
          <p:cNvPr id="19" name="Text Box 1030"/>
          <p:cNvSpPr txBox="1">
            <a:spLocks noChangeArrowheads="1"/>
          </p:cNvSpPr>
          <p:nvPr/>
        </p:nvSpPr>
        <p:spPr bwMode="auto">
          <a:xfrm>
            <a:off x="411480" y="2203703"/>
            <a:ext cx="11338560" cy="4251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Въже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Котва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Огърлица с висулка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Змия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Папагал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Макарони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Бобово растение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Цвете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Магистрала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sz="3600">
                <a:latin typeface="+mn-lt"/>
                <a:ea typeface="+mn-ea"/>
                <a:cs typeface="+mn-cs"/>
              </a:rPr>
              <a:t>Какво би могло да е изобразено тук?</a:t>
            </a:r>
            <a:endParaRPr lang="en-US" sz="3600">
              <a:latin typeface="+mn-lt"/>
              <a:ea typeface="+mn-ea"/>
              <a:cs typeface="+mn-cs"/>
            </a:endParaRPr>
          </a:p>
        </p:txBody>
      </p:sp>
      <p:pic>
        <p:nvPicPr>
          <p:cNvPr id="11" name="Picture 3" descr="Ros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8082" y="2203704"/>
            <a:ext cx="2459011" cy="3383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Shape Penutup"/>
          <p:cNvSpPr/>
          <p:nvPr/>
        </p:nvSpPr>
        <p:spPr bwMode="gray">
          <a:xfrm>
            <a:off x="4855890" y="5507736"/>
            <a:ext cx="2483395" cy="9144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13" name="Shape Penutup"/>
          <p:cNvSpPr/>
          <p:nvPr/>
        </p:nvSpPr>
        <p:spPr bwMode="gray">
          <a:xfrm>
            <a:off x="4855890" y="2191512"/>
            <a:ext cx="2483395" cy="9144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14" name="Shape Penutup"/>
          <p:cNvSpPr/>
          <p:nvPr/>
        </p:nvSpPr>
        <p:spPr bwMode="gray">
          <a:xfrm>
            <a:off x="7247845" y="2191512"/>
            <a:ext cx="91440" cy="3407664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15" name="Shape Penutup"/>
          <p:cNvSpPr/>
          <p:nvPr/>
        </p:nvSpPr>
        <p:spPr bwMode="gray">
          <a:xfrm>
            <a:off x="4855890" y="2191512"/>
            <a:ext cx="91440" cy="3407664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16" name="Caption_9"/>
          <p:cNvSpPr txBox="1">
            <a:spLocks noChangeArrowheads="1"/>
          </p:cNvSpPr>
          <p:nvPr/>
        </p:nvSpPr>
        <p:spPr bwMode="auto">
          <a:xfrm>
            <a:off x="408955" y="5589601"/>
            <a:ext cx="11376000" cy="9679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ru-RU" altLang="de-DE" sz="2000">
                <a:solidFill>
                  <a:srgbClr val="004992"/>
                </a:solidFill>
                <a:latin typeface="Calibri Light"/>
              </a:rPr>
              <a:t>До колко сте сигурни в преценката си? </a:t>
            </a:r>
          </a:p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ru-RU" altLang="de-DE" sz="2000">
                <a:solidFill>
                  <a:srgbClr val="004992"/>
                </a:solidFill>
                <a:latin typeface="Calibri Light"/>
              </a:rPr>
              <a:t>Готови ли сте още сега за окончателно решение? </a:t>
            </a:r>
            <a:endParaRPr lang="de-DE" altLang="de-DE" sz="2000" dirty="0">
              <a:solidFill>
                <a:srgbClr val="004992"/>
              </a:solidFill>
              <a:latin typeface="Calibri Light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2 – Прибързани заключения I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92E78E-D26D-4EEC-B12D-3D892525FC84}" type="slidenum">
              <a:rPr lang="de-DE" altLang="de-DE" smtClean="0"/>
              <a:pPr>
                <a:defRPr/>
              </a:pPr>
              <a:t>97</a:t>
            </a:fld>
            <a:endParaRPr lang="de-DE" altLang="de-DE"/>
          </a:p>
        </p:txBody>
      </p:sp>
      <p:sp>
        <p:nvSpPr>
          <p:cNvPr id="19" name="Text Box 1030"/>
          <p:cNvSpPr txBox="1">
            <a:spLocks noChangeArrowheads="1"/>
          </p:cNvSpPr>
          <p:nvPr/>
        </p:nvSpPr>
        <p:spPr bwMode="auto">
          <a:xfrm>
            <a:off x="411480" y="2203703"/>
            <a:ext cx="11338560" cy="4251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Въже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Котва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Огърлица с висулка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Змия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Папагал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Макарони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Бобово растение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Цвете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Магистрала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</p:txBody>
      </p:sp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az-Cyrl-AZ" sz="3600" dirty="0">
                <a:latin typeface="+mn-lt"/>
                <a:ea typeface="+mn-ea"/>
                <a:cs typeface="+mn-cs"/>
              </a:rPr>
              <a:t>Изображение </a:t>
            </a:r>
            <a:r>
              <a:rPr lang="en-US" sz="3600" dirty="0">
                <a:latin typeface="+mn-lt"/>
                <a:ea typeface="+mn-ea"/>
                <a:cs typeface="+mn-cs"/>
              </a:rPr>
              <a:t>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2 – Прибързани заключения I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92E78E-D26D-4EEC-B12D-3D892525FC84}" type="slidenum">
              <a:rPr lang="de-DE" altLang="de-DE" smtClean="0"/>
              <a:pPr>
                <a:defRPr/>
              </a:pPr>
              <a:t>98</a:t>
            </a:fld>
            <a:endParaRPr lang="de-DE" altLang="de-DE"/>
          </a:p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sz="3600">
                <a:latin typeface="+mn-lt"/>
                <a:ea typeface="+mn-ea"/>
                <a:cs typeface="+mn-cs"/>
              </a:rPr>
              <a:t>Какво би могло да е изобразено тук?</a:t>
            </a:r>
            <a:endParaRPr lang="en-US" sz="3600">
              <a:latin typeface="+mn-lt"/>
              <a:ea typeface="+mn-ea"/>
              <a:cs typeface="+mn-cs"/>
            </a:endParaRPr>
          </a:p>
        </p:txBody>
      </p:sp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5967" y="2203704"/>
            <a:ext cx="2723241" cy="33832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Caption_9"/>
          <p:cNvSpPr txBox="1">
            <a:spLocks noChangeArrowheads="1"/>
          </p:cNvSpPr>
          <p:nvPr/>
        </p:nvSpPr>
        <p:spPr bwMode="auto">
          <a:xfrm>
            <a:off x="408955" y="5589601"/>
            <a:ext cx="11376000" cy="9679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ru-RU" altLang="de-DE" sz="2000">
                <a:solidFill>
                  <a:srgbClr val="004992"/>
                </a:solidFill>
                <a:latin typeface="Calibri Light"/>
              </a:rPr>
              <a:t>До колко сте сигурни в преценката си? </a:t>
            </a:r>
          </a:p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ru-RU" altLang="de-DE" sz="2000">
                <a:solidFill>
                  <a:srgbClr val="004992"/>
                </a:solidFill>
                <a:latin typeface="Calibri Light"/>
              </a:rPr>
              <a:t>Готови ли сте още сега за окончателно решение? </a:t>
            </a:r>
            <a:endParaRPr lang="de-DE" altLang="de-DE" sz="2000" dirty="0">
              <a:solidFill>
                <a:srgbClr val="004992"/>
              </a:solidFill>
              <a:latin typeface="Calibri Light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2 – Прибързани заключения I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92E78E-D26D-4EEC-B12D-3D892525FC84}" type="slidenum">
              <a:rPr lang="de-DE" altLang="de-DE" smtClean="0"/>
              <a:pPr>
                <a:defRPr/>
              </a:pPr>
              <a:t>99</a:t>
            </a:fld>
            <a:endParaRPr lang="de-DE" altLang="de-DE"/>
          </a:p>
        </p:txBody>
      </p:sp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sz="3600">
                <a:latin typeface="+mn-lt"/>
                <a:ea typeface="+mn-ea"/>
                <a:cs typeface="+mn-cs"/>
              </a:rPr>
              <a:t>Какво би могло да е изобразено тук?</a:t>
            </a:r>
            <a:endParaRPr lang="en-US" sz="3600">
              <a:latin typeface="+mn-lt"/>
              <a:ea typeface="+mn-ea"/>
              <a:cs typeface="+mn-cs"/>
            </a:endParaRPr>
          </a:p>
        </p:txBody>
      </p:sp>
      <p:pic>
        <p:nvPicPr>
          <p:cNvPr id="8" name="Picture 3" descr="maulwurf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4834" y="2203704"/>
            <a:ext cx="2725507" cy="3383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Caption_9"/>
          <p:cNvSpPr txBox="1">
            <a:spLocks noChangeArrowheads="1"/>
          </p:cNvSpPr>
          <p:nvPr/>
        </p:nvSpPr>
        <p:spPr bwMode="auto">
          <a:xfrm>
            <a:off x="408955" y="5589601"/>
            <a:ext cx="11376000" cy="9679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ru-RU" altLang="de-DE" sz="2000">
                <a:solidFill>
                  <a:srgbClr val="004992"/>
                </a:solidFill>
                <a:latin typeface="Calibri Light"/>
              </a:rPr>
              <a:t>До колко сте сигурни в преценката си? </a:t>
            </a:r>
          </a:p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ru-RU" altLang="de-DE" sz="2000">
                <a:solidFill>
                  <a:srgbClr val="004992"/>
                </a:solidFill>
                <a:latin typeface="Calibri Light"/>
              </a:rPr>
              <a:t>Готови ли сте още сега за окончателно решение? </a:t>
            </a:r>
            <a:endParaRPr lang="de-DE" altLang="de-DE" sz="2000" dirty="0">
              <a:solidFill>
                <a:srgbClr val="004992"/>
              </a:solidFill>
              <a:latin typeface="Calibri Light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2 – Прибързани заключения I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92E78E-D26D-4EEC-B12D-3D892525FC84}" type="slidenum">
              <a:rPr lang="de-DE" altLang="de-DE" smtClean="0"/>
              <a:pPr>
                <a:defRPr/>
              </a:pPr>
              <a:t>100</a:t>
            </a:fld>
            <a:endParaRPr lang="de-DE" altLang="de-DE"/>
          </a:p>
        </p:txBody>
      </p:sp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sz="3600">
                <a:latin typeface="+mn-lt"/>
                <a:ea typeface="+mn-ea"/>
                <a:cs typeface="+mn-cs"/>
              </a:rPr>
              <a:t>Какво би могло да е изобразено тук?</a:t>
            </a:r>
            <a:endParaRPr lang="en-US" sz="3600">
              <a:latin typeface="+mn-lt"/>
              <a:ea typeface="+mn-ea"/>
              <a:cs typeface="+mn-cs"/>
            </a:endParaRPr>
          </a:p>
        </p:txBody>
      </p:sp>
      <p:pic>
        <p:nvPicPr>
          <p:cNvPr id="8" name="Picture 3" descr="maulwurf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4834" y="2203704"/>
            <a:ext cx="2725507" cy="3383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Caption_9"/>
          <p:cNvSpPr txBox="1">
            <a:spLocks noChangeArrowheads="1"/>
          </p:cNvSpPr>
          <p:nvPr/>
        </p:nvSpPr>
        <p:spPr bwMode="auto">
          <a:xfrm>
            <a:off x="408955" y="5589601"/>
            <a:ext cx="11376000" cy="9679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ru-RU" altLang="de-DE" sz="2000">
                <a:solidFill>
                  <a:srgbClr val="004992"/>
                </a:solidFill>
                <a:latin typeface="Calibri Light"/>
              </a:rPr>
              <a:t>До колко сте сигурни в преценката си? </a:t>
            </a:r>
          </a:p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ru-RU" altLang="de-DE" sz="2000">
                <a:solidFill>
                  <a:srgbClr val="004992"/>
                </a:solidFill>
                <a:latin typeface="Calibri Light"/>
              </a:rPr>
              <a:t>Готови ли сте още сега за окончателно решение? </a:t>
            </a:r>
            <a:endParaRPr lang="de-DE" altLang="de-DE" sz="2000" dirty="0">
              <a:solidFill>
                <a:srgbClr val="004992"/>
              </a:solidFill>
              <a:latin typeface="Calibri Light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2 – Прибързани заключения I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92E78E-D26D-4EEC-B12D-3D892525FC84}" type="slidenum">
              <a:rPr lang="de-DE" altLang="de-DE" smtClean="0"/>
              <a:pPr>
                <a:defRPr/>
              </a:pPr>
              <a:t>101</a:t>
            </a:fld>
            <a:endParaRPr lang="de-DE" altLang="de-DE"/>
          </a:p>
        </p:txBody>
      </p:sp>
    </p:spTree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sz="3600">
                <a:latin typeface="+mn-lt"/>
                <a:ea typeface="+mn-ea"/>
                <a:cs typeface="+mn-cs"/>
              </a:rPr>
              <a:t>Какво би могло да е изобразено тук?</a:t>
            </a:r>
            <a:endParaRPr lang="en-US" sz="3600">
              <a:latin typeface="+mn-lt"/>
              <a:ea typeface="+mn-ea"/>
              <a:cs typeface="+mn-cs"/>
            </a:endParaRPr>
          </a:p>
        </p:txBody>
      </p:sp>
      <p:pic>
        <p:nvPicPr>
          <p:cNvPr id="8" name="Picture 3" descr="maulwurf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4834" y="2203704"/>
            <a:ext cx="2725507" cy="3383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Caption_9"/>
          <p:cNvSpPr txBox="1">
            <a:spLocks noChangeArrowheads="1"/>
          </p:cNvSpPr>
          <p:nvPr/>
        </p:nvSpPr>
        <p:spPr bwMode="auto">
          <a:xfrm>
            <a:off x="408955" y="5589601"/>
            <a:ext cx="11376000" cy="9679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ru-RU" altLang="de-DE" sz="2000">
                <a:solidFill>
                  <a:srgbClr val="004992"/>
                </a:solidFill>
                <a:latin typeface="Calibri Light"/>
              </a:rPr>
              <a:t>До колко сте сигурни в преценката си? </a:t>
            </a:r>
          </a:p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ru-RU" altLang="de-DE" sz="2000">
                <a:solidFill>
                  <a:srgbClr val="004992"/>
                </a:solidFill>
                <a:latin typeface="Calibri Light"/>
              </a:rPr>
              <a:t>Готови ли сте още сега за окончателно решение? </a:t>
            </a:r>
            <a:endParaRPr lang="de-DE" altLang="de-DE" sz="2000" dirty="0">
              <a:solidFill>
                <a:srgbClr val="004992"/>
              </a:solidFill>
              <a:latin typeface="Calibri Light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2 – Прибързани заключения I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92E78E-D26D-4EEC-B12D-3D892525FC84}" type="slidenum">
              <a:rPr lang="de-DE" altLang="de-DE" smtClean="0"/>
              <a:pPr>
                <a:defRPr/>
              </a:pPr>
              <a:t>102</a:t>
            </a:fld>
            <a:endParaRPr lang="de-DE" altLang="de-DE"/>
          </a:p>
        </p:txBody>
      </p:sp>
    </p:spTree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sz="3600">
                <a:latin typeface="+mn-lt"/>
                <a:ea typeface="+mn-ea"/>
                <a:cs typeface="+mn-cs"/>
              </a:rPr>
              <a:t>Какво би могло да е изобразено тук?</a:t>
            </a:r>
            <a:endParaRPr lang="en-US" sz="3600">
              <a:latin typeface="+mn-lt"/>
              <a:ea typeface="+mn-ea"/>
              <a:cs typeface="+mn-cs"/>
            </a:endParaRPr>
          </a:p>
        </p:txBody>
      </p:sp>
      <p:pic>
        <p:nvPicPr>
          <p:cNvPr id="8" name="Picture 3" descr="maulwurf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4834" y="2203704"/>
            <a:ext cx="2725507" cy="3383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Caption_9"/>
          <p:cNvSpPr txBox="1">
            <a:spLocks noChangeArrowheads="1"/>
          </p:cNvSpPr>
          <p:nvPr/>
        </p:nvSpPr>
        <p:spPr bwMode="auto">
          <a:xfrm>
            <a:off x="408955" y="5589601"/>
            <a:ext cx="11376000" cy="9679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ru-RU" altLang="de-DE" sz="2000">
                <a:solidFill>
                  <a:srgbClr val="004992"/>
                </a:solidFill>
                <a:latin typeface="Calibri Light"/>
              </a:rPr>
              <a:t>До колко сте сигурни в преценката си? </a:t>
            </a:r>
          </a:p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ru-RU" altLang="de-DE" sz="2000">
                <a:solidFill>
                  <a:srgbClr val="004992"/>
                </a:solidFill>
                <a:latin typeface="Calibri Light"/>
              </a:rPr>
              <a:t>Готови ли сте още сега за окончателно решение? </a:t>
            </a:r>
            <a:endParaRPr lang="de-DE" altLang="de-DE" sz="2000" dirty="0">
              <a:solidFill>
                <a:srgbClr val="004992"/>
              </a:solidFill>
              <a:latin typeface="Calibri Light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2 – Прибързани заключения I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92E78E-D26D-4EEC-B12D-3D892525FC84}" type="slidenum">
              <a:rPr lang="de-DE" altLang="de-DE" smtClean="0"/>
              <a:pPr>
                <a:defRPr/>
              </a:pPr>
              <a:t>103</a:t>
            </a:fld>
            <a:endParaRPr lang="de-DE" altLang="de-DE"/>
          </a:p>
        </p:txBody>
      </p:sp>
    </p:spTree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sz="3600">
                <a:latin typeface="+mn-lt"/>
                <a:ea typeface="+mn-ea"/>
                <a:cs typeface="+mn-cs"/>
              </a:rPr>
              <a:t>Какво би могло да е изобразено тук?</a:t>
            </a:r>
            <a:endParaRPr lang="en-US" sz="3600">
              <a:latin typeface="+mn-lt"/>
              <a:ea typeface="+mn-ea"/>
              <a:cs typeface="+mn-cs"/>
            </a:endParaRPr>
          </a:p>
        </p:txBody>
      </p:sp>
      <p:pic>
        <p:nvPicPr>
          <p:cNvPr id="8" name="Picture 3" descr="maulwurf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4834" y="2203704"/>
            <a:ext cx="2725507" cy="3383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Caption_9"/>
          <p:cNvSpPr txBox="1">
            <a:spLocks noChangeArrowheads="1"/>
          </p:cNvSpPr>
          <p:nvPr/>
        </p:nvSpPr>
        <p:spPr bwMode="auto">
          <a:xfrm>
            <a:off x="408955" y="5589601"/>
            <a:ext cx="11376000" cy="9679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ru-RU" altLang="de-DE" sz="2000">
                <a:solidFill>
                  <a:srgbClr val="004992"/>
                </a:solidFill>
                <a:latin typeface="Calibri Light"/>
              </a:rPr>
              <a:t>До колко сте сигурни в преценката си? </a:t>
            </a:r>
          </a:p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ru-RU" altLang="de-DE" sz="2000">
                <a:solidFill>
                  <a:srgbClr val="004992"/>
                </a:solidFill>
                <a:latin typeface="Calibri Light"/>
              </a:rPr>
              <a:t>Готови ли сте още сега за окончателно решение? </a:t>
            </a:r>
            <a:endParaRPr lang="de-DE" altLang="de-DE" sz="2000" dirty="0">
              <a:solidFill>
                <a:srgbClr val="004992"/>
              </a:solidFill>
              <a:latin typeface="Calibri Light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2 – Прибързани заключения I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92E78E-D26D-4EEC-B12D-3D892525FC84}" type="slidenum">
              <a:rPr lang="de-DE" altLang="de-DE" smtClean="0"/>
              <a:pPr>
                <a:defRPr/>
              </a:pPr>
              <a:t>104</a:t>
            </a:fld>
            <a:endParaRPr lang="de-DE" altLang="de-DE"/>
          </a:p>
        </p:txBody>
      </p:sp>
    </p:spTree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sz="3600">
                <a:latin typeface="+mn-lt"/>
                <a:ea typeface="+mn-ea"/>
                <a:cs typeface="+mn-cs"/>
              </a:rPr>
              <a:t>Какво би могло да е изобразено тук?</a:t>
            </a:r>
            <a:endParaRPr lang="en-US" sz="3600">
              <a:latin typeface="+mn-lt"/>
              <a:ea typeface="+mn-ea"/>
              <a:cs typeface="+mn-cs"/>
            </a:endParaRPr>
          </a:p>
        </p:txBody>
      </p:sp>
      <p:pic>
        <p:nvPicPr>
          <p:cNvPr id="8" name="Picture 3" descr="maulwurf7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4834" y="2203704"/>
            <a:ext cx="2725507" cy="3383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Caption_9"/>
          <p:cNvSpPr txBox="1">
            <a:spLocks noChangeArrowheads="1"/>
          </p:cNvSpPr>
          <p:nvPr/>
        </p:nvSpPr>
        <p:spPr bwMode="auto">
          <a:xfrm>
            <a:off x="408955" y="5589601"/>
            <a:ext cx="11376000" cy="9679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ru-RU" altLang="de-DE" sz="2000">
                <a:solidFill>
                  <a:srgbClr val="004992"/>
                </a:solidFill>
                <a:latin typeface="Calibri Light"/>
              </a:rPr>
              <a:t>До колко сте сигурни в преценката си? </a:t>
            </a:r>
          </a:p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ru-RU" altLang="de-DE" sz="2000">
                <a:solidFill>
                  <a:srgbClr val="004992"/>
                </a:solidFill>
                <a:latin typeface="Calibri Light"/>
              </a:rPr>
              <a:t>Готови ли сте още сега за окончателно решение? </a:t>
            </a:r>
            <a:endParaRPr lang="de-DE" altLang="de-DE" sz="2000" dirty="0">
              <a:solidFill>
                <a:srgbClr val="004992"/>
              </a:solidFill>
              <a:latin typeface="Calibri Light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2 – Прибързани заключения I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92E78E-D26D-4EEC-B12D-3D892525FC84}" type="slidenum">
              <a:rPr lang="de-DE" altLang="de-DE" smtClean="0"/>
              <a:pPr>
                <a:defRPr/>
              </a:pPr>
              <a:t>105</a:t>
            </a:fld>
            <a:endParaRPr lang="de-DE" altLang="de-DE"/>
          </a:p>
        </p:txBody>
      </p:sp>
    </p:spTree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sz="3600">
                <a:latin typeface="+mn-lt"/>
                <a:ea typeface="+mn-ea"/>
                <a:cs typeface="+mn-cs"/>
              </a:rPr>
              <a:t>Какво би могло да е изобразено тук?</a:t>
            </a:r>
            <a:endParaRPr lang="en-US" sz="3600">
              <a:latin typeface="+mn-lt"/>
              <a:ea typeface="+mn-ea"/>
              <a:cs typeface="+mn-cs"/>
            </a:endParaRPr>
          </a:p>
        </p:txBody>
      </p:sp>
      <p:pic>
        <p:nvPicPr>
          <p:cNvPr id="8" name="Picture 3" descr="maulwurf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4834" y="2203704"/>
            <a:ext cx="2725507" cy="3383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Caption_9"/>
          <p:cNvSpPr txBox="1">
            <a:spLocks noChangeArrowheads="1"/>
          </p:cNvSpPr>
          <p:nvPr/>
        </p:nvSpPr>
        <p:spPr bwMode="auto">
          <a:xfrm>
            <a:off x="408955" y="5589601"/>
            <a:ext cx="11376000" cy="9679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ru-RU" altLang="de-DE" sz="2000">
                <a:solidFill>
                  <a:srgbClr val="004992"/>
                </a:solidFill>
                <a:latin typeface="Calibri Light"/>
              </a:rPr>
              <a:t>До колко сте сигурни в преценката си? </a:t>
            </a:r>
          </a:p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ru-RU" altLang="de-DE" sz="2000">
                <a:solidFill>
                  <a:srgbClr val="004992"/>
                </a:solidFill>
                <a:latin typeface="Calibri Light"/>
              </a:rPr>
              <a:t>Готови ли сте още сега за окончателно решение? </a:t>
            </a:r>
            <a:endParaRPr lang="de-DE" altLang="de-DE" sz="2000" dirty="0">
              <a:solidFill>
                <a:srgbClr val="004992"/>
              </a:solidFill>
              <a:latin typeface="Calibri Light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2 – Прибързани заключения I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92E78E-D26D-4EEC-B12D-3D892525FC84}" type="slidenum">
              <a:rPr lang="de-DE" altLang="de-DE" smtClean="0"/>
              <a:pPr>
                <a:defRPr/>
              </a:pPr>
              <a:t>106</a:t>
            </a:fld>
            <a:endParaRPr lang="de-DE" altLang="de-DE"/>
          </a:p>
        </p:txBody>
      </p:sp>
    </p:spTree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az-Cyrl-AZ" sz="3600" dirty="0">
                <a:latin typeface="+mn-lt"/>
                <a:ea typeface="+mn-ea"/>
                <a:cs typeface="+mn-cs"/>
              </a:rPr>
              <a:t>Изображение </a:t>
            </a:r>
            <a:r>
              <a:rPr lang="en-US" sz="3600" dirty="0">
                <a:latin typeface="+mn-lt"/>
                <a:ea typeface="+mn-ea"/>
                <a:cs typeface="+mn-cs"/>
              </a:rPr>
              <a:t>10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2 – Прибързани заключения I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92E78E-D26D-4EEC-B12D-3D892525FC84}" type="slidenum">
              <a:rPr lang="de-DE" altLang="de-DE" smtClean="0"/>
              <a:pPr>
                <a:defRPr/>
              </a:pPr>
              <a:t>107</a:t>
            </a:fld>
            <a:endParaRPr lang="de-DE" altLang="de-DE"/>
          </a:p>
        </p:txBody>
      </p:sp>
    </p:spTree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sz="3600">
                <a:latin typeface="+mn-lt"/>
                <a:ea typeface="+mn-ea"/>
                <a:cs typeface="+mn-cs"/>
              </a:rPr>
              <a:t>Какво би могло да е изобразено тук?</a:t>
            </a:r>
            <a:endParaRPr lang="en-US" sz="3600">
              <a:latin typeface="+mn-lt"/>
              <a:ea typeface="+mn-ea"/>
              <a:cs typeface="+mn-cs"/>
            </a:endParaRPr>
          </a:p>
        </p:txBody>
      </p:sp>
      <p:pic>
        <p:nvPicPr>
          <p:cNvPr id="9" name="Picture 7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1588" y="2203704"/>
            <a:ext cx="4572000" cy="2813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Caption_9"/>
          <p:cNvSpPr txBox="1">
            <a:spLocks noChangeArrowheads="1"/>
          </p:cNvSpPr>
          <p:nvPr/>
        </p:nvSpPr>
        <p:spPr bwMode="auto">
          <a:xfrm>
            <a:off x="408955" y="5589601"/>
            <a:ext cx="11376000" cy="9679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ru-RU" altLang="de-DE" sz="2000">
                <a:solidFill>
                  <a:srgbClr val="004992"/>
                </a:solidFill>
                <a:latin typeface="Calibri Light"/>
              </a:rPr>
              <a:t>До колко сте сигурни в преценката си? </a:t>
            </a:r>
          </a:p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ru-RU" altLang="de-DE" sz="2000">
                <a:solidFill>
                  <a:srgbClr val="004992"/>
                </a:solidFill>
                <a:latin typeface="Calibri Light"/>
              </a:rPr>
              <a:t>Готови ли сте още сега за окончателно решение? </a:t>
            </a:r>
            <a:endParaRPr lang="de-DE" altLang="de-DE" sz="2000" dirty="0">
              <a:solidFill>
                <a:srgbClr val="004992"/>
              </a:solidFill>
              <a:latin typeface="Calibri Light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2 – Прибързани заключения I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92E78E-D26D-4EEC-B12D-3D892525FC84}" type="slidenum">
              <a:rPr lang="de-DE" altLang="de-DE" smtClean="0"/>
              <a:pPr>
                <a:defRPr/>
              </a:pPr>
              <a:t>108</a:t>
            </a:fld>
            <a:endParaRPr lang="de-DE" altLang="de-DE"/>
          </a:p>
        </p:txBody>
      </p:sp>
      <p:sp>
        <p:nvSpPr>
          <p:cNvPr id="13" name="Text Box 6"/>
          <p:cNvSpPr txBox="1">
            <a:spLocks noChangeArrowheads="1"/>
          </p:cNvSpPr>
          <p:nvPr/>
        </p:nvSpPr>
        <p:spPr bwMode="auto">
          <a:xfrm>
            <a:off x="411480" y="2203703"/>
            <a:ext cx="11338560" cy="4251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Тюлен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Мъж със зимни дрехи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Цвете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Пейзаж с река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Русалка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Октопод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Арфа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Мида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Риба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</p:txBody>
      </p:sp>
    </p:spTree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sz="3600">
                <a:latin typeface="+mn-lt"/>
                <a:ea typeface="+mn-ea"/>
                <a:cs typeface="+mn-cs"/>
              </a:rPr>
              <a:t>Какво би могло да е изобразено тук?</a:t>
            </a:r>
            <a:endParaRPr lang="en-US" sz="3600">
              <a:latin typeface="+mn-lt"/>
              <a:ea typeface="+mn-ea"/>
              <a:cs typeface="+mn-cs"/>
            </a:endParaRPr>
          </a:p>
        </p:txBody>
      </p:sp>
      <p:pic>
        <p:nvPicPr>
          <p:cNvPr id="9" name="Picture 7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1588" y="2203704"/>
            <a:ext cx="4572000" cy="2813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Caption_9"/>
          <p:cNvSpPr txBox="1">
            <a:spLocks noChangeArrowheads="1"/>
          </p:cNvSpPr>
          <p:nvPr/>
        </p:nvSpPr>
        <p:spPr bwMode="auto">
          <a:xfrm>
            <a:off x="408955" y="5589601"/>
            <a:ext cx="11376000" cy="9679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ru-RU" altLang="de-DE" sz="2000">
                <a:solidFill>
                  <a:srgbClr val="004992"/>
                </a:solidFill>
                <a:latin typeface="Calibri Light"/>
              </a:rPr>
              <a:t>До колко сте сигурни в преценката си? </a:t>
            </a:r>
          </a:p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ru-RU" altLang="de-DE" sz="2000">
                <a:solidFill>
                  <a:srgbClr val="004992"/>
                </a:solidFill>
                <a:latin typeface="Calibri Light"/>
              </a:rPr>
              <a:t>Готови ли сте още сега за окончателно решение? </a:t>
            </a:r>
            <a:endParaRPr lang="de-DE" altLang="de-DE" sz="2000" dirty="0">
              <a:solidFill>
                <a:srgbClr val="004992"/>
              </a:solidFill>
              <a:latin typeface="Calibri Light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2 – Прибързани заключения I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92E78E-D26D-4EEC-B12D-3D892525FC84}" type="slidenum">
              <a:rPr lang="de-DE" altLang="de-DE" smtClean="0"/>
              <a:pPr>
                <a:defRPr/>
              </a:pPr>
              <a:t>109</a:t>
            </a:fld>
            <a:endParaRPr lang="de-DE" altLang="de-DE"/>
          </a:p>
        </p:txBody>
      </p:sp>
      <p:sp>
        <p:nvSpPr>
          <p:cNvPr id="13" name="Text Box 6"/>
          <p:cNvSpPr txBox="1">
            <a:spLocks noChangeArrowheads="1"/>
          </p:cNvSpPr>
          <p:nvPr/>
        </p:nvSpPr>
        <p:spPr bwMode="auto">
          <a:xfrm>
            <a:off x="411480" y="2203703"/>
            <a:ext cx="11338560" cy="4251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Тюлен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Мъж със зимни дрехи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Цвете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Пейзаж с река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Русалка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Октопод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Арфа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Мида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Риба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</p:txBody>
      </p:sp>
    </p:spTree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sz="3600">
                <a:latin typeface="+mn-lt"/>
                <a:ea typeface="+mn-ea"/>
                <a:cs typeface="+mn-cs"/>
              </a:rPr>
              <a:t>Какво би могло да е изобразено тук?</a:t>
            </a:r>
            <a:endParaRPr lang="en-US" sz="3600">
              <a:latin typeface="+mn-lt"/>
              <a:ea typeface="+mn-ea"/>
              <a:cs typeface="+mn-cs"/>
            </a:endParaRPr>
          </a:p>
        </p:txBody>
      </p:sp>
      <p:pic>
        <p:nvPicPr>
          <p:cNvPr id="9" name="Picture 7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1588" y="2203704"/>
            <a:ext cx="4572000" cy="2813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Caption_9"/>
          <p:cNvSpPr txBox="1">
            <a:spLocks noChangeArrowheads="1"/>
          </p:cNvSpPr>
          <p:nvPr/>
        </p:nvSpPr>
        <p:spPr bwMode="auto">
          <a:xfrm>
            <a:off x="408955" y="5589601"/>
            <a:ext cx="11376000" cy="9679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ru-RU" altLang="de-DE" sz="2000">
                <a:solidFill>
                  <a:srgbClr val="004992"/>
                </a:solidFill>
                <a:latin typeface="Calibri Light"/>
              </a:rPr>
              <a:t>До колко сте сигурни в преценката си? </a:t>
            </a:r>
          </a:p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ru-RU" altLang="de-DE" sz="2000">
                <a:solidFill>
                  <a:srgbClr val="004992"/>
                </a:solidFill>
                <a:latin typeface="Calibri Light"/>
              </a:rPr>
              <a:t>Готови ли сте още сега за окончателно решение? </a:t>
            </a:r>
            <a:endParaRPr lang="de-DE" altLang="de-DE" sz="2000" dirty="0">
              <a:solidFill>
                <a:srgbClr val="004992"/>
              </a:solidFill>
              <a:latin typeface="Calibri Light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2 – Прибързани заключения I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92E78E-D26D-4EEC-B12D-3D892525FC84}" type="slidenum">
              <a:rPr lang="de-DE" altLang="de-DE" smtClean="0"/>
              <a:pPr>
                <a:defRPr/>
              </a:pPr>
              <a:t>110</a:t>
            </a:fld>
            <a:endParaRPr lang="de-DE" altLang="de-DE"/>
          </a:p>
        </p:txBody>
      </p:sp>
      <p:sp>
        <p:nvSpPr>
          <p:cNvPr id="13" name="Text Box 6"/>
          <p:cNvSpPr txBox="1">
            <a:spLocks noChangeArrowheads="1"/>
          </p:cNvSpPr>
          <p:nvPr/>
        </p:nvSpPr>
        <p:spPr bwMode="auto">
          <a:xfrm>
            <a:off x="411480" y="2203703"/>
            <a:ext cx="11338560" cy="4251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Тюлен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Мъж със зимни дрехи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Цвете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Пейзаж с река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Русалка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Октопод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Арфа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Мида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Риба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</p:txBody>
      </p:sp>
    </p:spTree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sz="3600">
                <a:latin typeface="+mn-lt"/>
                <a:ea typeface="+mn-ea"/>
                <a:cs typeface="+mn-cs"/>
              </a:rPr>
              <a:t>Какво би могло да е изобразено тук?</a:t>
            </a:r>
            <a:endParaRPr lang="en-US" sz="3600">
              <a:latin typeface="+mn-lt"/>
              <a:ea typeface="+mn-ea"/>
              <a:cs typeface="+mn-cs"/>
            </a:endParaRPr>
          </a:p>
        </p:txBody>
      </p:sp>
      <p:pic>
        <p:nvPicPr>
          <p:cNvPr id="9" name="Picture 7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1588" y="2203704"/>
            <a:ext cx="4572000" cy="2813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Caption_9"/>
          <p:cNvSpPr txBox="1">
            <a:spLocks noChangeArrowheads="1"/>
          </p:cNvSpPr>
          <p:nvPr/>
        </p:nvSpPr>
        <p:spPr bwMode="auto">
          <a:xfrm>
            <a:off x="408955" y="5589601"/>
            <a:ext cx="11376000" cy="9679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ru-RU" altLang="de-DE" sz="2000">
                <a:solidFill>
                  <a:srgbClr val="004992"/>
                </a:solidFill>
                <a:latin typeface="Calibri Light"/>
              </a:rPr>
              <a:t>До колко сте сигурни в преценката си? </a:t>
            </a:r>
          </a:p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ru-RU" altLang="de-DE" sz="2000">
                <a:solidFill>
                  <a:srgbClr val="004992"/>
                </a:solidFill>
                <a:latin typeface="Calibri Light"/>
              </a:rPr>
              <a:t>Готови ли сте още сега за окончателно решение? </a:t>
            </a:r>
            <a:endParaRPr lang="de-DE" altLang="de-DE" sz="2000" dirty="0">
              <a:solidFill>
                <a:srgbClr val="004992"/>
              </a:solidFill>
              <a:latin typeface="Calibri Light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2 – Прибързани заключения I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92E78E-D26D-4EEC-B12D-3D892525FC84}" type="slidenum">
              <a:rPr lang="de-DE" altLang="de-DE" smtClean="0"/>
              <a:pPr>
                <a:defRPr/>
              </a:pPr>
              <a:t>111</a:t>
            </a:fld>
            <a:endParaRPr lang="de-DE" altLang="de-DE"/>
          </a:p>
        </p:txBody>
      </p:sp>
      <p:sp>
        <p:nvSpPr>
          <p:cNvPr id="13" name="Text Box 6"/>
          <p:cNvSpPr txBox="1">
            <a:spLocks noChangeArrowheads="1"/>
          </p:cNvSpPr>
          <p:nvPr/>
        </p:nvSpPr>
        <p:spPr bwMode="auto">
          <a:xfrm>
            <a:off x="411480" y="2203703"/>
            <a:ext cx="11338560" cy="4251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Тюлен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Мъж със зимни дрехи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Цвете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Пейзаж с река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Русалка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Октопод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Арфа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Мида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Риба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</p:txBody>
      </p:sp>
    </p:spTree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sz="3600">
                <a:latin typeface="+mn-lt"/>
                <a:ea typeface="+mn-ea"/>
                <a:cs typeface="+mn-cs"/>
              </a:rPr>
              <a:t>Какво би могло да е изобразено тук?</a:t>
            </a:r>
            <a:endParaRPr lang="en-US" sz="3600">
              <a:latin typeface="+mn-lt"/>
              <a:ea typeface="+mn-ea"/>
              <a:cs typeface="+mn-cs"/>
            </a:endParaRPr>
          </a:p>
        </p:txBody>
      </p:sp>
      <p:pic>
        <p:nvPicPr>
          <p:cNvPr id="9" name="Picture 7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1588" y="2203704"/>
            <a:ext cx="4572000" cy="2813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Caption_9"/>
          <p:cNvSpPr txBox="1">
            <a:spLocks noChangeArrowheads="1"/>
          </p:cNvSpPr>
          <p:nvPr/>
        </p:nvSpPr>
        <p:spPr bwMode="auto">
          <a:xfrm>
            <a:off x="408955" y="5589601"/>
            <a:ext cx="11376000" cy="9679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ru-RU" altLang="de-DE" sz="2000">
                <a:solidFill>
                  <a:srgbClr val="004992"/>
                </a:solidFill>
                <a:latin typeface="Calibri Light"/>
              </a:rPr>
              <a:t>До колко сте сигурни в преценката си? </a:t>
            </a:r>
          </a:p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ru-RU" altLang="de-DE" sz="2000">
                <a:solidFill>
                  <a:srgbClr val="004992"/>
                </a:solidFill>
                <a:latin typeface="Calibri Light"/>
              </a:rPr>
              <a:t>Готови ли сте още сега за окончателно решение? </a:t>
            </a:r>
            <a:endParaRPr lang="de-DE" altLang="de-DE" sz="2000" dirty="0">
              <a:solidFill>
                <a:srgbClr val="004992"/>
              </a:solidFill>
              <a:latin typeface="Calibri Light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2 – Прибързани заключения I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92E78E-D26D-4EEC-B12D-3D892525FC84}" type="slidenum">
              <a:rPr lang="de-DE" altLang="de-DE" smtClean="0"/>
              <a:pPr>
                <a:defRPr/>
              </a:pPr>
              <a:t>112</a:t>
            </a:fld>
            <a:endParaRPr lang="de-DE" altLang="de-DE"/>
          </a:p>
        </p:txBody>
      </p:sp>
      <p:sp>
        <p:nvSpPr>
          <p:cNvPr id="13" name="Text Box 6"/>
          <p:cNvSpPr txBox="1">
            <a:spLocks noChangeArrowheads="1"/>
          </p:cNvSpPr>
          <p:nvPr/>
        </p:nvSpPr>
        <p:spPr bwMode="auto">
          <a:xfrm>
            <a:off x="411480" y="2203703"/>
            <a:ext cx="11338560" cy="4251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Тюлен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Мъж със зимни дрехи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Цвете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Пейзаж с река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Русалка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Октопод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Арфа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Мида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Риба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</p:txBody>
      </p:sp>
    </p:spTree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sz="3600">
                <a:latin typeface="+mn-lt"/>
                <a:ea typeface="+mn-ea"/>
                <a:cs typeface="+mn-cs"/>
              </a:rPr>
              <a:t>Какво би могло да е изобразено тук?</a:t>
            </a:r>
            <a:endParaRPr lang="en-US" sz="3600">
              <a:latin typeface="+mn-lt"/>
              <a:ea typeface="+mn-ea"/>
              <a:cs typeface="+mn-cs"/>
            </a:endParaRPr>
          </a:p>
        </p:txBody>
      </p:sp>
      <p:pic>
        <p:nvPicPr>
          <p:cNvPr id="9" name="Picture 7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1588" y="2203704"/>
            <a:ext cx="4572000" cy="2813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Caption_9"/>
          <p:cNvSpPr txBox="1">
            <a:spLocks noChangeArrowheads="1"/>
          </p:cNvSpPr>
          <p:nvPr/>
        </p:nvSpPr>
        <p:spPr bwMode="auto">
          <a:xfrm>
            <a:off x="408955" y="5589601"/>
            <a:ext cx="11376000" cy="9679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ru-RU" altLang="de-DE" sz="2000">
                <a:solidFill>
                  <a:srgbClr val="004992"/>
                </a:solidFill>
                <a:latin typeface="Calibri Light"/>
              </a:rPr>
              <a:t>До колко сте сигурни в преценката си? </a:t>
            </a:r>
          </a:p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ru-RU" altLang="de-DE" sz="2000">
                <a:solidFill>
                  <a:srgbClr val="004992"/>
                </a:solidFill>
                <a:latin typeface="Calibri Light"/>
              </a:rPr>
              <a:t>Готови ли сте още сега за окончателно решение? </a:t>
            </a:r>
            <a:endParaRPr lang="de-DE" altLang="de-DE" sz="2000" dirty="0">
              <a:solidFill>
                <a:srgbClr val="004992"/>
              </a:solidFill>
              <a:latin typeface="Calibri Light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2 – Прибързани заключения I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92E78E-D26D-4EEC-B12D-3D892525FC84}" type="slidenum">
              <a:rPr lang="de-DE" altLang="de-DE" smtClean="0"/>
              <a:pPr>
                <a:defRPr/>
              </a:pPr>
              <a:t>113</a:t>
            </a:fld>
            <a:endParaRPr lang="de-DE" altLang="de-DE"/>
          </a:p>
        </p:txBody>
      </p:sp>
      <p:sp>
        <p:nvSpPr>
          <p:cNvPr id="13" name="Text Box 6"/>
          <p:cNvSpPr txBox="1">
            <a:spLocks noChangeArrowheads="1"/>
          </p:cNvSpPr>
          <p:nvPr/>
        </p:nvSpPr>
        <p:spPr bwMode="auto">
          <a:xfrm>
            <a:off x="411480" y="2203703"/>
            <a:ext cx="11338560" cy="4251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Тюлен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Мъж със зимни дрехи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Цвете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Пейзаж с река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Русалка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Октопод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Арфа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Мида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Риба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</p:txBody>
      </p:sp>
    </p:spTree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sz="3600">
                <a:latin typeface="+mn-lt"/>
                <a:ea typeface="+mn-ea"/>
                <a:cs typeface="+mn-cs"/>
              </a:rPr>
              <a:t>Какво би могло да е изобразено тук?</a:t>
            </a:r>
            <a:endParaRPr lang="en-US" sz="3600">
              <a:latin typeface="+mn-lt"/>
              <a:ea typeface="+mn-ea"/>
              <a:cs typeface="+mn-cs"/>
            </a:endParaRPr>
          </a:p>
        </p:txBody>
      </p:sp>
      <p:pic>
        <p:nvPicPr>
          <p:cNvPr id="9" name="Picture 7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1588" y="2203704"/>
            <a:ext cx="4572000" cy="2813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Caption_9"/>
          <p:cNvSpPr txBox="1">
            <a:spLocks noChangeArrowheads="1"/>
          </p:cNvSpPr>
          <p:nvPr/>
        </p:nvSpPr>
        <p:spPr bwMode="auto">
          <a:xfrm>
            <a:off x="408955" y="5589601"/>
            <a:ext cx="11376000" cy="9679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ru-RU" altLang="de-DE" sz="2000">
                <a:solidFill>
                  <a:srgbClr val="004992"/>
                </a:solidFill>
                <a:latin typeface="Calibri Light"/>
              </a:rPr>
              <a:t>До колко сте сигурни в преценката си? </a:t>
            </a:r>
          </a:p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ru-RU" altLang="de-DE" sz="2000">
                <a:solidFill>
                  <a:srgbClr val="004992"/>
                </a:solidFill>
                <a:latin typeface="Calibri Light"/>
              </a:rPr>
              <a:t>Готови ли сте още сега за окончателно решение? </a:t>
            </a:r>
            <a:endParaRPr lang="de-DE" altLang="de-DE" sz="2000" dirty="0">
              <a:solidFill>
                <a:srgbClr val="004992"/>
              </a:solidFill>
              <a:latin typeface="Calibri Light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2 – Прибързани заключения I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92E78E-D26D-4EEC-B12D-3D892525FC84}" type="slidenum">
              <a:rPr lang="de-DE" altLang="de-DE" smtClean="0"/>
              <a:pPr>
                <a:defRPr/>
              </a:pPr>
              <a:t>114</a:t>
            </a:fld>
            <a:endParaRPr lang="de-DE" altLang="de-DE"/>
          </a:p>
        </p:txBody>
      </p:sp>
      <p:sp>
        <p:nvSpPr>
          <p:cNvPr id="13" name="Text Box 6"/>
          <p:cNvSpPr txBox="1">
            <a:spLocks noChangeArrowheads="1"/>
          </p:cNvSpPr>
          <p:nvPr/>
        </p:nvSpPr>
        <p:spPr bwMode="auto">
          <a:xfrm>
            <a:off x="411480" y="2203703"/>
            <a:ext cx="11338560" cy="4251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Тюлен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Мъж със зимни дрехи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Цвете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Пейзаж с река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Русалка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Октопод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Арфа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Мида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Риба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</p:txBody>
      </p:sp>
    </p:spTree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sz="3600">
                <a:latin typeface="+mn-lt"/>
                <a:ea typeface="+mn-ea"/>
                <a:cs typeface="+mn-cs"/>
              </a:rPr>
              <a:t>Какво би могло да е изобразено тук?</a:t>
            </a:r>
            <a:endParaRPr lang="en-US" sz="3600">
              <a:latin typeface="+mn-lt"/>
              <a:ea typeface="+mn-ea"/>
              <a:cs typeface="+mn-cs"/>
            </a:endParaRPr>
          </a:p>
        </p:txBody>
      </p:sp>
      <p:pic>
        <p:nvPicPr>
          <p:cNvPr id="9" name="Picture 7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1588" y="2203704"/>
            <a:ext cx="4572000" cy="28135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Caption_9"/>
          <p:cNvSpPr txBox="1">
            <a:spLocks noChangeArrowheads="1"/>
          </p:cNvSpPr>
          <p:nvPr/>
        </p:nvSpPr>
        <p:spPr bwMode="auto">
          <a:xfrm>
            <a:off x="408955" y="5589601"/>
            <a:ext cx="11376000" cy="9679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ru-RU" altLang="de-DE" sz="2000">
                <a:solidFill>
                  <a:srgbClr val="004992"/>
                </a:solidFill>
                <a:latin typeface="Calibri Light"/>
              </a:rPr>
              <a:t>До колко сте сигурни в преценката си? </a:t>
            </a:r>
          </a:p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ru-RU" altLang="de-DE" sz="2000">
                <a:solidFill>
                  <a:srgbClr val="004992"/>
                </a:solidFill>
                <a:latin typeface="Calibri Light"/>
              </a:rPr>
              <a:t>Готови ли сте още сега за окончателно решение? </a:t>
            </a:r>
            <a:endParaRPr lang="de-DE" altLang="de-DE" sz="2000" dirty="0">
              <a:solidFill>
                <a:srgbClr val="004992"/>
              </a:solidFill>
              <a:latin typeface="Calibri Light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2 – Прибързани заключения I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92E78E-D26D-4EEC-B12D-3D892525FC84}" type="slidenum">
              <a:rPr lang="de-DE" altLang="de-DE" smtClean="0"/>
              <a:pPr>
                <a:defRPr/>
              </a:pPr>
              <a:t>115</a:t>
            </a:fld>
            <a:endParaRPr lang="de-DE" altLang="de-DE"/>
          </a:p>
        </p:txBody>
      </p:sp>
      <p:sp>
        <p:nvSpPr>
          <p:cNvPr id="13" name="Text Box 6"/>
          <p:cNvSpPr txBox="1">
            <a:spLocks noChangeArrowheads="1"/>
          </p:cNvSpPr>
          <p:nvPr/>
        </p:nvSpPr>
        <p:spPr bwMode="auto">
          <a:xfrm>
            <a:off x="411480" y="2203703"/>
            <a:ext cx="11338560" cy="4251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Тюлен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Мъж със зимни дрехи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Цвете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Пейзаж с река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Русалка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Октопод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Арфа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Мида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Риба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</p:txBody>
      </p:sp>
    </p:spTree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az-Cyrl-AZ" sz="3600" dirty="0">
                <a:solidFill>
                  <a:srgbClr val="004992"/>
                </a:solidFill>
                <a:latin typeface="+mn-lt"/>
                <a:ea typeface="+mn-ea"/>
                <a:cs typeface="+mn-cs"/>
              </a:rPr>
              <a:t>Сет упражнения 2:</a:t>
            </a:r>
            <a:endParaRPr lang="en-US" sz="3600" dirty="0">
              <a:solidFill>
                <a:srgbClr val="00499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2 – Прибързани заключения I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92E78E-D26D-4EEC-B12D-3D892525FC84}" type="slidenum">
              <a:rPr lang="de-DE" altLang="de-DE" smtClean="0"/>
              <a:pPr>
                <a:defRPr/>
              </a:pPr>
              <a:t>116</a:t>
            </a:fld>
            <a:endParaRPr lang="de-DE" altLang="de-DE"/>
          </a:p>
        </p:txBody>
      </p:sp>
    </p:spTree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az-Cyrl-AZ" sz="3600">
                <a:latin typeface="+mn-lt"/>
                <a:ea typeface="+mn-ea"/>
                <a:cs typeface="+mn-cs"/>
              </a:rPr>
              <a:t>Какво виждате?</a:t>
            </a:r>
            <a:endParaRPr lang="en-US" sz="3600">
              <a:latin typeface="+mn-lt"/>
              <a:ea typeface="+mn-ea"/>
              <a:cs typeface="+mn-cs"/>
            </a:endParaRPr>
          </a:p>
        </p:txBody>
      </p:sp>
      <p:pic>
        <p:nvPicPr>
          <p:cNvPr id="7" name="Picture 5" descr="foreveralways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3707" y="3000375"/>
            <a:ext cx="1127760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2 – Прибързани заключения I</a:t>
            </a:r>
            <a:endParaRPr lang="de-DE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92E78E-D26D-4EEC-B12D-3D892525FC84}" type="slidenum">
              <a:rPr lang="de-DE" altLang="de-DE" smtClean="0"/>
              <a:pPr>
                <a:defRPr/>
              </a:pPr>
              <a:t>117</a:t>
            </a:fld>
            <a:endParaRPr lang="de-DE" altLang="de-DE"/>
          </a:p>
        </p:txBody>
      </p:sp>
    </p:spTree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az-Cyrl-AZ" sz="3600">
                <a:latin typeface="+mn-lt"/>
                <a:ea typeface="+mn-ea"/>
                <a:cs typeface="+mn-cs"/>
              </a:rPr>
              <a:t>Какво виждате?</a:t>
            </a:r>
            <a:endParaRPr lang="en-US" sz="3600">
              <a:latin typeface="+mn-lt"/>
              <a:ea typeface="+mn-ea"/>
              <a:cs typeface="+mn-cs"/>
            </a:endParaRPr>
          </a:p>
        </p:txBody>
      </p:sp>
      <p:pic>
        <p:nvPicPr>
          <p:cNvPr id="8" name="Picture 5" descr="foreveralway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2252" y="2839641"/>
            <a:ext cx="1550670" cy="11787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Caption_6"/>
          <p:cNvSpPr txBox="1">
            <a:spLocks noChangeArrowheads="1"/>
          </p:cNvSpPr>
          <p:nvPr/>
        </p:nvSpPr>
        <p:spPr bwMode="auto">
          <a:xfrm>
            <a:off x="408955" y="4293096"/>
            <a:ext cx="11376000" cy="4247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lvl="0" algn="ctr" defTabSz="914377" eaLnBrk="1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az-Cyrl-AZ" sz="2400" dirty="0">
                <a:solidFill>
                  <a:srgbClr val="333333"/>
                </a:solidFill>
                <a:latin typeface="Calibri Light"/>
                <a:ea typeface="+mj-ea"/>
                <a:cs typeface="+mj-cs"/>
              </a:rPr>
              <a:t>Възрастна двойка, купа</a:t>
            </a:r>
            <a:r>
              <a:rPr lang="en-US" sz="2400" dirty="0">
                <a:solidFill>
                  <a:srgbClr val="333333"/>
                </a:solidFill>
                <a:latin typeface="Calibri Light"/>
                <a:ea typeface="+mj-ea"/>
                <a:cs typeface="+mj-cs"/>
              </a:rPr>
              <a:t> </a:t>
            </a:r>
            <a:r>
              <a:rPr lang="az-Cyrl-AZ" sz="2400" dirty="0">
                <a:solidFill>
                  <a:srgbClr val="333333"/>
                </a:solidFill>
                <a:latin typeface="Calibri Light"/>
                <a:ea typeface="+mj-ea"/>
                <a:cs typeface="+mj-cs"/>
              </a:rPr>
              <a:t>или…?</a:t>
            </a:r>
            <a:endParaRPr lang="en-US" sz="2400" dirty="0">
              <a:solidFill>
                <a:srgbClr val="333333"/>
              </a:solidFill>
              <a:latin typeface="Calibri Light"/>
              <a:ea typeface="+mj-ea"/>
              <a:cs typeface="+mj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2 – Прибързани заключения I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92E78E-D26D-4EEC-B12D-3D892525FC84}" type="slidenum">
              <a:rPr lang="de-DE" altLang="de-DE" smtClean="0"/>
              <a:pPr>
                <a:defRPr/>
              </a:pPr>
              <a:t>118</a:t>
            </a:fld>
            <a:endParaRPr lang="de-DE" altLang="de-DE"/>
          </a:p>
        </p:txBody>
      </p:sp>
    </p:spTree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az-Cyrl-AZ" sz="3600">
                <a:latin typeface="+mn-lt"/>
                <a:ea typeface="+mn-ea"/>
                <a:cs typeface="+mn-cs"/>
              </a:rPr>
              <a:t>Какво виждате?</a:t>
            </a:r>
            <a:endParaRPr lang="en-US" sz="3600">
              <a:latin typeface="+mn-lt"/>
              <a:ea typeface="+mn-ea"/>
              <a:cs typeface="+mn-cs"/>
            </a:endParaRPr>
          </a:p>
        </p:txBody>
      </p:sp>
      <p:pic>
        <p:nvPicPr>
          <p:cNvPr id="7" name="Picture 6" descr="foreveralway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157" y="1844675"/>
            <a:ext cx="5356860" cy="407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2 – Прибързани заключения I</a:t>
            </a:r>
            <a:endParaRPr lang="de-DE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92E78E-D26D-4EEC-B12D-3D892525FC84}" type="slidenum">
              <a:rPr lang="de-DE" altLang="de-DE" smtClean="0"/>
              <a:pPr>
                <a:defRPr/>
              </a:pPr>
              <a:t>119</a:t>
            </a:fld>
            <a:endParaRPr lang="de-DE" altLang="de-DE"/>
          </a:p>
        </p:txBody>
      </p:sp>
    </p:spTree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az-Cyrl-AZ" sz="3600">
                <a:latin typeface="+mn-lt"/>
                <a:ea typeface="+mn-ea"/>
                <a:cs typeface="+mn-cs"/>
              </a:rPr>
              <a:t>Какво виждате?</a:t>
            </a:r>
            <a:endParaRPr lang="en-US" sz="3600">
              <a:latin typeface="+mn-lt"/>
              <a:ea typeface="+mn-ea"/>
              <a:cs typeface="+mn-cs"/>
            </a:endParaRPr>
          </a:p>
        </p:txBody>
      </p:sp>
      <p:pic>
        <p:nvPicPr>
          <p:cNvPr id="11" name="Picture 10" descr="foreveralway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157" y="1844675"/>
            <a:ext cx="5356860" cy="407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Caption_14"/>
          <p:cNvSpPr>
            <a:spLocks noChangeArrowheads="1"/>
          </p:cNvSpPr>
          <p:nvPr/>
        </p:nvSpPr>
        <p:spPr bwMode="auto">
          <a:xfrm>
            <a:off x="4523675" y="2996852"/>
            <a:ext cx="1645920" cy="2468880"/>
          </a:xfrm>
          <a:prstGeom prst="ellipse">
            <a:avLst/>
          </a:prstGeom>
          <a:noFill/>
          <a:ln w="571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de-DE" altLang="de-DE" sz="1800">
              <a:latin typeface="Calibri Light"/>
            </a:endParaRPr>
          </a:p>
        </p:txBody>
      </p:sp>
      <p:sp>
        <p:nvSpPr>
          <p:cNvPr id="13" name="Caption_13"/>
          <p:cNvSpPr>
            <a:spLocks noChangeArrowheads="1"/>
          </p:cNvSpPr>
          <p:nvPr/>
        </p:nvSpPr>
        <p:spPr bwMode="auto">
          <a:xfrm>
            <a:off x="5953571" y="2996852"/>
            <a:ext cx="1645920" cy="2468880"/>
          </a:xfrm>
          <a:prstGeom prst="ellipse">
            <a:avLst/>
          </a:prstGeom>
          <a:noFill/>
          <a:ln w="571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de-DE" altLang="de-DE" sz="1800">
              <a:latin typeface="Calibri Light"/>
            </a:endParaRPr>
          </a:p>
        </p:txBody>
      </p:sp>
      <p:sp>
        <p:nvSpPr>
          <p:cNvPr id="14" name="Caption_12"/>
          <p:cNvSpPr>
            <a:spLocks noChangeArrowheads="1"/>
          </p:cNvSpPr>
          <p:nvPr/>
        </p:nvSpPr>
        <p:spPr bwMode="auto">
          <a:xfrm>
            <a:off x="7537747" y="3356992"/>
            <a:ext cx="731520" cy="1188720"/>
          </a:xfrm>
          <a:prstGeom prst="ellipse">
            <a:avLst/>
          </a:prstGeom>
          <a:noFill/>
          <a:ln w="571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de-DE" altLang="de-DE" sz="1800">
              <a:latin typeface="Calibri Light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2 – Прибързани заключения I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92E78E-D26D-4EEC-B12D-3D892525FC84}" type="slidenum">
              <a:rPr lang="de-DE" altLang="de-DE" smtClean="0"/>
              <a:pPr>
                <a:defRPr/>
              </a:pPr>
              <a:t>120</a:t>
            </a:fld>
            <a:endParaRPr lang="de-DE" altLang="de-DE"/>
          </a:p>
        </p:txBody>
      </p:sp>
    </p:spTree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algn="ctr" defTabSz="914400" fontAlgn="base"/>
            <a:r>
              <a:rPr lang="bg-BG" altLang="de-DE" sz="2400" dirty="0">
                <a:solidFill>
                  <a:srgbClr val="333333"/>
                </a:solidFill>
              </a:rPr>
              <a:t>Бързите решения невинаги водят до грешки</a:t>
            </a:r>
            <a:r>
              <a:rPr lang="de-DE" altLang="de-DE" sz="2400" dirty="0">
                <a:solidFill>
                  <a:srgbClr val="333333"/>
                </a:solidFill>
              </a:rPr>
              <a:t>. </a:t>
            </a:r>
            <a:r>
              <a:rPr lang="bg-BG" altLang="de-DE" sz="2400" dirty="0">
                <a:solidFill>
                  <a:srgbClr val="333333"/>
                </a:solidFill>
              </a:rPr>
              <a:t>Понякога обаче човек вижда </a:t>
            </a:r>
            <a:r>
              <a:rPr lang="bg-BG" altLang="de-DE" sz="2400">
                <a:solidFill>
                  <a:srgbClr val="333333"/>
                </a:solidFill>
              </a:rPr>
              <a:t>само “част от истината”!</a:t>
            </a:r>
            <a:endParaRPr lang="en-US" sz="240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2 – Прибързани заключения I</a:t>
            </a:r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5C08A00-9270-4C08-BEE4-EE04A8595667}" type="slidenum">
              <a:rPr lang="de-DE" altLang="de-DE" smtClean="0"/>
              <a:pPr>
                <a:defRPr/>
              </a:pPr>
              <a:t>121</a:t>
            </a:fld>
            <a:endParaRPr lang="de-DE" altLang="de-DE"/>
          </a:p>
        </p:txBody>
      </p:sp>
    </p:spTree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algn="ctr" defTabSz="914400" fontAlgn="base"/>
            <a:r>
              <a:rPr lang="bg-BG" altLang="de-DE" sz="2400" dirty="0">
                <a:solidFill>
                  <a:srgbClr val="333333"/>
                </a:solidFill>
              </a:rPr>
              <a:t>Бързите решения невинаги водят до грешки</a:t>
            </a:r>
            <a:r>
              <a:rPr lang="de-DE" altLang="de-DE" sz="2400" dirty="0">
                <a:solidFill>
                  <a:srgbClr val="333333"/>
                </a:solidFill>
              </a:rPr>
              <a:t>. </a:t>
            </a:r>
            <a:r>
              <a:rPr lang="bg-BG" altLang="de-DE" sz="2400" dirty="0">
                <a:solidFill>
                  <a:srgbClr val="333333"/>
                </a:solidFill>
              </a:rPr>
              <a:t>Понякога обаче човек вижда </a:t>
            </a:r>
            <a:r>
              <a:rPr lang="bg-BG" altLang="de-DE" sz="2400">
                <a:solidFill>
                  <a:srgbClr val="333333"/>
                </a:solidFill>
              </a:rPr>
              <a:t>само “част от истината”!</a:t>
            </a:r>
            <a:endParaRPr lang="de-DE" altLang="de-DE" sz="2400" dirty="0">
              <a:solidFill>
                <a:srgbClr val="333333"/>
              </a:solidFill>
            </a:endParaRPr>
          </a:p>
          <a:p>
            <a:pPr lvl="0" algn="ctr" defTabSz="914400" fontAlgn="base"/>
            <a:r>
              <a:rPr lang="bg-BG" altLang="de-DE" sz="2400" dirty="0">
                <a:solidFill>
                  <a:srgbClr val="004992"/>
                </a:solidFill>
              </a:rPr>
              <a:t>Опитайте се в следващите изображения да разпознаете всички образи</a:t>
            </a:r>
            <a:r>
              <a:rPr lang="de-DE" altLang="de-DE" sz="2400" dirty="0">
                <a:solidFill>
                  <a:srgbClr val="004992"/>
                </a:solidFill>
              </a:rPr>
              <a:t>!</a:t>
            </a:r>
            <a:endParaRPr lang="en-US" sz="240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2 – Прибързани заключения I</a:t>
            </a:r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5C08A00-9270-4C08-BEE4-EE04A8595667}" type="slidenum">
              <a:rPr lang="de-DE" altLang="de-DE" smtClean="0"/>
              <a:pPr>
                <a:defRPr/>
              </a:pPr>
              <a:t>122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4199397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N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8658" y="2203704"/>
            <a:ext cx="2297859" cy="3383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2 – Прибързани заключения I</a:t>
            </a:r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5F5DA39-1E2C-4176-B3D6-FFD6F6F13DA4}" type="slidenum">
              <a:rPr lang="de-DE" altLang="de-DE" smtClean="0"/>
              <a:pPr>
                <a:defRPr/>
              </a:pPr>
              <a:t>123</a:t>
            </a:fld>
            <a:endParaRPr lang="de-DE" altLang="de-DE"/>
          </a:p>
        </p:txBody>
      </p:sp>
    </p:spTree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N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8657" y="2203704"/>
            <a:ext cx="2297861" cy="3383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Caption_8"/>
          <p:cNvSpPr txBox="1">
            <a:spLocks noChangeArrowheads="1"/>
          </p:cNvSpPr>
          <p:nvPr/>
        </p:nvSpPr>
        <p:spPr bwMode="auto">
          <a:xfrm>
            <a:off x="408955" y="5847826"/>
            <a:ext cx="11376000" cy="4247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lvl="0" algn="ctr" defTabSz="914377" eaLnBrk="1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ru-RU" sz="2400">
                <a:solidFill>
                  <a:srgbClr val="333333"/>
                </a:solidFill>
                <a:latin typeface="Calibri Light"/>
                <a:ea typeface="+mj-ea"/>
                <a:cs typeface="+mj-cs"/>
              </a:rPr>
              <a:t>Възрастна жена, млада жена, мъж с мустак?</a:t>
            </a:r>
            <a:endParaRPr lang="en-US" sz="2400" dirty="0">
              <a:solidFill>
                <a:srgbClr val="333333"/>
              </a:solidFill>
              <a:latin typeface="Calibri Light"/>
              <a:ea typeface="+mj-ea"/>
              <a:cs typeface="+mj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2 – Прибързани заключения I</a:t>
            </a:r>
            <a:endParaRPr lang="de-D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5F5DA39-1E2C-4176-B3D6-FFD6F6F13DA4}" type="slidenum">
              <a:rPr lang="de-DE" altLang="de-DE" smtClean="0"/>
              <a:pPr>
                <a:defRPr/>
              </a:pPr>
              <a:t>124</a:t>
            </a:fld>
            <a:endParaRPr lang="de-DE" altLang="de-DE"/>
          </a:p>
        </p:txBody>
      </p:sp>
    </p:spTree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ElViejoyElRi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2980" y="2734888"/>
            <a:ext cx="989215" cy="138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2 – Прибързани заключения I</a:t>
            </a:r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5F5DA39-1E2C-4176-B3D6-FFD6F6F13DA4}" type="slidenum">
              <a:rPr lang="de-DE" altLang="de-DE" smtClean="0"/>
              <a:pPr>
                <a:defRPr/>
              </a:pPr>
              <a:t>125</a:t>
            </a:fld>
            <a:endParaRPr lang="de-DE" altLang="de-DE"/>
          </a:p>
        </p:txBody>
      </p:sp>
    </p:spTree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6" descr="ElViejoyElRi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9003" y="2203704"/>
            <a:ext cx="2417169" cy="3383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2 – Прибързани заключения I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5F5DA39-1E2C-4176-B3D6-FFD6F6F13DA4}" type="slidenum">
              <a:rPr lang="de-DE" altLang="de-DE" smtClean="0"/>
              <a:pPr>
                <a:defRPr/>
              </a:pPr>
              <a:t>126</a:t>
            </a:fld>
            <a:endParaRPr lang="de-DE" altLang="de-DE"/>
          </a:p>
        </p:txBody>
      </p:sp>
      <p:sp>
        <p:nvSpPr>
          <p:cNvPr id="11" name="Caption_8"/>
          <p:cNvSpPr txBox="1">
            <a:spLocks noChangeArrowheads="1"/>
          </p:cNvSpPr>
          <p:nvPr/>
        </p:nvSpPr>
        <p:spPr bwMode="auto">
          <a:xfrm>
            <a:off x="408955" y="5847826"/>
            <a:ext cx="11376000" cy="4247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lvl="0" algn="ctr" defTabSz="914377" eaLnBrk="1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ru-RU" sz="2400">
                <a:solidFill>
                  <a:srgbClr val="333333"/>
                </a:solidFill>
                <a:latin typeface="Calibri Light"/>
                <a:ea typeface="+mj-ea"/>
                <a:cs typeface="+mj-cs"/>
              </a:rPr>
              <a:t>Възрастен мъж или ездач?</a:t>
            </a:r>
            <a:endParaRPr lang="en-US" sz="2400" dirty="0">
              <a:solidFill>
                <a:srgbClr val="333333"/>
              </a:solidFill>
              <a:latin typeface="Calibri Ligh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Jastrow, J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0306" y="2203704"/>
            <a:ext cx="5014563" cy="3383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2 – Прибързани заключения I</a:t>
            </a:r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5F5DA39-1E2C-4176-B3D6-FFD6F6F13DA4}" type="slidenum">
              <a:rPr lang="de-DE" altLang="de-DE" smtClean="0"/>
              <a:pPr>
                <a:defRPr/>
              </a:pPr>
              <a:t>127</a:t>
            </a:fld>
            <a:endParaRPr lang="de-DE" altLang="de-DE"/>
          </a:p>
        </p:txBody>
      </p:sp>
    </p:spTree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Jastrow, J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0306" y="2203704"/>
            <a:ext cx="5014563" cy="3383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2 – Прибързани заключения I</a:t>
            </a:r>
            <a:endParaRPr lang="de-DE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5F5DA39-1E2C-4176-B3D6-FFD6F6F13DA4}" type="slidenum">
              <a:rPr lang="de-DE" altLang="de-DE" smtClean="0"/>
              <a:pPr>
                <a:defRPr/>
              </a:pPr>
              <a:t>128</a:t>
            </a:fld>
            <a:endParaRPr lang="de-DE" altLang="de-DE"/>
          </a:p>
        </p:txBody>
      </p:sp>
      <p:sp>
        <p:nvSpPr>
          <p:cNvPr id="10" name="Caption_8"/>
          <p:cNvSpPr txBox="1">
            <a:spLocks noChangeArrowheads="1"/>
          </p:cNvSpPr>
          <p:nvPr/>
        </p:nvSpPr>
        <p:spPr bwMode="auto">
          <a:xfrm>
            <a:off x="408955" y="5847826"/>
            <a:ext cx="11376000" cy="4247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lvl="0" algn="ctr" defTabSz="914377" eaLnBrk="1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ru-RU" sz="2400">
                <a:solidFill>
                  <a:srgbClr val="333333"/>
                </a:solidFill>
                <a:latin typeface="Calibri Light"/>
                <a:ea typeface="+mj-ea"/>
                <a:cs typeface="+mj-cs"/>
              </a:rPr>
              <a:t>Патица или заек?</a:t>
            </a:r>
            <a:endParaRPr lang="en-US" sz="2400" dirty="0">
              <a:solidFill>
                <a:srgbClr val="333333"/>
              </a:solidFill>
              <a:latin typeface="Calibri Ligh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9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1623" y="2203704"/>
            <a:ext cx="2451928" cy="33832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2 – Прибързани заключения I</a:t>
            </a:r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5F5DA39-1E2C-4176-B3D6-FFD6F6F13DA4}" type="slidenum">
              <a:rPr lang="de-DE" altLang="de-DE" smtClean="0"/>
              <a:pPr>
                <a:defRPr/>
              </a:pPr>
              <a:t>129</a:t>
            </a:fld>
            <a:endParaRPr lang="de-DE" altLang="de-DE"/>
          </a:p>
        </p:txBody>
      </p:sp>
    </p:spTree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9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1624" y="2203704"/>
            <a:ext cx="2451928" cy="33832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2 – Прибързани заключения I</a:t>
            </a:r>
            <a:endParaRPr lang="de-DE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5F5DA39-1E2C-4176-B3D6-FFD6F6F13DA4}" type="slidenum">
              <a:rPr lang="de-DE" altLang="de-DE" smtClean="0"/>
              <a:pPr>
                <a:defRPr/>
              </a:pPr>
              <a:t>130</a:t>
            </a:fld>
            <a:endParaRPr lang="de-DE" altLang="de-DE"/>
          </a:p>
        </p:txBody>
      </p:sp>
      <p:sp>
        <p:nvSpPr>
          <p:cNvPr id="10" name="Caption_8"/>
          <p:cNvSpPr txBox="1">
            <a:spLocks noChangeArrowheads="1"/>
          </p:cNvSpPr>
          <p:nvPr/>
        </p:nvSpPr>
        <p:spPr bwMode="auto">
          <a:xfrm>
            <a:off x="408955" y="5847826"/>
            <a:ext cx="11376000" cy="4247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lvl="0" algn="ctr" defTabSz="914377" eaLnBrk="1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ru-RU" sz="2400">
                <a:solidFill>
                  <a:srgbClr val="333333"/>
                </a:solidFill>
                <a:latin typeface="Calibri Light"/>
                <a:ea typeface="+mj-ea"/>
                <a:cs typeface="+mj-cs"/>
              </a:rPr>
              <a:t>Какво би могло да е изобразено наобратно?</a:t>
            </a:r>
            <a:endParaRPr lang="en-US" sz="2400" dirty="0">
              <a:solidFill>
                <a:srgbClr val="333333"/>
              </a:solidFill>
              <a:latin typeface="Calibri Ligh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3" descr="upside dow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4841" y="2203704"/>
            <a:ext cx="4885492" cy="3383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2 – Прибързани заключения I</a:t>
            </a:r>
            <a:endParaRPr lang="de-DE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5F5DA39-1E2C-4176-B3D6-FFD6F6F13DA4}" type="slidenum">
              <a:rPr lang="de-DE" altLang="de-DE" smtClean="0"/>
              <a:pPr>
                <a:defRPr/>
              </a:pPr>
              <a:t>131</a:t>
            </a:fld>
            <a:endParaRPr lang="de-DE" altLang="de-DE"/>
          </a:p>
        </p:txBody>
      </p:sp>
      <p:sp>
        <p:nvSpPr>
          <p:cNvPr id="10" name="Caption_8"/>
          <p:cNvSpPr txBox="1">
            <a:spLocks noChangeArrowheads="1"/>
          </p:cNvSpPr>
          <p:nvPr/>
        </p:nvSpPr>
        <p:spPr bwMode="auto">
          <a:xfrm>
            <a:off x="408955" y="5847826"/>
            <a:ext cx="11376000" cy="4247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lvl="0" algn="ctr" defTabSz="914377" eaLnBrk="1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ru-RU" sz="2400">
                <a:solidFill>
                  <a:srgbClr val="333333"/>
                </a:solidFill>
                <a:latin typeface="Calibri Light"/>
                <a:ea typeface="+mj-ea"/>
                <a:cs typeface="+mj-cs"/>
              </a:rPr>
              <a:t>Кон или ездач?</a:t>
            </a:r>
            <a:endParaRPr lang="en-US" sz="2400" dirty="0">
              <a:solidFill>
                <a:srgbClr val="333333"/>
              </a:solidFill>
              <a:latin typeface="Calibri Ligh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PandeaMuertosl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4337" y="2636838"/>
            <a:ext cx="1206500" cy="158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2 – Прибързани заключения I</a:t>
            </a:r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5F5DA39-1E2C-4176-B3D6-FFD6F6F13DA4}" type="slidenum">
              <a:rPr lang="de-DE" altLang="de-DE" smtClean="0"/>
              <a:pPr>
                <a:defRPr/>
              </a:pPr>
              <a:t>132</a:t>
            </a:fld>
            <a:endParaRPr lang="de-DE" altLang="de-DE"/>
          </a:p>
        </p:txBody>
      </p:sp>
    </p:spTree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13" descr="PandeaMuertosl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8178" y="2203704"/>
            <a:ext cx="2578819" cy="3383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2 – Прибързани заключения I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5F5DA39-1E2C-4176-B3D6-FFD6F6F13DA4}" type="slidenum">
              <a:rPr lang="de-DE" altLang="de-DE" smtClean="0"/>
              <a:pPr>
                <a:defRPr/>
              </a:pPr>
              <a:t>133</a:t>
            </a:fld>
            <a:endParaRPr lang="de-DE" altLang="de-DE"/>
          </a:p>
        </p:txBody>
      </p:sp>
      <p:sp>
        <p:nvSpPr>
          <p:cNvPr id="11" name="Caption_8"/>
          <p:cNvSpPr txBox="1">
            <a:spLocks noChangeArrowheads="1"/>
          </p:cNvSpPr>
          <p:nvPr/>
        </p:nvSpPr>
        <p:spPr bwMode="auto">
          <a:xfrm>
            <a:off x="408955" y="5847826"/>
            <a:ext cx="11376000" cy="4247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lvl="0" algn="ctr" defTabSz="914377" eaLnBrk="1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ru-RU" sz="2400">
                <a:solidFill>
                  <a:srgbClr val="333333"/>
                </a:solidFill>
                <a:latin typeface="Calibri Light"/>
                <a:ea typeface="+mj-ea"/>
                <a:cs typeface="+mj-cs"/>
              </a:rPr>
              <a:t>Череп или жена-пекар?</a:t>
            </a:r>
            <a:endParaRPr lang="en-US" sz="2400" dirty="0">
              <a:solidFill>
                <a:srgbClr val="333333"/>
              </a:solidFill>
              <a:latin typeface="Calibri Ligh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az-Cyrl-AZ" sz="3600">
                <a:latin typeface="+mn-lt"/>
                <a:ea typeface="+mn-ea"/>
                <a:cs typeface="+mn-cs"/>
              </a:rPr>
              <a:t>Какво виждате?</a:t>
            </a:r>
            <a:endParaRPr lang="en-US" sz="3600">
              <a:latin typeface="+mn-lt"/>
              <a:ea typeface="+mn-ea"/>
              <a:cs typeface="+mn-cs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4481" y="2414588"/>
            <a:ext cx="1446213" cy="2028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2 – Прибързани заключения I</a:t>
            </a:r>
            <a:endParaRPr lang="de-DE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92E78E-D26D-4EEC-B12D-3D892525FC84}" type="slidenum">
              <a:rPr lang="de-DE" altLang="de-DE" smtClean="0"/>
              <a:pPr>
                <a:defRPr/>
              </a:pPr>
              <a:t>134</a:t>
            </a:fld>
            <a:endParaRPr lang="de-DE" altLang="de-DE"/>
          </a:p>
        </p:txBody>
      </p:sp>
    </p:spTree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sz="3600">
                <a:latin typeface="+mn-lt"/>
                <a:ea typeface="+mn-ea"/>
                <a:cs typeface="+mn-cs"/>
              </a:rPr>
              <a:t>Опитайте се да намерите всички образи!</a:t>
            </a:r>
            <a:endParaRPr lang="en-US" sz="3600">
              <a:latin typeface="+mn-lt"/>
              <a:ea typeface="+mn-ea"/>
              <a:cs typeface="+mn-cs"/>
            </a:endParaRPr>
          </a:p>
        </p:txBody>
      </p:sp>
      <p:pic>
        <p:nvPicPr>
          <p:cNvPr id="7" name="Picture 6" descr="LaSilladelaGiocond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7131" y="2203704"/>
            <a:ext cx="2400913" cy="3383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2 – Прибързани заключения I</a:t>
            </a:r>
            <a:endParaRPr lang="de-DE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92E78E-D26D-4EEC-B12D-3D892525FC84}" type="slidenum">
              <a:rPr lang="de-DE" altLang="de-DE" smtClean="0"/>
              <a:pPr>
                <a:defRPr/>
              </a:pPr>
              <a:t>135</a:t>
            </a:fld>
            <a:endParaRPr lang="de-DE" altLang="de-DE"/>
          </a:p>
        </p:txBody>
      </p:sp>
    </p:spTree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6" descr="LaSilladelaGiocond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7325" y="2203704"/>
            <a:ext cx="2400525" cy="3383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Caption_15"/>
          <p:cNvSpPr>
            <a:spLocks noChangeArrowheads="1"/>
          </p:cNvSpPr>
          <p:nvPr/>
        </p:nvSpPr>
        <p:spPr bwMode="auto">
          <a:xfrm>
            <a:off x="4539573" y="4653136"/>
            <a:ext cx="2377440" cy="1080120"/>
          </a:xfrm>
          <a:prstGeom prst="ellipse">
            <a:avLst/>
          </a:prstGeom>
          <a:noFill/>
          <a:ln w="571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de-DE" altLang="de-DE" sz="1800">
              <a:latin typeface="Calibri Light"/>
            </a:endParaRPr>
          </a:p>
        </p:txBody>
      </p:sp>
      <p:sp>
        <p:nvSpPr>
          <p:cNvPr id="13" name="Caption_14"/>
          <p:cNvSpPr>
            <a:spLocks noChangeArrowheads="1"/>
          </p:cNvSpPr>
          <p:nvPr/>
        </p:nvSpPr>
        <p:spPr bwMode="auto">
          <a:xfrm>
            <a:off x="5377507" y="3501008"/>
            <a:ext cx="1513344" cy="1008112"/>
          </a:xfrm>
          <a:prstGeom prst="ellipse">
            <a:avLst/>
          </a:prstGeom>
          <a:noFill/>
          <a:ln w="571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de-DE" altLang="de-DE" sz="1800">
              <a:latin typeface="Calibri Light"/>
            </a:endParaRPr>
          </a:p>
        </p:txBody>
      </p:sp>
      <p:sp>
        <p:nvSpPr>
          <p:cNvPr id="14" name="Caption_13"/>
          <p:cNvSpPr>
            <a:spLocks noChangeArrowheads="1"/>
          </p:cNvSpPr>
          <p:nvPr/>
        </p:nvSpPr>
        <p:spPr bwMode="auto">
          <a:xfrm>
            <a:off x="4226350" y="2492896"/>
            <a:ext cx="1439189" cy="1071432"/>
          </a:xfrm>
          <a:prstGeom prst="ellipse">
            <a:avLst/>
          </a:prstGeom>
          <a:noFill/>
          <a:ln w="571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de-DE" altLang="de-DE" sz="1800">
              <a:latin typeface="Calibri Light"/>
            </a:endParaRPr>
          </a:p>
        </p:txBody>
      </p:sp>
      <p:sp>
        <p:nvSpPr>
          <p:cNvPr id="15" name="Caption_12"/>
          <p:cNvSpPr>
            <a:spLocks noChangeArrowheads="1"/>
          </p:cNvSpPr>
          <p:nvPr/>
        </p:nvSpPr>
        <p:spPr bwMode="auto">
          <a:xfrm rot="728438">
            <a:off x="6441914" y="2812774"/>
            <a:ext cx="1056491" cy="647700"/>
          </a:xfrm>
          <a:prstGeom prst="ellipse">
            <a:avLst/>
          </a:prstGeom>
          <a:noFill/>
          <a:ln w="571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de-DE" altLang="de-DE" sz="1800">
              <a:latin typeface="Calibri Light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2 – Прибързани заключения I</a:t>
            </a:r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5F5DA39-1E2C-4176-B3D6-FFD6F6F13DA4}" type="slidenum">
              <a:rPr lang="de-DE" altLang="de-DE" smtClean="0"/>
              <a:pPr>
                <a:defRPr/>
              </a:pPr>
              <a:t>136</a:t>
            </a:fld>
            <a:endParaRPr lang="de-DE" altLang="de-DE"/>
          </a:p>
        </p:txBody>
      </p:sp>
    </p:spTree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sz="3600" dirty="0">
                <a:solidFill>
                  <a:srgbClr val="004992"/>
                </a:solidFill>
                <a:latin typeface="+mn-lt"/>
                <a:ea typeface="+mn-ea"/>
                <a:cs typeface="+mn-cs"/>
              </a:rPr>
              <a:t>Приложение в ежедневието</a:t>
            </a:r>
            <a:endParaRPr lang="en-US" sz="3600" dirty="0">
              <a:solidFill>
                <a:srgbClr val="00499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defTabSz="914400" fontAlgn="base">
              <a:lnSpc>
                <a:spcPct val="100000"/>
              </a:lnSpc>
              <a:spcBef>
                <a:spcPts val="1200"/>
              </a:spcBef>
            </a:pPr>
            <a:r>
              <a:rPr lang="bg-BG" altLang="de-DE" sz="2400" b="1" dirty="0">
                <a:solidFill>
                  <a:srgbClr val="333333"/>
                </a:solidFill>
              </a:rPr>
              <a:t>Учебни цели</a:t>
            </a:r>
            <a:r>
              <a:rPr lang="de-DE" altLang="de-DE" sz="2400" b="1" dirty="0">
                <a:solidFill>
                  <a:srgbClr val="333333"/>
                </a:solidFill>
              </a:rPr>
              <a:t>: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</a:rPr>
              <a:t>Задачите служат за онагледяване</a:t>
            </a:r>
            <a:r>
              <a:rPr lang="de-DE" altLang="de-DE" sz="2000" dirty="0">
                <a:solidFill>
                  <a:srgbClr val="333333"/>
                </a:solidFill>
              </a:rPr>
              <a:t>:</a:t>
            </a:r>
            <a:br>
              <a:rPr lang="de-DE" altLang="de-DE" sz="2000" dirty="0">
                <a:solidFill>
                  <a:srgbClr val="333333"/>
                </a:solidFill>
              </a:rPr>
            </a:br>
            <a:r>
              <a:rPr lang="bg-BG" altLang="de-DE" sz="2000" dirty="0">
                <a:solidFill>
                  <a:srgbClr val="333333"/>
                </a:solidFill>
              </a:rPr>
              <a:t>Бързите решения често водят до грешки и до това, че се вижда само част от истината</a:t>
            </a:r>
            <a:r>
              <a:rPr lang="de-DE" altLang="de-DE" sz="2000" dirty="0">
                <a:solidFill>
                  <a:srgbClr val="333333"/>
                </a:solidFill>
              </a:rPr>
              <a:t>.</a:t>
            </a:r>
            <a:endParaRPr lang="en-US" sz="200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2 – Прибързани заключения I</a:t>
            </a:r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5C08A00-9270-4C08-BEE4-EE04A8595667}" type="slidenum">
              <a:rPr lang="de-DE" altLang="de-DE" smtClean="0"/>
              <a:pPr>
                <a:defRPr/>
              </a:pPr>
              <a:t>137</a:t>
            </a:fld>
            <a:endParaRPr lang="de-DE" altLang="de-DE"/>
          </a:p>
        </p:txBody>
      </p:sp>
    </p:spTree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sz="3600" dirty="0">
                <a:solidFill>
                  <a:srgbClr val="004992"/>
                </a:solidFill>
                <a:latin typeface="+mn-lt"/>
                <a:ea typeface="+mn-ea"/>
                <a:cs typeface="+mn-cs"/>
              </a:rPr>
              <a:t>Приложение в ежедневието</a:t>
            </a:r>
            <a:endParaRPr lang="en-US" sz="3600" dirty="0">
              <a:solidFill>
                <a:srgbClr val="00499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defTabSz="914400" fontAlgn="base">
              <a:lnSpc>
                <a:spcPct val="100000"/>
              </a:lnSpc>
              <a:spcBef>
                <a:spcPts val="1200"/>
              </a:spcBef>
            </a:pPr>
            <a:r>
              <a:rPr lang="bg-BG" altLang="de-DE" sz="2400" b="1" dirty="0">
                <a:solidFill>
                  <a:srgbClr val="333333"/>
                </a:solidFill>
              </a:rPr>
              <a:t>Учебни цели</a:t>
            </a:r>
            <a:r>
              <a:rPr lang="de-DE" altLang="de-DE" sz="2400" b="1" dirty="0">
                <a:solidFill>
                  <a:srgbClr val="333333"/>
                </a:solidFill>
              </a:rPr>
              <a:t>: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</a:rPr>
              <a:t>Задачите служат за онагледяване</a:t>
            </a:r>
            <a:r>
              <a:rPr lang="de-DE" altLang="de-DE" sz="2000" dirty="0">
                <a:solidFill>
                  <a:srgbClr val="333333"/>
                </a:solidFill>
              </a:rPr>
              <a:t>:</a:t>
            </a:r>
            <a:br>
              <a:rPr lang="de-DE" altLang="de-DE" sz="2000" dirty="0">
                <a:solidFill>
                  <a:srgbClr val="333333"/>
                </a:solidFill>
              </a:rPr>
            </a:br>
            <a:r>
              <a:rPr lang="bg-BG" altLang="de-DE" sz="2000" dirty="0">
                <a:solidFill>
                  <a:srgbClr val="333333"/>
                </a:solidFill>
              </a:rPr>
              <a:t>Бързите решения често водят до грешки и до това, че се вижда само част от истината</a:t>
            </a:r>
            <a:r>
              <a:rPr lang="de-DE" altLang="de-DE" sz="2000" dirty="0">
                <a:solidFill>
                  <a:srgbClr val="333333"/>
                </a:solidFill>
              </a:rPr>
              <a:t>.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1200"/>
              </a:spcBef>
              <a:buClr>
                <a:srgbClr val="000000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004992"/>
                </a:solidFill>
              </a:rPr>
              <a:t>Търсете възможно най-много информация</a:t>
            </a:r>
            <a:r>
              <a:rPr lang="de-DE" altLang="de-DE" sz="2000" dirty="0">
                <a:solidFill>
                  <a:srgbClr val="333333"/>
                </a:solidFill>
              </a:rPr>
              <a:t> </a:t>
            </a:r>
            <a:r>
              <a:rPr lang="bg-BG" altLang="de-DE" sz="2000" dirty="0">
                <a:solidFill>
                  <a:srgbClr val="333333"/>
                </a:solidFill>
              </a:rPr>
              <a:t>и обменяйте мнения с другите при важни решения </a:t>
            </a:r>
            <a:r>
              <a:rPr lang="de-DE" altLang="de-DE" sz="2000" dirty="0">
                <a:solidFill>
                  <a:srgbClr val="333333"/>
                </a:solidFill>
              </a:rPr>
              <a:t>(</a:t>
            </a:r>
            <a:r>
              <a:rPr lang="bg-BG" altLang="de-DE" sz="2000" dirty="0">
                <a:solidFill>
                  <a:srgbClr val="333333"/>
                </a:solidFill>
              </a:rPr>
              <a:t>напр</a:t>
            </a:r>
            <a:r>
              <a:rPr lang="de-DE" altLang="de-DE" sz="2000" dirty="0">
                <a:solidFill>
                  <a:srgbClr val="333333"/>
                </a:solidFill>
              </a:rPr>
              <a:t>. </a:t>
            </a:r>
            <a:r>
              <a:rPr lang="bg-BG" altLang="de-DE" sz="2000" dirty="0">
                <a:solidFill>
                  <a:srgbClr val="333333"/>
                </a:solidFill>
              </a:rPr>
              <a:t>Чувството, че съседите са Ви </a:t>
            </a:r>
            <a:r>
              <a:rPr lang="bg-BG" altLang="de-DE" sz="2000">
                <a:solidFill>
                  <a:srgbClr val="333333"/>
                </a:solidFill>
              </a:rPr>
              <a:t>нарочили</a:t>
            </a:r>
            <a:r>
              <a:rPr lang="de-DE" altLang="de-DE" sz="2000">
                <a:solidFill>
                  <a:srgbClr val="333333"/>
                </a:solidFill>
              </a:rPr>
              <a:t> </a:t>
            </a:r>
            <a:r>
              <a:rPr lang="de-DE" altLang="de-DE" sz="2000">
                <a:solidFill>
                  <a:srgbClr val="333333"/>
                </a:solidFill>
                <a:latin typeface="Times New Roman"/>
                <a:sym typeface="Wingdings" panose="05000000000000000000" pitchFamily="2" charset="2"/>
              </a:rPr>
              <a:t>→</a:t>
            </a:r>
            <a:r>
              <a:rPr lang="de-DE" altLang="de-DE" sz="2000">
                <a:solidFill>
                  <a:srgbClr val="333333"/>
                </a:solidFill>
              </a:rPr>
              <a:t> </a:t>
            </a:r>
            <a:r>
              <a:rPr lang="bg-BG" altLang="de-DE" sz="2000" dirty="0">
                <a:solidFill>
                  <a:srgbClr val="333333"/>
                </a:solidFill>
              </a:rPr>
              <a:t>физическа саморазправа с предполагаем </a:t>
            </a:r>
            <a:r>
              <a:rPr lang="bg-BG" altLang="de-DE" sz="2000">
                <a:solidFill>
                  <a:srgbClr val="333333"/>
                </a:solidFill>
              </a:rPr>
              <a:t>противник</a:t>
            </a:r>
            <a:r>
              <a:rPr lang="de-DE" altLang="de-DE" sz="2000">
                <a:solidFill>
                  <a:srgbClr val="333333"/>
                </a:solidFill>
              </a:rPr>
              <a:t>).</a:t>
            </a:r>
            <a:endParaRPr lang="en-US" sz="200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2 – Прибързани заключения I</a:t>
            </a:r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5C08A00-9270-4C08-BEE4-EE04A8595667}" type="slidenum">
              <a:rPr lang="de-DE" altLang="de-DE" smtClean="0"/>
              <a:pPr>
                <a:defRPr/>
              </a:pPr>
              <a:t>138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430006679"/>
      </p:ext>
    </p:extLst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sz="3600" dirty="0">
                <a:solidFill>
                  <a:srgbClr val="004992"/>
                </a:solidFill>
                <a:latin typeface="+mn-lt"/>
                <a:ea typeface="+mn-ea"/>
                <a:cs typeface="+mn-cs"/>
              </a:rPr>
              <a:t>Приложение в ежедневието</a:t>
            </a:r>
            <a:endParaRPr lang="en-US" sz="3600" dirty="0">
              <a:solidFill>
                <a:srgbClr val="00499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defTabSz="914400" fontAlgn="base">
              <a:lnSpc>
                <a:spcPct val="100000"/>
              </a:lnSpc>
              <a:spcBef>
                <a:spcPts val="1200"/>
              </a:spcBef>
            </a:pPr>
            <a:r>
              <a:rPr lang="bg-BG" altLang="de-DE" sz="2400" b="1" dirty="0">
                <a:solidFill>
                  <a:srgbClr val="333333"/>
                </a:solidFill>
              </a:rPr>
              <a:t>Учебни цели</a:t>
            </a:r>
            <a:r>
              <a:rPr lang="de-DE" altLang="de-DE" sz="2400" b="1" dirty="0">
                <a:solidFill>
                  <a:srgbClr val="333333"/>
                </a:solidFill>
              </a:rPr>
              <a:t>: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</a:rPr>
              <a:t>Задачите служат за онагледяване</a:t>
            </a:r>
            <a:r>
              <a:rPr lang="de-DE" altLang="de-DE" sz="2000" dirty="0">
                <a:solidFill>
                  <a:srgbClr val="333333"/>
                </a:solidFill>
              </a:rPr>
              <a:t>:</a:t>
            </a:r>
            <a:br>
              <a:rPr lang="de-DE" altLang="de-DE" sz="2000" dirty="0">
                <a:solidFill>
                  <a:srgbClr val="333333"/>
                </a:solidFill>
              </a:rPr>
            </a:br>
            <a:r>
              <a:rPr lang="bg-BG" altLang="de-DE" sz="2000" dirty="0">
                <a:solidFill>
                  <a:srgbClr val="333333"/>
                </a:solidFill>
              </a:rPr>
              <a:t>Бързите решения често водят до грешки и до това, че се вижда само част от истината</a:t>
            </a:r>
            <a:r>
              <a:rPr lang="de-DE" altLang="de-DE" sz="2000" dirty="0">
                <a:solidFill>
                  <a:srgbClr val="333333"/>
                </a:solidFill>
              </a:rPr>
              <a:t>.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1200"/>
              </a:spcBef>
              <a:buClr>
                <a:srgbClr val="000000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004992"/>
                </a:solidFill>
              </a:rPr>
              <a:t>Търсете възможно най-много информация</a:t>
            </a:r>
            <a:r>
              <a:rPr lang="de-DE" altLang="de-DE" sz="2000" dirty="0">
                <a:solidFill>
                  <a:srgbClr val="333333"/>
                </a:solidFill>
              </a:rPr>
              <a:t> </a:t>
            </a:r>
            <a:r>
              <a:rPr lang="bg-BG" altLang="de-DE" sz="2000" dirty="0">
                <a:solidFill>
                  <a:srgbClr val="333333"/>
                </a:solidFill>
              </a:rPr>
              <a:t>и обменяйте мнения с другите при важни решения </a:t>
            </a:r>
            <a:r>
              <a:rPr lang="de-DE" altLang="de-DE" sz="2000" dirty="0">
                <a:solidFill>
                  <a:srgbClr val="333333"/>
                </a:solidFill>
              </a:rPr>
              <a:t>(</a:t>
            </a:r>
            <a:r>
              <a:rPr lang="bg-BG" altLang="de-DE" sz="2000" dirty="0">
                <a:solidFill>
                  <a:srgbClr val="333333"/>
                </a:solidFill>
              </a:rPr>
              <a:t>напр</a:t>
            </a:r>
            <a:r>
              <a:rPr lang="de-DE" altLang="de-DE" sz="2000" dirty="0">
                <a:solidFill>
                  <a:srgbClr val="333333"/>
                </a:solidFill>
              </a:rPr>
              <a:t>. </a:t>
            </a:r>
            <a:r>
              <a:rPr lang="bg-BG" altLang="de-DE" sz="2000" dirty="0">
                <a:solidFill>
                  <a:srgbClr val="333333"/>
                </a:solidFill>
              </a:rPr>
              <a:t>Чувството, че съседите са Ви </a:t>
            </a:r>
            <a:r>
              <a:rPr lang="bg-BG" altLang="de-DE" sz="2000">
                <a:solidFill>
                  <a:srgbClr val="333333"/>
                </a:solidFill>
              </a:rPr>
              <a:t>нарочили</a:t>
            </a:r>
            <a:r>
              <a:rPr lang="de-DE" altLang="de-DE" sz="2000">
                <a:solidFill>
                  <a:srgbClr val="333333"/>
                </a:solidFill>
              </a:rPr>
              <a:t> </a:t>
            </a:r>
            <a:r>
              <a:rPr lang="de-DE" altLang="de-DE" sz="2000">
                <a:solidFill>
                  <a:srgbClr val="333333"/>
                </a:solidFill>
                <a:latin typeface="Times New Roman"/>
                <a:sym typeface="Wingdings" panose="05000000000000000000" pitchFamily="2" charset="2"/>
              </a:rPr>
              <a:t>→</a:t>
            </a:r>
            <a:r>
              <a:rPr lang="de-DE" altLang="de-DE" sz="2000">
                <a:solidFill>
                  <a:srgbClr val="333333"/>
                </a:solidFill>
              </a:rPr>
              <a:t> </a:t>
            </a:r>
            <a:r>
              <a:rPr lang="bg-BG" altLang="de-DE" sz="2000" dirty="0">
                <a:solidFill>
                  <a:srgbClr val="333333"/>
                </a:solidFill>
              </a:rPr>
              <a:t>физическа саморазправа с предполагаем противник</a:t>
            </a:r>
            <a:r>
              <a:rPr lang="de-DE" altLang="de-DE" sz="2000" dirty="0">
                <a:solidFill>
                  <a:srgbClr val="333333"/>
                </a:solidFill>
              </a:rPr>
              <a:t>).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</a:rPr>
              <a:t>При по-маловажни неща човек трябва да решава бързо </a:t>
            </a:r>
            <a:r>
              <a:rPr lang="de-DE" altLang="de-DE" sz="2000" dirty="0">
                <a:solidFill>
                  <a:srgbClr val="333333"/>
                </a:solidFill>
              </a:rPr>
              <a:t>(</a:t>
            </a:r>
            <a:r>
              <a:rPr lang="bg-BG" altLang="de-DE" sz="2000" dirty="0">
                <a:solidFill>
                  <a:srgbClr val="333333"/>
                </a:solidFill>
              </a:rPr>
              <a:t>напр</a:t>
            </a:r>
            <a:r>
              <a:rPr lang="de-DE" altLang="de-DE" sz="2000" dirty="0">
                <a:solidFill>
                  <a:srgbClr val="333333"/>
                </a:solidFill>
              </a:rPr>
              <a:t>. </a:t>
            </a:r>
            <a:r>
              <a:rPr lang="bg-BG" altLang="de-DE" sz="2000" dirty="0">
                <a:solidFill>
                  <a:srgbClr val="333333"/>
                </a:solidFill>
              </a:rPr>
              <a:t>какво кисело мляко да купи</a:t>
            </a:r>
            <a:r>
              <a:rPr lang="de-DE" altLang="de-DE" sz="2000" dirty="0">
                <a:solidFill>
                  <a:srgbClr val="333333"/>
                </a:solidFill>
              </a:rPr>
              <a:t>, </a:t>
            </a:r>
            <a:r>
              <a:rPr lang="bg-BG" altLang="de-DE" sz="2000" dirty="0">
                <a:solidFill>
                  <a:srgbClr val="333333"/>
                </a:solidFill>
              </a:rPr>
              <a:t>вид торта в кафе</a:t>
            </a:r>
            <a:r>
              <a:rPr lang="de-DE" altLang="de-DE" sz="2000" dirty="0">
                <a:solidFill>
                  <a:srgbClr val="333333"/>
                </a:solidFill>
              </a:rPr>
              <a:t>, </a:t>
            </a:r>
            <a:r>
              <a:rPr lang="bg-BG" altLang="de-DE" sz="2000" dirty="0">
                <a:solidFill>
                  <a:srgbClr val="333333"/>
                </a:solidFill>
              </a:rPr>
              <a:t>числата от </a:t>
            </a:r>
            <a:r>
              <a:rPr lang="bg-BG" altLang="de-DE" sz="2000">
                <a:solidFill>
                  <a:srgbClr val="333333"/>
                </a:solidFill>
              </a:rPr>
              <a:t>тотото</a:t>
            </a:r>
            <a:r>
              <a:rPr lang="de-DE" altLang="de-DE" sz="2000">
                <a:solidFill>
                  <a:srgbClr val="333333"/>
                </a:solidFill>
              </a:rPr>
              <a:t>).</a:t>
            </a:r>
            <a:endParaRPr lang="en-US" sz="200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2 – Прибързани заключения I</a:t>
            </a:r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5C08A00-9270-4C08-BEE4-EE04A8595667}" type="slidenum">
              <a:rPr lang="de-DE" altLang="de-DE" smtClean="0"/>
              <a:pPr>
                <a:defRPr/>
              </a:pPr>
              <a:t>139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579372970"/>
      </p:ext>
    </p:extLst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sz="3600" dirty="0">
                <a:solidFill>
                  <a:srgbClr val="004992"/>
                </a:solidFill>
                <a:latin typeface="+mn-lt"/>
                <a:ea typeface="+mn-ea"/>
                <a:cs typeface="+mn-cs"/>
              </a:rPr>
              <a:t>Приложение в ежедневието</a:t>
            </a:r>
            <a:endParaRPr lang="en-US" sz="3600" dirty="0">
              <a:solidFill>
                <a:srgbClr val="00499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defTabSz="914400" fontAlgn="base">
              <a:lnSpc>
                <a:spcPct val="100000"/>
              </a:lnSpc>
              <a:spcBef>
                <a:spcPts val="1200"/>
              </a:spcBef>
            </a:pPr>
            <a:r>
              <a:rPr lang="bg-BG" altLang="de-DE" sz="2400" b="1" dirty="0">
                <a:solidFill>
                  <a:srgbClr val="333333"/>
                </a:solidFill>
              </a:rPr>
              <a:t>Учебни цели</a:t>
            </a:r>
            <a:r>
              <a:rPr lang="de-DE" altLang="de-DE" sz="2400" b="1" dirty="0">
                <a:solidFill>
                  <a:srgbClr val="333333"/>
                </a:solidFill>
              </a:rPr>
              <a:t>: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</a:rPr>
              <a:t>Задачите служат за онагледяване</a:t>
            </a:r>
            <a:r>
              <a:rPr lang="de-DE" altLang="de-DE" sz="2000" dirty="0">
                <a:solidFill>
                  <a:srgbClr val="333333"/>
                </a:solidFill>
              </a:rPr>
              <a:t>:</a:t>
            </a:r>
            <a:br>
              <a:rPr lang="de-DE" altLang="de-DE" sz="2000" dirty="0">
                <a:solidFill>
                  <a:srgbClr val="333333"/>
                </a:solidFill>
              </a:rPr>
            </a:br>
            <a:r>
              <a:rPr lang="bg-BG" altLang="de-DE" sz="2000" dirty="0">
                <a:solidFill>
                  <a:srgbClr val="333333"/>
                </a:solidFill>
              </a:rPr>
              <a:t>Бързите решения често водят до грешки и до това, че се вижда само част от истината</a:t>
            </a:r>
            <a:r>
              <a:rPr lang="de-DE" altLang="de-DE" sz="2000" dirty="0">
                <a:solidFill>
                  <a:srgbClr val="333333"/>
                </a:solidFill>
              </a:rPr>
              <a:t>.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1200"/>
              </a:spcBef>
              <a:buClr>
                <a:srgbClr val="000000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004992"/>
                </a:solidFill>
              </a:rPr>
              <a:t>Търсете възможно най-много информация</a:t>
            </a:r>
            <a:r>
              <a:rPr lang="de-DE" altLang="de-DE" sz="2000" dirty="0">
                <a:solidFill>
                  <a:srgbClr val="333333"/>
                </a:solidFill>
              </a:rPr>
              <a:t> </a:t>
            </a:r>
            <a:r>
              <a:rPr lang="bg-BG" altLang="de-DE" sz="2000" dirty="0">
                <a:solidFill>
                  <a:srgbClr val="333333"/>
                </a:solidFill>
              </a:rPr>
              <a:t>и обменяйте мнения с другите при важни решения </a:t>
            </a:r>
            <a:r>
              <a:rPr lang="de-DE" altLang="de-DE" sz="2000" dirty="0">
                <a:solidFill>
                  <a:srgbClr val="333333"/>
                </a:solidFill>
              </a:rPr>
              <a:t>(</a:t>
            </a:r>
            <a:r>
              <a:rPr lang="bg-BG" altLang="de-DE" sz="2000" dirty="0">
                <a:solidFill>
                  <a:srgbClr val="333333"/>
                </a:solidFill>
              </a:rPr>
              <a:t>напр</a:t>
            </a:r>
            <a:r>
              <a:rPr lang="de-DE" altLang="de-DE" sz="2000" dirty="0">
                <a:solidFill>
                  <a:srgbClr val="333333"/>
                </a:solidFill>
              </a:rPr>
              <a:t>. </a:t>
            </a:r>
            <a:r>
              <a:rPr lang="bg-BG" altLang="de-DE" sz="2000" dirty="0">
                <a:solidFill>
                  <a:srgbClr val="333333"/>
                </a:solidFill>
              </a:rPr>
              <a:t>Чувството, че съседите са Ви </a:t>
            </a:r>
            <a:r>
              <a:rPr lang="bg-BG" altLang="de-DE" sz="2000">
                <a:solidFill>
                  <a:srgbClr val="333333"/>
                </a:solidFill>
              </a:rPr>
              <a:t>нарочили</a:t>
            </a:r>
            <a:r>
              <a:rPr lang="de-DE" altLang="de-DE" sz="2000">
                <a:solidFill>
                  <a:srgbClr val="333333"/>
                </a:solidFill>
              </a:rPr>
              <a:t> </a:t>
            </a:r>
            <a:r>
              <a:rPr lang="de-DE" altLang="de-DE" sz="2000">
                <a:solidFill>
                  <a:srgbClr val="333333"/>
                </a:solidFill>
                <a:latin typeface="Times New Roman"/>
                <a:sym typeface="Wingdings" panose="05000000000000000000" pitchFamily="2" charset="2"/>
              </a:rPr>
              <a:t>→</a:t>
            </a:r>
            <a:r>
              <a:rPr lang="de-DE" altLang="de-DE" sz="2000">
                <a:solidFill>
                  <a:srgbClr val="333333"/>
                </a:solidFill>
              </a:rPr>
              <a:t> </a:t>
            </a:r>
            <a:r>
              <a:rPr lang="bg-BG" altLang="de-DE" sz="2000" dirty="0">
                <a:solidFill>
                  <a:srgbClr val="333333"/>
                </a:solidFill>
              </a:rPr>
              <a:t>физическа саморазправа с предполагаем противник</a:t>
            </a:r>
            <a:r>
              <a:rPr lang="de-DE" altLang="de-DE" sz="2000" dirty="0">
                <a:solidFill>
                  <a:srgbClr val="333333"/>
                </a:solidFill>
              </a:rPr>
              <a:t>).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</a:rPr>
              <a:t>При по-маловажни неща човек трябва да решава бързо </a:t>
            </a:r>
            <a:r>
              <a:rPr lang="de-DE" altLang="de-DE" sz="2000" dirty="0">
                <a:solidFill>
                  <a:srgbClr val="333333"/>
                </a:solidFill>
              </a:rPr>
              <a:t>(</a:t>
            </a:r>
            <a:r>
              <a:rPr lang="bg-BG" altLang="de-DE" sz="2000" dirty="0">
                <a:solidFill>
                  <a:srgbClr val="333333"/>
                </a:solidFill>
              </a:rPr>
              <a:t>напр</a:t>
            </a:r>
            <a:r>
              <a:rPr lang="de-DE" altLang="de-DE" sz="2000" dirty="0">
                <a:solidFill>
                  <a:srgbClr val="333333"/>
                </a:solidFill>
              </a:rPr>
              <a:t>. </a:t>
            </a:r>
            <a:r>
              <a:rPr lang="bg-BG" altLang="de-DE" sz="2000" dirty="0">
                <a:solidFill>
                  <a:srgbClr val="333333"/>
                </a:solidFill>
              </a:rPr>
              <a:t>какво кисело мляко да купи</a:t>
            </a:r>
            <a:r>
              <a:rPr lang="de-DE" altLang="de-DE" sz="2000" dirty="0">
                <a:solidFill>
                  <a:srgbClr val="333333"/>
                </a:solidFill>
              </a:rPr>
              <a:t>, </a:t>
            </a:r>
            <a:r>
              <a:rPr lang="bg-BG" altLang="de-DE" sz="2000" dirty="0">
                <a:solidFill>
                  <a:srgbClr val="333333"/>
                </a:solidFill>
              </a:rPr>
              <a:t>вид торта в кафе</a:t>
            </a:r>
            <a:r>
              <a:rPr lang="de-DE" altLang="de-DE" sz="2000" dirty="0">
                <a:solidFill>
                  <a:srgbClr val="333333"/>
                </a:solidFill>
              </a:rPr>
              <a:t>, </a:t>
            </a:r>
            <a:r>
              <a:rPr lang="bg-BG" altLang="de-DE" sz="2000" dirty="0">
                <a:solidFill>
                  <a:srgbClr val="333333"/>
                </a:solidFill>
              </a:rPr>
              <a:t>числата от тотото</a:t>
            </a:r>
            <a:r>
              <a:rPr lang="de-DE" altLang="de-DE" sz="2000" dirty="0">
                <a:solidFill>
                  <a:srgbClr val="333333"/>
                </a:solidFill>
              </a:rPr>
              <a:t>).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</a:rPr>
              <a:t>Объркването е човешко </a:t>
            </a:r>
            <a:r>
              <a:rPr lang="de-DE" altLang="de-DE" sz="2000" dirty="0">
                <a:solidFill>
                  <a:srgbClr val="333333"/>
                </a:solidFill>
              </a:rPr>
              <a:t>– </a:t>
            </a:r>
            <a:r>
              <a:rPr lang="bg-BG" altLang="de-DE" sz="2000" dirty="0">
                <a:solidFill>
                  <a:srgbClr val="333333"/>
                </a:solidFill>
              </a:rPr>
              <a:t>имайте предвид възможността, че може да </a:t>
            </a:r>
            <a:r>
              <a:rPr lang="bg-BG" altLang="de-DE" sz="2000">
                <a:solidFill>
                  <a:srgbClr val="333333"/>
                </a:solidFill>
              </a:rPr>
              <a:t>грешите</a:t>
            </a:r>
            <a:r>
              <a:rPr lang="de-DE" altLang="de-DE" sz="2000">
                <a:solidFill>
                  <a:srgbClr val="333333"/>
                </a:solidFill>
              </a:rPr>
              <a:t>.</a:t>
            </a:r>
            <a:endParaRPr lang="en-US" sz="200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2 – Прибързани заключения I</a:t>
            </a:r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5C08A00-9270-4C08-BEE4-EE04A8595667}" type="slidenum">
              <a:rPr lang="de-DE" altLang="de-DE" smtClean="0"/>
              <a:pPr>
                <a:defRPr/>
              </a:pPr>
              <a:t>140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420844820"/>
      </p:ext>
    </p:extLst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sz="3600" dirty="0">
                <a:solidFill>
                  <a:srgbClr val="004992"/>
                </a:solidFill>
                <a:latin typeface="+mn-lt"/>
                <a:ea typeface="+mn-ea"/>
                <a:cs typeface="+mn-cs"/>
              </a:rPr>
              <a:t>Приложение в ежедневието</a:t>
            </a:r>
            <a:endParaRPr lang="en-US" sz="3600" dirty="0">
              <a:solidFill>
                <a:srgbClr val="00499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defTabSz="914400" fontAlgn="base">
              <a:lnSpc>
                <a:spcPct val="100000"/>
              </a:lnSpc>
              <a:spcBef>
                <a:spcPts val="1200"/>
              </a:spcBef>
            </a:pPr>
            <a:r>
              <a:rPr lang="bg-BG" altLang="de-DE" sz="2400" b="1" dirty="0">
                <a:solidFill>
                  <a:srgbClr val="333333"/>
                </a:solidFill>
              </a:rPr>
              <a:t>Учебни цели</a:t>
            </a:r>
            <a:r>
              <a:rPr lang="de-DE" altLang="de-DE" sz="2400" b="1" dirty="0">
                <a:solidFill>
                  <a:srgbClr val="333333"/>
                </a:solidFill>
              </a:rPr>
              <a:t>: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</a:rPr>
              <a:t>Задачите служат за онагледяване</a:t>
            </a:r>
            <a:r>
              <a:rPr lang="de-DE" altLang="de-DE" sz="2000" dirty="0">
                <a:solidFill>
                  <a:srgbClr val="333333"/>
                </a:solidFill>
              </a:rPr>
              <a:t>:</a:t>
            </a:r>
            <a:br>
              <a:rPr lang="de-DE" altLang="de-DE" sz="2000" dirty="0">
                <a:solidFill>
                  <a:srgbClr val="333333"/>
                </a:solidFill>
              </a:rPr>
            </a:br>
            <a:r>
              <a:rPr lang="bg-BG" altLang="de-DE" sz="2000" dirty="0">
                <a:solidFill>
                  <a:srgbClr val="333333"/>
                </a:solidFill>
              </a:rPr>
              <a:t>Бързите решения често водят до грешки и до това, че се вижда само част от истината</a:t>
            </a:r>
            <a:r>
              <a:rPr lang="de-DE" altLang="de-DE" sz="2000" dirty="0">
                <a:solidFill>
                  <a:srgbClr val="333333"/>
                </a:solidFill>
              </a:rPr>
              <a:t>.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1200"/>
              </a:spcBef>
              <a:buClr>
                <a:srgbClr val="000000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004992"/>
                </a:solidFill>
              </a:rPr>
              <a:t>Търсете възможно най-много информация</a:t>
            </a:r>
            <a:r>
              <a:rPr lang="de-DE" altLang="de-DE" sz="2000" dirty="0">
                <a:solidFill>
                  <a:srgbClr val="333333"/>
                </a:solidFill>
              </a:rPr>
              <a:t> </a:t>
            </a:r>
            <a:r>
              <a:rPr lang="bg-BG" altLang="de-DE" sz="2000" dirty="0">
                <a:solidFill>
                  <a:srgbClr val="333333"/>
                </a:solidFill>
              </a:rPr>
              <a:t>и обменяйте мнения с другите при важни решения </a:t>
            </a:r>
            <a:r>
              <a:rPr lang="de-DE" altLang="de-DE" sz="2000" dirty="0">
                <a:solidFill>
                  <a:srgbClr val="333333"/>
                </a:solidFill>
              </a:rPr>
              <a:t>(</a:t>
            </a:r>
            <a:r>
              <a:rPr lang="bg-BG" altLang="de-DE" sz="2000" dirty="0">
                <a:solidFill>
                  <a:srgbClr val="333333"/>
                </a:solidFill>
              </a:rPr>
              <a:t>напр</a:t>
            </a:r>
            <a:r>
              <a:rPr lang="de-DE" altLang="de-DE" sz="2000" dirty="0">
                <a:solidFill>
                  <a:srgbClr val="333333"/>
                </a:solidFill>
              </a:rPr>
              <a:t>. </a:t>
            </a:r>
            <a:r>
              <a:rPr lang="bg-BG" altLang="de-DE" sz="2000" dirty="0">
                <a:solidFill>
                  <a:srgbClr val="333333"/>
                </a:solidFill>
              </a:rPr>
              <a:t>Чувството, че съседите са Ви </a:t>
            </a:r>
            <a:r>
              <a:rPr lang="bg-BG" altLang="de-DE" sz="2000">
                <a:solidFill>
                  <a:srgbClr val="333333"/>
                </a:solidFill>
              </a:rPr>
              <a:t>нарочили</a:t>
            </a:r>
            <a:r>
              <a:rPr lang="de-DE" altLang="de-DE" sz="2000">
                <a:solidFill>
                  <a:srgbClr val="333333"/>
                </a:solidFill>
              </a:rPr>
              <a:t> </a:t>
            </a:r>
            <a:r>
              <a:rPr lang="de-DE" altLang="de-DE" sz="2000">
                <a:solidFill>
                  <a:srgbClr val="333333"/>
                </a:solidFill>
                <a:latin typeface="Times New Roman"/>
                <a:sym typeface="Wingdings" panose="05000000000000000000" pitchFamily="2" charset="2"/>
              </a:rPr>
              <a:t>→</a:t>
            </a:r>
            <a:r>
              <a:rPr lang="de-DE" altLang="de-DE" sz="2000">
                <a:solidFill>
                  <a:srgbClr val="333333"/>
                </a:solidFill>
              </a:rPr>
              <a:t> </a:t>
            </a:r>
            <a:r>
              <a:rPr lang="bg-BG" altLang="de-DE" sz="2000" dirty="0">
                <a:solidFill>
                  <a:srgbClr val="333333"/>
                </a:solidFill>
              </a:rPr>
              <a:t>физическа саморазправа с предполагаем противник</a:t>
            </a:r>
            <a:r>
              <a:rPr lang="de-DE" altLang="de-DE" sz="2000" dirty="0">
                <a:solidFill>
                  <a:srgbClr val="333333"/>
                </a:solidFill>
              </a:rPr>
              <a:t>).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</a:rPr>
              <a:t>При по-маловажни неща човек трябва да решава бързо </a:t>
            </a:r>
            <a:r>
              <a:rPr lang="de-DE" altLang="de-DE" sz="2000" dirty="0">
                <a:solidFill>
                  <a:srgbClr val="333333"/>
                </a:solidFill>
              </a:rPr>
              <a:t>(</a:t>
            </a:r>
            <a:r>
              <a:rPr lang="bg-BG" altLang="de-DE" sz="2000" dirty="0">
                <a:solidFill>
                  <a:srgbClr val="333333"/>
                </a:solidFill>
              </a:rPr>
              <a:t>напр</a:t>
            </a:r>
            <a:r>
              <a:rPr lang="de-DE" altLang="de-DE" sz="2000" dirty="0">
                <a:solidFill>
                  <a:srgbClr val="333333"/>
                </a:solidFill>
              </a:rPr>
              <a:t>. </a:t>
            </a:r>
            <a:r>
              <a:rPr lang="bg-BG" altLang="de-DE" sz="2000" dirty="0">
                <a:solidFill>
                  <a:srgbClr val="333333"/>
                </a:solidFill>
              </a:rPr>
              <a:t>какво кисело мляко да купи</a:t>
            </a:r>
            <a:r>
              <a:rPr lang="de-DE" altLang="de-DE" sz="2000" dirty="0">
                <a:solidFill>
                  <a:srgbClr val="333333"/>
                </a:solidFill>
              </a:rPr>
              <a:t>, </a:t>
            </a:r>
            <a:r>
              <a:rPr lang="bg-BG" altLang="de-DE" sz="2000" dirty="0">
                <a:solidFill>
                  <a:srgbClr val="333333"/>
                </a:solidFill>
              </a:rPr>
              <a:t>вид торта в кафе</a:t>
            </a:r>
            <a:r>
              <a:rPr lang="de-DE" altLang="de-DE" sz="2000" dirty="0">
                <a:solidFill>
                  <a:srgbClr val="333333"/>
                </a:solidFill>
              </a:rPr>
              <a:t>, </a:t>
            </a:r>
            <a:r>
              <a:rPr lang="bg-BG" altLang="de-DE" sz="2000" dirty="0">
                <a:solidFill>
                  <a:srgbClr val="333333"/>
                </a:solidFill>
              </a:rPr>
              <a:t>числата от тотото</a:t>
            </a:r>
            <a:r>
              <a:rPr lang="de-DE" altLang="de-DE" sz="2000" dirty="0">
                <a:solidFill>
                  <a:srgbClr val="333333"/>
                </a:solidFill>
              </a:rPr>
              <a:t>).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</a:rPr>
              <a:t>Объркването е човешко </a:t>
            </a:r>
            <a:r>
              <a:rPr lang="de-DE" altLang="de-DE" sz="2000" dirty="0">
                <a:solidFill>
                  <a:srgbClr val="333333"/>
                </a:solidFill>
              </a:rPr>
              <a:t>– </a:t>
            </a:r>
            <a:r>
              <a:rPr lang="bg-BG" altLang="de-DE" sz="2000" dirty="0">
                <a:solidFill>
                  <a:srgbClr val="333333"/>
                </a:solidFill>
              </a:rPr>
              <a:t>имайте предвид възможността, че може да грешите</a:t>
            </a:r>
            <a:r>
              <a:rPr lang="de-DE" altLang="de-DE" sz="2000" dirty="0">
                <a:solidFill>
                  <a:srgbClr val="333333"/>
                </a:solidFill>
              </a:rPr>
              <a:t>.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</a:rPr>
              <a:t>Важните решения трябва да се базират на факти</a:t>
            </a:r>
            <a:r>
              <a:rPr lang="de-DE" altLang="de-DE" sz="2000" dirty="0">
                <a:solidFill>
                  <a:srgbClr val="333333"/>
                </a:solidFill>
              </a:rPr>
              <a:t>. </a:t>
            </a:r>
            <a:r>
              <a:rPr lang="bg-BG" altLang="de-DE" sz="2000" dirty="0">
                <a:solidFill>
                  <a:srgbClr val="333333"/>
                </a:solidFill>
              </a:rPr>
              <a:t>Чистите предположения </a:t>
            </a:r>
            <a:r>
              <a:rPr lang="bg-BG" altLang="de-DE" sz="2000">
                <a:solidFill>
                  <a:srgbClr val="333333"/>
                </a:solidFill>
              </a:rPr>
              <a:t>са “лош съветник”. </a:t>
            </a:r>
            <a:r>
              <a:rPr lang="bg-BG" altLang="de-DE" sz="2000" dirty="0">
                <a:solidFill>
                  <a:srgbClr val="333333"/>
                </a:solidFill>
              </a:rPr>
              <a:t>Взимайте под внимание винаги последствията от решенията си</a:t>
            </a:r>
            <a:r>
              <a:rPr lang="de-DE" altLang="de-DE" sz="2000" dirty="0">
                <a:solidFill>
                  <a:srgbClr val="333333"/>
                </a:solidFill>
              </a:rPr>
              <a:t>.</a:t>
            </a:r>
            <a:endParaRPr lang="en-US" sz="200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2 – Прибързани заключения I</a:t>
            </a:r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5C08A00-9270-4C08-BEE4-EE04A8595667}" type="slidenum">
              <a:rPr lang="de-DE" altLang="de-DE" smtClean="0"/>
              <a:pPr>
                <a:defRPr/>
              </a:pPr>
              <a:t>141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929465244"/>
      </p:ext>
    </p:extLst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sz="3600" dirty="0">
                <a:solidFill>
                  <a:srgbClr val="004992"/>
                </a:solidFill>
                <a:latin typeface="+mn-lt"/>
                <a:ea typeface="+mn-ea"/>
                <a:cs typeface="+mn-cs"/>
              </a:rPr>
              <a:t>Какво общо има това с психозата?</a:t>
            </a:r>
            <a:endParaRPr lang="en-US" sz="3600" dirty="0">
              <a:solidFill>
                <a:srgbClr val="00499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defTabSz="914400" fontAlgn="base"/>
            <a:r>
              <a:rPr lang="bg-BG" altLang="de-DE" sz="2400" dirty="0">
                <a:solidFill>
                  <a:srgbClr val="333333"/>
                </a:solidFill>
              </a:rPr>
              <a:t>При много </a:t>
            </a:r>
            <a:r>
              <a:rPr lang="de-DE" altLang="de-DE" sz="2400" dirty="0">
                <a:solidFill>
                  <a:srgbClr val="333333"/>
                </a:solidFill>
              </a:rPr>
              <a:t>(</a:t>
            </a:r>
            <a:r>
              <a:rPr lang="bg-BG" altLang="de-DE" sz="2400" dirty="0">
                <a:solidFill>
                  <a:srgbClr val="333333"/>
                </a:solidFill>
              </a:rPr>
              <a:t>но не всички</a:t>
            </a:r>
            <a:r>
              <a:rPr lang="de-DE" altLang="de-DE" sz="2400" dirty="0">
                <a:solidFill>
                  <a:srgbClr val="333333"/>
                </a:solidFill>
              </a:rPr>
              <a:t>!) </a:t>
            </a:r>
            <a:r>
              <a:rPr lang="bg-BG" altLang="de-DE" sz="2400" dirty="0">
                <a:solidFill>
                  <a:srgbClr val="333333"/>
                </a:solidFill>
              </a:rPr>
              <a:t>хора с психоза се наблюдава тенденцията да правят прибързани и крайни оценки</a:t>
            </a:r>
            <a:r>
              <a:rPr lang="de-DE" altLang="de-DE" sz="2400" dirty="0">
                <a:solidFill>
                  <a:srgbClr val="333333"/>
                </a:solidFill>
              </a:rPr>
              <a:t>.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2 – Прибързани заключения I</a:t>
            </a:r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5C08A00-9270-4C08-BEE4-EE04A8595667}" type="slidenum">
              <a:rPr lang="de-DE" altLang="de-DE" smtClean="0"/>
              <a:pPr>
                <a:defRPr/>
              </a:pPr>
              <a:t>142</a:t>
            </a:fld>
            <a:endParaRPr lang="de-DE" altLang="de-DE"/>
          </a:p>
        </p:txBody>
      </p:sp>
    </p:spTree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sz="3600" dirty="0">
                <a:solidFill>
                  <a:srgbClr val="004992"/>
                </a:solidFill>
                <a:latin typeface="+mn-lt"/>
                <a:ea typeface="+mn-ea"/>
                <a:cs typeface="+mn-cs"/>
              </a:rPr>
              <a:t>Какво общо има това с психозата?</a:t>
            </a:r>
            <a:endParaRPr lang="en-US" sz="3600" dirty="0">
              <a:solidFill>
                <a:srgbClr val="00499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defTabSz="914400" fontAlgn="base"/>
            <a:r>
              <a:rPr lang="bg-BG" altLang="de-DE" sz="2400" dirty="0">
                <a:solidFill>
                  <a:srgbClr val="333333"/>
                </a:solidFill>
              </a:rPr>
              <a:t>При много </a:t>
            </a:r>
            <a:r>
              <a:rPr lang="de-DE" altLang="de-DE" sz="2400" dirty="0">
                <a:solidFill>
                  <a:srgbClr val="333333"/>
                </a:solidFill>
              </a:rPr>
              <a:t>(</a:t>
            </a:r>
            <a:r>
              <a:rPr lang="bg-BG" altLang="de-DE" sz="2400" dirty="0">
                <a:solidFill>
                  <a:srgbClr val="333333"/>
                </a:solidFill>
              </a:rPr>
              <a:t>но не всички</a:t>
            </a:r>
            <a:r>
              <a:rPr lang="de-DE" altLang="de-DE" sz="2400" dirty="0">
                <a:solidFill>
                  <a:srgbClr val="333333"/>
                </a:solidFill>
              </a:rPr>
              <a:t>!) </a:t>
            </a:r>
            <a:r>
              <a:rPr lang="bg-BG" altLang="de-DE" sz="2400" dirty="0">
                <a:solidFill>
                  <a:srgbClr val="333333"/>
                </a:solidFill>
              </a:rPr>
              <a:t>хора с психоза се наблюдава тенденцията да правят прибързани и крайни оценки</a:t>
            </a:r>
            <a:r>
              <a:rPr lang="de-DE" altLang="de-DE" sz="2400" dirty="0">
                <a:solidFill>
                  <a:srgbClr val="333333"/>
                </a:solidFill>
              </a:rPr>
              <a:t>.</a:t>
            </a:r>
          </a:p>
          <a:p>
            <a:pPr lvl="0" defTabSz="914400" fontAlgn="base"/>
            <a:r>
              <a:rPr lang="bg-BG" altLang="de-DE" sz="2400" dirty="0">
                <a:solidFill>
                  <a:srgbClr val="004992"/>
                </a:solidFill>
              </a:rPr>
              <a:t>Пример</a:t>
            </a:r>
            <a:r>
              <a:rPr lang="de-DE" altLang="de-DE" sz="2400" dirty="0">
                <a:solidFill>
                  <a:srgbClr val="004992"/>
                </a:solidFill>
              </a:rPr>
              <a:t>: </a:t>
            </a:r>
            <a:r>
              <a:rPr lang="bg-BG" altLang="de-DE" sz="2400" dirty="0">
                <a:solidFill>
                  <a:srgbClr val="333333"/>
                </a:solidFill>
              </a:rPr>
              <a:t>На обществено събитие Оле твърди, че е бъдещият крал на Германия</a:t>
            </a:r>
            <a:r>
              <a:rPr lang="de-DE" altLang="de-DE" sz="2400" dirty="0">
                <a:solidFill>
                  <a:srgbClr val="333333"/>
                </a:solidFill>
              </a:rPr>
              <a:t>.</a:t>
            </a:r>
          </a:p>
          <a:p>
            <a:pPr lvl="0" defTabSz="914400" fontAlgn="base"/>
            <a:r>
              <a:rPr lang="bg-BG" altLang="de-DE" sz="2400" dirty="0">
                <a:solidFill>
                  <a:srgbClr val="004992"/>
                </a:solidFill>
              </a:rPr>
              <a:t>Предистория</a:t>
            </a:r>
            <a:r>
              <a:rPr lang="de-DE" altLang="de-DE" sz="2400" dirty="0">
                <a:solidFill>
                  <a:srgbClr val="004992"/>
                </a:solidFill>
              </a:rPr>
              <a:t>: </a:t>
            </a:r>
            <a:r>
              <a:rPr lang="bg-BG" altLang="de-DE" sz="2400" dirty="0">
                <a:solidFill>
                  <a:srgbClr val="333333"/>
                </a:solidFill>
              </a:rPr>
              <a:t>Оле е намерил играчка крал с корона в шоколадово яйце</a:t>
            </a:r>
            <a:r>
              <a:rPr lang="de-DE" altLang="de-DE" sz="2400" dirty="0">
                <a:solidFill>
                  <a:srgbClr val="333333"/>
                </a:solidFill>
              </a:rPr>
              <a:t>.</a:t>
            </a:r>
          </a:p>
          <a:p>
            <a:pPr lvl="0" defTabSz="914400" fontAlgn="base"/>
            <a:r>
              <a:rPr lang="bg-BG" altLang="de-DE" sz="2400" dirty="0">
                <a:solidFill>
                  <a:srgbClr val="004992"/>
                </a:solidFill>
              </a:rPr>
              <a:t>Но</a:t>
            </a:r>
            <a:r>
              <a:rPr lang="de-DE" altLang="de-DE" sz="2400" dirty="0">
                <a:solidFill>
                  <a:srgbClr val="004992"/>
                </a:solidFill>
              </a:rPr>
              <a:t>: </a:t>
            </a:r>
            <a:r>
              <a:rPr lang="bg-BG" altLang="de-DE" sz="2400" dirty="0">
                <a:solidFill>
                  <a:srgbClr val="333333"/>
                </a:solidFill>
              </a:rPr>
              <a:t>няма знатен произход</a:t>
            </a:r>
            <a:r>
              <a:rPr lang="de-DE" altLang="de-DE" sz="2400" dirty="0">
                <a:solidFill>
                  <a:srgbClr val="333333"/>
                </a:solidFill>
              </a:rPr>
              <a:t>, </a:t>
            </a:r>
            <a:r>
              <a:rPr lang="bg-BG" altLang="de-DE" sz="2400" dirty="0">
                <a:solidFill>
                  <a:srgbClr val="333333"/>
                </a:solidFill>
              </a:rPr>
              <a:t>Монархията отдавна е отменена</a:t>
            </a:r>
            <a:r>
              <a:rPr lang="de-DE" altLang="de-DE" sz="2400" dirty="0">
                <a:solidFill>
                  <a:srgbClr val="333333"/>
                </a:solidFill>
              </a:rPr>
              <a:t>; </a:t>
            </a:r>
            <a:r>
              <a:rPr lang="bg-BG" altLang="de-DE" sz="2400" dirty="0">
                <a:solidFill>
                  <a:srgbClr val="333333"/>
                </a:solidFill>
              </a:rPr>
              <a:t>но преди всичко</a:t>
            </a:r>
            <a:r>
              <a:rPr lang="de-DE" altLang="de-DE" sz="2400" dirty="0">
                <a:solidFill>
                  <a:srgbClr val="333333"/>
                </a:solidFill>
              </a:rPr>
              <a:t>: </a:t>
            </a:r>
            <a:r>
              <a:rPr lang="bg-BG" altLang="de-DE" sz="2400" dirty="0">
                <a:solidFill>
                  <a:srgbClr val="333333"/>
                </a:solidFill>
              </a:rPr>
              <a:t>Шоколадовите яйца не представляват благонадежден източник</a:t>
            </a:r>
            <a:r>
              <a:rPr lang="de-DE" altLang="de-DE" sz="2400" dirty="0">
                <a:solidFill>
                  <a:srgbClr val="333333"/>
                </a:solidFill>
              </a:rPr>
              <a:t>.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2 – Прибързани заключения I</a:t>
            </a:r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5C08A00-9270-4C08-BEE4-EE04A8595667}" type="slidenum">
              <a:rPr lang="de-DE" altLang="de-DE" smtClean="0"/>
              <a:pPr>
                <a:defRPr/>
              </a:pPr>
              <a:t>143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825452479"/>
      </p:ext>
    </p:extLst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sz="3600" dirty="0">
                <a:solidFill>
                  <a:srgbClr val="004992"/>
                </a:solidFill>
                <a:latin typeface="+mn-lt"/>
                <a:ea typeface="+mn-ea"/>
                <a:cs typeface="+mn-cs"/>
              </a:rPr>
              <a:t>Какво общо има това с психозата?</a:t>
            </a:r>
            <a:endParaRPr lang="en-US" sz="3600" dirty="0">
              <a:solidFill>
                <a:srgbClr val="00499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defTabSz="914400" fontAlgn="base"/>
            <a:r>
              <a:rPr lang="bg-BG" altLang="de-DE" sz="2400" dirty="0">
                <a:solidFill>
                  <a:srgbClr val="333333"/>
                </a:solidFill>
              </a:rPr>
              <a:t>При много </a:t>
            </a:r>
            <a:r>
              <a:rPr lang="de-DE" altLang="de-DE" sz="2400" dirty="0">
                <a:solidFill>
                  <a:srgbClr val="333333"/>
                </a:solidFill>
              </a:rPr>
              <a:t>(</a:t>
            </a:r>
            <a:r>
              <a:rPr lang="bg-BG" altLang="de-DE" sz="2400" dirty="0">
                <a:solidFill>
                  <a:srgbClr val="333333"/>
                </a:solidFill>
              </a:rPr>
              <a:t>но не всички</a:t>
            </a:r>
            <a:r>
              <a:rPr lang="de-DE" altLang="de-DE" sz="2400" dirty="0">
                <a:solidFill>
                  <a:srgbClr val="333333"/>
                </a:solidFill>
              </a:rPr>
              <a:t>!) </a:t>
            </a:r>
            <a:r>
              <a:rPr lang="bg-BG" altLang="de-DE" sz="2400" dirty="0">
                <a:solidFill>
                  <a:srgbClr val="333333"/>
                </a:solidFill>
              </a:rPr>
              <a:t>хора с психоза се наблюдава тенденцията да правят прибързани и крайни оценки</a:t>
            </a:r>
            <a:r>
              <a:rPr lang="de-DE" altLang="de-DE" sz="2400" dirty="0">
                <a:solidFill>
                  <a:srgbClr val="333333"/>
                </a:solidFill>
              </a:rPr>
              <a:t>.</a:t>
            </a:r>
          </a:p>
          <a:p>
            <a:pPr lvl="0" defTabSz="914400" fontAlgn="base"/>
            <a:r>
              <a:rPr lang="bg-BG" altLang="de-DE" sz="2400" dirty="0">
                <a:solidFill>
                  <a:srgbClr val="004992"/>
                </a:solidFill>
              </a:rPr>
              <a:t>Пример</a:t>
            </a:r>
            <a:r>
              <a:rPr lang="de-DE" altLang="de-DE" sz="2400" dirty="0">
                <a:solidFill>
                  <a:srgbClr val="004992"/>
                </a:solidFill>
              </a:rPr>
              <a:t>: </a:t>
            </a:r>
            <a:r>
              <a:rPr lang="bg-BG" altLang="de-DE" sz="2400" dirty="0">
                <a:solidFill>
                  <a:srgbClr val="333333"/>
                </a:solidFill>
              </a:rPr>
              <a:t>На обществено събитие Оле твърди, че е бъдещият крал на Германия</a:t>
            </a:r>
            <a:r>
              <a:rPr lang="de-DE" altLang="de-DE" sz="2400" dirty="0">
                <a:solidFill>
                  <a:srgbClr val="333333"/>
                </a:solidFill>
              </a:rPr>
              <a:t>.</a:t>
            </a:r>
          </a:p>
          <a:p>
            <a:pPr lvl="0" defTabSz="914400" fontAlgn="base"/>
            <a:r>
              <a:rPr lang="bg-BG" altLang="de-DE" sz="2400" dirty="0">
                <a:solidFill>
                  <a:srgbClr val="004992"/>
                </a:solidFill>
              </a:rPr>
              <a:t>Предистория</a:t>
            </a:r>
            <a:r>
              <a:rPr lang="de-DE" altLang="de-DE" sz="2400" dirty="0">
                <a:solidFill>
                  <a:srgbClr val="004992"/>
                </a:solidFill>
              </a:rPr>
              <a:t>: </a:t>
            </a:r>
            <a:r>
              <a:rPr lang="bg-BG" altLang="de-DE" sz="2400" dirty="0">
                <a:solidFill>
                  <a:srgbClr val="333333"/>
                </a:solidFill>
              </a:rPr>
              <a:t>Оле е намерил играчка крал с корона в шоколадово яйце</a:t>
            </a:r>
            <a:r>
              <a:rPr lang="de-DE" altLang="de-DE" sz="2400" dirty="0">
                <a:solidFill>
                  <a:srgbClr val="333333"/>
                </a:solidFill>
              </a:rPr>
              <a:t>.</a:t>
            </a:r>
          </a:p>
          <a:p>
            <a:pPr lvl="0" defTabSz="914400" fontAlgn="base"/>
            <a:r>
              <a:rPr lang="bg-BG" altLang="de-DE" sz="2400" dirty="0">
                <a:solidFill>
                  <a:srgbClr val="004992"/>
                </a:solidFill>
              </a:rPr>
              <a:t>Но</a:t>
            </a:r>
            <a:r>
              <a:rPr lang="de-DE" altLang="de-DE" sz="2400" dirty="0">
                <a:solidFill>
                  <a:srgbClr val="004992"/>
                </a:solidFill>
              </a:rPr>
              <a:t>: </a:t>
            </a:r>
            <a:r>
              <a:rPr lang="bg-BG" altLang="de-DE" sz="2400" dirty="0">
                <a:solidFill>
                  <a:srgbClr val="333333"/>
                </a:solidFill>
              </a:rPr>
              <a:t>няма знатен произход</a:t>
            </a:r>
            <a:r>
              <a:rPr lang="de-DE" altLang="de-DE" sz="2400" dirty="0">
                <a:solidFill>
                  <a:srgbClr val="333333"/>
                </a:solidFill>
              </a:rPr>
              <a:t>, </a:t>
            </a:r>
            <a:r>
              <a:rPr lang="bg-BG" altLang="de-DE" sz="2400" dirty="0">
                <a:solidFill>
                  <a:srgbClr val="333333"/>
                </a:solidFill>
              </a:rPr>
              <a:t>Монархията отдавна е отменена</a:t>
            </a:r>
            <a:r>
              <a:rPr lang="de-DE" altLang="de-DE" sz="2400" dirty="0">
                <a:solidFill>
                  <a:srgbClr val="333333"/>
                </a:solidFill>
              </a:rPr>
              <a:t>; </a:t>
            </a:r>
            <a:r>
              <a:rPr lang="bg-BG" altLang="de-DE" sz="2400" dirty="0">
                <a:solidFill>
                  <a:srgbClr val="333333"/>
                </a:solidFill>
              </a:rPr>
              <a:t>но преди всичко</a:t>
            </a:r>
            <a:r>
              <a:rPr lang="de-DE" altLang="de-DE" sz="2400" dirty="0">
                <a:solidFill>
                  <a:srgbClr val="333333"/>
                </a:solidFill>
              </a:rPr>
              <a:t>: </a:t>
            </a:r>
            <a:r>
              <a:rPr lang="bg-BG" altLang="de-DE" sz="2400" dirty="0">
                <a:solidFill>
                  <a:srgbClr val="333333"/>
                </a:solidFill>
              </a:rPr>
              <a:t>Шоколадовите яйца не представляват благонадежден източник</a:t>
            </a:r>
            <a:r>
              <a:rPr lang="de-DE" altLang="de-DE" sz="2400" dirty="0">
                <a:solidFill>
                  <a:srgbClr val="333333"/>
                </a:solidFill>
              </a:rPr>
              <a:t>.</a:t>
            </a:r>
          </a:p>
          <a:p>
            <a:pPr lvl="0" defTabSz="914400" fontAlgn="base"/>
            <a:r>
              <a:rPr lang="bg-BG" altLang="de-DE" sz="2400" dirty="0">
                <a:solidFill>
                  <a:srgbClr val="333333"/>
                </a:solidFill>
              </a:rPr>
              <a:t>Трябва да се събира повече информация и други възможни обяснения</a:t>
            </a:r>
            <a:r>
              <a:rPr lang="de-DE" altLang="de-DE" sz="2400" dirty="0">
                <a:solidFill>
                  <a:srgbClr val="333333"/>
                </a:solidFill>
              </a:rPr>
              <a:t>, z.B. </a:t>
            </a:r>
            <a:r>
              <a:rPr lang="bg-BG" altLang="de-DE" sz="2400" dirty="0">
                <a:solidFill>
                  <a:srgbClr val="333333"/>
                </a:solidFill>
              </a:rPr>
              <a:t>напр. да се преценява заедно с близките</a:t>
            </a:r>
            <a:r>
              <a:rPr lang="de-DE" altLang="de-DE" sz="2400" dirty="0">
                <a:solidFill>
                  <a:srgbClr val="333333"/>
                </a:solidFill>
              </a:rPr>
              <a:t>.</a:t>
            </a:r>
            <a:endParaRPr lang="en-US" sz="240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2 – Прибързани заключения I</a:t>
            </a:r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5C08A00-9270-4C08-BEE4-EE04A8595667}" type="slidenum">
              <a:rPr lang="de-DE" altLang="de-DE" smtClean="0"/>
              <a:pPr>
                <a:defRPr/>
              </a:pPr>
              <a:t>144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484830040"/>
      </p:ext>
    </p:extLst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ko-KR" sz="3600" dirty="0">
                <a:latin typeface="+mn-lt"/>
                <a:ea typeface="+mn-ea"/>
                <a:cs typeface="+mn-cs"/>
              </a:rPr>
              <a:t>Благодарим за вниманието и работата заедно!</a:t>
            </a:r>
            <a:endParaRPr lang="en-US" altLang="ja-JP" sz="3600" dirty="0">
              <a:latin typeface="+mn-lt"/>
              <a:ea typeface="+mn-ea"/>
              <a:cs typeface="+mn-cs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114935" marR="333375" lvl="0" defTabSz="914400">
              <a:lnSpc>
                <a:spcPct val="100000"/>
              </a:lnSpc>
              <a:spcBef>
                <a:spcPts val="800"/>
              </a:spcBef>
            </a:pPr>
            <a:r>
              <a:rPr lang="az-Cyrl-AZ" altLang="ko-KR" i="1" dirty="0">
                <a:solidFill>
                  <a:srgbClr val="004992"/>
                </a:solidFill>
              </a:rPr>
              <a:t>към терапевтите</a:t>
            </a:r>
            <a:r>
              <a:rPr lang="en-US" altLang="ko-KR" i="1" dirty="0">
                <a:solidFill>
                  <a:srgbClr val="004992"/>
                </a:solidFill>
              </a:rPr>
              <a:t>:</a:t>
            </a:r>
            <a:endParaRPr lang="nl-NL" i="1" dirty="0">
              <a:solidFill>
                <a:srgbClr val="004992"/>
              </a:solidFill>
            </a:endParaRPr>
          </a:p>
          <a:p>
            <a:pPr marL="114935" marR="333375" lvl="0" defTabSz="914400">
              <a:lnSpc>
                <a:spcPct val="100000"/>
              </a:lnSpc>
              <a:spcBef>
                <a:spcPts val="800"/>
              </a:spcBef>
            </a:pPr>
            <a:r>
              <a:rPr lang="ru-RU" altLang="ko-KR" dirty="0">
                <a:solidFill>
                  <a:srgbClr val="004992"/>
                </a:solidFill>
              </a:rPr>
              <a:t>Моля, раздайте работни листове. Представете нашето приложение COGITO (изтеглете го безплатно)</a:t>
            </a:r>
            <a:r>
              <a:rPr lang="en-US" altLang="ko-KR" dirty="0">
                <a:solidFill>
                  <a:srgbClr val="004992"/>
                </a:solidFill>
              </a:rPr>
              <a:t>.</a:t>
            </a:r>
          </a:p>
        </p:txBody>
      </p:sp>
      <p:sp>
        <p:nvSpPr>
          <p:cNvPr id="6" name="Rechteck 5"/>
          <p:cNvSpPr/>
          <p:nvPr/>
        </p:nvSpPr>
        <p:spPr>
          <a:xfrm>
            <a:off x="4865507" y="4497362"/>
            <a:ext cx="2664319" cy="369332"/>
          </a:xfrm>
          <a:prstGeom prst="rect">
            <a:avLst/>
          </a:prstGeom>
        </p:spPr>
        <p:txBody>
          <a:bodyPr wrap="none">
            <a:noAutofit/>
          </a:bodyPr>
          <a:lstStyle/>
          <a:p>
            <a:pPr marL="114935" marR="333375" algn="ctr" defTabSz="914400" eaLnBrk="0" fontAlgn="base" hangingPunct="0">
              <a:spcBef>
                <a:spcPts val="800"/>
              </a:spcBef>
              <a:spcAft>
                <a:spcPct val="0"/>
              </a:spcAft>
            </a:pPr>
            <a:r>
              <a:rPr lang="de-DE" spc="-10" dirty="0">
                <a:solidFill>
                  <a:srgbClr val="333333"/>
                </a:solidFill>
                <a:latin typeface="+mn-lt"/>
              </a:rPr>
              <a:t>www.uke.de/mct_app</a:t>
            </a:r>
            <a:endParaRPr lang="de-DE" dirty="0">
              <a:solidFill>
                <a:srgbClr val="333333"/>
              </a:solidFill>
              <a:latin typeface="+mn-lt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6484" y="3310430"/>
            <a:ext cx="1158239" cy="2743197"/>
          </a:xfrm>
          <a:prstGeom prst="rect">
            <a:avLst/>
          </a:prstGeom>
        </p:spPr>
      </p:pic>
      <p:pic>
        <p:nvPicPr>
          <p:cNvPr id="14" name="Grafik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3186" y="3310428"/>
            <a:ext cx="1395664" cy="2743200"/>
          </a:xfrm>
          <a:prstGeom prst="rect">
            <a:avLst/>
          </a:prstGeom>
        </p:spPr>
      </p:pic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2 – Прибързани заключения I</a:t>
            </a:r>
            <a:endParaRPr lang="de-DE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5C08A00-9270-4C08-BEE4-EE04A8595667}" type="slidenum">
              <a:rPr lang="de-DE" altLang="de-DE" smtClean="0"/>
              <a:pPr>
                <a:defRPr/>
              </a:pPr>
              <a:t>145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971188938"/>
      </p:ext>
    </p:extLst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Group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08984495"/>
              </p:ext>
            </p:extLst>
          </p:nvPr>
        </p:nvGraphicFramePr>
        <p:xfrm>
          <a:off x="408954" y="2011680"/>
          <a:ext cx="11375999" cy="4358568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16531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650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503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08805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66788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73152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Name Photographer/Artist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z-Cyrl-AZ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Име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 </a:t>
                      </a:r>
                      <a:r>
                        <a:rPr kumimoji="0" lang="az-Cyrl-AZ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Фотограф/Артист</a:t>
                      </a:r>
                      <a:endParaRPr kumimoji="0" lang="de-DE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Source/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z-Cyrl-AZ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Източник</a:t>
                      </a:r>
                      <a:endParaRPr kumimoji="0" lang="de-DE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Picture Name/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Име на изображението</a:t>
                      </a:r>
                      <a:endParaRPr kumimoji="0" lang="de-DE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CC = used with corresponding creative commons license; PP = used with personal permission of artist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CC = </a:t>
                      </a:r>
                      <a:r>
                        <a:rPr kumimoji="0" lang="az-Cyrl-AZ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използвано чрез Криейтив Комън лиценз, </a:t>
                      </a: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PP = </a:t>
                      </a:r>
                      <a:r>
                        <a:rPr kumimoji="0" lang="az-Cyrl-AZ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Използвано с директното съгласие на автора</a:t>
                      </a:r>
                      <a:endParaRPr kumimoji="0" lang="de-DE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Description/</a:t>
                      </a:r>
                      <a:r>
                        <a:rPr kumimoji="0" lang="az-Cyrl-AZ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Описание</a:t>
                      </a:r>
                      <a:endParaRPr kumimoji="0" lang="de-DE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sprinsy</a:t>
                      </a:r>
                      <a:endParaRPr kumimoji="0" 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marT="45708" marB="45708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flickr</a:t>
                      </a:r>
                      <a:endParaRPr kumimoji="0" lang="en-GB" sz="1000" b="0" i="0" u="none" strike="noStrike" cap="none" normalizeH="0" baseline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marT="45708" marB="45708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cover.beatles</a:t>
                      </a:r>
                      <a:endParaRPr kumimoji="0" lang="en-GB" sz="1000" b="0" i="0" u="none" strike="noStrike" cap="none" normalizeH="0" baseline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marT="45708" marB="45708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CC</a:t>
                      </a:r>
                      <a:endParaRPr kumimoji="0" 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marT="45708" marB="45708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Abbey road</a:t>
                      </a:r>
                      <a:endParaRPr kumimoji="0" 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marT="45708" marB="45708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mharrsch</a:t>
                      </a:r>
                      <a:endParaRPr kumimoji="0" 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marT="45708" marB="45708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flickr</a:t>
                      </a:r>
                      <a:endParaRPr kumimoji="0" 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marT="45708" marB="45708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Beatle Paul McCartney 2</a:t>
                      </a:r>
                      <a:endParaRPr kumimoji="0" 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marT="45708" marB="45708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CC</a:t>
                      </a:r>
                      <a:endParaRPr kumimoji="0" 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marT="45708" marB="45708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The young Paul McCartney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/</a:t>
                      </a:r>
                      <a:r>
                        <a:rPr kumimoji="0" lang="az-Cyrl-AZ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Младия Пол Маккартни</a:t>
                      </a:r>
                      <a:endParaRPr kumimoji="0" 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cs typeface="Times New Roman" pitchFamily="18" charset="0"/>
                      </a:endParaRPr>
                    </a:p>
                  </a:txBody>
                  <a:tcPr marL="121952" marR="121952" marT="45708" marB="45708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Alan Light</a:t>
                      </a:r>
                      <a:endParaRPr kumimoji="0" 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marT="45708" marB="45708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flickr</a:t>
                      </a:r>
                      <a:endParaRPr kumimoji="0" 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marT="45708" marB="45708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Paul McCartney</a:t>
                      </a:r>
                      <a:endParaRPr kumimoji="0" 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marT="45708" marB="45708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CC</a:t>
                      </a:r>
                      <a:endParaRPr kumimoji="0" 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marT="45708" marB="45708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The older Paul McCartney/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z-Cyrl-AZ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По-възрастния Пол Маккартни</a:t>
                      </a:r>
                      <a:endParaRPr kumimoji="0" 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cs typeface="Times New Roman" pitchFamily="18" charset="0"/>
                      </a:endParaRPr>
                    </a:p>
                  </a:txBody>
                  <a:tcPr marL="121952" marR="121952" marT="45708" marB="45708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319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az-Cyrl-AZ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Работна група Невропсихология</a:t>
                      </a:r>
                      <a:endParaRPr kumimoji="0" 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marT="45708" marB="45708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- - -</a:t>
                      </a:r>
                      <a:endParaRPr kumimoji="0" 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marT="45708" marB="45708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Black&amp;white drawings of fragmented pictures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/</a:t>
                      </a:r>
                      <a:r>
                        <a:rPr kumimoji="0" lang="az-Cyrl-AZ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Черно-бели скици на фрагментирани картини</a:t>
                      </a:r>
                      <a:endParaRPr kumimoji="0" 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marT="45708" marB="45708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Produced for the MCT/Изготвени за МКТ; © Работна група Невропсихология</a:t>
                      </a:r>
                      <a:endParaRPr kumimoji="0" 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marT="45708" marB="45708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Various motives: rocking chair, elephant etc./Различни мотиви.</a:t>
                      </a:r>
                      <a:endParaRPr kumimoji="0" 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marT="45708" marB="45708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319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- - -</a:t>
                      </a: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marT="45708" marB="45708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American Journal of Psychology</a:t>
                      </a:r>
                      <a:endParaRPr kumimoji="0" lang="en-GB" sz="1000" b="0" i="0" u="none" strike="noStrike" cap="none" normalizeH="0" baseline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marT="45708" marB="45708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Mother, father, and daughter</a:t>
                      </a:r>
                      <a:endParaRPr kumimoji="0" lang="en-GB" sz="1000" b="0" i="0" u="none" strike="noStrike" cap="none" normalizeH="0" baseline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marT="45708" marB="45708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Copyright 1961 by the Board of Trustees of the University of Illinois. Used with permission of the University of Illinois Press</a:t>
                      </a:r>
                      <a:endParaRPr kumimoji="0" 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marT="45708" marB="45708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Old woman, young woman, man with mustache/Alte Frau, junge Frau, Mann mit Schnurrbart</a:t>
                      </a:r>
                      <a:endParaRPr kumimoji="0" lang="de-DE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cs typeface="Times New Roman" pitchFamily="18" charset="0"/>
                      </a:endParaRPr>
                    </a:p>
                  </a:txBody>
                  <a:tcPr marL="121952" marR="121952" marT="45708" marB="45708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9319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Jastrow, J.</a:t>
                      </a:r>
                      <a:endParaRPr kumimoji="0" lang="de-DE" sz="1000" b="0" i="0" u="none" strike="noStrike" cap="none" normalizeH="0" baseline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cs typeface="Times New Roman" pitchFamily="18" charset="0"/>
                      </a:endParaRPr>
                    </a:p>
                  </a:txBody>
                  <a:tcPr marL="121952" marR="121952" marT="45708" marB="45708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Popular Science Monthly, 54, 299-312 </a:t>
                      </a: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marT="45708" marB="45708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The mind's eye </a:t>
                      </a:r>
                      <a:endParaRPr kumimoji="0" lang="de-DE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cs typeface="Times New Roman" pitchFamily="18" charset="0"/>
                      </a:endParaRPr>
                    </a:p>
                  </a:txBody>
                  <a:tcPr marL="121952" marR="121952" marT="45708" marB="45708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az-Cyrl-AZ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Публичен домейн</a:t>
                      </a: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cs typeface="Times New Roman" pitchFamily="18" charset="0"/>
                      </a:endParaRPr>
                    </a:p>
                  </a:txBody>
                  <a:tcPr marL="121952" marR="121952" marT="45708" marB="45708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rabbit-duck/</a:t>
                      </a:r>
                      <a:r>
                        <a:rPr kumimoji="0" lang="az-Cyrl-AZ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заек-патица</a:t>
                      </a: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marT="45708" marB="45708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Octavio Ocampo – </a:t>
                      </a:r>
                      <a:r>
                        <a:rPr kumimoji="0" lang="az-Cyrl-AZ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многозначни картини</a:t>
                      </a:r>
                      <a:endParaRPr kumimoji="0" lang="de-DE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cs typeface="Times New Roman" pitchFamily="18" charset="0"/>
                      </a:endParaRPr>
                    </a:p>
                  </a:txBody>
                  <a:tcPr marL="121952" marR="121952" marT="45708" marB="45708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rockypointcollectibles</a:t>
                      </a:r>
                      <a:endParaRPr kumimoji="0" lang="de-DE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marT="45708" marB="45708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Different pictures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/</a:t>
                      </a:r>
                      <a:r>
                        <a:rPr kumimoji="0" lang="az-Cyrl-AZ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различни картини</a:t>
                      </a:r>
                      <a:endParaRPr kumimoji="0" 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marT="45708" marB="45708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PP by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rockypointcollectibles</a:t>
                      </a: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marT="45708" marB="45708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de-DE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---</a:t>
                      </a: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marT="45708" marB="45708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2 – Прибързани заключения I</a:t>
            </a:r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5F5DA39-1E2C-4176-B3D6-FFD6F6F13DA4}" type="slidenum">
              <a:rPr lang="de-DE" altLang="de-DE" smtClean="0"/>
              <a:pPr>
                <a:defRPr/>
              </a:pPr>
              <a:t>146</a:t>
            </a:fld>
            <a:endParaRPr lang="de-DE" altLang="de-DE"/>
          </a:p>
        </p:txBody>
      </p:sp>
      <p:sp>
        <p:nvSpPr>
          <p:cNvPr id="7" name="Text Box 89"/>
          <p:cNvSpPr txBox="1">
            <a:spLocks noChangeArrowheads="1"/>
          </p:cNvSpPr>
          <p:nvPr/>
        </p:nvSpPr>
        <p:spPr bwMode="auto">
          <a:xfrm>
            <a:off x="408955" y="764704"/>
            <a:ext cx="1137600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Autofit/>
          </a:bodyPr>
          <a:lstStyle>
            <a:lvl1pPr>
              <a:spcBef>
                <a:spcPct val="20000"/>
              </a:spcBef>
              <a:buClr>
                <a:srgbClr val="33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  <a:buClrTx/>
              <a:buNone/>
            </a:pPr>
            <a:r>
              <a:rPr lang="en-GB" altLang="de-DE" sz="1200" dirty="0">
                <a:solidFill>
                  <a:srgbClr val="333333"/>
                </a:solidFill>
                <a:latin typeface="+mn-lt"/>
                <a:cs typeface="+mn-cs"/>
              </a:rPr>
              <a:t>Pictures used in this module are reproduced with indirect (creative commons license) or direct permission of the artists listed below, for which we would like to express our gratitude! </a:t>
            </a:r>
            <a:r>
              <a:rPr lang="de-DE" altLang="de-DE" sz="1200" dirty="0">
                <a:solidFill>
                  <a:srgbClr val="333333"/>
                </a:solidFill>
                <a:latin typeface="+mn-lt"/>
                <a:cs typeface="+mn-cs"/>
              </a:rPr>
              <a:t>A full list can be obtained via </a:t>
            </a:r>
            <a:r>
              <a:rPr lang="de-DE" altLang="de-DE" sz="1200" u="sng" dirty="0">
                <a:solidFill>
                  <a:srgbClr val="333333"/>
                </a:solidFill>
                <a:latin typeface="+mn-lt"/>
                <a:cs typeface="+mn-cs"/>
              </a:rPr>
              <a:t>www.uke.de/mct</a:t>
            </a:r>
            <a:r>
              <a:rPr lang="de-DE" altLang="de-DE" sz="1200" dirty="0">
                <a:solidFill>
                  <a:srgbClr val="333333"/>
                </a:solidFill>
                <a:latin typeface="+mn-lt"/>
                <a:cs typeface="+mn-cs"/>
              </a:rPr>
              <a:t>. </a:t>
            </a:r>
            <a:r>
              <a:rPr lang="en-GB" altLang="de-DE" sz="1200" dirty="0">
                <a:solidFill>
                  <a:srgbClr val="333333"/>
                </a:solidFill>
                <a:latin typeface="+mn-lt"/>
                <a:cs typeface="+mn-cs"/>
              </a:rPr>
              <a:t>If we have involuntarily breached copyright, please</a:t>
            </a:r>
            <a:r>
              <a:rPr lang="de-DE" altLang="de-DE" sz="1200" dirty="0">
                <a:solidFill>
                  <a:srgbClr val="333333"/>
                </a:solidFill>
                <a:latin typeface="+mn-lt"/>
                <a:cs typeface="+mn-cs"/>
              </a:rPr>
              <a:t> accept our apologies. In this case, we kindly ask creators for their</a:t>
            </a:r>
            <a:r>
              <a:rPr lang="en-GB" altLang="de-DE" sz="1200" dirty="0">
                <a:solidFill>
                  <a:srgbClr val="333333"/>
                </a:solidFill>
                <a:latin typeface="+mn-lt"/>
                <a:cs typeface="+mn-cs"/>
              </a:rPr>
              <a:t> permission to use their work under the “fair use” policy.</a:t>
            </a:r>
            <a:br>
              <a:rPr lang="de-DE" altLang="de-DE" sz="1200" dirty="0">
                <a:solidFill>
                  <a:srgbClr val="333333"/>
                </a:solidFill>
                <a:latin typeface="+mn-lt"/>
                <a:cs typeface="+mn-cs"/>
              </a:rPr>
            </a:br>
            <a:r>
              <a:rPr lang="ru-RU" altLang="de-DE" sz="1200" dirty="0">
                <a:solidFill>
                  <a:srgbClr val="333333"/>
                </a:solidFill>
                <a:latin typeface="+mn-lt"/>
                <a:cs typeface="+mn-cs"/>
              </a:rPr>
              <a:t>Изображенията в този модул са използвани с индиректното (Криейтив комън лиценз) или директното съгласие на долу изброените артисти, за което сърдечно им благодарим! Пълният списък имена ще откриете на </a:t>
            </a:r>
            <a:r>
              <a:rPr lang="ru-RU" altLang="de-DE" sz="1200" u="sng" dirty="0">
                <a:solidFill>
                  <a:srgbClr val="333333"/>
                </a:solidFill>
                <a:latin typeface="+mn-lt"/>
                <a:cs typeface="+mn-cs"/>
              </a:rPr>
              <a:t>www.uke.de/mkt</a:t>
            </a:r>
            <a:r>
              <a:rPr lang="ru-RU" altLang="de-DE" sz="1200" dirty="0">
                <a:solidFill>
                  <a:srgbClr val="333333"/>
                </a:solidFill>
                <a:latin typeface="+mn-lt"/>
                <a:cs typeface="+mn-cs"/>
              </a:rPr>
              <a:t>. Ако по невнимание сме нарушили авторското право, молим за извинение и разрешение да използваме картината. </a:t>
            </a:r>
          </a:p>
        </p:txBody>
      </p:sp>
    </p:spTree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886397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sz="3600">
                <a:solidFill>
                  <a:srgbClr val="004992"/>
                </a:solidFill>
                <a:latin typeface="+mn-lt"/>
                <a:ea typeface="+mn-ea"/>
                <a:cs typeface="+mn-cs"/>
              </a:rPr>
              <a:t>Недомислици “в действие”</a:t>
            </a:r>
            <a:br>
              <a:rPr lang="ru-RU" sz="3600" dirty="0">
                <a:solidFill>
                  <a:srgbClr val="004992"/>
                </a:solidFill>
                <a:latin typeface="+mn-lt"/>
                <a:ea typeface="+mn-ea"/>
                <a:cs typeface="+mn-cs"/>
              </a:rPr>
            </a:br>
            <a:r>
              <a:rPr lang="ru-RU" dirty="0">
                <a:solidFill>
                  <a:srgbClr val="004992"/>
                </a:solidFill>
                <a:latin typeface="+mn-lt"/>
                <a:ea typeface="+mn-ea"/>
                <a:cs typeface="+mn-cs"/>
              </a:rPr>
              <a:t>- Конспиративни теории -</a:t>
            </a:r>
            <a:endParaRPr lang="en-US" dirty="0">
              <a:solidFill>
                <a:srgbClr val="004992"/>
              </a:solidFill>
              <a:latin typeface="+mn-lt"/>
              <a:ea typeface="+mn-ea"/>
              <a:cs typeface="+mn-cs"/>
            </a:endParaRPr>
          </a:p>
        </p:txBody>
      </p:sp>
      <p:graphicFrame>
        <p:nvGraphicFramePr>
          <p:cNvPr id="8" name="Group 4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29617620"/>
              </p:ext>
            </p:extLst>
          </p:nvPr>
        </p:nvGraphicFramePr>
        <p:xfrm>
          <a:off x="408955" y="2194560"/>
          <a:ext cx="11376001" cy="4297680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225639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4099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4786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az-Cyrl-AZ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Легенда</a:t>
                      </a:r>
                      <a:endParaRPr kumimoji="0" lang="de-DE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az-Cyrl-AZ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Конспиративна теория</a:t>
                      </a:r>
                      <a:endParaRPr kumimoji="0" lang="de-DE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az-Cyrl-AZ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“Доказателство”</a:t>
                      </a:r>
                      <a:endParaRPr kumimoji="0" lang="de-DE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404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Кацането на Луната през 1969 не се е случило, било е инсценирано във филмово студио.</a:t>
                      </a:r>
                      <a:endParaRPr kumimoji="0" lang="de-DE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200"/>
                        </a:spcBef>
                      </a:pPr>
                      <a:r>
                        <a:rPr lang="az-Cyrl-AZ" sz="1800" b="0" i="0" u="none">
                          <a:solidFill>
                            <a:srgbClr val="333333"/>
                          </a:solidFill>
                          <a:latin typeface="Calibri Light"/>
                        </a:rPr>
                        <a:t>Аргументи </a:t>
                      </a:r>
                      <a:r>
                        <a:rPr lang="en-US" sz="1800" b="0" i="0" u="none">
                          <a:solidFill>
                            <a:srgbClr val="333333"/>
                          </a:solidFill>
                          <a:latin typeface="Calibri Light"/>
                        </a:rPr>
                        <a:t>pro?</a:t>
                      </a:r>
                      <a:endParaRPr kumimoji="0" lang="de-DE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7072" y="2780929"/>
            <a:ext cx="2835276" cy="2852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2 – Прибързани заключения I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92E78E-D26D-4EEC-B12D-3D892525FC84}" type="slidenum">
              <a:rPr lang="de-DE" altLang="de-DE" smtClean="0"/>
              <a:pPr>
                <a:defRPr/>
              </a:pPr>
              <a:t>147</a:t>
            </a:fld>
            <a:endParaRPr lang="de-DE" altLang="de-DE"/>
          </a:p>
        </p:txBody>
      </p:sp>
    </p:spTree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886397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sz="3600">
                <a:solidFill>
                  <a:srgbClr val="004992"/>
                </a:solidFill>
                <a:latin typeface="+mn-lt"/>
                <a:ea typeface="+mn-ea"/>
                <a:cs typeface="+mn-cs"/>
              </a:rPr>
              <a:t>Недомислици “в действие”</a:t>
            </a:r>
            <a:br>
              <a:rPr lang="ru-RU" sz="3600" dirty="0">
                <a:solidFill>
                  <a:srgbClr val="004992"/>
                </a:solidFill>
                <a:latin typeface="+mn-lt"/>
                <a:ea typeface="+mn-ea"/>
                <a:cs typeface="+mn-cs"/>
              </a:rPr>
            </a:br>
            <a:r>
              <a:rPr lang="ru-RU" dirty="0">
                <a:solidFill>
                  <a:srgbClr val="004992"/>
                </a:solidFill>
                <a:latin typeface="+mn-lt"/>
                <a:ea typeface="+mn-ea"/>
                <a:cs typeface="+mn-cs"/>
              </a:rPr>
              <a:t>- Конспиративни теории -</a:t>
            </a:r>
            <a:endParaRPr lang="en-US" dirty="0">
              <a:solidFill>
                <a:srgbClr val="004992"/>
              </a:solidFill>
              <a:latin typeface="+mn-lt"/>
              <a:ea typeface="+mn-ea"/>
              <a:cs typeface="+mn-cs"/>
            </a:endParaRPr>
          </a:p>
        </p:txBody>
      </p:sp>
      <p:graphicFrame>
        <p:nvGraphicFramePr>
          <p:cNvPr id="8" name="Group 4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69417970"/>
              </p:ext>
            </p:extLst>
          </p:nvPr>
        </p:nvGraphicFramePr>
        <p:xfrm>
          <a:off x="408955" y="2194560"/>
          <a:ext cx="11376001" cy="4297680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225639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4099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4786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az-Cyrl-AZ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Легенда</a:t>
                      </a:r>
                      <a:endParaRPr kumimoji="0" lang="de-DE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az-Cyrl-AZ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Конспиративна теория</a:t>
                      </a:r>
                      <a:endParaRPr kumimoji="0" lang="de-DE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az-Cyrl-AZ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“Доказателство”</a:t>
                      </a:r>
                      <a:endParaRPr kumimoji="0" lang="de-DE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404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Кацането на Луната през 1969 не се е случило, било е инсценирано във филмово студио.</a:t>
                      </a:r>
                      <a:endParaRPr kumimoji="0" lang="de-DE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200"/>
                        </a:spcBef>
                      </a:pPr>
                      <a:r>
                        <a:rPr lang="ru-RU" sz="1800" b="0" i="0" u="none" dirty="0">
                          <a:solidFill>
                            <a:srgbClr val="333333"/>
                          </a:solidFill>
                          <a:latin typeface="Calibri Light"/>
                        </a:rPr>
                        <a:t>Предполагаеми мотиви на САЩ:</a:t>
                      </a:r>
                    </a:p>
                    <a:p>
                      <a:pPr marL="342900" indent="-342900">
                        <a:lnSpc>
                          <a:spcPct val="100000"/>
                        </a:lnSpc>
                        <a:spcBef>
                          <a:spcPts val="1200"/>
                        </a:spcBef>
                        <a:buFont typeface="+mj-lt"/>
                        <a:buAutoNum type="arabicPeriod"/>
                      </a:pPr>
                      <a:r>
                        <a:rPr lang="ru-RU" sz="1800" b="0" i="0" u="none" dirty="0">
                          <a:solidFill>
                            <a:srgbClr val="333333"/>
                          </a:solidFill>
                          <a:latin typeface="Calibri Light"/>
                        </a:rPr>
                        <a:t>Тогава конкурентният на САЩ Съветски съюз успешно са изпратили сателит в космоса. САЩ са се нуждаели спешно от успех</a:t>
                      </a:r>
                    </a:p>
                    <a:p>
                      <a:pPr marL="342900" indent="-342900">
                        <a:lnSpc>
                          <a:spcPct val="100000"/>
                        </a:lnSpc>
                        <a:spcBef>
                          <a:spcPts val="1200"/>
                        </a:spcBef>
                        <a:buFont typeface="+mj-lt"/>
                        <a:buAutoNum type="arabicPeriod"/>
                      </a:pPr>
                      <a:r>
                        <a:rPr lang="ru-RU" sz="1800" b="0" i="0" u="none" dirty="0">
                          <a:solidFill>
                            <a:srgbClr val="333333"/>
                          </a:solidFill>
                          <a:latin typeface="Calibri Light"/>
                        </a:rPr>
                        <a:t>Разсейване на общественото внимание от Виетнамската война</a:t>
                      </a:r>
                    </a:p>
                    <a:p>
                      <a:pPr marL="342900" indent="-342900">
                        <a:lnSpc>
                          <a:spcPct val="100000"/>
                        </a:lnSpc>
                        <a:spcBef>
                          <a:spcPts val="1200"/>
                        </a:spcBef>
                        <a:buFont typeface="+mj-lt"/>
                        <a:buAutoNum type="arabicPeriod"/>
                      </a:pPr>
                      <a:r>
                        <a:rPr lang="ru-RU" sz="1800" b="0" i="0" u="none" dirty="0">
                          <a:solidFill>
                            <a:srgbClr val="333333"/>
                          </a:solidFill>
                          <a:latin typeface="Calibri Light"/>
                        </a:rPr>
                        <a:t>НАСА (Национално управление по въздухоплаване и изследване на космическото пространство на САЩ) заблуждава правителството, за да предотврати намаляване на бюджета</a:t>
                      </a:r>
                      <a:endParaRPr kumimoji="0" lang="de-DE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7072" y="2780929"/>
            <a:ext cx="2835276" cy="2852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2 – Прибързани заключения I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92E78E-D26D-4EEC-B12D-3D892525FC84}" type="slidenum">
              <a:rPr lang="de-DE" altLang="de-DE" smtClean="0"/>
              <a:pPr>
                <a:defRPr/>
              </a:pPr>
              <a:t>148</a:t>
            </a:fld>
            <a:endParaRPr lang="de-DE" altLang="de-DE"/>
          </a:p>
        </p:txBody>
      </p:sp>
    </p:spTree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886397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sz="3600">
                <a:solidFill>
                  <a:srgbClr val="004992"/>
                </a:solidFill>
                <a:latin typeface="+mn-lt"/>
                <a:ea typeface="+mn-ea"/>
                <a:cs typeface="+mn-cs"/>
              </a:rPr>
              <a:t>Недомислици “в действие”</a:t>
            </a:r>
            <a:br>
              <a:rPr lang="ru-RU" sz="3600" dirty="0">
                <a:solidFill>
                  <a:srgbClr val="004992"/>
                </a:solidFill>
                <a:latin typeface="+mn-lt"/>
                <a:ea typeface="+mn-ea"/>
                <a:cs typeface="+mn-cs"/>
              </a:rPr>
            </a:br>
            <a:r>
              <a:rPr lang="ru-RU" dirty="0">
                <a:solidFill>
                  <a:srgbClr val="004992"/>
                </a:solidFill>
                <a:latin typeface="+mn-lt"/>
                <a:ea typeface="+mn-ea"/>
                <a:cs typeface="+mn-cs"/>
              </a:rPr>
              <a:t>- Конспиративни теории -</a:t>
            </a:r>
            <a:endParaRPr lang="en-US" dirty="0">
              <a:solidFill>
                <a:srgbClr val="004992"/>
              </a:solidFill>
              <a:latin typeface="+mn-lt"/>
              <a:ea typeface="+mn-ea"/>
              <a:cs typeface="+mn-cs"/>
            </a:endParaRPr>
          </a:p>
        </p:txBody>
      </p:sp>
      <p:graphicFrame>
        <p:nvGraphicFramePr>
          <p:cNvPr id="8" name="Group 4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90051400"/>
              </p:ext>
            </p:extLst>
          </p:nvPr>
        </p:nvGraphicFramePr>
        <p:xfrm>
          <a:off x="408955" y="2194560"/>
          <a:ext cx="11376001" cy="4297680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225639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4099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4786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az-Cyrl-AZ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Легенда</a:t>
                      </a:r>
                      <a:endParaRPr kumimoji="0" lang="de-DE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az-Cyrl-AZ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За и Против</a:t>
                      </a:r>
                      <a:endParaRPr kumimoji="0" lang="de-DE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az-Cyrl-AZ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“Доказателство”</a:t>
                      </a:r>
                      <a:endParaRPr kumimoji="0" lang="de-DE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404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Кацането на Луната през 1969 не се е случило, било е инсценирано във филмово студио.</a:t>
                      </a:r>
                      <a:endParaRPr kumimoji="0" lang="de-DE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533400" marR="0" lvl="0" indent="-5334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az-Cyrl-AZ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За:</a:t>
                      </a:r>
                      <a:r>
                        <a:rPr kumimoji="0" lang="az-Cyrl-AZ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 </a:t>
                      </a:r>
                      <a:r>
                        <a:rPr kumimoji="0" lang="az-Cyrl-AZ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4992"/>
                          </a:solidFill>
                          <a:effectLst/>
                          <a:latin typeface="Calibri Light"/>
                        </a:rPr>
                        <a:t>???</a:t>
                      </a:r>
                      <a:endParaRPr kumimoji="0" lang="de-DE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4992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7072" y="2780929"/>
            <a:ext cx="2835276" cy="2852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2 – Прибързани заключения I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92E78E-D26D-4EEC-B12D-3D892525FC84}" type="slidenum">
              <a:rPr lang="de-DE" altLang="de-DE" smtClean="0"/>
              <a:pPr>
                <a:defRPr/>
              </a:pPr>
              <a:t>149</a:t>
            </a:fld>
            <a:endParaRPr lang="de-DE" altLang="de-DE"/>
          </a:p>
        </p:txBody>
      </p:sp>
    </p:spTree>
  </p:cSld>
  <p:clrMapOvr>
    <a:masterClrMapping/>
  </p:clrMapOvr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886397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sz="3600">
                <a:solidFill>
                  <a:srgbClr val="004992"/>
                </a:solidFill>
                <a:latin typeface="+mn-lt"/>
                <a:ea typeface="+mn-ea"/>
                <a:cs typeface="+mn-cs"/>
              </a:rPr>
              <a:t>Недомислици “в действие”</a:t>
            </a:r>
            <a:br>
              <a:rPr lang="ru-RU" sz="3600" dirty="0">
                <a:solidFill>
                  <a:srgbClr val="004992"/>
                </a:solidFill>
                <a:latin typeface="+mn-lt"/>
                <a:ea typeface="+mn-ea"/>
                <a:cs typeface="+mn-cs"/>
              </a:rPr>
            </a:br>
            <a:r>
              <a:rPr lang="ru-RU" dirty="0">
                <a:solidFill>
                  <a:srgbClr val="004992"/>
                </a:solidFill>
                <a:latin typeface="+mn-lt"/>
                <a:ea typeface="+mn-ea"/>
                <a:cs typeface="+mn-cs"/>
              </a:rPr>
              <a:t>- Конспиративни теории -</a:t>
            </a:r>
            <a:endParaRPr lang="en-US" dirty="0">
              <a:solidFill>
                <a:srgbClr val="004992"/>
              </a:solidFill>
              <a:latin typeface="+mn-lt"/>
              <a:ea typeface="+mn-ea"/>
              <a:cs typeface="+mn-cs"/>
            </a:endParaRPr>
          </a:p>
        </p:txBody>
      </p:sp>
      <p:graphicFrame>
        <p:nvGraphicFramePr>
          <p:cNvPr id="8" name="Group 4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32259585"/>
              </p:ext>
            </p:extLst>
          </p:nvPr>
        </p:nvGraphicFramePr>
        <p:xfrm>
          <a:off x="408955" y="2194560"/>
          <a:ext cx="11376001" cy="4297680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225639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4099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4786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az-Cyrl-AZ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Легенда</a:t>
                      </a:r>
                      <a:endParaRPr kumimoji="0" lang="de-DE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az-Cyrl-AZ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За и Против</a:t>
                      </a:r>
                      <a:endParaRPr kumimoji="0" lang="de-DE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az-Cyrl-AZ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“Доказателство”</a:t>
                      </a:r>
                      <a:endParaRPr kumimoji="0" lang="de-DE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404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Кацането на Луната през 1969 не се е случило, било е инсценирано във филмово студио.</a:t>
                      </a:r>
                      <a:endParaRPr kumimoji="0" lang="de-DE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ct val="0"/>
                        </a:spcAft>
                        <a:buClr>
                          <a:srgbClr val="333333"/>
                        </a:buClr>
                        <a:buSzTx/>
                        <a:buFont typeface="+mj-lt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За:</a:t>
                      </a: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 </a:t>
                      </a: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ct val="0"/>
                        </a:spcAft>
                        <a:buClr>
                          <a:srgbClr val="333333"/>
                        </a:buClr>
                        <a:buSzTx/>
                        <a:buFont typeface="+mj-lt"/>
                        <a:buAutoNum type="arabicPeriod"/>
                        <a:tabLst/>
                      </a:pP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Не е възможно флагът да се вее, тъй като на Луната няма атмосфера.</a:t>
                      </a: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ct val="0"/>
                        </a:spcAft>
                        <a:buClr>
                          <a:srgbClr val="333333"/>
                        </a:buClr>
                        <a:buSzTx/>
                        <a:buFont typeface="+mj-lt"/>
                        <a:buAutoNum type="arabicPeriod"/>
                        <a:tabLst/>
                      </a:pP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Липсата на звезди и положението на сенките на снимките предполага, че кадрите са направени в студио.</a:t>
                      </a: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ct val="0"/>
                        </a:spcAft>
                        <a:buClr>
                          <a:srgbClr val="333333"/>
                        </a:buClr>
                        <a:buSzTx/>
                        <a:buFont typeface="+mj-lt"/>
                        <a:buAutoNum type="arabicPeriod"/>
                        <a:tabLst/>
                      </a:pP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Поради голямото разстояние между Земята и Луната предаването на сигнали отнема няколко секунди. Някои от отговорите на Армстронг следват директно след въпросите на Никсън.</a:t>
                      </a:r>
                      <a:endParaRPr kumimoji="0" lang="de-DE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cs typeface="Times New Roman" pitchFamily="18" charset="0"/>
                      </a:endParaRP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7072" y="2780929"/>
            <a:ext cx="2835276" cy="2852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2 – Прибързани заключения I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92E78E-D26D-4EEC-B12D-3D892525FC84}" type="slidenum">
              <a:rPr lang="de-DE" altLang="de-DE" smtClean="0"/>
              <a:pPr>
                <a:defRPr/>
              </a:pPr>
              <a:t>150</a:t>
            </a:fld>
            <a:endParaRPr lang="de-DE" altLang="de-DE"/>
          </a:p>
        </p:txBody>
      </p:sp>
    </p:spTree>
  </p:cSld>
  <p:clrMapOvr>
    <a:masterClrMapping/>
  </p:clrMapOvr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886397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sz="3600">
                <a:solidFill>
                  <a:srgbClr val="004992"/>
                </a:solidFill>
                <a:latin typeface="+mn-lt"/>
                <a:ea typeface="+mn-ea"/>
                <a:cs typeface="+mn-cs"/>
              </a:rPr>
              <a:t>Недомислици “в действие”</a:t>
            </a:r>
            <a:br>
              <a:rPr lang="ru-RU" sz="3600" dirty="0">
                <a:solidFill>
                  <a:srgbClr val="004992"/>
                </a:solidFill>
                <a:latin typeface="+mn-lt"/>
                <a:ea typeface="+mn-ea"/>
                <a:cs typeface="+mn-cs"/>
              </a:rPr>
            </a:br>
            <a:r>
              <a:rPr lang="ru-RU" dirty="0">
                <a:solidFill>
                  <a:srgbClr val="004992"/>
                </a:solidFill>
                <a:latin typeface="+mn-lt"/>
                <a:ea typeface="+mn-ea"/>
                <a:cs typeface="+mn-cs"/>
              </a:rPr>
              <a:t>- Конспиративни теории -</a:t>
            </a:r>
            <a:endParaRPr lang="en-US" dirty="0">
              <a:solidFill>
                <a:srgbClr val="004992"/>
              </a:solidFill>
              <a:latin typeface="+mn-lt"/>
              <a:ea typeface="+mn-ea"/>
              <a:cs typeface="+mn-cs"/>
            </a:endParaRPr>
          </a:p>
        </p:txBody>
      </p:sp>
      <p:graphicFrame>
        <p:nvGraphicFramePr>
          <p:cNvPr id="8" name="Group 2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99334063"/>
              </p:ext>
            </p:extLst>
          </p:nvPr>
        </p:nvGraphicFramePr>
        <p:xfrm>
          <a:off x="408955" y="2194560"/>
          <a:ext cx="11376001" cy="4297680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225639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4099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4786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az-Cyrl-AZ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Легенда</a:t>
                      </a:r>
                      <a:endParaRPr kumimoji="0" lang="de-DE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az-Cyrl-AZ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За и Против</a:t>
                      </a:r>
                      <a:endParaRPr kumimoji="0" lang="de-DE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az-Cyrl-AZ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“Доказателство”</a:t>
                      </a:r>
                      <a:endParaRPr kumimoji="0" lang="de-DE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404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Кацането на Луната през 1969 не се е случило, било е инсценирано във филмово студио.</a:t>
                      </a:r>
                      <a:endParaRPr kumimoji="0" lang="de-DE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533400" marR="0" lvl="0" indent="-5334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az-Cyrl-AZ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Против:</a:t>
                      </a:r>
                      <a:r>
                        <a:rPr kumimoji="0" lang="az-Cyrl-AZ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 </a:t>
                      </a:r>
                      <a:r>
                        <a:rPr kumimoji="0" lang="az-Cyrl-AZ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4992"/>
                          </a:solidFill>
                          <a:effectLst/>
                          <a:latin typeface="Calibri Light"/>
                        </a:rPr>
                        <a:t>???</a:t>
                      </a:r>
                      <a:endParaRPr kumimoji="0" lang="de-DE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4992"/>
                        </a:solidFill>
                        <a:effectLst/>
                        <a:latin typeface="Calibri Light"/>
                        <a:cs typeface="Times New Roman" pitchFamily="18" charset="0"/>
                      </a:endParaRP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7072" y="2780929"/>
            <a:ext cx="2835276" cy="2852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2 – Прибързани заключения I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92E78E-D26D-4EEC-B12D-3D892525FC84}" type="slidenum">
              <a:rPr lang="de-DE" altLang="de-DE" smtClean="0"/>
              <a:pPr>
                <a:defRPr/>
              </a:pPr>
              <a:t>151</a:t>
            </a:fld>
            <a:endParaRPr lang="de-DE" altLang="de-DE"/>
          </a:p>
        </p:txBody>
      </p:sp>
    </p:spTree>
  </p:cSld>
  <p:clrMapOvr>
    <a:masterClrMapping/>
  </p:clrMapOvr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886397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sz="3600">
                <a:solidFill>
                  <a:srgbClr val="004992"/>
                </a:solidFill>
                <a:latin typeface="+mn-lt"/>
                <a:ea typeface="+mn-ea"/>
                <a:cs typeface="+mn-cs"/>
              </a:rPr>
              <a:t>Недомислици “в действие”</a:t>
            </a:r>
            <a:br>
              <a:rPr lang="ru-RU" sz="3600" dirty="0">
                <a:solidFill>
                  <a:srgbClr val="004992"/>
                </a:solidFill>
                <a:latin typeface="+mn-lt"/>
                <a:ea typeface="+mn-ea"/>
                <a:cs typeface="+mn-cs"/>
              </a:rPr>
            </a:br>
            <a:r>
              <a:rPr lang="ru-RU" dirty="0">
                <a:solidFill>
                  <a:srgbClr val="004992"/>
                </a:solidFill>
                <a:latin typeface="+mn-lt"/>
                <a:ea typeface="+mn-ea"/>
                <a:cs typeface="+mn-cs"/>
              </a:rPr>
              <a:t>- Конспиративни теории -</a:t>
            </a:r>
            <a:endParaRPr lang="en-US" dirty="0">
              <a:solidFill>
                <a:srgbClr val="004992"/>
              </a:solidFill>
              <a:latin typeface="+mn-lt"/>
              <a:ea typeface="+mn-ea"/>
              <a:cs typeface="+mn-cs"/>
            </a:endParaRPr>
          </a:p>
        </p:txBody>
      </p:sp>
      <p:graphicFrame>
        <p:nvGraphicFramePr>
          <p:cNvPr id="8" name="Group 2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31947776"/>
              </p:ext>
            </p:extLst>
          </p:nvPr>
        </p:nvGraphicFramePr>
        <p:xfrm>
          <a:off x="408955" y="2194560"/>
          <a:ext cx="11376001" cy="4297680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225639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4099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4786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az-Cyrl-AZ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Легенда</a:t>
                      </a:r>
                      <a:endParaRPr kumimoji="0" lang="de-DE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marT="45721" marB="45721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az-Cyrl-AZ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За и Против</a:t>
                      </a:r>
                      <a:endParaRPr kumimoji="0" lang="de-DE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marT="45721" marB="45721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az-Cyrl-AZ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“Доказателство”</a:t>
                      </a:r>
                      <a:endParaRPr kumimoji="0" lang="de-DE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marT="45721" marB="45721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404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Кацането на Луната през 1969 не се е случило, било е инсценирано във филмово студио.</a:t>
                      </a:r>
                      <a:endParaRPr kumimoji="0" lang="de-DE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marT="45721" marB="45721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200"/>
                        </a:spcBef>
                      </a:pPr>
                      <a:r>
                        <a:rPr lang="ru-RU" sz="1800" b="1" i="0" u="none" dirty="0">
                          <a:solidFill>
                            <a:srgbClr val="333333"/>
                          </a:solidFill>
                          <a:latin typeface="Calibri Light"/>
                        </a:rPr>
                        <a:t>Против:</a:t>
                      </a:r>
                    </a:p>
                    <a:p>
                      <a:pPr marL="342900" indent="-342900">
                        <a:lnSpc>
                          <a:spcPct val="100000"/>
                        </a:lnSpc>
                        <a:spcBef>
                          <a:spcPts val="1200"/>
                        </a:spcBef>
                        <a:buFont typeface="+mj-lt"/>
                        <a:buAutoNum type="arabicPeriod"/>
                      </a:pPr>
                      <a:r>
                        <a:rPr lang="ru-RU" sz="1800" b="0" i="0" u="none" dirty="0">
                          <a:solidFill>
                            <a:srgbClr val="333333"/>
                          </a:solidFill>
                          <a:latin typeface="Calibri Light"/>
                        </a:rPr>
                        <a:t>Веещият се флаг се дължи на забиването на знамето в повърхността на Луната.</a:t>
                      </a:r>
                    </a:p>
                    <a:p>
                      <a:pPr marL="342900" indent="-342900">
                        <a:lnSpc>
                          <a:spcPct val="100000"/>
                        </a:lnSpc>
                        <a:spcBef>
                          <a:spcPts val="1200"/>
                        </a:spcBef>
                        <a:buFont typeface="+mj-lt"/>
                        <a:buAutoNum type="arabicPeriod"/>
                      </a:pPr>
                      <a:r>
                        <a:rPr lang="ru-RU" sz="1800" b="0" i="0" u="none" dirty="0">
                          <a:solidFill>
                            <a:srgbClr val="333333"/>
                          </a:solidFill>
                          <a:latin typeface="Calibri Light"/>
                        </a:rPr>
                        <a:t>При силно осветление по-слаби източници на светлина не излизат </a:t>
                      </a:r>
                      <a:r>
                        <a:rPr lang="ru-RU" sz="1800" b="0" i="0" u="none">
                          <a:solidFill>
                            <a:srgbClr val="333333"/>
                          </a:solidFill>
                          <a:latin typeface="Calibri Light"/>
                        </a:rPr>
                        <a:t>на снимки</a:t>
                      </a:r>
                      <a:r>
                        <a:rPr lang="ru-RU" sz="1800" b="0" i="0" u="none">
                          <a:solidFill>
                            <a:srgbClr val="333333"/>
                          </a:solidFill>
                          <a:latin typeface="Times New Roman"/>
                        </a:rPr>
                        <a:t>→</a:t>
                      </a:r>
                      <a:r>
                        <a:rPr lang="ru-RU" sz="1800" b="0" i="0" u="none">
                          <a:solidFill>
                            <a:srgbClr val="333333"/>
                          </a:solidFill>
                          <a:latin typeface="Calibri Light"/>
                        </a:rPr>
                        <a:t> </a:t>
                      </a:r>
                      <a:r>
                        <a:rPr lang="ru-RU" sz="1800" b="0" i="0" u="none" dirty="0">
                          <a:solidFill>
                            <a:srgbClr val="333333"/>
                          </a:solidFill>
                          <a:latin typeface="Calibri Light"/>
                        </a:rPr>
                        <a:t>небе без звезди</a:t>
                      </a:r>
                    </a:p>
                    <a:p>
                      <a:pPr marL="342900" indent="-342900">
                        <a:lnSpc>
                          <a:spcPct val="100000"/>
                        </a:lnSpc>
                        <a:spcBef>
                          <a:spcPts val="1200"/>
                        </a:spcBef>
                        <a:buFont typeface="+mj-lt"/>
                        <a:buAutoNum type="arabicPeriod"/>
                      </a:pPr>
                      <a:r>
                        <a:rPr lang="ru-RU" sz="1800" b="0" i="0" u="none" dirty="0">
                          <a:solidFill>
                            <a:srgbClr val="333333"/>
                          </a:solidFill>
                          <a:latin typeface="Calibri Light"/>
                        </a:rPr>
                        <a:t>Заради неравната повърхност се получават различни сенки</a:t>
                      </a:r>
                    </a:p>
                    <a:p>
                      <a:pPr marL="342900" indent="-342900">
                        <a:lnSpc>
                          <a:spcPct val="100000"/>
                        </a:lnSpc>
                        <a:spcBef>
                          <a:spcPts val="1200"/>
                        </a:spcBef>
                        <a:buFont typeface="+mj-lt"/>
                        <a:buAutoNum type="arabicPeriod"/>
                      </a:pPr>
                      <a:r>
                        <a:rPr lang="ru-RU" sz="1800" b="0" i="0" u="none" dirty="0">
                          <a:solidFill>
                            <a:srgbClr val="333333"/>
                          </a:solidFill>
                          <a:latin typeface="Calibri Light"/>
                        </a:rPr>
                        <a:t>Интервюто е монтаж, тъй като между въпросите на Никсън и отговорите на Армстронг има няколко секунди интервал.</a:t>
                      </a:r>
                      <a:endParaRPr lang="en-US" sz="1800" b="0" i="0" u="none" dirty="0">
                        <a:solidFill>
                          <a:srgbClr val="333333"/>
                        </a:solidFill>
                        <a:latin typeface="Calibri Light"/>
                      </a:endParaRPr>
                    </a:p>
                  </a:txBody>
                  <a:tcPr marL="121952" marR="121952" marT="45721" marB="45721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marT="45721" marB="45721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7072" y="2780929"/>
            <a:ext cx="2835276" cy="2852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2 – Прибързани заключения I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92E78E-D26D-4EEC-B12D-3D892525FC84}" type="slidenum">
              <a:rPr lang="de-DE" altLang="de-DE" smtClean="0"/>
              <a:pPr>
                <a:defRPr/>
              </a:pPr>
              <a:t>152</a:t>
            </a:fld>
            <a:endParaRPr lang="de-DE" altLang="de-DE"/>
          </a:p>
        </p:txBody>
      </p:sp>
    </p:spTree>
  </p:cSld>
  <p:clrMapOvr>
    <a:masterClrMapping/>
  </p:clrMapOvr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aption_15"/>
          <p:cNvSpPr txBox="1">
            <a:spLocks noChangeArrowheads="1"/>
          </p:cNvSpPr>
          <p:nvPr/>
        </p:nvSpPr>
        <p:spPr bwMode="auto">
          <a:xfrm>
            <a:off x="4138971" y="3496940"/>
            <a:ext cx="7609984" cy="24034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lnSpc>
                <a:spcPct val="105000"/>
              </a:lnSpc>
              <a:spcBef>
                <a:spcPts val="1999"/>
              </a:spcBef>
              <a:buClrTx/>
              <a:buFontTx/>
              <a:buNone/>
            </a:pPr>
            <a:r>
              <a:rPr lang="ru-RU" altLang="de-DE" sz="2400" dirty="0">
                <a:latin typeface="Calibri Light"/>
              </a:rPr>
              <a:t>Режисьорът Роланд Емерих (напр</a:t>
            </a:r>
            <a:r>
              <a:rPr lang="ru-RU" altLang="de-DE" sz="2400">
                <a:latin typeface="Calibri Light"/>
              </a:rPr>
              <a:t>. “Денят на независимостта”:</a:t>
            </a:r>
            <a:r>
              <a:rPr lang="en-US" altLang="de-DE" sz="2400">
                <a:latin typeface="Calibri Light"/>
              </a:rPr>
              <a:t> </a:t>
            </a:r>
            <a:r>
              <a:rPr lang="ru-RU" altLang="de-DE" sz="2400">
                <a:latin typeface="Calibri Light"/>
              </a:rPr>
              <a:t>“Кацането </a:t>
            </a:r>
            <a:r>
              <a:rPr lang="ru-RU" altLang="de-DE" sz="2400" dirty="0">
                <a:latin typeface="Calibri Light"/>
              </a:rPr>
              <a:t>на Луната бе (…) изпълнено добре технически. Подобно нещо не е могло да бъде направено с това качество през 60-те. Дори при възможностите днес би било трудно да се </a:t>
            </a:r>
            <a:r>
              <a:rPr lang="ru-RU" altLang="de-DE" sz="2400">
                <a:latin typeface="Calibri Light"/>
              </a:rPr>
              <a:t>възпроизведе.”</a:t>
            </a:r>
            <a:endParaRPr lang="de-DE" altLang="de-DE" sz="2400" i="1" dirty="0">
              <a:latin typeface="Calibri Light"/>
            </a:endParaRPr>
          </a:p>
        </p:txBody>
      </p:sp>
      <p:sp>
        <p:nvSpPr>
          <p:cNvPr id="13" name="Caption_13"/>
          <p:cNvSpPr txBox="1">
            <a:spLocks noChangeArrowheads="1"/>
          </p:cNvSpPr>
          <p:nvPr/>
        </p:nvSpPr>
        <p:spPr bwMode="auto">
          <a:xfrm>
            <a:off x="408955" y="2312440"/>
            <a:ext cx="11376000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200">
                <a:solidFill>
                  <a:srgbClr val="000000"/>
                </a:solidFill>
                <a:latin typeface="Calibri Light"/>
                <a:ea typeface="ＭＳ Ｐゴシック" panose="020B0600070205080204" pitchFamily="34" charset="-128"/>
              </a:rPr>
              <a:t>Инсценирано ли е кацането на Луната от Американското правителство? </a:t>
            </a:r>
            <a:endParaRPr lang="de-DE" sz="2200" dirty="0">
              <a:solidFill>
                <a:srgbClr val="000000"/>
              </a:solidFill>
              <a:latin typeface="Calibri Light"/>
              <a:ea typeface="ＭＳ Ｐゴシック" panose="020B0600070205080204" pitchFamily="34" charset="-128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886397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sz="3600">
                <a:solidFill>
                  <a:srgbClr val="004992"/>
                </a:solidFill>
                <a:latin typeface="+mn-lt"/>
                <a:ea typeface="+mn-ea"/>
                <a:cs typeface="+mn-cs"/>
              </a:rPr>
              <a:t>Недомислици “в действие”</a:t>
            </a:r>
            <a:br>
              <a:rPr lang="ru-RU" sz="3600" dirty="0">
                <a:solidFill>
                  <a:srgbClr val="004992"/>
                </a:solidFill>
                <a:latin typeface="+mn-lt"/>
                <a:ea typeface="+mn-ea"/>
                <a:cs typeface="+mn-cs"/>
              </a:rPr>
            </a:br>
            <a:r>
              <a:rPr lang="ru-RU" dirty="0">
                <a:solidFill>
                  <a:srgbClr val="004992"/>
                </a:solidFill>
                <a:latin typeface="+mn-lt"/>
                <a:ea typeface="+mn-ea"/>
                <a:cs typeface="+mn-cs"/>
              </a:rPr>
              <a:t>- Конспиративни теории -</a:t>
            </a:r>
            <a:endParaRPr lang="en-US" dirty="0">
              <a:solidFill>
                <a:srgbClr val="004992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193" y="3600126"/>
            <a:ext cx="2835276" cy="2852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Caption_13"/>
          <p:cNvSpPr/>
          <p:nvPr/>
        </p:nvSpPr>
        <p:spPr>
          <a:xfrm>
            <a:off x="408955" y="2649106"/>
            <a:ext cx="11376000" cy="707886"/>
          </a:xfrm>
          <a:prstGeom prst="rect">
            <a:avLst/>
          </a:prstGeom>
        </p:spPr>
        <p:txBody>
          <a:bodyPr wrap="none">
            <a:noAutofit/>
          </a:bodyPr>
          <a:lstStyle/>
          <a:p>
            <a:pPr algn="ctr">
              <a:spcBef>
                <a:spcPts val="0"/>
              </a:spcBef>
            </a:pPr>
            <a:r>
              <a:rPr lang="az-Cyrl-AZ" altLang="de-DE" sz="4000">
                <a:solidFill>
                  <a:srgbClr val="FF0000"/>
                </a:solidFill>
                <a:latin typeface="Calibri Light"/>
              </a:rPr>
              <a:t>НЕ! </a:t>
            </a:r>
            <a:endParaRPr lang="de-DE" altLang="de-DE" sz="4000" dirty="0">
              <a:latin typeface="Calibri Light"/>
            </a:endParaRPr>
          </a:p>
        </p:txBody>
      </p:sp>
      <p:sp>
        <p:nvSpPr>
          <p:cNvPr id="14" name="Caption_15"/>
          <p:cNvSpPr txBox="1">
            <a:spLocks noChangeArrowheads="1"/>
          </p:cNvSpPr>
          <p:nvPr/>
        </p:nvSpPr>
        <p:spPr bwMode="auto">
          <a:xfrm>
            <a:off x="4138971" y="5900355"/>
            <a:ext cx="7609984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az-Cyrl-AZ" altLang="de-DE" sz="1200">
                <a:latin typeface="+mj-lt"/>
              </a:rPr>
              <a:t>Източник: </a:t>
            </a:r>
            <a:r>
              <a:rPr lang="de-DE" altLang="de-DE" sz="1200">
                <a:latin typeface="+mj-lt"/>
              </a:rPr>
              <a:t>ZDF “</a:t>
            </a:r>
            <a:r>
              <a:rPr lang="az-Cyrl-AZ" altLang="de-DE" sz="1200">
                <a:latin typeface="+mj-lt"/>
              </a:rPr>
              <a:t>Внимание конспирация” </a:t>
            </a:r>
            <a:endParaRPr lang="de-DE" altLang="de-DE" sz="1200" dirty="0">
              <a:latin typeface="+mj-lt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2 – Прибързани заключения I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92E78E-D26D-4EEC-B12D-3D892525FC84}" type="slidenum">
              <a:rPr lang="de-DE" altLang="de-DE" smtClean="0"/>
              <a:pPr>
                <a:defRPr/>
              </a:pPr>
              <a:t>153</a:t>
            </a:fld>
            <a:endParaRPr lang="de-DE" altLang="de-DE"/>
          </a:p>
        </p:txBody>
      </p:sp>
    </p:spTree>
  </p:cSld>
  <p:clrMapOvr>
    <a:masterClrMapping/>
  </p:clrMapOvr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sz="3600">
                <a:latin typeface="+mn-lt"/>
                <a:ea typeface="+mn-ea"/>
                <a:cs typeface="+mn-cs"/>
              </a:rPr>
              <a:t>Как се стига до тази и други конспиративни теории?</a:t>
            </a:r>
            <a:endParaRPr lang="en-US" sz="3600">
              <a:latin typeface="+mn-lt"/>
              <a:ea typeface="+mn-ea"/>
              <a:cs typeface="+mn-cs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defTabSz="914400" fontAlgn="base"/>
            <a:r>
              <a:rPr lang="de-DE" altLang="de-DE" sz="2400">
                <a:solidFill>
                  <a:srgbClr val="333333"/>
                </a:solidFill>
              </a:rPr>
              <a:t>???</a:t>
            </a:r>
            <a:endParaRPr lang="en-US" sz="2400" dirty="0">
              <a:solidFill>
                <a:srgbClr val="333333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2 – Прибързани заключения I</a:t>
            </a:r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5C08A00-9270-4C08-BEE4-EE04A8595667}" type="slidenum">
              <a:rPr lang="de-DE" altLang="de-DE" smtClean="0"/>
              <a:pPr>
                <a:defRPr/>
              </a:pPr>
              <a:t>154</a:t>
            </a:fld>
            <a:endParaRPr lang="de-DE" altLang="de-DE"/>
          </a:p>
        </p:txBody>
      </p:sp>
    </p:spTree>
  </p:cSld>
  <p:clrMapOvr>
    <a:masterClrMapping/>
  </p:clrMapOvr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sz="3600">
                <a:latin typeface="+mn-lt"/>
                <a:ea typeface="+mn-ea"/>
                <a:cs typeface="+mn-cs"/>
              </a:rPr>
              <a:t>Как се стига до тази и други конспиративни теории?</a:t>
            </a:r>
            <a:endParaRPr lang="en-US" sz="3600">
              <a:latin typeface="+mn-lt"/>
              <a:ea typeface="+mn-ea"/>
              <a:cs typeface="+mn-cs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0" indent="-342900" defTabSz="914400" fontAlgn="base">
              <a:buClr>
                <a:srgbClr val="333333"/>
              </a:buClr>
              <a:buFont typeface="WingDings"/>
              <a:buChar char=""/>
            </a:pPr>
            <a:r>
              <a:rPr lang="bg-BG" altLang="de-DE" sz="2400">
                <a:solidFill>
                  <a:srgbClr val="333333"/>
                </a:solidFill>
              </a:rPr>
              <a:t>Често те са по-интересни от реалността</a:t>
            </a:r>
            <a:r>
              <a:rPr lang="de-DE" altLang="de-DE" sz="2400" dirty="0">
                <a:solidFill>
                  <a:srgbClr val="333333"/>
                </a:solidFill>
              </a:rPr>
              <a:t>!</a:t>
            </a:r>
          </a:p>
          <a:p>
            <a:pPr marL="342900" lvl="0" indent="-342900" defTabSz="914400" fontAlgn="base"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Базират се на трудно доказуеми изказвания </a:t>
            </a:r>
            <a:r>
              <a:rPr lang="de-DE" altLang="de-DE" sz="2400" dirty="0">
                <a:solidFill>
                  <a:srgbClr val="333333"/>
                </a:solidFill>
              </a:rPr>
              <a:t>(</a:t>
            </a:r>
            <a:r>
              <a:rPr lang="bg-BG" altLang="de-DE" sz="2400" dirty="0">
                <a:solidFill>
                  <a:srgbClr val="333333"/>
                </a:solidFill>
              </a:rPr>
              <a:t>напр</a:t>
            </a:r>
            <a:r>
              <a:rPr lang="de-DE" altLang="de-DE" sz="2400" dirty="0">
                <a:solidFill>
                  <a:srgbClr val="333333"/>
                </a:solidFill>
              </a:rPr>
              <a:t>.</a:t>
            </a:r>
            <a:r>
              <a:rPr lang="bg-BG" altLang="de-DE" sz="2400" dirty="0">
                <a:solidFill>
                  <a:srgbClr val="333333"/>
                </a:solidFill>
              </a:rPr>
              <a:t>,</a:t>
            </a:r>
            <a:r>
              <a:rPr lang="de-DE" altLang="de-DE" sz="2400" dirty="0">
                <a:solidFill>
                  <a:srgbClr val="333333"/>
                </a:solidFill>
              </a:rPr>
              <a:t> </a:t>
            </a:r>
            <a:r>
              <a:rPr lang="bg-BG" altLang="de-DE" sz="2400" dirty="0">
                <a:solidFill>
                  <a:srgbClr val="333333"/>
                </a:solidFill>
              </a:rPr>
              <a:t>че развятото знаме предполага, че снимките са направени на Земята</a:t>
            </a:r>
            <a:r>
              <a:rPr lang="de-DE" altLang="de-DE" sz="2400" dirty="0">
                <a:solidFill>
                  <a:srgbClr val="333333"/>
                </a:solidFill>
              </a:rPr>
              <a:t>), </a:t>
            </a:r>
            <a:r>
              <a:rPr lang="bg-BG" altLang="de-DE" sz="2400" dirty="0">
                <a:solidFill>
                  <a:srgbClr val="333333"/>
                </a:solidFill>
              </a:rPr>
              <a:t>на които хората лесно вярват</a:t>
            </a:r>
            <a:r>
              <a:rPr lang="de-DE" altLang="de-DE" sz="2400" dirty="0">
                <a:solidFill>
                  <a:srgbClr val="333333"/>
                </a:solidFill>
              </a:rPr>
              <a:t>.</a:t>
            </a:r>
          </a:p>
          <a:p>
            <a:pPr marL="342900" lvl="0" indent="-342900" defTabSz="914400" fontAlgn="base"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Алтернативните обяснения се премълчават </a:t>
            </a:r>
            <a:r>
              <a:rPr lang="de-DE" altLang="de-DE" sz="2400" dirty="0">
                <a:solidFill>
                  <a:srgbClr val="333333"/>
                </a:solidFill>
              </a:rPr>
              <a:t>(</a:t>
            </a:r>
            <a:r>
              <a:rPr lang="bg-BG" altLang="de-DE" sz="2400" dirty="0">
                <a:solidFill>
                  <a:srgbClr val="333333"/>
                </a:solidFill>
              </a:rPr>
              <a:t>напр</a:t>
            </a:r>
            <a:r>
              <a:rPr lang="de-DE" altLang="de-DE" sz="2400" dirty="0">
                <a:solidFill>
                  <a:srgbClr val="333333"/>
                </a:solidFill>
              </a:rPr>
              <a:t>.</a:t>
            </a:r>
            <a:r>
              <a:rPr lang="bg-BG" altLang="de-DE" sz="2400" dirty="0">
                <a:solidFill>
                  <a:srgbClr val="333333"/>
                </a:solidFill>
              </a:rPr>
              <a:t>, че</a:t>
            </a:r>
            <a:r>
              <a:rPr lang="de-DE" altLang="de-DE" sz="2400" dirty="0">
                <a:solidFill>
                  <a:srgbClr val="333333"/>
                </a:solidFill>
              </a:rPr>
              <a:t> </a:t>
            </a:r>
            <a:r>
              <a:rPr lang="bg-BG" altLang="de-DE" sz="2400" dirty="0">
                <a:solidFill>
                  <a:srgbClr val="333333"/>
                </a:solidFill>
              </a:rPr>
              <a:t>небето без звезди се дължи на краткото осветяване при нощната фотография</a:t>
            </a:r>
            <a:r>
              <a:rPr lang="de-DE" altLang="de-DE" sz="2400" dirty="0">
                <a:solidFill>
                  <a:srgbClr val="333333"/>
                </a:solidFill>
              </a:rPr>
              <a:t>).</a:t>
            </a:r>
          </a:p>
          <a:p>
            <a:pPr marL="342900" lvl="0" indent="-342900" defTabSz="914400" fontAlgn="base"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Легендите изваждат факти от контекста и ги пресилват.</a:t>
            </a:r>
            <a:endParaRPr lang="en-US" sz="240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2 – Прибързани заключения I</a:t>
            </a:r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5C08A00-9270-4C08-BEE4-EE04A8595667}" type="slidenum">
              <a:rPr lang="de-DE" altLang="de-DE" smtClean="0"/>
              <a:pPr>
                <a:defRPr/>
              </a:pPr>
              <a:t>155</a:t>
            </a:fld>
            <a:endParaRPr lang="de-DE" altLang="de-DE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UKE_PPT-Vorlage_16zu9">
  <a:themeElements>
    <a:clrScheme name="UKE">
      <a:dk1>
        <a:srgbClr val="333333"/>
      </a:dk1>
      <a:lt1>
        <a:sysClr val="window" lastClr="FFFFFF"/>
      </a:lt1>
      <a:dk2>
        <a:srgbClr val="AA9C8F"/>
      </a:dk2>
      <a:lt2>
        <a:srgbClr val="E9E4E1"/>
      </a:lt2>
      <a:accent1>
        <a:srgbClr val="004992"/>
      </a:accent1>
      <a:accent2>
        <a:srgbClr val="68C3CD"/>
      </a:accent2>
      <a:accent3>
        <a:srgbClr val="7296AF"/>
      </a:accent3>
      <a:accent4>
        <a:srgbClr val="87BD24"/>
      </a:accent4>
      <a:accent5>
        <a:srgbClr val="FCBE0E"/>
      </a:accent5>
      <a:accent6>
        <a:srgbClr val="EF7B05"/>
      </a:accent6>
      <a:hlink>
        <a:srgbClr val="004992"/>
      </a:hlink>
      <a:folHlink>
        <a:srgbClr val="004992"/>
      </a:folHlink>
    </a:clrScheme>
    <a:fontScheme name="LTR">
      <a:majorFont>
        <a:latin typeface="Calibri Light"/>
        <a:ea typeface="Calibri Light"/>
        <a:cs typeface="Calibri Light"/>
      </a:majorFont>
      <a:minorFont>
        <a:latin typeface="Calibri Light"/>
        <a:ea typeface="Calibri Light"/>
        <a:cs typeface="Calibri Light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gray">
        <a:solidFill>
          <a:schemeClr val="bg1"/>
        </a:solidFill>
        <a:ln w="6350">
          <a:solidFill>
            <a:schemeClr val="accent1"/>
          </a:solidFill>
        </a:ln>
      </a:spPr>
      <a:bodyPr lIns="72000" tIns="36000" rIns="72000" bIns="36000" rtlCol="0" anchor="ctr"/>
      <a:lstStyle>
        <a:defPPr algn="ctr">
          <a:defRPr dirty="0" err="1" smtClean="0">
            <a:solidFill>
              <a:schemeClr val="tx1"/>
            </a:solidFill>
            <a:latin typeface="+mj-lt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 bwMode="gray">
        <a:ln w="6350"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 bwMode="gray">
        <a:noFill/>
      </a:spPr>
      <a:bodyPr wrap="square" lIns="0" tIns="0" rIns="0" bIns="0" rtlCol="0">
        <a:noAutofit/>
      </a:bodyPr>
      <a:lstStyle>
        <a:defPPr marL="216000" indent="-216000">
          <a:lnSpc>
            <a:spcPct val="105000"/>
          </a:lnSpc>
          <a:buFont typeface="Arial" panose="020B0604020202020204" pitchFamily="34" charset="0"/>
          <a:buChar char="•"/>
          <a:defRPr dirty="0" err="1" smtClean="0">
            <a:latin typeface="+mj-lt"/>
          </a:defRPr>
        </a:defPPr>
      </a:lstStyle>
    </a:txDef>
  </a:objectDefaults>
  <a:extraClrSchemeLst/>
  <a:custClrLst>
    <a:custClr>
      <a:srgbClr val="FFDF00"/>
    </a:custClr>
    <a:custClr>
      <a:srgbClr val="FCBE0E"/>
    </a:custClr>
    <a:custClr>
      <a:srgbClr val="EF7B05"/>
    </a:custClr>
    <a:custClr>
      <a:srgbClr val="B22229"/>
    </a:custClr>
    <a:custClr>
      <a:srgbClr val="BA9BC5"/>
    </a:custClr>
    <a:custClr>
      <a:srgbClr val="68C3CD"/>
    </a:custClr>
    <a:custClr>
      <a:srgbClr val="7296AF"/>
    </a:custClr>
    <a:custClr>
      <a:srgbClr val="74C095"/>
    </a:custClr>
    <a:custClr>
      <a:srgbClr val="8ABD24"/>
    </a:custClr>
    <a:custClr>
      <a:srgbClr val="FFFFFF"/>
    </a:custClr>
    <a:custClr>
      <a:srgbClr val="FFF3BE"/>
    </a:custClr>
    <a:custClr>
      <a:srgbClr val="FFEED1"/>
    </a:custClr>
    <a:custClr>
      <a:srgbClr val="FEE8D4"/>
    </a:custClr>
    <a:custClr>
      <a:srgbClr val="F4E6E1"/>
    </a:custClr>
    <a:custClr>
      <a:srgbClr val="EFEAF3"/>
    </a:custClr>
    <a:custClr>
      <a:srgbClr val="DEF1F1"/>
    </a:custClr>
    <a:custClr>
      <a:srgbClr val="E7EAEE"/>
    </a:custClr>
    <a:custClr>
      <a:srgbClr val="DFF0E6"/>
    </a:custClr>
    <a:custClr>
      <a:srgbClr val="E9F3DE"/>
    </a:custClr>
    <a:custClr>
      <a:srgbClr val="FFFFFF"/>
    </a:custClr>
    <a:custClr>
      <a:srgbClr val="004992"/>
    </a:custClr>
    <a:custClr>
      <a:srgbClr val="AA9C8F"/>
    </a:custClr>
    <a:custClr>
      <a:srgbClr val="575756"/>
    </a:custClr>
    <a:custClr>
      <a:srgbClr val="FFFFFF"/>
    </a:custClr>
    <a:custClr>
      <a:srgbClr val="FFFFFF"/>
    </a:custClr>
    <a:custClr>
      <a:srgbClr val="FFFFFF"/>
    </a:custClr>
    <a:custClr name="UCCH">
      <a:srgbClr val="ED7333"/>
    </a:custClr>
    <a:custClr name="UHZ">
      <a:srgbClr val="6D2A3C"/>
    </a:custClr>
    <a:custClr name="Notfall Blutspende Behörde">
      <a:srgbClr val="DA291C"/>
    </a:custClr>
    <a:custClr>
      <a:srgbClr val="FFFFFF"/>
    </a:custClr>
    <a:custClr>
      <a:srgbClr val="E3E5F2"/>
    </a:custClr>
    <a:custClr>
      <a:srgbClr val="E9E4E1"/>
    </a:custClr>
    <a:custClr>
      <a:srgbClr val="E6E7E8"/>
    </a:custClr>
    <a:custClr>
      <a:srgbClr val="FFFFFF"/>
    </a:custClr>
    <a:custClr>
      <a:srgbClr val="FFFFFF"/>
    </a:custClr>
    <a:custClr>
      <a:srgbClr val="FFFFFF"/>
    </a:custClr>
    <a:custClr name="UCCH">
      <a:srgbClr val="FEF0E0"/>
    </a:custClr>
    <a:custClr name="UHZ">
      <a:srgbClr val="F2ECED"/>
    </a:custClr>
    <a:custClr name="Notfall Blutspende Behörde">
      <a:srgbClr val="FCE1E2"/>
    </a:custClr>
    <a:custClr>
      <a:srgbClr val="FFFFFF"/>
    </a:custClr>
  </a:custClrLst>
  <a:extLst>
    <a:ext uri="{05A4C25C-085E-4340-85A3-A5531E510DB2}">
      <thm15:themeFamily xmlns:thm15="http://schemas.microsoft.com/office/thememl/2012/main" name="Präsentation1" id="{1AF5FD28-2112-43B7-A64B-9E8DD53866A9}" vid="{1E5C16C0-8A27-444B-9E23-B026C963F2BB}"/>
    </a:ext>
  </a:extLst>
</a:theme>
</file>

<file path=ppt/theme/theme2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new</Template>
  <TotalTime>0</TotalTime>
  <Words>7316</Words>
  <Application>Microsoft Office PowerPoint</Application>
  <PresentationFormat>Benutzerdefiniert</PresentationFormat>
  <Paragraphs>1315</Paragraphs>
  <Slides>155</Slides>
  <Notes>155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6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155</vt:i4>
      </vt:variant>
    </vt:vector>
  </HeadingPairs>
  <TitlesOfParts>
    <vt:vector size="162" baseType="lpstr">
      <vt:lpstr>Verdana</vt:lpstr>
      <vt:lpstr>Arial</vt:lpstr>
      <vt:lpstr>WingDings</vt:lpstr>
      <vt:lpstr>Times New Roman</vt:lpstr>
      <vt:lpstr>Calibri Light</vt:lpstr>
      <vt:lpstr>Symbol</vt:lpstr>
      <vt:lpstr>UKE_PPT-Vorlage_16zu9</vt:lpstr>
      <vt:lpstr>MKT 2 A – Прибързани заключения I</vt:lpstr>
      <vt:lpstr>Прибързани заключения</vt:lpstr>
      <vt:lpstr>Прибързани заключения</vt:lpstr>
      <vt:lpstr>Прибързани заключения</vt:lpstr>
      <vt:lpstr>Прибързани заключения</vt:lpstr>
      <vt:lpstr>Прибързани заключения</vt:lpstr>
      <vt:lpstr>Преценки без 100%-ови доказателства</vt:lpstr>
      <vt:lpstr>Преценки без 100%-ови доказателства</vt:lpstr>
      <vt:lpstr>Преценки без 100%-ови доказателства</vt:lpstr>
      <vt:lpstr>Недомислици “в действие”</vt:lpstr>
      <vt:lpstr>Недомислици “в действие”</vt:lpstr>
      <vt:lpstr>Недомислици “в действие”</vt:lpstr>
      <vt:lpstr>Недомислици “в действие” - Конспиративни теории -</vt:lpstr>
      <vt:lpstr>Недомислици “в действие” - Конспиративни теории -</vt:lpstr>
      <vt:lpstr>Недомислици “в действие” - Конспиративни теории -</vt:lpstr>
      <vt:lpstr>Недомислици “в действие” - Конспиративни теории -</vt:lpstr>
      <vt:lpstr>Как се стига до тази и други конспиративни теории?</vt:lpstr>
      <vt:lpstr>Как се стига до тази и други конспиративни теории?</vt:lpstr>
      <vt:lpstr>Как се стига до тази и други конспиративни теории?</vt:lpstr>
      <vt:lpstr>За какво ни е да знаем това?</vt:lpstr>
      <vt:lpstr>За какво ни е да знаем това?</vt:lpstr>
      <vt:lpstr>Как прибързаните заключения благоприятстват грешни преценки по време на психоза – Примери</vt:lpstr>
      <vt:lpstr>Задача (1)</vt:lpstr>
      <vt:lpstr>Задача (1)</vt:lpstr>
      <vt:lpstr>Задача (1)</vt:lpstr>
      <vt:lpstr>Изображение 1</vt:lpstr>
      <vt:lpstr>Какво би могло да е изобразено тук?</vt:lpstr>
      <vt:lpstr>Какво би могло да е изобразено тук?</vt:lpstr>
      <vt:lpstr>Какво би могло да е изобразено тук?</vt:lpstr>
      <vt:lpstr>Какво би могло да е изобразено тук?</vt:lpstr>
      <vt:lpstr>Какво би могло да е изобразено тук?</vt:lpstr>
      <vt:lpstr>Какво би могло да е изобразено тук?</vt:lpstr>
      <vt:lpstr>Какво би могло да е изобразено тук?</vt:lpstr>
      <vt:lpstr>Какво би могло да е изобразено тук?</vt:lpstr>
      <vt:lpstr>Изображение 2</vt:lpstr>
      <vt:lpstr>Какво би могло да е изобразено тук?</vt:lpstr>
      <vt:lpstr>Какво би могло да е изобразено тук?</vt:lpstr>
      <vt:lpstr>Какво би могло да е изобразено тук?</vt:lpstr>
      <vt:lpstr>Какво би могло да е изобразено тук?</vt:lpstr>
      <vt:lpstr>Какво би могло да е изобразено тук?</vt:lpstr>
      <vt:lpstr>Какво би могло да е изобразено тук?</vt:lpstr>
      <vt:lpstr>Какво би могло да е изобразено тук?</vt:lpstr>
      <vt:lpstr>Какво би могло да е изобразено тук?</vt:lpstr>
      <vt:lpstr>Изображение 3</vt:lpstr>
      <vt:lpstr>Какво би могло да е изобразено тук?</vt:lpstr>
      <vt:lpstr>Какво би могло да е изобразено тук?</vt:lpstr>
      <vt:lpstr>Какво би могло да е изобразено тук?</vt:lpstr>
      <vt:lpstr>Какво би могло да е изобразено тук?</vt:lpstr>
      <vt:lpstr>Какво би могло да е изобразено тук?</vt:lpstr>
      <vt:lpstr>Какво би могло да е изобразено тук?</vt:lpstr>
      <vt:lpstr>Какво би могло да е изобразено тук?</vt:lpstr>
      <vt:lpstr>Какво би могло да е изобразено тук?</vt:lpstr>
      <vt:lpstr>Изображение 4</vt:lpstr>
      <vt:lpstr>Какво би могло да е изобразено тук?</vt:lpstr>
      <vt:lpstr>Какво би могло да е изобразено тук?</vt:lpstr>
      <vt:lpstr>Какво би могло да е изобразено тук?</vt:lpstr>
      <vt:lpstr>Какво би могло да е изобразено тук?</vt:lpstr>
      <vt:lpstr>Какво би могло да е изобразено тук?</vt:lpstr>
      <vt:lpstr>Какво би могло да е изобразено тук?</vt:lpstr>
      <vt:lpstr>Какво би могло да е изобразено тук?</vt:lpstr>
      <vt:lpstr>Какво би могло да е изобразено тук?</vt:lpstr>
      <vt:lpstr>Изображение 5</vt:lpstr>
      <vt:lpstr>Какво би могло да е изобразено тук?</vt:lpstr>
      <vt:lpstr>Какво би могло да е изобразено тук?</vt:lpstr>
      <vt:lpstr>Какво би могло да е изобразено тук?</vt:lpstr>
      <vt:lpstr>Какво би могло да е изобразено тук?</vt:lpstr>
      <vt:lpstr>Какво би могло да е изобразено тук?</vt:lpstr>
      <vt:lpstr>Какво би могло да е изобразено тук?</vt:lpstr>
      <vt:lpstr>Какво би могло да е изобразено тук?</vt:lpstr>
      <vt:lpstr>Какво би могло да е изобразено тук?</vt:lpstr>
      <vt:lpstr>Опционално: Видео</vt:lpstr>
      <vt:lpstr>Изображение 6</vt:lpstr>
      <vt:lpstr>Какво би могло да е изобразено тук?</vt:lpstr>
      <vt:lpstr>Какво би могло да е изобразено тук?</vt:lpstr>
      <vt:lpstr>Какво би могло да е изобразено тук?</vt:lpstr>
      <vt:lpstr>Какво би могло да е изобразено тук?</vt:lpstr>
      <vt:lpstr>Какво би могло да е изобразено тук?</vt:lpstr>
      <vt:lpstr>Какво би могло да е изобразено тук?</vt:lpstr>
      <vt:lpstr>Какво би могло да е изобразено тук?</vt:lpstr>
      <vt:lpstr>Изображение 7</vt:lpstr>
      <vt:lpstr>Какво би могло да е изобразено тук?</vt:lpstr>
      <vt:lpstr>Какво би могло да е изобразено тук?</vt:lpstr>
      <vt:lpstr>Какво би могло да е изобразено тук?</vt:lpstr>
      <vt:lpstr>Какво би могло да е изобразено тук?</vt:lpstr>
      <vt:lpstr>Какво би могло да е изобразено тук?</vt:lpstr>
      <vt:lpstr>Какво би могло да е изобразено тук?</vt:lpstr>
      <vt:lpstr>Какво би могло да е изобразено тук?</vt:lpstr>
      <vt:lpstr>Какво би могло да е изобразено тук?</vt:lpstr>
      <vt:lpstr>Изображение 8</vt:lpstr>
      <vt:lpstr>Какво би могло да е изобразено тук?</vt:lpstr>
      <vt:lpstr>Какво би могло да е изобразено тук?</vt:lpstr>
      <vt:lpstr>Какво би могло да е изобразено тук?</vt:lpstr>
      <vt:lpstr>Какво би могло да е изобразено тук?</vt:lpstr>
      <vt:lpstr>Какво би могло да е изобразено тук?</vt:lpstr>
      <vt:lpstr>Какво би могло да е изобразено тук?</vt:lpstr>
      <vt:lpstr>Какво би могло да е изобразено тук?</vt:lpstr>
      <vt:lpstr>Какво би могло да е изобразено тук?</vt:lpstr>
      <vt:lpstr>Изображение 9</vt:lpstr>
      <vt:lpstr>Какво би могло да е изобразено тук?</vt:lpstr>
      <vt:lpstr>Какво би могло да е изобразено тук?</vt:lpstr>
      <vt:lpstr>Какво би могло да е изобразено тук?</vt:lpstr>
      <vt:lpstr>Какво би могло да е изобразено тук?</vt:lpstr>
      <vt:lpstr>Какво би могло да е изобразено тук?</vt:lpstr>
      <vt:lpstr>Какво би могло да е изобразено тук?</vt:lpstr>
      <vt:lpstr>Какво би могло да е изобразено тук?</vt:lpstr>
      <vt:lpstr>Какво би могло да е изобразено тук?</vt:lpstr>
      <vt:lpstr>Изображение 10</vt:lpstr>
      <vt:lpstr>Какво би могло да е изобразено тук?</vt:lpstr>
      <vt:lpstr>Какво би могло да е изобразено тук?</vt:lpstr>
      <vt:lpstr>Какво би могло да е изобразено тук?</vt:lpstr>
      <vt:lpstr>Какво би могло да е изобразено тук?</vt:lpstr>
      <vt:lpstr>Какво би могло да е изобразено тук?</vt:lpstr>
      <vt:lpstr>Какво би могло да е изобразено тук?</vt:lpstr>
      <vt:lpstr>Какво би могло да е изобразено тук?</vt:lpstr>
      <vt:lpstr>Какво би могло да е изобразено тук?</vt:lpstr>
      <vt:lpstr>Сет упражнения 2:</vt:lpstr>
      <vt:lpstr>Какво виждате?</vt:lpstr>
      <vt:lpstr>Какво виждате?</vt:lpstr>
      <vt:lpstr>Какво виждате?</vt:lpstr>
      <vt:lpstr>Какво виждате?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Какво виждате?</vt:lpstr>
      <vt:lpstr>Опитайте се да намерите всички образи!</vt:lpstr>
      <vt:lpstr>PowerPoint-Präsentation</vt:lpstr>
      <vt:lpstr>Приложение в ежедневието</vt:lpstr>
      <vt:lpstr>Приложение в ежедневието</vt:lpstr>
      <vt:lpstr>Приложение в ежедневието</vt:lpstr>
      <vt:lpstr>Приложение в ежедневието</vt:lpstr>
      <vt:lpstr>Приложение в ежедневието</vt:lpstr>
      <vt:lpstr>Какво общо има това с психозата?</vt:lpstr>
      <vt:lpstr>Какво общо има това с психозата?</vt:lpstr>
      <vt:lpstr>Какво общо има това с психозата?</vt:lpstr>
      <vt:lpstr>Благодарим за вниманието и работата заедно!</vt:lpstr>
      <vt:lpstr>PowerPoint-Präsentation</vt:lpstr>
      <vt:lpstr>Недомислици “в действие” - Конспиративни теории -</vt:lpstr>
      <vt:lpstr>Недомислици “в действие” - Конспиративни теории -</vt:lpstr>
      <vt:lpstr>Недомислици “в действие” - Конспиративни теории -</vt:lpstr>
      <vt:lpstr>Недомислици “в действие” - Конспиративни теории -</vt:lpstr>
      <vt:lpstr>Недомислици “в действие” - Конспиративни теории -</vt:lpstr>
      <vt:lpstr>Недомислици “в действие” - Конспиративни теории -</vt:lpstr>
      <vt:lpstr>Недомислици “в действие” - Конспиративни теории -</vt:lpstr>
      <vt:lpstr>Как се стига до тази и други конспиративни теории?</vt:lpstr>
      <vt:lpstr>Как се стига до тази и други конспиративни теории?</vt:lpstr>
    </vt:vector>
  </TitlesOfParts>
  <Company>UKE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Steffen Moritz</dc:creator>
  <cp:lastModifiedBy>Britt-Marie Larsen</cp:lastModifiedBy>
  <cp:revision>396</cp:revision>
  <dcterms:created xsi:type="dcterms:W3CDTF">2002-10-15T10:55:06Z</dcterms:created>
  <dcterms:modified xsi:type="dcterms:W3CDTF">2023-01-27T09:46:55Z</dcterms:modified>
</cp:coreProperties>
</file>