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4470" r:id="rId1"/>
  </p:sldMasterIdLst>
  <p:notesMasterIdLst>
    <p:notesMasterId r:id="rId74"/>
  </p:notesMasterIdLst>
  <p:handoutMasterIdLst>
    <p:handoutMasterId r:id="rId75"/>
  </p:handoutMasterIdLst>
  <p:sldIdLst>
    <p:sldId id="629" r:id="rId2"/>
    <p:sldId id="581" r:id="rId3"/>
    <p:sldId id="617" r:id="rId4"/>
    <p:sldId id="616" r:id="rId5"/>
    <p:sldId id="554" r:id="rId6"/>
    <p:sldId id="555" r:id="rId7"/>
    <p:sldId id="574" r:id="rId8"/>
    <p:sldId id="620" r:id="rId9"/>
    <p:sldId id="619" r:id="rId10"/>
    <p:sldId id="618" r:id="rId11"/>
    <p:sldId id="320" r:id="rId12"/>
    <p:sldId id="543" r:id="rId13"/>
    <p:sldId id="550" r:id="rId14"/>
    <p:sldId id="552" r:id="rId15"/>
    <p:sldId id="526" r:id="rId16"/>
    <p:sldId id="623" r:id="rId17"/>
    <p:sldId id="622" r:id="rId18"/>
    <p:sldId id="621" r:id="rId19"/>
    <p:sldId id="584" r:id="rId20"/>
    <p:sldId id="585" r:id="rId21"/>
    <p:sldId id="586" r:id="rId22"/>
    <p:sldId id="587" r:id="rId23"/>
    <p:sldId id="588" r:id="rId24"/>
    <p:sldId id="392" r:id="rId25"/>
    <p:sldId id="393" r:id="rId26"/>
    <p:sldId id="430" r:id="rId27"/>
    <p:sldId id="612" r:id="rId28"/>
    <p:sldId id="417" r:id="rId29"/>
    <p:sldId id="432" r:id="rId30"/>
    <p:sldId id="433" r:id="rId31"/>
    <p:sldId id="434" r:id="rId32"/>
    <p:sldId id="421" r:id="rId33"/>
    <p:sldId id="435" r:id="rId34"/>
    <p:sldId id="436" r:id="rId35"/>
    <p:sldId id="608" r:id="rId36"/>
    <p:sldId id="265" r:id="rId37"/>
    <p:sldId id="438" r:id="rId38"/>
    <p:sldId id="439" r:id="rId39"/>
    <p:sldId id="440" r:id="rId40"/>
    <p:sldId id="624" r:id="rId41"/>
    <p:sldId id="404" r:id="rId42"/>
    <p:sldId id="461" r:id="rId43"/>
    <p:sldId id="464" r:id="rId44"/>
    <p:sldId id="463" r:id="rId45"/>
    <p:sldId id="589" r:id="rId46"/>
    <p:sldId id="590" r:id="rId47"/>
    <p:sldId id="591" r:id="rId48"/>
    <p:sldId id="592" r:id="rId49"/>
    <p:sldId id="472" r:id="rId50"/>
    <p:sldId id="473" r:id="rId51"/>
    <p:sldId id="330" r:id="rId52"/>
    <p:sldId id="474" r:id="rId53"/>
    <p:sldId id="339" r:id="rId54"/>
    <p:sldId id="475" r:id="rId55"/>
    <p:sldId id="476" r:id="rId56"/>
    <p:sldId id="610" r:id="rId57"/>
    <p:sldId id="346" r:id="rId58"/>
    <p:sldId id="478" r:id="rId59"/>
    <p:sldId id="479" r:id="rId60"/>
    <p:sldId id="481" r:id="rId61"/>
    <p:sldId id="384" r:id="rId62"/>
    <p:sldId id="493" r:id="rId63"/>
    <p:sldId id="494" r:id="rId64"/>
    <p:sldId id="495" r:id="rId65"/>
    <p:sldId id="544" r:id="rId66"/>
    <p:sldId id="626" r:id="rId67"/>
    <p:sldId id="625" r:id="rId68"/>
    <p:sldId id="609" r:id="rId69"/>
    <p:sldId id="628" r:id="rId70"/>
    <p:sldId id="627" r:id="rId71"/>
    <p:sldId id="615" r:id="rId72"/>
    <p:sldId id="553" r:id="rId73"/>
  </p:sldIdLst>
  <p:sldSz cx="12195175" cy="6858000"/>
  <p:notesSz cx="6781800" cy="9926638"/>
  <p:embeddedFontLst>
    <p:embeddedFont>
      <p:font typeface="Calibri Light" panose="020F0302020204030204" pitchFamily="34" charset="0"/>
      <p:regular r:id="rId76"/>
      <p:italic r:id="rId77"/>
    </p:embeddedFont>
  </p:embeddedFontLst>
  <p:defaultTextStyle>
    <a:defPPr>
      <a:defRPr lang="de-DE"/>
    </a:defPPr>
    <a:lvl1pPr algn="l" rtl="0" eaLnBrk="0" fontAlgn="base" hangingPunct="0">
      <a:spcBef>
        <a:spcPct val="0"/>
      </a:spcBef>
      <a:spcAft>
        <a:spcPct val="0"/>
      </a:spcAft>
      <a:defRPr b="1"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b="1"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b="1"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b="1"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b="1"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1933">
          <p15:clr>
            <a:srgbClr val="A4A3A4"/>
          </p15:clr>
        </p15:guide>
        <p15:guide id="2" pos="3016">
          <p15:clr>
            <a:srgbClr val="A4A3A4"/>
          </p15:clr>
        </p15:guide>
        <p15:guide id="3" pos="402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6699"/>
    <a:srgbClr val="336699"/>
    <a:srgbClr val="A98EFE"/>
    <a:srgbClr val="FF0066"/>
    <a:srgbClr val="FFFF00"/>
    <a:srgbClr val="FF0000"/>
    <a:srgbClr val="ADC0CB"/>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995" autoAdjust="0"/>
    <p:restoredTop sz="94660"/>
  </p:normalViewPr>
  <p:slideViewPr>
    <p:cSldViewPr>
      <p:cViewPr varScale="1">
        <p:scale>
          <a:sx n="98" d="100"/>
          <a:sy n="98" d="100"/>
        </p:scale>
        <p:origin x="240" y="56"/>
      </p:cViewPr>
      <p:guideLst>
        <p:guide orient="horz" pos="1933"/>
        <p:guide pos="3016"/>
        <p:guide pos="402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notesMaster" Target="notesMasters/notesMaster1.xml"/><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font" Target="fonts/font2.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font" Target="fonts/font1.fntdata"/><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2994" name="Rectangle 2"/>
          <p:cNvSpPr>
            <a:spLocks noGrp="1" noChangeArrowheads="1"/>
          </p:cNvSpPr>
          <p:nvPr>
            <p:ph type="hdr" sz="quarter"/>
          </p:nvPr>
        </p:nvSpPr>
        <p:spPr bwMode="auto">
          <a:xfrm>
            <a:off x="0" y="0"/>
            <a:ext cx="2938463" cy="495300"/>
          </a:xfrm>
          <a:prstGeom prst="rect">
            <a:avLst/>
          </a:prstGeom>
          <a:noFill/>
          <a:ln>
            <a:noFill/>
          </a:ln>
          <a:effectLst/>
          <a:extLst>
            <a:ext uri="{FAA26D3D-D897-4be2-8F04-BA451C77F1D7}"/>
          </a:extLst>
        </p:spPr>
        <p:txBody>
          <a:bodyPr vert="horz" wrap="square" lIns="95472" tIns="47736" rIns="95472" bIns="47736" numCol="1" anchor="t" anchorCtr="0" compatLnSpc="1">
            <a:prstTxWarp prst="textNoShape">
              <a:avLst/>
            </a:prstTxWarp>
          </a:bodyPr>
          <a:lstStyle>
            <a:lvl1pPr defTabSz="954088" eaLnBrk="1" hangingPunct="1">
              <a:defRPr sz="1300">
                <a:latin typeface="Arial" charset="0"/>
                <a:ea typeface="ＭＳ Ｐゴシック" charset="0"/>
                <a:cs typeface="+mn-cs"/>
              </a:defRPr>
            </a:lvl1pPr>
          </a:lstStyle>
          <a:p>
            <a:pPr>
              <a:defRPr/>
            </a:pPr>
            <a:endParaRPr lang="en-GB"/>
          </a:p>
        </p:txBody>
      </p:sp>
      <p:sp>
        <p:nvSpPr>
          <p:cNvPr id="212995" name="Rectangle 3"/>
          <p:cNvSpPr>
            <a:spLocks noGrp="1" noChangeArrowheads="1"/>
          </p:cNvSpPr>
          <p:nvPr>
            <p:ph type="dt" sz="quarter" idx="1"/>
          </p:nvPr>
        </p:nvSpPr>
        <p:spPr bwMode="auto">
          <a:xfrm>
            <a:off x="3843338" y="0"/>
            <a:ext cx="2938462" cy="495300"/>
          </a:xfrm>
          <a:prstGeom prst="rect">
            <a:avLst/>
          </a:prstGeom>
          <a:noFill/>
          <a:ln>
            <a:noFill/>
          </a:ln>
          <a:effectLst/>
          <a:extLst>
            <a:ext uri="{FAA26D3D-D897-4be2-8F04-BA451C77F1D7}"/>
          </a:extLst>
        </p:spPr>
        <p:txBody>
          <a:bodyPr vert="horz" wrap="square" lIns="95472" tIns="47736" rIns="95472" bIns="47736" numCol="1" anchor="t" anchorCtr="0" compatLnSpc="1">
            <a:prstTxWarp prst="textNoShape">
              <a:avLst/>
            </a:prstTxWarp>
          </a:bodyPr>
          <a:lstStyle>
            <a:lvl1pPr algn="r" defTabSz="954088" eaLnBrk="1" hangingPunct="1">
              <a:defRPr sz="1300">
                <a:latin typeface="Arial" charset="0"/>
                <a:ea typeface="ＭＳ Ｐゴシック" charset="0"/>
                <a:cs typeface="+mn-cs"/>
              </a:defRPr>
            </a:lvl1pPr>
          </a:lstStyle>
          <a:p>
            <a:pPr>
              <a:defRPr/>
            </a:pPr>
            <a:endParaRPr lang="en-GB"/>
          </a:p>
        </p:txBody>
      </p:sp>
      <p:sp>
        <p:nvSpPr>
          <p:cNvPr id="212996" name="Rectangle 4"/>
          <p:cNvSpPr>
            <a:spLocks noGrp="1" noChangeArrowheads="1"/>
          </p:cNvSpPr>
          <p:nvPr>
            <p:ph type="ftr" sz="quarter" idx="2"/>
          </p:nvPr>
        </p:nvSpPr>
        <p:spPr bwMode="auto">
          <a:xfrm>
            <a:off x="0" y="9431338"/>
            <a:ext cx="2938463" cy="495300"/>
          </a:xfrm>
          <a:prstGeom prst="rect">
            <a:avLst/>
          </a:prstGeom>
          <a:noFill/>
          <a:ln>
            <a:noFill/>
          </a:ln>
          <a:effectLst/>
          <a:extLst>
            <a:ext uri="{FAA26D3D-D897-4be2-8F04-BA451C77F1D7}"/>
          </a:extLst>
        </p:spPr>
        <p:txBody>
          <a:bodyPr vert="horz" wrap="square" lIns="95472" tIns="47736" rIns="95472" bIns="47736" numCol="1" anchor="b" anchorCtr="0" compatLnSpc="1">
            <a:prstTxWarp prst="textNoShape">
              <a:avLst/>
            </a:prstTxWarp>
          </a:bodyPr>
          <a:lstStyle>
            <a:lvl1pPr defTabSz="954088" eaLnBrk="1" hangingPunct="1">
              <a:defRPr sz="1300">
                <a:latin typeface="Arial" charset="0"/>
                <a:ea typeface="ＭＳ Ｐゴシック" charset="0"/>
                <a:cs typeface="+mn-cs"/>
              </a:defRPr>
            </a:lvl1pPr>
          </a:lstStyle>
          <a:p>
            <a:pPr>
              <a:defRPr/>
            </a:pPr>
            <a:endParaRPr lang="en-GB"/>
          </a:p>
        </p:txBody>
      </p:sp>
      <p:sp>
        <p:nvSpPr>
          <p:cNvPr id="212997" name="Rectangle 5"/>
          <p:cNvSpPr>
            <a:spLocks noGrp="1" noChangeArrowheads="1"/>
          </p:cNvSpPr>
          <p:nvPr>
            <p:ph type="sldNum" sz="quarter" idx="3"/>
          </p:nvPr>
        </p:nvSpPr>
        <p:spPr bwMode="auto">
          <a:xfrm>
            <a:off x="3843338" y="9431338"/>
            <a:ext cx="2938462" cy="495300"/>
          </a:xfrm>
          <a:prstGeom prst="rect">
            <a:avLst/>
          </a:prstGeom>
          <a:noFill/>
          <a:ln>
            <a:noFill/>
          </a:ln>
          <a:effectLst/>
          <a:extLst>
            <a:ext uri="{FAA26D3D-D897-4be2-8F04-BA451C77F1D7}"/>
          </a:extLst>
        </p:spPr>
        <p:txBody>
          <a:bodyPr vert="horz" wrap="square" lIns="95472" tIns="47736" rIns="95472" bIns="47736" numCol="1" anchor="b" anchorCtr="0" compatLnSpc="1">
            <a:prstTxWarp prst="textNoShape">
              <a:avLst/>
            </a:prstTxWarp>
          </a:bodyPr>
          <a:lstStyle>
            <a:lvl1pPr algn="r" defTabSz="954088" eaLnBrk="1" hangingPunct="1">
              <a:defRPr sz="1300"/>
            </a:lvl1pPr>
          </a:lstStyle>
          <a:p>
            <a:pPr>
              <a:defRPr/>
            </a:pPr>
            <a:fld id="{AFA10FAC-8AB5-40ED-9A18-14B11C2BD174}" type="slidenum">
              <a:rPr lang="en-GB" altLang="de-DE"/>
              <a:pPr>
                <a:defRPr/>
              </a:pPr>
              <a:t>‹Nr.›</a:t>
            </a:fld>
            <a:endParaRPr lang="en-GB" altLang="de-DE"/>
          </a:p>
        </p:txBody>
      </p:sp>
    </p:spTree>
    <p:extLst>
      <p:ext uri="{BB962C8B-B14F-4D97-AF65-F5344CB8AC3E}">
        <p14:creationId xmlns:p14="http://schemas.microsoft.com/office/powerpoint/2010/main" val="32292424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0" y="0"/>
            <a:ext cx="2938463" cy="495300"/>
          </a:xfrm>
          <a:prstGeom prst="rect">
            <a:avLst/>
          </a:prstGeom>
          <a:noFill/>
          <a:ln>
            <a:noFill/>
          </a:ln>
          <a:effectLst/>
          <a:extLst>
            <a:ext uri="{FAA26D3D-D897-4be2-8F04-BA451C77F1D7}"/>
          </a:extLst>
        </p:spPr>
        <p:txBody>
          <a:bodyPr vert="horz" wrap="square" lIns="95472" tIns="47736" rIns="95472" bIns="47736" numCol="1" anchor="t" anchorCtr="0" compatLnSpc="1">
            <a:prstTxWarp prst="textNoShape">
              <a:avLst/>
            </a:prstTxWarp>
          </a:bodyPr>
          <a:lstStyle>
            <a:lvl1pPr defTabSz="954088" eaLnBrk="1" hangingPunct="1">
              <a:defRPr sz="1300">
                <a:latin typeface="Arial" charset="0"/>
                <a:ea typeface="ＭＳ Ｐゴシック" charset="0"/>
                <a:cs typeface="+mn-cs"/>
              </a:defRPr>
            </a:lvl1pPr>
          </a:lstStyle>
          <a:p>
            <a:pPr>
              <a:defRPr/>
            </a:pPr>
            <a:endParaRPr lang="en-US"/>
          </a:p>
        </p:txBody>
      </p:sp>
      <p:sp>
        <p:nvSpPr>
          <p:cNvPr id="46083" name="Rectangle 3"/>
          <p:cNvSpPr>
            <a:spLocks noGrp="1" noChangeArrowheads="1"/>
          </p:cNvSpPr>
          <p:nvPr>
            <p:ph type="dt" idx="1"/>
          </p:nvPr>
        </p:nvSpPr>
        <p:spPr bwMode="auto">
          <a:xfrm>
            <a:off x="3843338" y="0"/>
            <a:ext cx="2938462" cy="495300"/>
          </a:xfrm>
          <a:prstGeom prst="rect">
            <a:avLst/>
          </a:prstGeom>
          <a:noFill/>
          <a:ln>
            <a:noFill/>
          </a:ln>
          <a:effectLst/>
          <a:extLst>
            <a:ext uri="{FAA26D3D-D897-4be2-8F04-BA451C77F1D7}"/>
          </a:extLst>
        </p:spPr>
        <p:txBody>
          <a:bodyPr vert="horz" wrap="square" lIns="95472" tIns="47736" rIns="95472" bIns="47736" numCol="1" anchor="t" anchorCtr="0" compatLnSpc="1">
            <a:prstTxWarp prst="textNoShape">
              <a:avLst/>
            </a:prstTxWarp>
          </a:bodyPr>
          <a:lstStyle>
            <a:lvl1pPr algn="r" defTabSz="954088" eaLnBrk="1" hangingPunct="1">
              <a:defRPr sz="1300">
                <a:latin typeface="Arial" charset="0"/>
                <a:ea typeface="ＭＳ Ｐゴシック" charset="0"/>
                <a:cs typeface="+mn-cs"/>
              </a:defRPr>
            </a:lvl1pPr>
          </a:lstStyle>
          <a:p>
            <a:pPr>
              <a:defRPr/>
            </a:pPr>
            <a:endParaRPr lang="en-US"/>
          </a:p>
        </p:txBody>
      </p:sp>
      <p:sp>
        <p:nvSpPr>
          <p:cNvPr id="16388" name="Rectangle 4"/>
          <p:cNvSpPr>
            <a:spLocks noGrp="1" noRot="1" noChangeAspect="1" noChangeArrowheads="1" noTextEdit="1"/>
          </p:cNvSpPr>
          <p:nvPr>
            <p:ph type="sldImg" idx="2"/>
          </p:nvPr>
        </p:nvSpPr>
        <p:spPr bwMode="auto">
          <a:xfrm>
            <a:off x="82550" y="744538"/>
            <a:ext cx="6618288"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5" name="Rectangle 5"/>
          <p:cNvSpPr>
            <a:spLocks noGrp="1" noChangeArrowheads="1"/>
          </p:cNvSpPr>
          <p:nvPr>
            <p:ph type="body" sz="quarter" idx="3"/>
          </p:nvPr>
        </p:nvSpPr>
        <p:spPr bwMode="auto">
          <a:xfrm>
            <a:off x="903288" y="4714875"/>
            <a:ext cx="4975225" cy="4467225"/>
          </a:xfrm>
          <a:prstGeom prst="rect">
            <a:avLst/>
          </a:prstGeom>
          <a:noFill/>
          <a:ln>
            <a:noFill/>
          </a:ln>
          <a:effectLst/>
          <a:extLst>
            <a:ext uri="{FAA26D3D-D897-4be2-8F04-BA451C77F1D7}"/>
          </a:extLst>
        </p:spPr>
        <p:txBody>
          <a:bodyPr vert="horz" wrap="square" lIns="95472" tIns="47736" rIns="95472" bIns="47736"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46086" name="Rectangle 6"/>
          <p:cNvSpPr>
            <a:spLocks noGrp="1" noChangeArrowheads="1"/>
          </p:cNvSpPr>
          <p:nvPr>
            <p:ph type="ftr" sz="quarter" idx="4"/>
          </p:nvPr>
        </p:nvSpPr>
        <p:spPr bwMode="auto">
          <a:xfrm>
            <a:off x="0" y="9431338"/>
            <a:ext cx="2938463" cy="495300"/>
          </a:xfrm>
          <a:prstGeom prst="rect">
            <a:avLst/>
          </a:prstGeom>
          <a:noFill/>
          <a:ln>
            <a:noFill/>
          </a:ln>
          <a:effectLst/>
          <a:extLst>
            <a:ext uri="{FAA26D3D-D897-4be2-8F04-BA451C77F1D7}"/>
          </a:extLst>
        </p:spPr>
        <p:txBody>
          <a:bodyPr vert="horz" wrap="square" lIns="95472" tIns="47736" rIns="95472" bIns="47736" numCol="1" anchor="b" anchorCtr="0" compatLnSpc="1">
            <a:prstTxWarp prst="textNoShape">
              <a:avLst/>
            </a:prstTxWarp>
          </a:bodyPr>
          <a:lstStyle>
            <a:lvl1pPr defTabSz="954088" eaLnBrk="1" hangingPunct="1">
              <a:defRPr sz="1300">
                <a:latin typeface="Arial" charset="0"/>
                <a:ea typeface="ＭＳ Ｐゴシック" charset="0"/>
                <a:cs typeface="+mn-cs"/>
              </a:defRPr>
            </a:lvl1pPr>
          </a:lstStyle>
          <a:p>
            <a:pPr>
              <a:defRPr/>
            </a:pPr>
            <a:endParaRPr lang="en-US"/>
          </a:p>
        </p:txBody>
      </p:sp>
      <p:sp>
        <p:nvSpPr>
          <p:cNvPr id="46087" name="Rectangle 7"/>
          <p:cNvSpPr>
            <a:spLocks noGrp="1" noChangeArrowheads="1"/>
          </p:cNvSpPr>
          <p:nvPr>
            <p:ph type="sldNum" sz="quarter" idx="5"/>
          </p:nvPr>
        </p:nvSpPr>
        <p:spPr bwMode="auto">
          <a:xfrm>
            <a:off x="3843338" y="9431338"/>
            <a:ext cx="2938462" cy="495300"/>
          </a:xfrm>
          <a:prstGeom prst="rect">
            <a:avLst/>
          </a:prstGeom>
          <a:noFill/>
          <a:ln>
            <a:noFill/>
          </a:ln>
          <a:effectLst/>
          <a:extLst>
            <a:ext uri="{FAA26D3D-D897-4be2-8F04-BA451C77F1D7}"/>
          </a:extLst>
        </p:spPr>
        <p:txBody>
          <a:bodyPr vert="horz" wrap="square" lIns="95472" tIns="47736" rIns="95472" bIns="47736" numCol="1" anchor="b" anchorCtr="0" compatLnSpc="1">
            <a:prstTxWarp prst="textNoShape">
              <a:avLst/>
            </a:prstTxWarp>
          </a:bodyPr>
          <a:lstStyle>
            <a:lvl1pPr algn="r" defTabSz="954088" eaLnBrk="1" hangingPunct="1">
              <a:defRPr sz="1300"/>
            </a:lvl1pPr>
          </a:lstStyle>
          <a:p>
            <a:pPr>
              <a:defRPr/>
            </a:pPr>
            <a:fld id="{D4F3884C-46F2-494E-892A-5484EE43F809}" type="slidenum">
              <a:rPr lang="en-US" altLang="de-DE"/>
              <a:pPr>
                <a:defRPr/>
              </a:pPr>
              <a:t>‹Nr.›</a:t>
            </a:fld>
            <a:endParaRPr lang="en-US" altLang="de-DE"/>
          </a:p>
        </p:txBody>
      </p:sp>
    </p:spTree>
    <p:extLst>
      <p:ext uri="{BB962C8B-B14F-4D97-AF65-F5344CB8AC3E}">
        <p14:creationId xmlns:p14="http://schemas.microsoft.com/office/powerpoint/2010/main" val="117072975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1pPr>
    <a:lvl2pPr marL="4572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72" tIns="47736" rIns="95472" bIns="47736" anchor="b"/>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pPr>
            <a:fld id="{B0DEE175-C5EE-4989-8488-27D151F939A7}" type="slidenum">
              <a:rPr lang="en-US" altLang="de-DE" sz="1300"/>
              <a:pPr algn="r" eaLnBrk="1" hangingPunct="1">
                <a:spcBef>
                  <a:spcPct val="0"/>
                </a:spcBef>
              </a:pPr>
              <a:t>2</a:t>
            </a:fld>
            <a:endParaRPr lang="en-US" altLang="de-DE" sz="1300"/>
          </a:p>
        </p:txBody>
      </p:sp>
      <p:sp>
        <p:nvSpPr>
          <p:cNvPr id="25603" name="Rectangle 2"/>
          <p:cNvSpPr>
            <a:spLocks noGrp="1" noRot="1" noChangeAspect="1" noChangeArrowheads="1" noTextEdit="1"/>
          </p:cNvSpPr>
          <p:nvPr>
            <p:ph type="sldImg"/>
          </p:nvPr>
        </p:nvSpPr>
        <p:spPr>
          <a:xfrm>
            <a:off x="82550" y="744538"/>
            <a:ext cx="6618288" cy="3722687"/>
          </a:xfrm>
          <a:ln/>
        </p:spPr>
      </p:sp>
      <p:sp>
        <p:nvSpPr>
          <p:cNvPr id="256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16792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72" tIns="47736" rIns="95472" bIns="47736" anchor="b"/>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pPr>
            <a:fld id="{B0DEE175-C5EE-4989-8488-27D151F939A7}" type="slidenum">
              <a:rPr lang="en-US" altLang="de-DE" sz="1300"/>
              <a:pPr algn="r" eaLnBrk="1" hangingPunct="1">
                <a:spcBef>
                  <a:spcPct val="0"/>
                </a:spcBef>
              </a:pPr>
              <a:t>3</a:t>
            </a:fld>
            <a:endParaRPr lang="en-US" altLang="de-DE" sz="1300"/>
          </a:p>
        </p:txBody>
      </p:sp>
      <p:sp>
        <p:nvSpPr>
          <p:cNvPr id="25603" name="Rectangle 2"/>
          <p:cNvSpPr>
            <a:spLocks noGrp="1" noRot="1" noChangeAspect="1" noChangeArrowheads="1" noTextEdit="1"/>
          </p:cNvSpPr>
          <p:nvPr>
            <p:ph type="sldImg"/>
          </p:nvPr>
        </p:nvSpPr>
        <p:spPr>
          <a:xfrm>
            <a:off x="82550" y="744538"/>
            <a:ext cx="6618288" cy="3722687"/>
          </a:xfrm>
          <a:ln/>
        </p:spPr>
      </p:sp>
      <p:sp>
        <p:nvSpPr>
          <p:cNvPr id="256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16792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72" tIns="47736" rIns="95472" bIns="47736" anchor="b"/>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pPr>
            <a:fld id="{B0DEE175-C5EE-4989-8488-27D151F939A7}" type="slidenum">
              <a:rPr lang="en-US" altLang="de-DE" sz="1300"/>
              <a:pPr algn="r" eaLnBrk="1" hangingPunct="1">
                <a:spcBef>
                  <a:spcPct val="0"/>
                </a:spcBef>
              </a:pPr>
              <a:t>4</a:t>
            </a:fld>
            <a:endParaRPr lang="en-US" altLang="de-DE" sz="1300"/>
          </a:p>
        </p:txBody>
      </p:sp>
      <p:sp>
        <p:nvSpPr>
          <p:cNvPr id="25603" name="Rectangle 2"/>
          <p:cNvSpPr>
            <a:spLocks noGrp="1" noRot="1" noChangeAspect="1" noChangeArrowheads="1" noTextEdit="1"/>
          </p:cNvSpPr>
          <p:nvPr>
            <p:ph type="sldImg"/>
          </p:nvPr>
        </p:nvSpPr>
        <p:spPr>
          <a:xfrm>
            <a:off x="82550" y="744538"/>
            <a:ext cx="6618288" cy="3722687"/>
          </a:xfrm>
          <a:ln/>
        </p:spPr>
      </p:sp>
      <p:sp>
        <p:nvSpPr>
          <p:cNvPr id="256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16792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D4F3884C-46F2-494E-892A-5484EE43F809}" type="slidenum">
              <a:rPr lang="en-US" altLang="de-DE" smtClean="0"/>
              <a:pPr>
                <a:defRPr/>
              </a:pPr>
              <a:t>5</a:t>
            </a:fld>
            <a:endParaRPr lang="en-US" altLang="de-DE"/>
          </a:p>
        </p:txBody>
      </p:sp>
    </p:spTree>
    <p:extLst>
      <p:ext uri="{BB962C8B-B14F-4D97-AF65-F5344CB8AC3E}">
        <p14:creationId xmlns:p14="http://schemas.microsoft.com/office/powerpoint/2010/main" val="27457577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D4F3884C-46F2-494E-892A-5484EE43F809}" type="slidenum">
              <a:rPr lang="en-US" altLang="de-DE" smtClean="0"/>
              <a:pPr>
                <a:defRPr/>
              </a:pPr>
              <a:t>6</a:t>
            </a:fld>
            <a:endParaRPr lang="en-US" altLang="de-DE"/>
          </a:p>
        </p:txBody>
      </p:sp>
    </p:spTree>
    <p:extLst>
      <p:ext uri="{BB962C8B-B14F-4D97-AF65-F5344CB8AC3E}">
        <p14:creationId xmlns:p14="http://schemas.microsoft.com/office/powerpoint/2010/main" val="7369653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E2B6B79-BE9C-46C3-ACC1-BA9101BC3966}" type="slidenum">
              <a:rPr lang="en-US" altLang="de-DE" sz="1300" smtClean="0"/>
              <a:pPr>
                <a:spcBef>
                  <a:spcPct val="0"/>
                </a:spcBef>
              </a:pPr>
              <a:t>7</a:t>
            </a:fld>
            <a:endParaRPr lang="en-US" altLang="de-DE" sz="1300"/>
          </a:p>
        </p:txBody>
      </p:sp>
      <p:sp>
        <p:nvSpPr>
          <p:cNvPr id="35843" name="Rectangle 2"/>
          <p:cNvSpPr>
            <a:spLocks noGrp="1" noRot="1" noChangeAspect="1" noChangeArrowheads="1" noTextEdit="1"/>
          </p:cNvSpPr>
          <p:nvPr>
            <p:ph type="sldImg"/>
          </p:nvPr>
        </p:nvSpPr>
        <p:spPr>
          <a:xfrm>
            <a:off x="82550" y="744538"/>
            <a:ext cx="6618288" cy="3722687"/>
          </a:xfrm>
          <a:ln/>
        </p:spPr>
      </p:sp>
      <p:sp>
        <p:nvSpPr>
          <p:cNvPr id="358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622635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E2B6B79-BE9C-46C3-ACC1-BA9101BC3966}" type="slidenum">
              <a:rPr lang="en-US" altLang="de-DE" sz="1300" smtClean="0"/>
              <a:pPr>
                <a:spcBef>
                  <a:spcPct val="0"/>
                </a:spcBef>
              </a:pPr>
              <a:t>8</a:t>
            </a:fld>
            <a:endParaRPr lang="en-US" altLang="de-DE" sz="1300"/>
          </a:p>
        </p:txBody>
      </p:sp>
      <p:sp>
        <p:nvSpPr>
          <p:cNvPr id="35843" name="Rectangle 2"/>
          <p:cNvSpPr>
            <a:spLocks noGrp="1" noRot="1" noChangeAspect="1" noChangeArrowheads="1" noTextEdit="1"/>
          </p:cNvSpPr>
          <p:nvPr>
            <p:ph type="sldImg"/>
          </p:nvPr>
        </p:nvSpPr>
        <p:spPr>
          <a:xfrm>
            <a:off x="82550" y="744538"/>
            <a:ext cx="6618288" cy="3722687"/>
          </a:xfrm>
          <a:ln/>
        </p:spPr>
      </p:sp>
      <p:sp>
        <p:nvSpPr>
          <p:cNvPr id="358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622635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E2B6B79-BE9C-46C3-ACC1-BA9101BC3966}" type="slidenum">
              <a:rPr lang="en-US" altLang="de-DE" sz="1300" smtClean="0"/>
              <a:pPr>
                <a:spcBef>
                  <a:spcPct val="0"/>
                </a:spcBef>
              </a:pPr>
              <a:t>9</a:t>
            </a:fld>
            <a:endParaRPr lang="en-US" altLang="de-DE" sz="1300"/>
          </a:p>
        </p:txBody>
      </p:sp>
      <p:sp>
        <p:nvSpPr>
          <p:cNvPr id="35843" name="Rectangle 2"/>
          <p:cNvSpPr>
            <a:spLocks noGrp="1" noRot="1" noChangeAspect="1" noChangeArrowheads="1" noTextEdit="1"/>
          </p:cNvSpPr>
          <p:nvPr>
            <p:ph type="sldImg"/>
          </p:nvPr>
        </p:nvSpPr>
        <p:spPr>
          <a:xfrm>
            <a:off x="82550" y="744538"/>
            <a:ext cx="6618288" cy="3722687"/>
          </a:xfrm>
          <a:ln/>
        </p:spPr>
      </p:sp>
      <p:sp>
        <p:nvSpPr>
          <p:cNvPr id="358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622635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E2B6B79-BE9C-46C3-ACC1-BA9101BC3966}" type="slidenum">
              <a:rPr lang="en-US" altLang="de-DE" sz="1300" smtClean="0"/>
              <a:pPr>
                <a:spcBef>
                  <a:spcPct val="0"/>
                </a:spcBef>
              </a:pPr>
              <a:t>10</a:t>
            </a:fld>
            <a:endParaRPr lang="en-US" altLang="de-DE" sz="1300"/>
          </a:p>
        </p:txBody>
      </p:sp>
      <p:sp>
        <p:nvSpPr>
          <p:cNvPr id="35843" name="Rectangle 2"/>
          <p:cNvSpPr>
            <a:spLocks noGrp="1" noRot="1" noChangeAspect="1" noChangeArrowheads="1" noTextEdit="1"/>
          </p:cNvSpPr>
          <p:nvPr>
            <p:ph type="sldImg"/>
          </p:nvPr>
        </p:nvSpPr>
        <p:spPr>
          <a:xfrm>
            <a:off x="82550" y="744538"/>
            <a:ext cx="6618288" cy="3722687"/>
          </a:xfrm>
          <a:ln/>
        </p:spPr>
      </p:sp>
      <p:sp>
        <p:nvSpPr>
          <p:cNvPr id="358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622635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B6D2D1C-D34D-41E4-AFD2-EEF596E55549}" type="slidenum">
              <a:rPr lang="en-US" altLang="de-DE" sz="1300" smtClean="0"/>
              <a:pPr>
                <a:spcBef>
                  <a:spcPct val="0"/>
                </a:spcBef>
              </a:pPr>
              <a:t>11</a:t>
            </a:fld>
            <a:endParaRPr lang="en-US" altLang="de-DE" sz="1300"/>
          </a:p>
        </p:txBody>
      </p:sp>
      <p:sp>
        <p:nvSpPr>
          <p:cNvPr id="37891" name="Rectangle 2"/>
          <p:cNvSpPr>
            <a:spLocks noGrp="1" noRot="1" noChangeAspect="1" noChangeArrowheads="1" noTextEdit="1"/>
          </p:cNvSpPr>
          <p:nvPr>
            <p:ph type="sldImg"/>
          </p:nvPr>
        </p:nvSpPr>
        <p:spPr>
          <a:xfrm>
            <a:off x="82550" y="744538"/>
            <a:ext cx="6618288" cy="3722687"/>
          </a:xfrm>
          <a:ln/>
        </p:spPr>
      </p:sp>
      <p:sp>
        <p:nvSpPr>
          <p:cNvPr id="378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310340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932C11C-DBB6-449C-A281-23202F4D3F96}" type="slidenum">
              <a:rPr lang="en-US" altLang="de-DE" sz="1300" smtClean="0"/>
              <a:pPr>
                <a:spcBef>
                  <a:spcPct val="0"/>
                </a:spcBef>
              </a:pPr>
              <a:t>12</a:t>
            </a:fld>
            <a:endParaRPr lang="en-US" altLang="de-DE" sz="1300"/>
          </a:p>
        </p:txBody>
      </p:sp>
      <p:sp>
        <p:nvSpPr>
          <p:cNvPr id="39939" name="Rectangle 2"/>
          <p:cNvSpPr>
            <a:spLocks noGrp="1" noRot="1" noChangeAspect="1" noChangeArrowheads="1" noTextEdit="1"/>
          </p:cNvSpPr>
          <p:nvPr>
            <p:ph type="sldImg"/>
          </p:nvPr>
        </p:nvSpPr>
        <p:spPr>
          <a:xfrm>
            <a:off x="82550" y="744538"/>
            <a:ext cx="6618288" cy="3722687"/>
          </a:xfrm>
          <a:ln/>
        </p:spPr>
      </p:sp>
      <p:sp>
        <p:nvSpPr>
          <p:cNvPr id="399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579488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D4F3884C-46F2-494E-892A-5484EE43F809}" type="slidenum">
              <a:rPr lang="en-US" altLang="de-DE" smtClean="0"/>
              <a:pPr>
                <a:defRPr/>
              </a:pPr>
              <a:t>13</a:t>
            </a:fld>
            <a:endParaRPr lang="en-US" altLang="de-DE"/>
          </a:p>
        </p:txBody>
      </p:sp>
    </p:spTree>
    <p:extLst>
      <p:ext uri="{BB962C8B-B14F-4D97-AF65-F5344CB8AC3E}">
        <p14:creationId xmlns:p14="http://schemas.microsoft.com/office/powerpoint/2010/main" val="9009660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D4F3884C-46F2-494E-892A-5484EE43F809}" type="slidenum">
              <a:rPr lang="en-US" altLang="de-DE" smtClean="0"/>
              <a:pPr>
                <a:defRPr/>
              </a:pPr>
              <a:t>14</a:t>
            </a:fld>
            <a:endParaRPr lang="en-US" altLang="de-DE"/>
          </a:p>
        </p:txBody>
      </p:sp>
    </p:spTree>
    <p:extLst>
      <p:ext uri="{BB962C8B-B14F-4D97-AF65-F5344CB8AC3E}">
        <p14:creationId xmlns:p14="http://schemas.microsoft.com/office/powerpoint/2010/main" val="14454296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FC0DD79-0E2C-4B4E-8FC4-094D37125B4A}" type="slidenum">
              <a:rPr lang="en-US" altLang="de-DE" sz="1300" smtClean="0"/>
              <a:pPr>
                <a:spcBef>
                  <a:spcPct val="0"/>
                </a:spcBef>
              </a:pPr>
              <a:t>15</a:t>
            </a:fld>
            <a:endParaRPr lang="en-US" altLang="de-DE" sz="1300"/>
          </a:p>
        </p:txBody>
      </p:sp>
      <p:sp>
        <p:nvSpPr>
          <p:cNvPr id="50179" name="Rectangle 2"/>
          <p:cNvSpPr>
            <a:spLocks noGrp="1" noRot="1" noChangeAspect="1" noChangeArrowheads="1" noTextEdit="1"/>
          </p:cNvSpPr>
          <p:nvPr>
            <p:ph type="sldImg"/>
          </p:nvPr>
        </p:nvSpPr>
        <p:spPr>
          <a:xfrm>
            <a:off x="82550" y="744538"/>
            <a:ext cx="6618288" cy="3722687"/>
          </a:xfrm>
          <a:ln/>
        </p:spPr>
      </p:sp>
      <p:sp>
        <p:nvSpPr>
          <p:cNvPr id="501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268782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FC0DD79-0E2C-4B4E-8FC4-094D37125B4A}" type="slidenum">
              <a:rPr lang="en-US" altLang="de-DE" sz="1300" smtClean="0"/>
              <a:pPr>
                <a:spcBef>
                  <a:spcPct val="0"/>
                </a:spcBef>
              </a:pPr>
              <a:t>16</a:t>
            </a:fld>
            <a:endParaRPr lang="en-US" altLang="de-DE" sz="1300"/>
          </a:p>
        </p:txBody>
      </p:sp>
      <p:sp>
        <p:nvSpPr>
          <p:cNvPr id="50179" name="Rectangle 2"/>
          <p:cNvSpPr>
            <a:spLocks noGrp="1" noRot="1" noChangeAspect="1" noChangeArrowheads="1" noTextEdit="1"/>
          </p:cNvSpPr>
          <p:nvPr>
            <p:ph type="sldImg"/>
          </p:nvPr>
        </p:nvSpPr>
        <p:spPr>
          <a:xfrm>
            <a:off x="82550" y="744538"/>
            <a:ext cx="6618288" cy="3722687"/>
          </a:xfrm>
          <a:ln/>
        </p:spPr>
      </p:sp>
      <p:sp>
        <p:nvSpPr>
          <p:cNvPr id="501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268782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FC0DD79-0E2C-4B4E-8FC4-094D37125B4A}" type="slidenum">
              <a:rPr lang="en-US" altLang="de-DE" sz="1300" smtClean="0"/>
              <a:pPr>
                <a:spcBef>
                  <a:spcPct val="0"/>
                </a:spcBef>
              </a:pPr>
              <a:t>17</a:t>
            </a:fld>
            <a:endParaRPr lang="en-US" altLang="de-DE" sz="1300"/>
          </a:p>
        </p:txBody>
      </p:sp>
      <p:sp>
        <p:nvSpPr>
          <p:cNvPr id="50179" name="Rectangle 2"/>
          <p:cNvSpPr>
            <a:spLocks noGrp="1" noRot="1" noChangeAspect="1" noChangeArrowheads="1" noTextEdit="1"/>
          </p:cNvSpPr>
          <p:nvPr>
            <p:ph type="sldImg"/>
          </p:nvPr>
        </p:nvSpPr>
        <p:spPr>
          <a:xfrm>
            <a:off x="82550" y="744538"/>
            <a:ext cx="6618288" cy="3722687"/>
          </a:xfrm>
          <a:ln/>
        </p:spPr>
      </p:sp>
      <p:sp>
        <p:nvSpPr>
          <p:cNvPr id="501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268782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FC0DD79-0E2C-4B4E-8FC4-094D37125B4A}" type="slidenum">
              <a:rPr lang="en-US" altLang="de-DE" sz="1300" smtClean="0"/>
              <a:pPr>
                <a:spcBef>
                  <a:spcPct val="0"/>
                </a:spcBef>
              </a:pPr>
              <a:t>18</a:t>
            </a:fld>
            <a:endParaRPr lang="en-US" altLang="de-DE" sz="1300"/>
          </a:p>
        </p:txBody>
      </p:sp>
      <p:sp>
        <p:nvSpPr>
          <p:cNvPr id="50179" name="Rectangle 2"/>
          <p:cNvSpPr>
            <a:spLocks noGrp="1" noRot="1" noChangeAspect="1" noChangeArrowheads="1" noTextEdit="1"/>
          </p:cNvSpPr>
          <p:nvPr>
            <p:ph type="sldImg"/>
          </p:nvPr>
        </p:nvSpPr>
        <p:spPr>
          <a:xfrm>
            <a:off x="82550" y="744538"/>
            <a:ext cx="6618288" cy="3722687"/>
          </a:xfrm>
          <a:ln/>
        </p:spPr>
      </p:sp>
      <p:sp>
        <p:nvSpPr>
          <p:cNvPr id="501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268782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07DDB7B-3057-4843-BE56-485364AFBA7A}" type="slidenum">
              <a:rPr lang="en-US" altLang="de-DE" sz="1300" smtClean="0">
                <a:solidFill>
                  <a:srgbClr val="000000"/>
                </a:solidFill>
              </a:rPr>
              <a:pPr>
                <a:spcBef>
                  <a:spcPct val="0"/>
                </a:spcBef>
              </a:pPr>
              <a:t>19</a:t>
            </a:fld>
            <a:endParaRPr lang="en-US" altLang="de-DE" sz="1300">
              <a:solidFill>
                <a:srgbClr val="000000"/>
              </a:solidFill>
            </a:endParaRPr>
          </a:p>
        </p:txBody>
      </p:sp>
      <p:sp>
        <p:nvSpPr>
          <p:cNvPr id="52227" name="Rectangle 2"/>
          <p:cNvSpPr>
            <a:spLocks noGrp="1" noRot="1" noChangeAspect="1" noChangeArrowheads="1" noTextEdit="1"/>
          </p:cNvSpPr>
          <p:nvPr>
            <p:ph type="sldImg"/>
          </p:nvPr>
        </p:nvSpPr>
        <p:spPr>
          <a:xfrm>
            <a:off x="82550" y="744538"/>
            <a:ext cx="6616700" cy="3722687"/>
          </a:xfrm>
          <a:ln/>
        </p:spPr>
      </p:sp>
      <p:sp>
        <p:nvSpPr>
          <p:cNvPr id="522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079009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AA4AF4B-A1E3-4ACE-A983-91BD5BAD9B19}" type="slidenum">
              <a:rPr lang="en-US" altLang="de-DE" sz="1300" smtClean="0">
                <a:solidFill>
                  <a:srgbClr val="000000"/>
                </a:solidFill>
              </a:rPr>
              <a:pPr>
                <a:spcBef>
                  <a:spcPct val="0"/>
                </a:spcBef>
              </a:pPr>
              <a:t>20</a:t>
            </a:fld>
            <a:endParaRPr lang="en-US" altLang="de-DE" sz="1300">
              <a:solidFill>
                <a:srgbClr val="000000"/>
              </a:solidFill>
            </a:endParaRPr>
          </a:p>
        </p:txBody>
      </p:sp>
      <p:sp>
        <p:nvSpPr>
          <p:cNvPr id="54275" name="Rectangle 2"/>
          <p:cNvSpPr>
            <a:spLocks noGrp="1" noRot="1" noChangeAspect="1" noChangeArrowheads="1" noTextEdit="1"/>
          </p:cNvSpPr>
          <p:nvPr>
            <p:ph type="sldImg"/>
          </p:nvPr>
        </p:nvSpPr>
        <p:spPr>
          <a:xfrm>
            <a:off x="82550" y="744538"/>
            <a:ext cx="6616700" cy="3722687"/>
          </a:xfrm>
          <a:ln/>
        </p:spPr>
      </p:sp>
      <p:sp>
        <p:nvSpPr>
          <p:cNvPr id="542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39429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A1FAE30-AE37-418C-8B84-B4934D5EB59C}" type="slidenum">
              <a:rPr lang="en-US" altLang="de-DE" sz="1300" smtClean="0">
                <a:solidFill>
                  <a:srgbClr val="000000"/>
                </a:solidFill>
              </a:rPr>
              <a:pPr>
                <a:spcBef>
                  <a:spcPct val="0"/>
                </a:spcBef>
              </a:pPr>
              <a:t>21</a:t>
            </a:fld>
            <a:endParaRPr lang="en-US" altLang="de-DE" sz="1300">
              <a:solidFill>
                <a:srgbClr val="000000"/>
              </a:solidFill>
            </a:endParaRPr>
          </a:p>
        </p:txBody>
      </p:sp>
      <p:sp>
        <p:nvSpPr>
          <p:cNvPr id="56323" name="Rectangle 2"/>
          <p:cNvSpPr>
            <a:spLocks noGrp="1" noRot="1" noChangeAspect="1" noChangeArrowheads="1" noTextEdit="1"/>
          </p:cNvSpPr>
          <p:nvPr>
            <p:ph type="sldImg"/>
          </p:nvPr>
        </p:nvSpPr>
        <p:spPr>
          <a:xfrm>
            <a:off x="82550" y="744538"/>
            <a:ext cx="6616700" cy="3722687"/>
          </a:xfrm>
          <a:ln/>
        </p:spPr>
      </p:sp>
      <p:sp>
        <p:nvSpPr>
          <p:cNvPr id="563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252737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14E1DBB-DC21-4BFC-8142-BD267CEE4D58}" type="slidenum">
              <a:rPr lang="en-US" altLang="de-DE" sz="1300" smtClean="0">
                <a:solidFill>
                  <a:srgbClr val="000000"/>
                </a:solidFill>
              </a:rPr>
              <a:pPr>
                <a:spcBef>
                  <a:spcPct val="0"/>
                </a:spcBef>
              </a:pPr>
              <a:t>22</a:t>
            </a:fld>
            <a:endParaRPr lang="en-US" altLang="de-DE" sz="1300">
              <a:solidFill>
                <a:srgbClr val="000000"/>
              </a:solidFill>
            </a:endParaRPr>
          </a:p>
        </p:txBody>
      </p:sp>
      <p:sp>
        <p:nvSpPr>
          <p:cNvPr id="58371" name="Rectangle 2"/>
          <p:cNvSpPr>
            <a:spLocks noGrp="1" noRot="1" noChangeAspect="1" noChangeArrowheads="1" noTextEdit="1"/>
          </p:cNvSpPr>
          <p:nvPr>
            <p:ph type="sldImg"/>
          </p:nvPr>
        </p:nvSpPr>
        <p:spPr>
          <a:xfrm>
            <a:off x="82550" y="744538"/>
            <a:ext cx="6616700" cy="3722687"/>
          </a:xfrm>
          <a:ln/>
        </p:spPr>
      </p:sp>
      <p:sp>
        <p:nvSpPr>
          <p:cNvPr id="583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950239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DFA99F1-3DFB-493C-8FD6-F9E6D614F28F}" type="slidenum">
              <a:rPr lang="en-US" altLang="de-DE" sz="1300" smtClean="0">
                <a:solidFill>
                  <a:srgbClr val="000000"/>
                </a:solidFill>
              </a:rPr>
              <a:pPr>
                <a:spcBef>
                  <a:spcPct val="0"/>
                </a:spcBef>
              </a:pPr>
              <a:t>23</a:t>
            </a:fld>
            <a:endParaRPr lang="en-US" altLang="de-DE" sz="1300">
              <a:solidFill>
                <a:srgbClr val="000000"/>
              </a:solidFill>
            </a:endParaRPr>
          </a:p>
        </p:txBody>
      </p:sp>
      <p:sp>
        <p:nvSpPr>
          <p:cNvPr id="60419" name="Rectangle 2"/>
          <p:cNvSpPr>
            <a:spLocks noGrp="1" noRot="1" noChangeAspect="1" noChangeArrowheads="1" noTextEdit="1"/>
          </p:cNvSpPr>
          <p:nvPr>
            <p:ph type="sldImg"/>
          </p:nvPr>
        </p:nvSpPr>
        <p:spPr>
          <a:xfrm>
            <a:off x="82550" y="744538"/>
            <a:ext cx="6616700" cy="3722687"/>
          </a:xfrm>
          <a:ln/>
        </p:spPr>
      </p:sp>
      <p:sp>
        <p:nvSpPr>
          <p:cNvPr id="604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618509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E1FEEE1-AD3B-49DC-AE35-B12B14A7DFC6}" type="slidenum">
              <a:rPr lang="en-US" altLang="de-DE" sz="1300" smtClean="0"/>
              <a:pPr>
                <a:spcBef>
                  <a:spcPct val="0"/>
                </a:spcBef>
              </a:pPr>
              <a:t>24</a:t>
            </a:fld>
            <a:endParaRPr lang="en-US" altLang="de-DE" sz="1300"/>
          </a:p>
        </p:txBody>
      </p:sp>
      <p:sp>
        <p:nvSpPr>
          <p:cNvPr id="62467" name="Rectangle 2"/>
          <p:cNvSpPr>
            <a:spLocks noGrp="1" noRot="1" noChangeAspect="1" noChangeArrowheads="1" noTextEdit="1"/>
          </p:cNvSpPr>
          <p:nvPr>
            <p:ph type="sldImg"/>
          </p:nvPr>
        </p:nvSpPr>
        <p:spPr>
          <a:xfrm>
            <a:off x="82550" y="744538"/>
            <a:ext cx="6618288" cy="3722687"/>
          </a:xfrm>
          <a:ln/>
        </p:spPr>
      </p:sp>
      <p:sp>
        <p:nvSpPr>
          <p:cNvPr id="624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357540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C2206C6-C599-48F5-8C3D-6D66C5697AD1}" type="slidenum">
              <a:rPr lang="en-US" altLang="de-DE" sz="1300" smtClean="0"/>
              <a:pPr>
                <a:spcBef>
                  <a:spcPct val="0"/>
                </a:spcBef>
              </a:pPr>
              <a:t>25</a:t>
            </a:fld>
            <a:endParaRPr lang="en-US" altLang="de-DE" sz="1300"/>
          </a:p>
        </p:txBody>
      </p:sp>
      <p:sp>
        <p:nvSpPr>
          <p:cNvPr id="64515" name="Rectangle 2"/>
          <p:cNvSpPr>
            <a:spLocks noGrp="1" noRot="1" noChangeAspect="1" noChangeArrowheads="1" noTextEdit="1"/>
          </p:cNvSpPr>
          <p:nvPr>
            <p:ph type="sldImg"/>
          </p:nvPr>
        </p:nvSpPr>
        <p:spPr>
          <a:xfrm>
            <a:off x="82550" y="744538"/>
            <a:ext cx="6618288" cy="3722687"/>
          </a:xfrm>
          <a:ln/>
        </p:spPr>
      </p:sp>
      <p:sp>
        <p:nvSpPr>
          <p:cNvPr id="645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2776529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40B7B39-AECA-48E1-88BF-8D04FCB15000}" type="slidenum">
              <a:rPr lang="en-US" altLang="de-DE" sz="1300" smtClean="0"/>
              <a:pPr>
                <a:spcBef>
                  <a:spcPct val="0"/>
                </a:spcBef>
              </a:pPr>
              <a:t>26</a:t>
            </a:fld>
            <a:endParaRPr lang="en-US" altLang="de-DE" sz="1300"/>
          </a:p>
        </p:txBody>
      </p:sp>
      <p:sp>
        <p:nvSpPr>
          <p:cNvPr id="66563" name="Rectangle 2"/>
          <p:cNvSpPr>
            <a:spLocks noGrp="1" noRot="1" noChangeAspect="1" noChangeArrowheads="1" noTextEdit="1"/>
          </p:cNvSpPr>
          <p:nvPr>
            <p:ph type="sldImg"/>
          </p:nvPr>
        </p:nvSpPr>
        <p:spPr>
          <a:xfrm>
            <a:off x="82550" y="744538"/>
            <a:ext cx="6618288" cy="3722687"/>
          </a:xfrm>
          <a:ln/>
        </p:spPr>
      </p:sp>
      <p:sp>
        <p:nvSpPr>
          <p:cNvPr id="665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309111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F29DA14-09A0-459E-BFAC-7504828E5865}" type="slidenum">
              <a:rPr lang="en-US" altLang="de-DE" sz="1300" smtClean="0"/>
              <a:pPr>
                <a:spcBef>
                  <a:spcPct val="0"/>
                </a:spcBef>
              </a:pPr>
              <a:t>27</a:t>
            </a:fld>
            <a:endParaRPr lang="en-US" altLang="de-DE" sz="1300"/>
          </a:p>
        </p:txBody>
      </p:sp>
      <p:sp>
        <p:nvSpPr>
          <p:cNvPr id="68611" name="Rectangle 2"/>
          <p:cNvSpPr>
            <a:spLocks noGrp="1" noRot="1" noChangeAspect="1" noChangeArrowheads="1" noTextEdit="1"/>
          </p:cNvSpPr>
          <p:nvPr>
            <p:ph type="sldImg"/>
          </p:nvPr>
        </p:nvSpPr>
        <p:spPr>
          <a:xfrm>
            <a:off x="82550" y="744538"/>
            <a:ext cx="6618288" cy="3722687"/>
          </a:xfrm>
          <a:ln/>
        </p:spPr>
      </p:sp>
      <p:sp>
        <p:nvSpPr>
          <p:cNvPr id="686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205362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4C34E75-DC76-414E-8E8B-E3C4451F6097}" type="slidenum">
              <a:rPr lang="en-US" altLang="de-DE" sz="1300" smtClean="0"/>
              <a:pPr>
                <a:spcBef>
                  <a:spcPct val="0"/>
                </a:spcBef>
              </a:pPr>
              <a:t>28</a:t>
            </a:fld>
            <a:endParaRPr lang="en-US" altLang="de-DE" sz="1300"/>
          </a:p>
        </p:txBody>
      </p:sp>
      <p:sp>
        <p:nvSpPr>
          <p:cNvPr id="70659" name="Rectangle 2"/>
          <p:cNvSpPr>
            <a:spLocks noGrp="1" noRot="1" noChangeAspect="1" noChangeArrowheads="1" noTextEdit="1"/>
          </p:cNvSpPr>
          <p:nvPr>
            <p:ph type="sldImg"/>
          </p:nvPr>
        </p:nvSpPr>
        <p:spPr>
          <a:xfrm>
            <a:off x="82550" y="744538"/>
            <a:ext cx="6618288" cy="3722687"/>
          </a:xfrm>
          <a:ln/>
        </p:spPr>
      </p:sp>
      <p:sp>
        <p:nvSpPr>
          <p:cNvPr id="706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9046980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C413772-00FF-4BBC-AD14-3F923AE7A9FA}" type="slidenum">
              <a:rPr lang="en-US" altLang="de-DE" sz="1300" smtClean="0"/>
              <a:pPr>
                <a:spcBef>
                  <a:spcPct val="0"/>
                </a:spcBef>
              </a:pPr>
              <a:t>29</a:t>
            </a:fld>
            <a:endParaRPr lang="en-US" altLang="de-DE" sz="1300"/>
          </a:p>
        </p:txBody>
      </p:sp>
      <p:sp>
        <p:nvSpPr>
          <p:cNvPr id="72707" name="Rectangle 2"/>
          <p:cNvSpPr>
            <a:spLocks noGrp="1" noRot="1" noChangeAspect="1" noChangeArrowheads="1" noTextEdit="1"/>
          </p:cNvSpPr>
          <p:nvPr>
            <p:ph type="sldImg"/>
          </p:nvPr>
        </p:nvSpPr>
        <p:spPr>
          <a:xfrm>
            <a:off x="82550" y="744538"/>
            <a:ext cx="6618288" cy="3722687"/>
          </a:xfrm>
          <a:ln/>
        </p:spPr>
      </p:sp>
      <p:sp>
        <p:nvSpPr>
          <p:cNvPr id="727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0962020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68C6375-EEDF-4C84-8475-6C5101F4B9CB}" type="slidenum">
              <a:rPr lang="en-US" altLang="de-DE" sz="1300" smtClean="0"/>
              <a:pPr>
                <a:spcBef>
                  <a:spcPct val="0"/>
                </a:spcBef>
              </a:pPr>
              <a:t>30</a:t>
            </a:fld>
            <a:endParaRPr lang="en-US" altLang="de-DE" sz="1300"/>
          </a:p>
        </p:txBody>
      </p:sp>
      <p:sp>
        <p:nvSpPr>
          <p:cNvPr id="74755" name="Rectangle 2"/>
          <p:cNvSpPr>
            <a:spLocks noGrp="1" noRot="1" noChangeAspect="1" noChangeArrowheads="1" noTextEdit="1"/>
          </p:cNvSpPr>
          <p:nvPr>
            <p:ph type="sldImg"/>
          </p:nvPr>
        </p:nvSpPr>
        <p:spPr>
          <a:xfrm>
            <a:off x="82550" y="744538"/>
            <a:ext cx="6618288" cy="3722687"/>
          </a:xfrm>
          <a:ln/>
        </p:spPr>
      </p:sp>
      <p:sp>
        <p:nvSpPr>
          <p:cNvPr id="747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6778018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A4DE03C-C94B-43B4-B66C-22A613F5DAE9}" type="slidenum">
              <a:rPr lang="en-US" altLang="de-DE" sz="1300" smtClean="0"/>
              <a:pPr>
                <a:spcBef>
                  <a:spcPct val="0"/>
                </a:spcBef>
              </a:pPr>
              <a:t>31</a:t>
            </a:fld>
            <a:endParaRPr lang="en-US" altLang="de-DE" sz="1300"/>
          </a:p>
        </p:txBody>
      </p:sp>
      <p:sp>
        <p:nvSpPr>
          <p:cNvPr id="76803" name="Rectangle 2"/>
          <p:cNvSpPr>
            <a:spLocks noGrp="1" noRot="1" noChangeAspect="1" noChangeArrowheads="1" noTextEdit="1"/>
          </p:cNvSpPr>
          <p:nvPr>
            <p:ph type="sldImg"/>
          </p:nvPr>
        </p:nvSpPr>
        <p:spPr>
          <a:xfrm>
            <a:off x="82550" y="744538"/>
            <a:ext cx="6618288" cy="3722687"/>
          </a:xfrm>
          <a:ln/>
        </p:spPr>
      </p:sp>
      <p:sp>
        <p:nvSpPr>
          <p:cNvPr id="768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962632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DB84A38-FF7C-4457-8F7F-AEAF2F228FCC}" type="slidenum">
              <a:rPr lang="en-US" altLang="de-DE" sz="1300" smtClean="0"/>
              <a:pPr>
                <a:spcBef>
                  <a:spcPct val="0"/>
                </a:spcBef>
              </a:pPr>
              <a:t>32</a:t>
            </a:fld>
            <a:endParaRPr lang="en-US" altLang="de-DE" sz="1300"/>
          </a:p>
        </p:txBody>
      </p:sp>
      <p:sp>
        <p:nvSpPr>
          <p:cNvPr id="78851" name="Rectangle 2"/>
          <p:cNvSpPr>
            <a:spLocks noGrp="1" noRot="1" noChangeAspect="1" noChangeArrowheads="1" noTextEdit="1"/>
          </p:cNvSpPr>
          <p:nvPr>
            <p:ph type="sldImg"/>
          </p:nvPr>
        </p:nvSpPr>
        <p:spPr>
          <a:xfrm>
            <a:off x="82550" y="744538"/>
            <a:ext cx="6618288" cy="3722687"/>
          </a:xfrm>
          <a:ln/>
        </p:spPr>
      </p:sp>
      <p:sp>
        <p:nvSpPr>
          <p:cNvPr id="788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351930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616F177-777C-4826-A42D-085180CC9D71}" type="slidenum">
              <a:rPr lang="en-US" altLang="de-DE" sz="1300" smtClean="0"/>
              <a:pPr>
                <a:spcBef>
                  <a:spcPct val="0"/>
                </a:spcBef>
              </a:pPr>
              <a:t>33</a:t>
            </a:fld>
            <a:endParaRPr lang="en-US" altLang="de-DE" sz="1300"/>
          </a:p>
        </p:txBody>
      </p:sp>
      <p:sp>
        <p:nvSpPr>
          <p:cNvPr id="80899" name="Rectangle 2"/>
          <p:cNvSpPr>
            <a:spLocks noGrp="1" noRot="1" noChangeAspect="1" noChangeArrowheads="1" noTextEdit="1"/>
          </p:cNvSpPr>
          <p:nvPr>
            <p:ph type="sldImg"/>
          </p:nvPr>
        </p:nvSpPr>
        <p:spPr>
          <a:xfrm>
            <a:off x="82550" y="744538"/>
            <a:ext cx="6618288" cy="3722687"/>
          </a:xfrm>
          <a:ln/>
        </p:spPr>
      </p:sp>
      <p:sp>
        <p:nvSpPr>
          <p:cNvPr id="809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833577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CFBAD9A-8EE9-4D8B-AEB0-4143D81DDFDB}" type="slidenum">
              <a:rPr lang="en-US" altLang="de-DE" sz="1300" smtClean="0"/>
              <a:pPr>
                <a:spcBef>
                  <a:spcPct val="0"/>
                </a:spcBef>
              </a:pPr>
              <a:t>34</a:t>
            </a:fld>
            <a:endParaRPr lang="en-US" altLang="de-DE" sz="1300"/>
          </a:p>
        </p:txBody>
      </p:sp>
      <p:sp>
        <p:nvSpPr>
          <p:cNvPr id="82947" name="Rectangle 2"/>
          <p:cNvSpPr>
            <a:spLocks noGrp="1" noRot="1" noChangeAspect="1" noChangeArrowheads="1" noTextEdit="1"/>
          </p:cNvSpPr>
          <p:nvPr>
            <p:ph type="sldImg"/>
          </p:nvPr>
        </p:nvSpPr>
        <p:spPr>
          <a:xfrm>
            <a:off x="82550" y="744538"/>
            <a:ext cx="6618288" cy="3722687"/>
          </a:xfrm>
          <a:ln/>
        </p:spPr>
      </p:sp>
      <p:sp>
        <p:nvSpPr>
          <p:cNvPr id="829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6266530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259E234-5BC2-4147-BCA9-D7183F77BDE3}" type="slidenum">
              <a:rPr lang="en-US" altLang="de-DE" sz="1300" smtClean="0"/>
              <a:pPr>
                <a:spcBef>
                  <a:spcPct val="0"/>
                </a:spcBef>
              </a:pPr>
              <a:t>35</a:t>
            </a:fld>
            <a:endParaRPr lang="en-US" altLang="de-DE" sz="1300"/>
          </a:p>
        </p:txBody>
      </p:sp>
      <p:sp>
        <p:nvSpPr>
          <p:cNvPr id="84995" name="Rectangle 2"/>
          <p:cNvSpPr>
            <a:spLocks noGrp="1" noRot="1" noChangeAspect="1" noChangeArrowheads="1" noTextEdit="1"/>
          </p:cNvSpPr>
          <p:nvPr>
            <p:ph type="sldImg"/>
          </p:nvPr>
        </p:nvSpPr>
        <p:spPr>
          <a:xfrm>
            <a:off x="82550" y="744538"/>
            <a:ext cx="6618288" cy="3722687"/>
          </a:xfrm>
          <a:ln/>
        </p:spPr>
      </p:sp>
      <p:sp>
        <p:nvSpPr>
          <p:cNvPr id="849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3242534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8C740B9-4673-4510-848E-0E0F1B4F41BF}" type="slidenum">
              <a:rPr lang="en-US" altLang="de-DE" sz="1300" smtClean="0"/>
              <a:pPr>
                <a:spcBef>
                  <a:spcPct val="0"/>
                </a:spcBef>
              </a:pPr>
              <a:t>36</a:t>
            </a:fld>
            <a:endParaRPr lang="en-US" altLang="de-DE" sz="1300"/>
          </a:p>
        </p:txBody>
      </p:sp>
      <p:sp>
        <p:nvSpPr>
          <p:cNvPr id="87043" name="Rectangle 2"/>
          <p:cNvSpPr>
            <a:spLocks noGrp="1" noRot="1" noChangeAspect="1" noChangeArrowheads="1" noTextEdit="1"/>
          </p:cNvSpPr>
          <p:nvPr>
            <p:ph type="sldImg"/>
          </p:nvPr>
        </p:nvSpPr>
        <p:spPr>
          <a:xfrm>
            <a:off x="82550" y="744538"/>
            <a:ext cx="6618288" cy="3722687"/>
          </a:xfrm>
          <a:ln/>
        </p:spPr>
      </p:sp>
      <p:sp>
        <p:nvSpPr>
          <p:cNvPr id="870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0005049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326523A-447D-41C3-8ACA-BC37CE9FB263}" type="slidenum">
              <a:rPr lang="en-US" altLang="de-DE" sz="1300" smtClean="0"/>
              <a:pPr>
                <a:spcBef>
                  <a:spcPct val="0"/>
                </a:spcBef>
              </a:pPr>
              <a:t>37</a:t>
            </a:fld>
            <a:endParaRPr lang="en-US" altLang="de-DE" sz="1300"/>
          </a:p>
        </p:txBody>
      </p:sp>
      <p:sp>
        <p:nvSpPr>
          <p:cNvPr id="89091" name="Rectangle 2"/>
          <p:cNvSpPr>
            <a:spLocks noGrp="1" noRot="1" noChangeAspect="1" noChangeArrowheads="1" noTextEdit="1"/>
          </p:cNvSpPr>
          <p:nvPr>
            <p:ph type="sldImg"/>
          </p:nvPr>
        </p:nvSpPr>
        <p:spPr>
          <a:xfrm>
            <a:off x="82550" y="744538"/>
            <a:ext cx="6618288" cy="3722687"/>
          </a:xfrm>
          <a:ln/>
        </p:spPr>
      </p:sp>
      <p:sp>
        <p:nvSpPr>
          <p:cNvPr id="890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3001667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0612BAC-E561-4DD8-ACCB-65537655C4F2}" type="slidenum">
              <a:rPr lang="en-US" altLang="de-DE" sz="1300" smtClean="0"/>
              <a:pPr>
                <a:spcBef>
                  <a:spcPct val="0"/>
                </a:spcBef>
              </a:pPr>
              <a:t>38</a:t>
            </a:fld>
            <a:endParaRPr lang="en-US" altLang="de-DE" sz="1300"/>
          </a:p>
        </p:txBody>
      </p:sp>
      <p:sp>
        <p:nvSpPr>
          <p:cNvPr id="91139" name="Rectangle 2"/>
          <p:cNvSpPr>
            <a:spLocks noGrp="1" noRot="1" noChangeAspect="1" noChangeArrowheads="1" noTextEdit="1"/>
          </p:cNvSpPr>
          <p:nvPr>
            <p:ph type="sldImg"/>
          </p:nvPr>
        </p:nvSpPr>
        <p:spPr>
          <a:xfrm>
            <a:off x="82550" y="744538"/>
            <a:ext cx="6618288" cy="3722687"/>
          </a:xfrm>
          <a:ln/>
        </p:spPr>
      </p:sp>
      <p:sp>
        <p:nvSpPr>
          <p:cNvPr id="911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4057640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3148379-2635-4725-9640-5236A5CBCA4C}" type="slidenum">
              <a:rPr lang="en-US" altLang="de-DE" sz="1300" smtClean="0"/>
              <a:pPr>
                <a:spcBef>
                  <a:spcPct val="0"/>
                </a:spcBef>
              </a:pPr>
              <a:t>39</a:t>
            </a:fld>
            <a:endParaRPr lang="en-US" altLang="de-DE" sz="1300"/>
          </a:p>
        </p:txBody>
      </p:sp>
      <p:sp>
        <p:nvSpPr>
          <p:cNvPr id="93187" name="Rectangle 2"/>
          <p:cNvSpPr>
            <a:spLocks noGrp="1" noRot="1" noChangeAspect="1" noChangeArrowheads="1" noTextEdit="1"/>
          </p:cNvSpPr>
          <p:nvPr>
            <p:ph type="sldImg"/>
          </p:nvPr>
        </p:nvSpPr>
        <p:spPr>
          <a:xfrm>
            <a:off x="82550" y="744538"/>
            <a:ext cx="6618288" cy="3722687"/>
          </a:xfrm>
          <a:ln/>
        </p:spPr>
      </p:sp>
      <p:sp>
        <p:nvSpPr>
          <p:cNvPr id="931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0356886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40</a:t>
            </a:fld>
            <a:endParaRPr lang="de-DE" dirty="0">
              <a:solidFill>
                <a:prstClr val="black"/>
              </a:solidFill>
            </a:endParaRPr>
          </a:p>
        </p:txBody>
      </p:sp>
      <p:sp>
        <p:nvSpPr>
          <p:cNvPr id="6" name="Folienbildplatzhalter 5"/>
          <p:cNvSpPr>
            <a:spLocks noGrp="1" noRot="1" noChangeAspect="1"/>
          </p:cNvSpPr>
          <p:nvPr>
            <p:ph type="sldImg"/>
          </p:nvPr>
        </p:nvSpPr>
        <p:spPr>
          <a:xfrm>
            <a:off x="295275" y="585788"/>
            <a:ext cx="5557838" cy="3125787"/>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049BB25-ED33-4F65-8BAA-3E285C4535B8}" type="slidenum">
              <a:rPr lang="en-US" altLang="de-DE" sz="1300" smtClean="0"/>
              <a:pPr>
                <a:spcBef>
                  <a:spcPct val="0"/>
                </a:spcBef>
              </a:pPr>
              <a:t>41</a:t>
            </a:fld>
            <a:endParaRPr lang="en-US" altLang="de-DE" sz="1300"/>
          </a:p>
        </p:txBody>
      </p:sp>
      <p:sp>
        <p:nvSpPr>
          <p:cNvPr id="96259" name="Rectangle 2"/>
          <p:cNvSpPr>
            <a:spLocks noGrp="1" noRot="1" noChangeAspect="1" noChangeArrowheads="1" noTextEdit="1"/>
          </p:cNvSpPr>
          <p:nvPr>
            <p:ph type="sldImg"/>
          </p:nvPr>
        </p:nvSpPr>
        <p:spPr>
          <a:xfrm>
            <a:off x="82550" y="744538"/>
            <a:ext cx="6618288" cy="3722687"/>
          </a:xfrm>
          <a:ln/>
        </p:spPr>
      </p:sp>
      <p:sp>
        <p:nvSpPr>
          <p:cNvPr id="962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1262649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2B85A16-04C3-4CDF-8B9D-FACECB404373}" type="slidenum">
              <a:rPr lang="en-US" altLang="de-DE" sz="1300" smtClean="0"/>
              <a:pPr>
                <a:spcBef>
                  <a:spcPct val="0"/>
                </a:spcBef>
              </a:pPr>
              <a:t>42</a:t>
            </a:fld>
            <a:endParaRPr lang="en-US" altLang="de-DE" sz="1300"/>
          </a:p>
        </p:txBody>
      </p:sp>
      <p:sp>
        <p:nvSpPr>
          <p:cNvPr id="98307" name="Rectangle 2"/>
          <p:cNvSpPr>
            <a:spLocks noGrp="1" noRot="1" noChangeAspect="1" noChangeArrowheads="1" noTextEdit="1"/>
          </p:cNvSpPr>
          <p:nvPr>
            <p:ph type="sldImg"/>
          </p:nvPr>
        </p:nvSpPr>
        <p:spPr>
          <a:xfrm>
            <a:off x="82550" y="744538"/>
            <a:ext cx="6618288" cy="3722687"/>
          </a:xfrm>
          <a:ln/>
        </p:spPr>
      </p:sp>
      <p:sp>
        <p:nvSpPr>
          <p:cNvPr id="983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0104835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DA90845-7271-4DA6-8349-F57374AB42A2}" type="slidenum">
              <a:rPr lang="en-US" altLang="de-DE" sz="1300" smtClean="0"/>
              <a:pPr>
                <a:spcBef>
                  <a:spcPct val="0"/>
                </a:spcBef>
              </a:pPr>
              <a:t>43</a:t>
            </a:fld>
            <a:endParaRPr lang="en-US" altLang="de-DE" sz="1300"/>
          </a:p>
        </p:txBody>
      </p:sp>
      <p:sp>
        <p:nvSpPr>
          <p:cNvPr id="100355" name="Rectangle 2"/>
          <p:cNvSpPr>
            <a:spLocks noGrp="1" noRot="1" noChangeAspect="1" noChangeArrowheads="1" noTextEdit="1"/>
          </p:cNvSpPr>
          <p:nvPr>
            <p:ph type="sldImg"/>
          </p:nvPr>
        </p:nvSpPr>
        <p:spPr>
          <a:xfrm>
            <a:off x="82550" y="744538"/>
            <a:ext cx="6618288" cy="3722687"/>
          </a:xfrm>
          <a:ln/>
        </p:spPr>
      </p:sp>
      <p:sp>
        <p:nvSpPr>
          <p:cNvPr id="1003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8028502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3678E7F-0BD8-47C0-8D43-525640E44B19}" type="slidenum">
              <a:rPr lang="en-US" altLang="de-DE" sz="1300" smtClean="0"/>
              <a:pPr>
                <a:spcBef>
                  <a:spcPct val="0"/>
                </a:spcBef>
              </a:pPr>
              <a:t>44</a:t>
            </a:fld>
            <a:endParaRPr lang="en-US" altLang="de-DE" sz="1300"/>
          </a:p>
        </p:txBody>
      </p:sp>
      <p:sp>
        <p:nvSpPr>
          <p:cNvPr id="102403" name="Rectangle 2"/>
          <p:cNvSpPr>
            <a:spLocks noGrp="1" noRot="1" noChangeAspect="1" noChangeArrowheads="1" noTextEdit="1"/>
          </p:cNvSpPr>
          <p:nvPr>
            <p:ph type="sldImg"/>
          </p:nvPr>
        </p:nvSpPr>
        <p:spPr>
          <a:xfrm>
            <a:off x="82550" y="744538"/>
            <a:ext cx="6618288" cy="3722687"/>
          </a:xfrm>
          <a:ln/>
        </p:spPr>
      </p:sp>
      <p:sp>
        <p:nvSpPr>
          <p:cNvPr id="1024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4092596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32C5D9D-6DE4-498B-90CB-2032E64B8FE3}" type="slidenum">
              <a:rPr lang="en-US" altLang="de-DE" sz="1300" smtClean="0">
                <a:solidFill>
                  <a:srgbClr val="000000"/>
                </a:solidFill>
              </a:rPr>
              <a:pPr>
                <a:spcBef>
                  <a:spcPct val="0"/>
                </a:spcBef>
              </a:pPr>
              <a:t>45</a:t>
            </a:fld>
            <a:endParaRPr lang="en-US" altLang="de-DE" sz="1300">
              <a:solidFill>
                <a:srgbClr val="000000"/>
              </a:solidFill>
            </a:endParaRPr>
          </a:p>
        </p:txBody>
      </p:sp>
      <p:sp>
        <p:nvSpPr>
          <p:cNvPr id="104451" name="Rectangle 2"/>
          <p:cNvSpPr>
            <a:spLocks noGrp="1" noRot="1" noChangeAspect="1" noChangeArrowheads="1" noTextEdit="1"/>
          </p:cNvSpPr>
          <p:nvPr>
            <p:ph type="sldImg"/>
          </p:nvPr>
        </p:nvSpPr>
        <p:spPr>
          <a:xfrm>
            <a:off x="82550" y="744538"/>
            <a:ext cx="6616700" cy="3722687"/>
          </a:xfrm>
          <a:ln/>
        </p:spPr>
      </p:sp>
      <p:sp>
        <p:nvSpPr>
          <p:cNvPr id="1044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8709298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E52155D-B23C-4700-902A-5BA6F88DD150}" type="slidenum">
              <a:rPr lang="en-US" altLang="de-DE" sz="1300" smtClean="0">
                <a:solidFill>
                  <a:srgbClr val="000000"/>
                </a:solidFill>
              </a:rPr>
              <a:pPr>
                <a:spcBef>
                  <a:spcPct val="0"/>
                </a:spcBef>
              </a:pPr>
              <a:t>46</a:t>
            </a:fld>
            <a:endParaRPr lang="en-US" altLang="de-DE" sz="1300">
              <a:solidFill>
                <a:srgbClr val="000000"/>
              </a:solidFill>
            </a:endParaRPr>
          </a:p>
        </p:txBody>
      </p:sp>
      <p:sp>
        <p:nvSpPr>
          <p:cNvPr id="106499" name="Rectangle 2"/>
          <p:cNvSpPr>
            <a:spLocks noGrp="1" noRot="1" noChangeAspect="1" noChangeArrowheads="1" noTextEdit="1"/>
          </p:cNvSpPr>
          <p:nvPr>
            <p:ph type="sldImg"/>
          </p:nvPr>
        </p:nvSpPr>
        <p:spPr>
          <a:xfrm>
            <a:off x="82550" y="744538"/>
            <a:ext cx="6616700" cy="3722687"/>
          </a:xfrm>
          <a:ln/>
        </p:spPr>
      </p:sp>
      <p:sp>
        <p:nvSpPr>
          <p:cNvPr id="1065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9098846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5EFC880-7552-4C61-8499-586B1D629D96}" type="slidenum">
              <a:rPr lang="en-US" altLang="de-DE" sz="1300" smtClean="0">
                <a:solidFill>
                  <a:srgbClr val="000000"/>
                </a:solidFill>
              </a:rPr>
              <a:pPr>
                <a:spcBef>
                  <a:spcPct val="0"/>
                </a:spcBef>
              </a:pPr>
              <a:t>47</a:t>
            </a:fld>
            <a:endParaRPr lang="en-US" altLang="de-DE" sz="1300">
              <a:solidFill>
                <a:srgbClr val="000000"/>
              </a:solidFill>
            </a:endParaRPr>
          </a:p>
        </p:txBody>
      </p:sp>
      <p:sp>
        <p:nvSpPr>
          <p:cNvPr id="108547" name="Rectangle 2"/>
          <p:cNvSpPr>
            <a:spLocks noGrp="1" noRot="1" noChangeAspect="1" noChangeArrowheads="1" noTextEdit="1"/>
          </p:cNvSpPr>
          <p:nvPr>
            <p:ph type="sldImg"/>
          </p:nvPr>
        </p:nvSpPr>
        <p:spPr>
          <a:xfrm>
            <a:off x="82550" y="744538"/>
            <a:ext cx="6616700" cy="3722687"/>
          </a:xfrm>
          <a:ln/>
        </p:spPr>
      </p:sp>
      <p:sp>
        <p:nvSpPr>
          <p:cNvPr id="1085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6836971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AF48770-8A5B-453B-A107-7774537DD875}" type="slidenum">
              <a:rPr lang="en-US" altLang="de-DE" sz="1300" smtClean="0">
                <a:solidFill>
                  <a:srgbClr val="000000"/>
                </a:solidFill>
              </a:rPr>
              <a:pPr>
                <a:spcBef>
                  <a:spcPct val="0"/>
                </a:spcBef>
              </a:pPr>
              <a:t>48</a:t>
            </a:fld>
            <a:endParaRPr lang="en-US" altLang="de-DE" sz="1300">
              <a:solidFill>
                <a:srgbClr val="000000"/>
              </a:solidFill>
            </a:endParaRPr>
          </a:p>
        </p:txBody>
      </p:sp>
      <p:sp>
        <p:nvSpPr>
          <p:cNvPr id="110595" name="Rectangle 2"/>
          <p:cNvSpPr>
            <a:spLocks noGrp="1" noRot="1" noChangeAspect="1" noChangeArrowheads="1" noTextEdit="1"/>
          </p:cNvSpPr>
          <p:nvPr>
            <p:ph type="sldImg"/>
          </p:nvPr>
        </p:nvSpPr>
        <p:spPr>
          <a:xfrm>
            <a:off x="82550" y="744538"/>
            <a:ext cx="6616700" cy="3722687"/>
          </a:xfrm>
          <a:ln/>
        </p:spPr>
      </p:sp>
      <p:sp>
        <p:nvSpPr>
          <p:cNvPr id="1105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6974496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27AF22B-2DB8-494A-94C8-2FFCFA86D256}" type="slidenum">
              <a:rPr lang="en-US" altLang="de-DE" sz="1300" smtClean="0"/>
              <a:pPr>
                <a:spcBef>
                  <a:spcPct val="0"/>
                </a:spcBef>
              </a:pPr>
              <a:t>49</a:t>
            </a:fld>
            <a:endParaRPr lang="en-US" altLang="de-DE" sz="1300"/>
          </a:p>
        </p:txBody>
      </p:sp>
      <p:sp>
        <p:nvSpPr>
          <p:cNvPr id="112643" name="Rectangle 2"/>
          <p:cNvSpPr>
            <a:spLocks noGrp="1" noRot="1" noChangeAspect="1" noChangeArrowheads="1" noTextEdit="1"/>
          </p:cNvSpPr>
          <p:nvPr>
            <p:ph type="sldImg"/>
          </p:nvPr>
        </p:nvSpPr>
        <p:spPr>
          <a:xfrm>
            <a:off x="82550" y="744538"/>
            <a:ext cx="6618288" cy="3722687"/>
          </a:xfrm>
          <a:ln/>
        </p:spPr>
      </p:sp>
      <p:sp>
        <p:nvSpPr>
          <p:cNvPr id="1126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4460439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04C151C-934F-4054-8296-E56E810C9FAC}" type="slidenum">
              <a:rPr lang="en-US" altLang="de-DE" sz="1300" smtClean="0"/>
              <a:pPr>
                <a:spcBef>
                  <a:spcPct val="0"/>
                </a:spcBef>
              </a:pPr>
              <a:t>50</a:t>
            </a:fld>
            <a:endParaRPr lang="en-US" altLang="de-DE" sz="1300"/>
          </a:p>
        </p:txBody>
      </p:sp>
      <p:sp>
        <p:nvSpPr>
          <p:cNvPr id="114691" name="Rectangle 2"/>
          <p:cNvSpPr>
            <a:spLocks noGrp="1" noRot="1" noChangeAspect="1" noChangeArrowheads="1" noTextEdit="1"/>
          </p:cNvSpPr>
          <p:nvPr>
            <p:ph type="sldImg"/>
          </p:nvPr>
        </p:nvSpPr>
        <p:spPr>
          <a:xfrm>
            <a:off x="82550" y="744538"/>
            <a:ext cx="6618288" cy="3722687"/>
          </a:xfrm>
          <a:ln/>
        </p:spPr>
      </p:sp>
      <p:sp>
        <p:nvSpPr>
          <p:cNvPr id="1146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6348083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8129F51-9E34-42CF-924F-23417999780C}" type="slidenum">
              <a:rPr lang="en-US" altLang="de-DE" sz="1300" smtClean="0"/>
              <a:pPr>
                <a:spcBef>
                  <a:spcPct val="0"/>
                </a:spcBef>
              </a:pPr>
              <a:t>51</a:t>
            </a:fld>
            <a:endParaRPr lang="en-US" altLang="de-DE" sz="1300"/>
          </a:p>
        </p:txBody>
      </p:sp>
      <p:sp>
        <p:nvSpPr>
          <p:cNvPr id="116739" name="Rectangle 2"/>
          <p:cNvSpPr>
            <a:spLocks noGrp="1" noRot="1" noChangeAspect="1" noChangeArrowheads="1" noTextEdit="1"/>
          </p:cNvSpPr>
          <p:nvPr>
            <p:ph type="sldImg"/>
          </p:nvPr>
        </p:nvSpPr>
        <p:spPr>
          <a:xfrm>
            <a:off x="82550" y="744538"/>
            <a:ext cx="6618288" cy="3722687"/>
          </a:xfrm>
          <a:ln/>
        </p:spPr>
      </p:sp>
      <p:sp>
        <p:nvSpPr>
          <p:cNvPr id="1167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6090917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E1A9A64-038C-4400-A320-F3E2273D5C73}" type="slidenum">
              <a:rPr lang="en-US" altLang="de-DE" sz="1300" smtClean="0"/>
              <a:pPr>
                <a:spcBef>
                  <a:spcPct val="0"/>
                </a:spcBef>
              </a:pPr>
              <a:t>52</a:t>
            </a:fld>
            <a:endParaRPr lang="en-US" altLang="de-DE" sz="1300"/>
          </a:p>
        </p:txBody>
      </p:sp>
      <p:sp>
        <p:nvSpPr>
          <p:cNvPr id="118787" name="Rectangle 2"/>
          <p:cNvSpPr>
            <a:spLocks noGrp="1" noRot="1" noChangeAspect="1" noChangeArrowheads="1" noTextEdit="1"/>
          </p:cNvSpPr>
          <p:nvPr>
            <p:ph type="sldImg"/>
          </p:nvPr>
        </p:nvSpPr>
        <p:spPr>
          <a:xfrm>
            <a:off x="82550" y="744538"/>
            <a:ext cx="6618288" cy="3722687"/>
          </a:xfrm>
          <a:ln/>
        </p:spPr>
      </p:sp>
      <p:sp>
        <p:nvSpPr>
          <p:cNvPr id="1187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9561588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9456628-BBB9-4BF8-AA22-5B562006DAB5}" type="slidenum">
              <a:rPr lang="en-US" altLang="de-DE" sz="1300" smtClean="0"/>
              <a:pPr>
                <a:spcBef>
                  <a:spcPct val="0"/>
                </a:spcBef>
              </a:pPr>
              <a:t>53</a:t>
            </a:fld>
            <a:endParaRPr lang="en-US" altLang="de-DE" sz="1300"/>
          </a:p>
        </p:txBody>
      </p:sp>
      <p:sp>
        <p:nvSpPr>
          <p:cNvPr id="120835" name="Rectangle 2"/>
          <p:cNvSpPr>
            <a:spLocks noGrp="1" noRot="1" noChangeAspect="1" noChangeArrowheads="1" noTextEdit="1"/>
          </p:cNvSpPr>
          <p:nvPr>
            <p:ph type="sldImg"/>
          </p:nvPr>
        </p:nvSpPr>
        <p:spPr>
          <a:xfrm>
            <a:off x="82550" y="744538"/>
            <a:ext cx="6618288" cy="3722687"/>
          </a:xfrm>
          <a:ln/>
        </p:spPr>
      </p:sp>
      <p:sp>
        <p:nvSpPr>
          <p:cNvPr id="1208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7563852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5E63767-152D-48A6-9F33-404549B53F98}" type="slidenum">
              <a:rPr lang="en-US" altLang="de-DE" sz="1300" smtClean="0"/>
              <a:pPr>
                <a:spcBef>
                  <a:spcPct val="0"/>
                </a:spcBef>
              </a:pPr>
              <a:t>54</a:t>
            </a:fld>
            <a:endParaRPr lang="en-US" altLang="de-DE" sz="1300"/>
          </a:p>
        </p:txBody>
      </p:sp>
      <p:sp>
        <p:nvSpPr>
          <p:cNvPr id="122883" name="Rectangle 2"/>
          <p:cNvSpPr>
            <a:spLocks noGrp="1" noRot="1" noChangeAspect="1" noChangeArrowheads="1" noTextEdit="1"/>
          </p:cNvSpPr>
          <p:nvPr>
            <p:ph type="sldImg"/>
          </p:nvPr>
        </p:nvSpPr>
        <p:spPr>
          <a:xfrm>
            <a:off x="82550" y="744538"/>
            <a:ext cx="6618288" cy="3722687"/>
          </a:xfrm>
          <a:ln/>
        </p:spPr>
      </p:sp>
      <p:sp>
        <p:nvSpPr>
          <p:cNvPr id="1228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1513229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930C85E-C002-4F3C-84F6-ACF1CC19AB26}" type="slidenum">
              <a:rPr lang="en-US" altLang="de-DE" sz="1300" smtClean="0"/>
              <a:pPr>
                <a:spcBef>
                  <a:spcPct val="0"/>
                </a:spcBef>
              </a:pPr>
              <a:t>55</a:t>
            </a:fld>
            <a:endParaRPr lang="en-US" altLang="de-DE" sz="1300"/>
          </a:p>
        </p:txBody>
      </p:sp>
      <p:sp>
        <p:nvSpPr>
          <p:cNvPr id="124931" name="Rectangle 2"/>
          <p:cNvSpPr>
            <a:spLocks noGrp="1" noRot="1" noChangeAspect="1" noChangeArrowheads="1" noTextEdit="1"/>
          </p:cNvSpPr>
          <p:nvPr>
            <p:ph type="sldImg"/>
          </p:nvPr>
        </p:nvSpPr>
        <p:spPr>
          <a:xfrm>
            <a:off x="82550" y="744538"/>
            <a:ext cx="6618288" cy="3722687"/>
          </a:xfrm>
          <a:ln/>
        </p:spPr>
      </p:sp>
      <p:sp>
        <p:nvSpPr>
          <p:cNvPr id="1249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3893741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2158D0B-4AFF-4FF2-8DD4-155C4858E546}" type="slidenum">
              <a:rPr lang="en-US" altLang="de-DE" sz="1300" smtClean="0"/>
              <a:pPr>
                <a:spcBef>
                  <a:spcPct val="0"/>
                </a:spcBef>
              </a:pPr>
              <a:t>56</a:t>
            </a:fld>
            <a:endParaRPr lang="en-US" altLang="de-DE" sz="1300"/>
          </a:p>
        </p:txBody>
      </p:sp>
      <p:sp>
        <p:nvSpPr>
          <p:cNvPr id="126979" name="Rectangle 2"/>
          <p:cNvSpPr>
            <a:spLocks noGrp="1" noRot="1" noChangeAspect="1" noChangeArrowheads="1" noTextEdit="1"/>
          </p:cNvSpPr>
          <p:nvPr>
            <p:ph type="sldImg"/>
          </p:nvPr>
        </p:nvSpPr>
        <p:spPr>
          <a:xfrm>
            <a:off x="82550" y="744538"/>
            <a:ext cx="6618288" cy="3722687"/>
          </a:xfrm>
          <a:ln/>
        </p:spPr>
      </p:sp>
      <p:sp>
        <p:nvSpPr>
          <p:cNvPr id="1269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7564234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DD582B1-759B-48FE-B66A-E01F89EB59CA}" type="slidenum">
              <a:rPr lang="en-US" altLang="de-DE" sz="1300" smtClean="0"/>
              <a:pPr>
                <a:spcBef>
                  <a:spcPct val="0"/>
                </a:spcBef>
              </a:pPr>
              <a:t>57</a:t>
            </a:fld>
            <a:endParaRPr lang="en-US" altLang="de-DE" sz="1300"/>
          </a:p>
        </p:txBody>
      </p:sp>
      <p:sp>
        <p:nvSpPr>
          <p:cNvPr id="129027" name="Rectangle 2"/>
          <p:cNvSpPr>
            <a:spLocks noGrp="1" noRot="1" noChangeAspect="1" noChangeArrowheads="1" noTextEdit="1"/>
          </p:cNvSpPr>
          <p:nvPr>
            <p:ph type="sldImg"/>
          </p:nvPr>
        </p:nvSpPr>
        <p:spPr>
          <a:xfrm>
            <a:off x="82550" y="744538"/>
            <a:ext cx="6618288" cy="3722687"/>
          </a:xfrm>
          <a:ln/>
        </p:spPr>
      </p:sp>
      <p:sp>
        <p:nvSpPr>
          <p:cNvPr id="1290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9082467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1508E9C-B509-434B-8DE3-5D7DCE71A6E8}" type="slidenum">
              <a:rPr lang="en-US" altLang="de-DE" sz="1300" smtClean="0"/>
              <a:pPr>
                <a:spcBef>
                  <a:spcPct val="0"/>
                </a:spcBef>
              </a:pPr>
              <a:t>58</a:t>
            </a:fld>
            <a:endParaRPr lang="en-US" altLang="de-DE" sz="1300"/>
          </a:p>
        </p:txBody>
      </p:sp>
      <p:sp>
        <p:nvSpPr>
          <p:cNvPr id="131075" name="Rectangle 2"/>
          <p:cNvSpPr>
            <a:spLocks noGrp="1" noRot="1" noChangeAspect="1" noChangeArrowheads="1" noTextEdit="1"/>
          </p:cNvSpPr>
          <p:nvPr>
            <p:ph type="sldImg"/>
          </p:nvPr>
        </p:nvSpPr>
        <p:spPr>
          <a:xfrm>
            <a:off x="82550" y="744538"/>
            <a:ext cx="6618288" cy="3722687"/>
          </a:xfrm>
          <a:ln/>
        </p:spPr>
      </p:sp>
      <p:sp>
        <p:nvSpPr>
          <p:cNvPr id="1310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799230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B9F0B71-1D6B-4D12-B4F7-D62008BCDFF3}" type="slidenum">
              <a:rPr lang="en-US" altLang="de-DE" sz="1300" smtClean="0"/>
              <a:pPr>
                <a:spcBef>
                  <a:spcPct val="0"/>
                </a:spcBef>
              </a:pPr>
              <a:t>59</a:t>
            </a:fld>
            <a:endParaRPr lang="en-US" altLang="de-DE" sz="1300"/>
          </a:p>
        </p:txBody>
      </p:sp>
      <p:sp>
        <p:nvSpPr>
          <p:cNvPr id="133123" name="Rectangle 2"/>
          <p:cNvSpPr>
            <a:spLocks noGrp="1" noRot="1" noChangeAspect="1" noChangeArrowheads="1" noTextEdit="1"/>
          </p:cNvSpPr>
          <p:nvPr>
            <p:ph type="sldImg"/>
          </p:nvPr>
        </p:nvSpPr>
        <p:spPr>
          <a:xfrm>
            <a:off x="82550" y="744538"/>
            <a:ext cx="6618288" cy="3722687"/>
          </a:xfrm>
          <a:ln/>
        </p:spPr>
      </p:sp>
      <p:sp>
        <p:nvSpPr>
          <p:cNvPr id="1331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339048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8B23016-528B-43B4-AD65-3FA2CFABA860}" type="slidenum">
              <a:rPr lang="en-US" altLang="de-DE" sz="1300" smtClean="0"/>
              <a:pPr>
                <a:spcBef>
                  <a:spcPct val="0"/>
                </a:spcBef>
              </a:pPr>
              <a:t>60</a:t>
            </a:fld>
            <a:endParaRPr lang="en-US" altLang="de-DE" sz="1300"/>
          </a:p>
        </p:txBody>
      </p:sp>
      <p:sp>
        <p:nvSpPr>
          <p:cNvPr id="135171" name="Rectangle 2"/>
          <p:cNvSpPr>
            <a:spLocks noGrp="1" noRot="1" noChangeAspect="1" noChangeArrowheads="1" noTextEdit="1"/>
          </p:cNvSpPr>
          <p:nvPr>
            <p:ph type="sldImg"/>
          </p:nvPr>
        </p:nvSpPr>
        <p:spPr>
          <a:xfrm>
            <a:off x="82550" y="744538"/>
            <a:ext cx="6618288" cy="3722687"/>
          </a:xfrm>
          <a:ln/>
        </p:spPr>
      </p:sp>
      <p:sp>
        <p:nvSpPr>
          <p:cNvPr id="1351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0786480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C633886-B3BD-4A33-A570-D762B1C5AD73}" type="slidenum">
              <a:rPr lang="en-US" altLang="de-DE" sz="1300" smtClean="0"/>
              <a:pPr>
                <a:spcBef>
                  <a:spcPct val="0"/>
                </a:spcBef>
              </a:pPr>
              <a:t>61</a:t>
            </a:fld>
            <a:endParaRPr lang="en-US" altLang="de-DE" sz="1300"/>
          </a:p>
        </p:txBody>
      </p:sp>
      <p:sp>
        <p:nvSpPr>
          <p:cNvPr id="137219" name="Rectangle 2"/>
          <p:cNvSpPr>
            <a:spLocks noGrp="1" noRot="1" noChangeAspect="1" noChangeArrowheads="1" noTextEdit="1"/>
          </p:cNvSpPr>
          <p:nvPr>
            <p:ph type="sldImg"/>
          </p:nvPr>
        </p:nvSpPr>
        <p:spPr>
          <a:xfrm>
            <a:off x="82550" y="744538"/>
            <a:ext cx="6618288" cy="3722687"/>
          </a:xfrm>
          <a:ln/>
        </p:spPr>
      </p:sp>
      <p:sp>
        <p:nvSpPr>
          <p:cNvPr id="1372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2354168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A09A7AD-FB7C-47AD-B655-6D7C4B407E3A}" type="slidenum">
              <a:rPr lang="en-US" altLang="de-DE" sz="1300" smtClean="0"/>
              <a:pPr>
                <a:spcBef>
                  <a:spcPct val="0"/>
                </a:spcBef>
              </a:pPr>
              <a:t>62</a:t>
            </a:fld>
            <a:endParaRPr lang="en-US" altLang="de-DE" sz="1300"/>
          </a:p>
        </p:txBody>
      </p:sp>
      <p:sp>
        <p:nvSpPr>
          <p:cNvPr id="139267" name="Rectangle 2"/>
          <p:cNvSpPr>
            <a:spLocks noGrp="1" noRot="1" noChangeAspect="1" noChangeArrowheads="1" noTextEdit="1"/>
          </p:cNvSpPr>
          <p:nvPr>
            <p:ph type="sldImg"/>
          </p:nvPr>
        </p:nvSpPr>
        <p:spPr>
          <a:xfrm>
            <a:off x="82550" y="744538"/>
            <a:ext cx="6618288" cy="3722687"/>
          </a:xfrm>
          <a:ln/>
        </p:spPr>
      </p:sp>
      <p:sp>
        <p:nvSpPr>
          <p:cNvPr id="1392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0929022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2C563C5-E865-4E67-8F4B-C18A05E7F805}" type="slidenum">
              <a:rPr lang="en-US" altLang="de-DE" sz="1300" smtClean="0"/>
              <a:pPr>
                <a:spcBef>
                  <a:spcPct val="0"/>
                </a:spcBef>
              </a:pPr>
              <a:t>63</a:t>
            </a:fld>
            <a:endParaRPr lang="en-US" altLang="de-DE" sz="1300"/>
          </a:p>
        </p:txBody>
      </p:sp>
      <p:sp>
        <p:nvSpPr>
          <p:cNvPr id="141315" name="Rectangle 2"/>
          <p:cNvSpPr>
            <a:spLocks noGrp="1" noRot="1" noChangeAspect="1" noChangeArrowheads="1" noTextEdit="1"/>
          </p:cNvSpPr>
          <p:nvPr>
            <p:ph type="sldImg"/>
          </p:nvPr>
        </p:nvSpPr>
        <p:spPr>
          <a:xfrm>
            <a:off x="82550" y="744538"/>
            <a:ext cx="6618288" cy="3722687"/>
          </a:xfrm>
          <a:ln/>
        </p:spPr>
      </p:sp>
      <p:sp>
        <p:nvSpPr>
          <p:cNvPr id="1413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0173184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C48CEB8-176E-48A5-ABCB-F6EC106014FB}" type="slidenum">
              <a:rPr lang="en-US" altLang="de-DE" sz="1300" smtClean="0"/>
              <a:pPr>
                <a:spcBef>
                  <a:spcPct val="0"/>
                </a:spcBef>
              </a:pPr>
              <a:t>64</a:t>
            </a:fld>
            <a:endParaRPr lang="en-US" altLang="de-DE" sz="1300"/>
          </a:p>
        </p:txBody>
      </p:sp>
      <p:sp>
        <p:nvSpPr>
          <p:cNvPr id="143363" name="Rectangle 2"/>
          <p:cNvSpPr>
            <a:spLocks noGrp="1" noRot="1" noChangeAspect="1" noChangeArrowheads="1" noTextEdit="1"/>
          </p:cNvSpPr>
          <p:nvPr>
            <p:ph type="sldImg"/>
          </p:nvPr>
        </p:nvSpPr>
        <p:spPr>
          <a:xfrm>
            <a:off x="82550" y="744538"/>
            <a:ext cx="6618288" cy="3722687"/>
          </a:xfrm>
          <a:ln/>
        </p:spPr>
      </p:sp>
      <p:sp>
        <p:nvSpPr>
          <p:cNvPr id="1433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9117122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DEBC906-1EB9-47B8-BFE3-A8D0A5A2BA78}" type="slidenum">
              <a:rPr lang="en-US" altLang="de-DE" sz="1300" smtClean="0"/>
              <a:pPr>
                <a:spcBef>
                  <a:spcPct val="0"/>
                </a:spcBef>
              </a:pPr>
              <a:t>65</a:t>
            </a:fld>
            <a:endParaRPr lang="en-US" altLang="de-DE" sz="1300"/>
          </a:p>
        </p:txBody>
      </p:sp>
      <p:sp>
        <p:nvSpPr>
          <p:cNvPr id="149507" name="Rectangle 2"/>
          <p:cNvSpPr>
            <a:spLocks noGrp="1" noRot="1" noChangeAspect="1" noChangeArrowheads="1" noTextEdit="1"/>
          </p:cNvSpPr>
          <p:nvPr>
            <p:ph type="sldImg"/>
          </p:nvPr>
        </p:nvSpPr>
        <p:spPr>
          <a:xfrm>
            <a:off x="82550" y="744538"/>
            <a:ext cx="6618288" cy="3722687"/>
          </a:xfrm>
          <a:ln/>
        </p:spPr>
      </p:sp>
      <p:sp>
        <p:nvSpPr>
          <p:cNvPr id="1495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5686080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DEBC906-1EB9-47B8-BFE3-A8D0A5A2BA78}" type="slidenum">
              <a:rPr lang="en-US" altLang="de-DE" sz="1300" smtClean="0"/>
              <a:pPr>
                <a:spcBef>
                  <a:spcPct val="0"/>
                </a:spcBef>
              </a:pPr>
              <a:t>66</a:t>
            </a:fld>
            <a:endParaRPr lang="en-US" altLang="de-DE" sz="1300"/>
          </a:p>
        </p:txBody>
      </p:sp>
      <p:sp>
        <p:nvSpPr>
          <p:cNvPr id="149507" name="Rectangle 2"/>
          <p:cNvSpPr>
            <a:spLocks noGrp="1" noRot="1" noChangeAspect="1" noChangeArrowheads="1" noTextEdit="1"/>
          </p:cNvSpPr>
          <p:nvPr>
            <p:ph type="sldImg"/>
          </p:nvPr>
        </p:nvSpPr>
        <p:spPr>
          <a:xfrm>
            <a:off x="82550" y="744538"/>
            <a:ext cx="6618288" cy="3722687"/>
          </a:xfrm>
          <a:ln/>
        </p:spPr>
      </p:sp>
      <p:sp>
        <p:nvSpPr>
          <p:cNvPr id="1495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5686080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DEBC906-1EB9-47B8-BFE3-A8D0A5A2BA78}" type="slidenum">
              <a:rPr lang="en-US" altLang="de-DE" sz="1300" smtClean="0"/>
              <a:pPr>
                <a:spcBef>
                  <a:spcPct val="0"/>
                </a:spcBef>
              </a:pPr>
              <a:t>67</a:t>
            </a:fld>
            <a:endParaRPr lang="en-US" altLang="de-DE" sz="1300"/>
          </a:p>
        </p:txBody>
      </p:sp>
      <p:sp>
        <p:nvSpPr>
          <p:cNvPr id="149507" name="Rectangle 2"/>
          <p:cNvSpPr>
            <a:spLocks noGrp="1" noRot="1" noChangeAspect="1" noChangeArrowheads="1" noTextEdit="1"/>
          </p:cNvSpPr>
          <p:nvPr>
            <p:ph type="sldImg"/>
          </p:nvPr>
        </p:nvSpPr>
        <p:spPr>
          <a:xfrm>
            <a:off x="82550" y="744538"/>
            <a:ext cx="6618288" cy="3722687"/>
          </a:xfrm>
          <a:ln/>
        </p:spPr>
      </p:sp>
      <p:sp>
        <p:nvSpPr>
          <p:cNvPr id="1495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5686080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F37BD64-EF40-47AC-BC12-D72EC7742811}" type="slidenum">
              <a:rPr lang="en-US" altLang="de-DE" sz="1300" smtClean="0"/>
              <a:pPr>
                <a:spcBef>
                  <a:spcPct val="0"/>
                </a:spcBef>
              </a:pPr>
              <a:t>68</a:t>
            </a:fld>
            <a:endParaRPr lang="en-US" altLang="de-DE" sz="1300"/>
          </a:p>
        </p:txBody>
      </p:sp>
      <p:sp>
        <p:nvSpPr>
          <p:cNvPr id="155651" name="Rectangle 2"/>
          <p:cNvSpPr>
            <a:spLocks noGrp="1" noRot="1" noChangeAspect="1" noChangeArrowheads="1" noTextEdit="1"/>
          </p:cNvSpPr>
          <p:nvPr>
            <p:ph type="sldImg"/>
          </p:nvPr>
        </p:nvSpPr>
        <p:spPr>
          <a:xfrm>
            <a:off x="82550" y="744538"/>
            <a:ext cx="6618288" cy="3722687"/>
          </a:xfrm>
          <a:ln/>
        </p:spPr>
      </p:sp>
      <p:sp>
        <p:nvSpPr>
          <p:cNvPr id="1556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5654461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F37BD64-EF40-47AC-BC12-D72EC7742811}" type="slidenum">
              <a:rPr lang="en-US" altLang="de-DE" sz="1300" smtClean="0"/>
              <a:pPr>
                <a:spcBef>
                  <a:spcPct val="0"/>
                </a:spcBef>
              </a:pPr>
              <a:t>69</a:t>
            </a:fld>
            <a:endParaRPr lang="en-US" altLang="de-DE" sz="1300"/>
          </a:p>
        </p:txBody>
      </p:sp>
      <p:sp>
        <p:nvSpPr>
          <p:cNvPr id="155651" name="Rectangle 2"/>
          <p:cNvSpPr>
            <a:spLocks noGrp="1" noRot="1" noChangeAspect="1" noChangeArrowheads="1" noTextEdit="1"/>
          </p:cNvSpPr>
          <p:nvPr>
            <p:ph type="sldImg"/>
          </p:nvPr>
        </p:nvSpPr>
        <p:spPr>
          <a:xfrm>
            <a:off x="82550" y="744538"/>
            <a:ext cx="6618288" cy="3722687"/>
          </a:xfrm>
          <a:ln/>
        </p:spPr>
      </p:sp>
      <p:sp>
        <p:nvSpPr>
          <p:cNvPr id="1556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5654461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F37BD64-EF40-47AC-BC12-D72EC7742811}" type="slidenum">
              <a:rPr lang="en-US" altLang="de-DE" sz="1300" smtClean="0"/>
              <a:pPr>
                <a:spcBef>
                  <a:spcPct val="0"/>
                </a:spcBef>
              </a:pPr>
              <a:t>70</a:t>
            </a:fld>
            <a:endParaRPr lang="en-US" altLang="de-DE" sz="1300"/>
          </a:p>
        </p:txBody>
      </p:sp>
      <p:sp>
        <p:nvSpPr>
          <p:cNvPr id="155651" name="Rectangle 2"/>
          <p:cNvSpPr>
            <a:spLocks noGrp="1" noRot="1" noChangeAspect="1" noChangeArrowheads="1" noTextEdit="1"/>
          </p:cNvSpPr>
          <p:nvPr>
            <p:ph type="sldImg"/>
          </p:nvPr>
        </p:nvSpPr>
        <p:spPr>
          <a:xfrm>
            <a:off x="82550" y="744538"/>
            <a:ext cx="6618288" cy="3722687"/>
          </a:xfrm>
          <a:ln/>
        </p:spPr>
      </p:sp>
      <p:sp>
        <p:nvSpPr>
          <p:cNvPr id="1556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5654461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71</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65DCBF5-A9DD-4C86-B838-F79B80181436}" type="slidenum">
              <a:rPr lang="en-US" altLang="de-DE" sz="1300" smtClean="0"/>
              <a:pPr>
                <a:spcBef>
                  <a:spcPct val="0"/>
                </a:spcBef>
              </a:pPr>
              <a:t>72</a:t>
            </a:fld>
            <a:endParaRPr lang="en-US" altLang="de-DE" sz="1300"/>
          </a:p>
        </p:txBody>
      </p:sp>
      <p:sp>
        <p:nvSpPr>
          <p:cNvPr id="159747" name="Rectangle 2"/>
          <p:cNvSpPr>
            <a:spLocks noGrp="1" noRot="1" noChangeAspect="1" noChangeArrowheads="1" noTextEdit="1"/>
          </p:cNvSpPr>
          <p:nvPr>
            <p:ph type="sldImg"/>
          </p:nvPr>
        </p:nvSpPr>
        <p:spPr>
          <a:xfrm>
            <a:off x="82550" y="744538"/>
            <a:ext cx="6618288" cy="3722687"/>
          </a:xfrm>
          <a:ln/>
        </p:spPr>
      </p:sp>
      <p:sp>
        <p:nvSpPr>
          <p:cNvPr id="1597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3135972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2"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az-Cyrl-AZ" altLang="ko-KR" dirty="0">
                <a:solidFill>
                  <a:srgbClr val="004992"/>
                </a:solidFill>
              </a:rPr>
              <a:t>Метакогнитивен тренинг (</a:t>
            </a:r>
            <a:r>
              <a:rPr lang="en-US" altLang="ko-KR" dirty="0">
                <a:solidFill>
                  <a:srgbClr val="004992"/>
                </a:solidFill>
              </a:rPr>
              <a:t>MKT)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ru-RU" altLang="ko-KR" sz="1000" b="0" dirty="0">
                <a:latin typeface="+mj-lt"/>
              </a:rPr>
              <a:t>Използването на картини и снимков материал е осъществено с любезното съдействие на артистите и собствениците на права – за подробности (артист, име на изображението) виж края на презентацията.</a:t>
            </a:r>
            <a:endParaRPr lang="es-ES" altLang="de-DE" sz="1000" b="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ru-RU"/>
              <a:t>Метакогнитивен тренинг 3 – Корекция на вярвания</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16FA90F6-660A-4328-8E2B-9A1BD59F9C1A}"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ru-RU"/>
              <a:t>Метакогнитивен тренинг 3 – Корекция на вярвания</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65C01C6B-1FE4-46EC-B65F-36F174244725}"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ru-RU"/>
              <a:t>Метакогнитивен тренинг 3 – Корекция на вярвания</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3F09A774-FEFE-44E6-A557-EDA1F12B5497}"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ru-RU"/>
              <a:t>Метакогнитивен тренинг 3 – Корекция на вярвания</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16FA90F6-660A-4328-8E2B-9A1BD59F9C1A}"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ru-RU"/>
              <a:t>Метакогнитивен тренинг 3 – Корекция на вярвания</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16FA90F6-660A-4328-8E2B-9A1BD59F9C1A}"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ru-RU"/>
              <a:t>Метакогнитивен тренинг 3 – Корекция на вярвания</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F36EDD9D-E778-49DF-835A-ADB51345DD22}"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ru-RU"/>
              <a:t>Метакогнитивен тренинг 3 – Корекция на вярвания</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CE4A2773-021D-4072-959E-E7CC5DD56B42}"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ru-RU"/>
              <a:t>Метакогнитивен тренинг 3 – Корекция на вярвания</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16FA90F6-660A-4328-8E2B-9A1BD59F9C1A}"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4471" r:id="rId1"/>
    <p:sldLayoutId id="2147484472" r:id="rId2"/>
    <p:sldLayoutId id="2147484473" r:id="rId3"/>
    <p:sldLayoutId id="2147484474" r:id="rId4"/>
    <p:sldLayoutId id="2147484475" r:id="rId5"/>
    <p:sldLayoutId id="2147484476" r:id="rId6"/>
    <p:sldLayoutId id="2147484477" r:id="rId7"/>
    <p:sldLayoutId id="2147484478" r:id="rId8"/>
    <p:sldLayoutId id="2147484479" r:id="rId9"/>
    <p:sldLayoutId id="2147484480" r:id="rId10"/>
    <p:sldLayoutId id="2147484481" r:id="rId11"/>
    <p:sldLayoutId id="2147484482"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10.xml"/><Relationship Id="rId5" Type="http://schemas.openxmlformats.org/officeDocument/2006/relationships/image" Target="../media/image11.jpeg"/><Relationship Id="rId4" Type="http://schemas.openxmlformats.org/officeDocument/2006/relationships/image" Target="../media/image10.jpeg"/></Relationships>
</file>

<file path=ppt/slides/_rels/slide14.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2.jpeg"/><Relationship Id="rId7"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10.xml"/><Relationship Id="rId6" Type="http://schemas.openxmlformats.org/officeDocument/2006/relationships/image" Target="../media/image15.png"/><Relationship Id="rId5" Type="http://schemas.openxmlformats.org/officeDocument/2006/relationships/image" Target="../media/image14.jpeg"/><Relationship Id="rId4" Type="http://schemas.openxmlformats.org/officeDocument/2006/relationships/image" Target="../media/image13.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image" Target="../media/image19.png"/></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10.xml"/><Relationship Id="rId5" Type="http://schemas.openxmlformats.org/officeDocument/2006/relationships/image" Target="../media/image19.png"/><Relationship Id="rId4" Type="http://schemas.openxmlformats.org/officeDocument/2006/relationships/image" Target="../media/image18.png"/></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3.xml"/><Relationship Id="rId1" Type="http://schemas.openxmlformats.org/officeDocument/2006/relationships/slideLayout" Target="../slideLayouts/slideLayout11.xml"/><Relationship Id="rId5" Type="http://schemas.openxmlformats.org/officeDocument/2006/relationships/image" Target="../media/image19.png"/><Relationship Id="rId4" Type="http://schemas.openxmlformats.org/officeDocument/2006/relationships/image" Target="../media/image18.png"/></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5.xml"/><Relationship Id="rId1" Type="http://schemas.openxmlformats.org/officeDocument/2006/relationships/slideLayout" Target="../slideLayouts/slideLayout10.xml"/><Relationship Id="rId4" Type="http://schemas.openxmlformats.org/officeDocument/2006/relationships/image" Target="../media/image22.jpeg"/></Relationships>
</file>

<file path=ppt/slides/_rels/slide2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6.xml"/><Relationship Id="rId1" Type="http://schemas.openxmlformats.org/officeDocument/2006/relationships/slideLayout" Target="../slideLayouts/slideLayout10.xml"/><Relationship Id="rId5" Type="http://schemas.openxmlformats.org/officeDocument/2006/relationships/image" Target="../media/image22.jpeg"/><Relationship Id="rId4" Type="http://schemas.openxmlformats.org/officeDocument/2006/relationships/image" Target="../media/image21.jpeg"/></Relationships>
</file>

<file path=ppt/slides/_rels/slide2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7.xml"/><Relationship Id="rId1" Type="http://schemas.openxmlformats.org/officeDocument/2006/relationships/slideLayout" Target="../slideLayouts/slideLayout11.xml"/><Relationship Id="rId5" Type="http://schemas.openxmlformats.org/officeDocument/2006/relationships/image" Target="../media/image22.jpeg"/><Relationship Id="rId4" Type="http://schemas.openxmlformats.org/officeDocument/2006/relationships/image" Target="../media/image21.jpeg"/></Relationships>
</file>

<file path=ppt/slides/_rels/slide2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9.xml"/><Relationship Id="rId1" Type="http://schemas.openxmlformats.org/officeDocument/2006/relationships/slideLayout" Target="../slideLayouts/slideLayout10.xml"/><Relationship Id="rId4" Type="http://schemas.openxmlformats.org/officeDocument/2006/relationships/image" Target="../media/image24.jpeg"/></Relationships>
</file>

<file path=ppt/slides/_rels/slide3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0.xml"/><Relationship Id="rId1" Type="http://schemas.openxmlformats.org/officeDocument/2006/relationships/slideLayout" Target="../slideLayouts/slideLayout10.xml"/><Relationship Id="rId5" Type="http://schemas.openxmlformats.org/officeDocument/2006/relationships/image" Target="../media/image24.jpeg"/><Relationship Id="rId4" Type="http://schemas.openxmlformats.org/officeDocument/2006/relationships/image" Target="../media/image25.png"/></Relationships>
</file>

<file path=ppt/slides/_rels/slide3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1.xml"/><Relationship Id="rId1" Type="http://schemas.openxmlformats.org/officeDocument/2006/relationships/slideLayout" Target="../slideLayouts/slideLayout11.xml"/><Relationship Id="rId5" Type="http://schemas.openxmlformats.org/officeDocument/2006/relationships/image" Target="../media/image24.jpeg"/><Relationship Id="rId4" Type="http://schemas.openxmlformats.org/officeDocument/2006/relationships/image" Target="../media/image25.png"/></Relationships>
</file>

<file path=ppt/slides/_rels/slide3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3.xml"/><Relationship Id="rId1" Type="http://schemas.openxmlformats.org/officeDocument/2006/relationships/slideLayout" Target="../slideLayouts/slideLayout10.xml"/><Relationship Id="rId4" Type="http://schemas.openxmlformats.org/officeDocument/2006/relationships/image" Target="../media/image28.jpeg"/></Relationships>
</file>

<file path=ppt/slides/_rels/slide3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4.xml"/><Relationship Id="rId1" Type="http://schemas.openxmlformats.org/officeDocument/2006/relationships/slideLayout" Target="../slideLayouts/slideLayout10.xml"/><Relationship Id="rId5" Type="http://schemas.openxmlformats.org/officeDocument/2006/relationships/image" Target="../media/image27.jpeg"/><Relationship Id="rId4" Type="http://schemas.openxmlformats.org/officeDocument/2006/relationships/image" Target="../media/image28.jpeg"/></Relationships>
</file>

<file path=ppt/slides/_rels/slide3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5.xml"/><Relationship Id="rId1" Type="http://schemas.openxmlformats.org/officeDocument/2006/relationships/slideLayout" Target="../slideLayouts/slideLayout11.xml"/><Relationship Id="rId5" Type="http://schemas.openxmlformats.org/officeDocument/2006/relationships/image" Target="../media/image27.jpeg"/><Relationship Id="rId4" Type="http://schemas.openxmlformats.org/officeDocument/2006/relationships/image" Target="../media/image28.jpeg"/></Relationships>
</file>

<file path=ppt/slides/_rels/slide3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7.xml"/><Relationship Id="rId1" Type="http://schemas.openxmlformats.org/officeDocument/2006/relationships/slideLayout" Target="../slideLayouts/slideLayout10.xml"/><Relationship Id="rId4" Type="http://schemas.openxmlformats.org/officeDocument/2006/relationships/image" Target="../media/image30.jpeg"/></Relationships>
</file>

<file path=ppt/slides/_rels/slide3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8.xml"/><Relationship Id="rId1" Type="http://schemas.openxmlformats.org/officeDocument/2006/relationships/slideLayout" Target="../slideLayouts/slideLayout10.xml"/><Relationship Id="rId5" Type="http://schemas.openxmlformats.org/officeDocument/2006/relationships/image" Target="../media/image34.jpeg"/><Relationship Id="rId4" Type="http://schemas.openxmlformats.org/officeDocument/2006/relationships/image" Target="../media/image33.jpeg"/></Relationships>
</file>

<file path=ppt/slides/_rels/slide3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9.xml"/><Relationship Id="rId1" Type="http://schemas.openxmlformats.org/officeDocument/2006/relationships/slideLayout" Target="../slideLayouts/slideLayout11.xml"/><Relationship Id="rId5" Type="http://schemas.openxmlformats.org/officeDocument/2006/relationships/image" Target="../media/image34.jpeg"/><Relationship Id="rId4" Type="http://schemas.openxmlformats.org/officeDocument/2006/relationships/image" Target="../media/image32.jpeg"/></Relationships>
</file>

<file path=ppt/slides/_rels/slide40.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2.xml"/><Relationship Id="rId1" Type="http://schemas.openxmlformats.org/officeDocument/2006/relationships/slideLayout" Target="../slideLayouts/slideLayout10.xml"/><Relationship Id="rId4" Type="http://schemas.openxmlformats.org/officeDocument/2006/relationships/image" Target="../media/image36.jpeg"/></Relationships>
</file>

<file path=ppt/slides/_rels/slide4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3.xml"/><Relationship Id="rId1" Type="http://schemas.openxmlformats.org/officeDocument/2006/relationships/slideLayout" Target="../slideLayouts/slideLayout10.xml"/><Relationship Id="rId5" Type="http://schemas.openxmlformats.org/officeDocument/2006/relationships/image" Target="../media/image37.jpeg"/><Relationship Id="rId4" Type="http://schemas.openxmlformats.org/officeDocument/2006/relationships/image" Target="../media/image36.jpeg"/></Relationships>
</file>

<file path=ppt/slides/_rels/slide4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4.xml"/><Relationship Id="rId1" Type="http://schemas.openxmlformats.org/officeDocument/2006/relationships/slideLayout" Target="../slideLayouts/slideLayout11.xml"/><Relationship Id="rId5" Type="http://schemas.openxmlformats.org/officeDocument/2006/relationships/image" Target="../media/image37.jpeg"/><Relationship Id="rId4" Type="http://schemas.openxmlformats.org/officeDocument/2006/relationships/image" Target="../media/image36.jpeg"/></Relationships>
</file>

<file path=ppt/slides/_rels/slide4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6.xml"/><Relationship Id="rId1" Type="http://schemas.openxmlformats.org/officeDocument/2006/relationships/slideLayout" Target="../slideLayouts/slideLayout10.xml"/><Relationship Id="rId4" Type="http://schemas.openxmlformats.org/officeDocument/2006/relationships/image" Target="../media/image38.png"/></Relationships>
</file>

<file path=ppt/slides/_rels/slide4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7.xml"/><Relationship Id="rId1" Type="http://schemas.openxmlformats.org/officeDocument/2006/relationships/slideLayout" Target="../slideLayouts/slideLayout10.xml"/><Relationship Id="rId5" Type="http://schemas.openxmlformats.org/officeDocument/2006/relationships/image" Target="../media/image38.png"/><Relationship Id="rId4" Type="http://schemas.openxmlformats.org/officeDocument/2006/relationships/image" Target="../media/image39.png"/></Relationships>
</file>

<file path=ppt/slides/_rels/slide4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8.xml"/><Relationship Id="rId1" Type="http://schemas.openxmlformats.org/officeDocument/2006/relationships/slideLayout" Target="../slideLayouts/slideLayout11.xml"/><Relationship Id="rId5" Type="http://schemas.openxmlformats.org/officeDocument/2006/relationships/image" Target="../media/image38.png"/><Relationship Id="rId4" Type="http://schemas.openxmlformats.org/officeDocument/2006/relationships/image" Target="../media/image39.png"/></Relationships>
</file>

<file path=ppt/slides/_rels/slide4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0.xml"/><Relationship Id="rId1" Type="http://schemas.openxmlformats.org/officeDocument/2006/relationships/slideLayout" Target="../slideLayouts/slideLayout10.xml"/><Relationship Id="rId4" Type="http://schemas.openxmlformats.org/officeDocument/2006/relationships/image" Target="../media/image41.jpeg"/></Relationships>
</file>

<file path=ppt/slides/_rels/slide5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51.xml"/><Relationship Id="rId1" Type="http://schemas.openxmlformats.org/officeDocument/2006/relationships/slideLayout" Target="../slideLayouts/slideLayout10.xml"/><Relationship Id="rId5" Type="http://schemas.openxmlformats.org/officeDocument/2006/relationships/image" Target="../media/image43.jpeg"/><Relationship Id="rId4" Type="http://schemas.openxmlformats.org/officeDocument/2006/relationships/image" Target="../media/image42.jpeg"/></Relationships>
</file>

<file path=ppt/slides/_rels/slide5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2.xml"/><Relationship Id="rId1" Type="http://schemas.openxmlformats.org/officeDocument/2006/relationships/slideLayout" Target="../slideLayouts/slideLayout11.xml"/><Relationship Id="rId5" Type="http://schemas.openxmlformats.org/officeDocument/2006/relationships/image" Target="../media/image43.jpeg"/><Relationship Id="rId4" Type="http://schemas.openxmlformats.org/officeDocument/2006/relationships/image" Target="../media/image41.jpeg"/></Relationships>
</file>

<file path=ppt/slides/_rels/slide5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54.xml"/><Relationship Id="rId1" Type="http://schemas.openxmlformats.org/officeDocument/2006/relationships/slideLayout" Target="../slideLayouts/slideLayout10.xml"/><Relationship Id="rId4" Type="http://schemas.openxmlformats.org/officeDocument/2006/relationships/image" Target="../media/image44.jpeg"/></Relationships>
</file>

<file path=ppt/slides/_rels/slide5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5.xml"/><Relationship Id="rId1" Type="http://schemas.openxmlformats.org/officeDocument/2006/relationships/slideLayout" Target="../slideLayouts/slideLayout10.xml"/><Relationship Id="rId5" Type="http://schemas.openxmlformats.org/officeDocument/2006/relationships/image" Target="../media/image45.png"/><Relationship Id="rId4" Type="http://schemas.openxmlformats.org/officeDocument/2006/relationships/image" Target="../media/image44.jpeg"/></Relationships>
</file>

<file path=ppt/slides/_rels/slide5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6.xml"/><Relationship Id="rId1" Type="http://schemas.openxmlformats.org/officeDocument/2006/relationships/slideLayout" Target="../slideLayouts/slideLayout11.xml"/><Relationship Id="rId5" Type="http://schemas.openxmlformats.org/officeDocument/2006/relationships/image" Target="../media/image45.png"/><Relationship Id="rId4" Type="http://schemas.openxmlformats.org/officeDocument/2006/relationships/image" Target="../media/image44.jpeg"/></Relationships>
</file>

<file path=ppt/slides/_rels/slide5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8.xml"/><Relationship Id="rId1" Type="http://schemas.openxmlformats.org/officeDocument/2006/relationships/slideLayout" Target="../slideLayouts/slideLayout10.xml"/><Relationship Id="rId4" Type="http://schemas.openxmlformats.org/officeDocument/2006/relationships/image" Target="../media/image48.jpeg"/></Relationships>
</file>

<file path=ppt/slides/_rels/slide5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9.xml"/><Relationship Id="rId1" Type="http://schemas.openxmlformats.org/officeDocument/2006/relationships/slideLayout" Target="../slideLayouts/slideLayout10.xml"/><Relationship Id="rId5" Type="http://schemas.openxmlformats.org/officeDocument/2006/relationships/image" Target="../media/image49.jpeg"/><Relationship Id="rId4" Type="http://schemas.openxmlformats.org/officeDocument/2006/relationships/image" Target="../media/image48.jpeg"/></Relationships>
</file>

<file path=ppt/slides/_rels/slide6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60.xml"/><Relationship Id="rId1" Type="http://schemas.openxmlformats.org/officeDocument/2006/relationships/slideLayout" Target="../slideLayouts/slideLayout11.xml"/><Relationship Id="rId5" Type="http://schemas.openxmlformats.org/officeDocument/2006/relationships/image" Target="../media/image49.jpeg"/><Relationship Id="rId4" Type="http://schemas.openxmlformats.org/officeDocument/2006/relationships/image" Target="../media/image48.jpeg"/></Relationships>
</file>

<file path=ppt/slides/_rels/slide6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62.xml"/><Relationship Id="rId1" Type="http://schemas.openxmlformats.org/officeDocument/2006/relationships/slideLayout" Target="../slideLayouts/slideLayout10.xml"/><Relationship Id="rId4" Type="http://schemas.openxmlformats.org/officeDocument/2006/relationships/image" Target="../media/image51.png"/></Relationships>
</file>

<file path=ppt/slides/_rels/slide6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63.xml"/><Relationship Id="rId1" Type="http://schemas.openxmlformats.org/officeDocument/2006/relationships/slideLayout" Target="../slideLayouts/slideLayout10.xml"/><Relationship Id="rId5" Type="http://schemas.openxmlformats.org/officeDocument/2006/relationships/image" Target="../media/image52.png"/><Relationship Id="rId4" Type="http://schemas.openxmlformats.org/officeDocument/2006/relationships/image" Target="../media/image51.png"/></Relationships>
</file>

<file path=ppt/slides/_rels/slide6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64.xml"/><Relationship Id="rId1" Type="http://schemas.openxmlformats.org/officeDocument/2006/relationships/slideLayout" Target="../slideLayouts/slideLayout11.xml"/><Relationship Id="rId5" Type="http://schemas.openxmlformats.org/officeDocument/2006/relationships/image" Target="../media/image52.png"/><Relationship Id="rId4" Type="http://schemas.openxmlformats.org/officeDocument/2006/relationships/image" Target="../media/image51.png"/></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71.xml"/><Relationship Id="rId1" Type="http://schemas.openxmlformats.org/officeDocument/2006/relationships/slideLayout" Target="../slideLayouts/slideLayout5.xml"/><Relationship Id="rId4" Type="http://schemas.openxmlformats.org/officeDocument/2006/relationships/image" Target="../media/image54.png"/></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ltLang="ja-JP" dirty="0">
                <a:latin typeface="+mn-lt"/>
                <a:ea typeface="+mn-ea"/>
                <a:cs typeface="+mn-cs"/>
              </a:rPr>
              <a:t>MKT 3 </a:t>
            </a:r>
            <a:r>
              <a:rPr lang="en-US" altLang="ja-JP" dirty="0">
                <a:latin typeface="+mn-lt"/>
                <a:ea typeface="+mn-ea"/>
                <a:cs typeface="+mn-cs"/>
              </a:rPr>
              <a:t>A </a:t>
            </a:r>
            <a:r>
              <a:rPr lang="ru-RU" altLang="ja-JP" dirty="0">
                <a:latin typeface="+mn-lt"/>
                <a:ea typeface="+mn-ea"/>
                <a:cs typeface="+mn-cs"/>
              </a:rPr>
              <a:t>– Корекция на вярвания</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a:t>
            </a:r>
            <a:r>
              <a:rPr lang="pt-BR" sz="1600" dirty="0" err="1">
                <a:solidFill>
                  <a:srgbClr val="004992"/>
                </a:solidFill>
              </a:rPr>
              <a:t>Edreva</a:t>
            </a:r>
            <a:r>
              <a:rPr lang="pt-BR" sz="1600" dirty="0">
                <a:solidFill>
                  <a:srgbClr val="004992"/>
                </a:solidFill>
              </a:rPr>
              <a:t> </a:t>
            </a:r>
            <a:r>
              <a:rPr lang="nl-NL" sz="1600" dirty="0">
                <a:solidFill>
                  <a:srgbClr val="004992"/>
                </a:solidFill>
              </a:rPr>
              <a:t>(1|23)</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0828999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08955" y="2204864"/>
            <a:ext cx="11340000" cy="4248000"/>
          </a:xfrm>
        </p:spPr>
        <p:txBody>
          <a:bodyPr/>
          <a:lstStyle/>
          <a:p>
            <a:pPr marL="342900" lvl="0" indent="-342900" defTabSz="914400" fontAlgn="base">
              <a:buClr>
                <a:srgbClr val="333333"/>
              </a:buClr>
              <a:buFont typeface="WingDings"/>
              <a:buChar char=""/>
            </a:pPr>
            <a:r>
              <a:rPr lang="bg-BG" altLang="de-DE" sz="2400" dirty="0">
                <a:solidFill>
                  <a:srgbClr val="333333"/>
                </a:solidFill>
              </a:rPr>
              <a:t>Съществува наклонност да настояваме на първото си мнение</a:t>
            </a:r>
            <a:r>
              <a:rPr lang="de-DE" altLang="de-DE" sz="2400" dirty="0">
                <a:solidFill>
                  <a:srgbClr val="333333"/>
                </a:solidFill>
              </a:rPr>
              <a:t> (</a:t>
            </a:r>
            <a:r>
              <a:rPr lang="bg-BG" altLang="de-DE" sz="2400" dirty="0">
                <a:solidFill>
                  <a:srgbClr val="333333"/>
                </a:solidFill>
              </a:rPr>
              <a:t>напр</a:t>
            </a:r>
            <a:r>
              <a:rPr lang="de-DE" altLang="de-DE" sz="2400" dirty="0">
                <a:solidFill>
                  <a:srgbClr val="333333"/>
                </a:solidFill>
              </a:rPr>
              <a:t>.: </a:t>
            </a:r>
            <a:r>
              <a:rPr lang="bg-BG" altLang="de-DE" sz="2400" dirty="0">
                <a:solidFill>
                  <a:srgbClr val="333333"/>
                </a:solidFill>
              </a:rPr>
              <a:t>предразсъдъци</a:t>
            </a:r>
            <a:r>
              <a:rPr lang="de-DE" altLang="de-DE" sz="2400" dirty="0">
                <a:solidFill>
                  <a:srgbClr val="333333"/>
                </a:solidFill>
              </a:rPr>
              <a:t>,</a:t>
            </a:r>
            <a:r>
              <a:rPr lang="bg-BG" altLang="de-DE" sz="2400" dirty="0">
                <a:solidFill>
                  <a:srgbClr val="333333"/>
                </a:solidFill>
              </a:rPr>
              <a:t> нагласата, </a:t>
            </a:r>
            <a:r>
              <a:rPr lang="bg-BG" altLang="de-DE" sz="2400">
                <a:solidFill>
                  <a:srgbClr val="333333"/>
                </a:solidFill>
              </a:rPr>
              <a:t>че</a:t>
            </a:r>
            <a:r>
              <a:rPr lang="de-DE" altLang="de-DE" sz="2400">
                <a:solidFill>
                  <a:srgbClr val="333333"/>
                </a:solidFill>
              </a:rPr>
              <a:t> “</a:t>
            </a:r>
            <a:r>
              <a:rPr lang="bg-BG" altLang="de-DE" sz="2400">
                <a:solidFill>
                  <a:srgbClr val="333333"/>
                </a:solidFill>
              </a:rPr>
              <a:t>Първото </a:t>
            </a:r>
            <a:r>
              <a:rPr lang="bg-BG" altLang="de-DE" sz="2400" dirty="0">
                <a:solidFill>
                  <a:srgbClr val="333333"/>
                </a:solidFill>
              </a:rPr>
              <a:t>впечатление никога </a:t>
            </a:r>
            <a:r>
              <a:rPr lang="bg-BG" altLang="de-DE" sz="2400">
                <a:solidFill>
                  <a:srgbClr val="333333"/>
                </a:solidFill>
              </a:rPr>
              <a:t>не лъже</a:t>
            </a:r>
            <a:r>
              <a:rPr lang="de-DE" altLang="de-DE" sz="2400">
                <a:solidFill>
                  <a:srgbClr val="333333"/>
                </a:solidFill>
              </a:rPr>
              <a:t>”</a:t>
            </a:r>
            <a:r>
              <a:rPr lang="de-DE" altLang="ja-JP" sz="2400">
                <a:solidFill>
                  <a:srgbClr val="333333"/>
                </a:solidFill>
              </a:rPr>
              <a:t>).</a:t>
            </a:r>
            <a:endParaRPr lang="en-US" sz="2400" dirty="0"/>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ru-RU" sz="3600">
                <a:latin typeface="Calibri Light"/>
                <a:ea typeface="+mn-ea"/>
                <a:cs typeface="+mn-cs"/>
              </a:rPr>
              <a:t>Промяна на собствената гледна точка</a:t>
            </a:r>
            <a:endParaRPr lang="en-US" sz="3600">
              <a:latin typeface="Calibri Light"/>
              <a:ea typeface="+mn-ea"/>
              <a:cs typeface="+mn-cs"/>
            </a:endParaRPr>
          </a:p>
        </p:txBody>
      </p:sp>
      <p:sp>
        <p:nvSpPr>
          <p:cNvPr id="6" name="Footer Placeholder 5"/>
          <p:cNvSpPr>
            <a:spLocks noGrp="1"/>
          </p:cNvSpPr>
          <p:nvPr>
            <p:ph type="ftr" sz="quarter" idx="11"/>
          </p:nvPr>
        </p:nvSpPr>
        <p:spPr/>
        <p:txBody>
          <a:bodyPr/>
          <a:lstStyle/>
          <a:p>
            <a:pPr>
              <a:defRPr/>
            </a:pPr>
            <a:r>
              <a:rPr lang="ru-RU"/>
              <a:t>Метакогнитивен тренинг 3 – Корекция на вярвания</a:t>
            </a:r>
            <a:endParaRPr lang="de-DE"/>
          </a:p>
        </p:txBody>
      </p:sp>
      <p:sp>
        <p:nvSpPr>
          <p:cNvPr id="7" name="Slide Number Placeholder 6"/>
          <p:cNvSpPr>
            <a:spLocks noGrp="1"/>
          </p:cNvSpPr>
          <p:nvPr>
            <p:ph type="sldNum" sz="quarter" idx="12"/>
          </p:nvPr>
        </p:nvSpPr>
        <p:spPr/>
        <p:txBody>
          <a:bodyPr/>
          <a:lstStyle/>
          <a:p>
            <a:pPr>
              <a:defRPr/>
            </a:pPr>
            <a:fld id="{65C01C6B-1FE4-46EC-B65F-36F174244725}" type="slidenum">
              <a:rPr lang="de-DE" altLang="de-DE" smtClean="0"/>
              <a:pPr>
                <a:defRPr/>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Text Box 4"/>
          <p:cNvSpPr txBox="1">
            <a:spLocks noChangeArrowheads="1"/>
          </p:cNvSpPr>
          <p:nvPr/>
        </p:nvSpPr>
        <p:spPr bwMode="auto">
          <a:xfrm>
            <a:off x="408955" y="6148064"/>
            <a:ext cx="11376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50000"/>
              </a:spcBef>
              <a:buClrTx/>
              <a:buFontTx/>
              <a:buNone/>
            </a:pPr>
            <a:r>
              <a:rPr lang="de-DE" altLang="de-DE" sz="1400" b="0" dirty="0">
                <a:solidFill>
                  <a:srgbClr val="333333"/>
                </a:solidFill>
                <a:latin typeface="Calibri Light"/>
              </a:rPr>
              <a:t>* </a:t>
            </a:r>
            <a:r>
              <a:rPr lang="bg-BG" altLang="de-DE" sz="1400" b="0" dirty="0">
                <a:solidFill>
                  <a:srgbClr val="333333"/>
                </a:solidFill>
                <a:latin typeface="Calibri Light"/>
              </a:rPr>
              <a:t>Човек вижда само това, което иска</a:t>
            </a:r>
            <a:endParaRPr lang="de-DE" altLang="de-DE" sz="1400" b="0" dirty="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ru-RU" sz="3600">
                <a:latin typeface="Calibri Light"/>
                <a:ea typeface="+mn-ea"/>
                <a:cs typeface="+mn-cs"/>
              </a:rPr>
              <a:t>Промяна на собствената гледна точка</a:t>
            </a:r>
            <a:endParaRPr lang="en-US" sz="3600">
              <a:latin typeface="Calibri Light"/>
              <a:ea typeface="+mn-ea"/>
              <a:cs typeface="+mn-cs"/>
            </a:endParaRPr>
          </a:p>
        </p:txBody>
      </p:sp>
      <p:sp>
        <p:nvSpPr>
          <p:cNvPr id="5" name="Content Placeholder 4"/>
          <p:cNvSpPr>
            <a:spLocks noGrp="1"/>
          </p:cNvSpPr>
          <p:nvPr>
            <p:ph idx="1"/>
          </p:nvPr>
        </p:nvSpPr>
        <p:spPr>
          <a:xfrm>
            <a:off x="408955" y="2204864"/>
            <a:ext cx="11340000" cy="4248000"/>
          </a:xfrm>
        </p:spPr>
        <p:txBody>
          <a:bodyPr/>
          <a:lstStyle/>
          <a:p>
            <a:pPr marL="342900" lvl="0" indent="-342900" defTabSz="914400" fontAlgn="base">
              <a:buClr>
                <a:srgbClr val="333333"/>
              </a:buClr>
              <a:buFont typeface="WingDings"/>
              <a:buChar char=""/>
            </a:pPr>
            <a:r>
              <a:rPr lang="bg-BG" altLang="de-DE" sz="2400" dirty="0">
                <a:solidFill>
                  <a:srgbClr val="333333"/>
                </a:solidFill>
              </a:rPr>
              <a:t>Съществува наклонност да настояваме на първото си мнение</a:t>
            </a:r>
            <a:r>
              <a:rPr lang="de-DE" altLang="de-DE" sz="2400" dirty="0">
                <a:solidFill>
                  <a:srgbClr val="333333"/>
                </a:solidFill>
              </a:rPr>
              <a:t> (</a:t>
            </a:r>
            <a:r>
              <a:rPr lang="bg-BG" altLang="de-DE" sz="2400" dirty="0">
                <a:solidFill>
                  <a:srgbClr val="333333"/>
                </a:solidFill>
              </a:rPr>
              <a:t>напр</a:t>
            </a:r>
            <a:r>
              <a:rPr lang="de-DE" altLang="de-DE" sz="2400" dirty="0">
                <a:solidFill>
                  <a:srgbClr val="333333"/>
                </a:solidFill>
              </a:rPr>
              <a:t>.: </a:t>
            </a:r>
            <a:r>
              <a:rPr lang="bg-BG" altLang="de-DE" sz="2400" dirty="0">
                <a:solidFill>
                  <a:srgbClr val="333333"/>
                </a:solidFill>
              </a:rPr>
              <a:t>предразсъдъци</a:t>
            </a:r>
            <a:r>
              <a:rPr lang="de-DE" altLang="de-DE" sz="2400" dirty="0">
                <a:solidFill>
                  <a:srgbClr val="333333"/>
                </a:solidFill>
              </a:rPr>
              <a:t>,</a:t>
            </a:r>
            <a:r>
              <a:rPr lang="bg-BG" altLang="de-DE" sz="2400" dirty="0">
                <a:solidFill>
                  <a:srgbClr val="333333"/>
                </a:solidFill>
              </a:rPr>
              <a:t> нагласата, </a:t>
            </a:r>
            <a:r>
              <a:rPr lang="bg-BG" altLang="de-DE" sz="2400">
                <a:solidFill>
                  <a:srgbClr val="333333"/>
                </a:solidFill>
              </a:rPr>
              <a:t>че</a:t>
            </a:r>
            <a:r>
              <a:rPr lang="de-DE" altLang="de-DE" sz="2400">
                <a:solidFill>
                  <a:srgbClr val="333333"/>
                </a:solidFill>
              </a:rPr>
              <a:t> “</a:t>
            </a:r>
            <a:r>
              <a:rPr lang="bg-BG" altLang="de-DE" sz="2400">
                <a:solidFill>
                  <a:srgbClr val="333333"/>
                </a:solidFill>
              </a:rPr>
              <a:t>Първото </a:t>
            </a:r>
            <a:r>
              <a:rPr lang="bg-BG" altLang="de-DE" sz="2400" dirty="0">
                <a:solidFill>
                  <a:srgbClr val="333333"/>
                </a:solidFill>
              </a:rPr>
              <a:t>впечатление никога </a:t>
            </a:r>
            <a:r>
              <a:rPr lang="bg-BG" altLang="de-DE" sz="2400">
                <a:solidFill>
                  <a:srgbClr val="333333"/>
                </a:solidFill>
              </a:rPr>
              <a:t>не лъже</a:t>
            </a:r>
            <a:r>
              <a:rPr lang="de-DE" altLang="de-DE" sz="2400">
                <a:solidFill>
                  <a:srgbClr val="333333"/>
                </a:solidFill>
              </a:rPr>
              <a:t>”</a:t>
            </a:r>
            <a:r>
              <a:rPr lang="de-DE" altLang="ja-JP" sz="2400">
                <a:solidFill>
                  <a:srgbClr val="333333"/>
                </a:solidFill>
              </a:rPr>
              <a:t>).</a:t>
            </a:r>
            <a:endParaRPr lang="de-DE" altLang="ja-JP" sz="2400" dirty="0">
              <a:solidFill>
                <a:srgbClr val="333333"/>
              </a:solidFill>
            </a:endParaRPr>
          </a:p>
          <a:p>
            <a:pPr marL="342900" lvl="0" indent="-342900" defTabSz="914400" fontAlgn="base">
              <a:buClr>
                <a:srgbClr val="000000"/>
              </a:buClr>
              <a:buFont typeface="WingDings"/>
              <a:buChar char=""/>
            </a:pPr>
            <a:r>
              <a:rPr lang="bg-BG" altLang="de-DE" sz="2400" dirty="0">
                <a:solidFill>
                  <a:srgbClr val="004992"/>
                </a:solidFill>
              </a:rPr>
              <a:t>Причини</a:t>
            </a:r>
            <a:r>
              <a:rPr lang="de-DE" altLang="de-DE" sz="2400" dirty="0">
                <a:solidFill>
                  <a:srgbClr val="004992"/>
                </a:solidFill>
              </a:rPr>
              <a:t>:</a:t>
            </a:r>
            <a:r>
              <a:rPr lang="de-DE" altLang="de-DE" sz="2400" dirty="0">
                <a:solidFill>
                  <a:srgbClr val="333333"/>
                </a:solidFill>
              </a:rPr>
              <a:t> </a:t>
            </a:r>
            <a:r>
              <a:rPr lang="bg-BG" altLang="de-DE" sz="2400" dirty="0">
                <a:solidFill>
                  <a:srgbClr val="333333"/>
                </a:solidFill>
              </a:rPr>
              <a:t>Удобството</a:t>
            </a:r>
            <a:r>
              <a:rPr lang="de-DE" altLang="de-DE" sz="2400">
                <a:solidFill>
                  <a:srgbClr val="333333"/>
                </a:solidFill>
              </a:rPr>
              <a:t>, “</a:t>
            </a:r>
            <a:r>
              <a:rPr lang="bg-BG" altLang="de-DE" sz="2400">
                <a:solidFill>
                  <a:srgbClr val="333333"/>
                </a:solidFill>
              </a:rPr>
              <a:t>тенденцията за потвърждаване</a:t>
            </a:r>
            <a:r>
              <a:rPr lang="de-DE" altLang="de-DE" sz="2400">
                <a:solidFill>
                  <a:srgbClr val="333333"/>
                </a:solidFill>
              </a:rPr>
              <a:t>”</a:t>
            </a:r>
            <a:r>
              <a:rPr lang="ja-JP" altLang="de-DE" sz="2400" b="1">
                <a:solidFill>
                  <a:srgbClr val="333333"/>
                </a:solidFill>
              </a:rPr>
              <a:t> </a:t>
            </a:r>
            <a:r>
              <a:rPr lang="de-DE" altLang="ja-JP" sz="2400" dirty="0">
                <a:solidFill>
                  <a:srgbClr val="333333"/>
                </a:solidFill>
              </a:rPr>
              <a:t>*, </a:t>
            </a:r>
            <a:r>
              <a:rPr lang="bg-BG" altLang="ja-JP" sz="2400" dirty="0">
                <a:solidFill>
                  <a:srgbClr val="333333"/>
                </a:solidFill>
              </a:rPr>
              <a:t>некритичното мислене</a:t>
            </a:r>
            <a:r>
              <a:rPr lang="de-DE" altLang="ja-JP" sz="2400" dirty="0">
                <a:solidFill>
                  <a:srgbClr val="333333"/>
                </a:solidFill>
              </a:rPr>
              <a:t>, </a:t>
            </a:r>
            <a:r>
              <a:rPr lang="bg-BG" altLang="ja-JP" sz="2400">
                <a:solidFill>
                  <a:srgbClr val="333333"/>
                </a:solidFill>
              </a:rPr>
              <a:t>простите</a:t>
            </a:r>
            <a:r>
              <a:rPr lang="de-DE" altLang="ja-JP" sz="2400">
                <a:solidFill>
                  <a:srgbClr val="333333"/>
                </a:solidFill>
              </a:rPr>
              <a:t> “</a:t>
            </a:r>
            <a:r>
              <a:rPr lang="bg-BG" altLang="ja-JP" sz="2400">
                <a:solidFill>
                  <a:srgbClr val="333333"/>
                </a:solidFill>
              </a:rPr>
              <a:t>истини</a:t>
            </a:r>
            <a:r>
              <a:rPr lang="de-DE" altLang="de-DE" sz="2400">
                <a:solidFill>
                  <a:srgbClr val="333333"/>
                </a:solidFill>
              </a:rPr>
              <a:t>”</a:t>
            </a:r>
            <a:r>
              <a:rPr lang="de-DE" altLang="ja-JP" sz="2400" b="1">
                <a:solidFill>
                  <a:srgbClr val="333333"/>
                </a:solidFill>
              </a:rPr>
              <a:t> </a:t>
            </a:r>
            <a:r>
              <a:rPr lang="bg-BG" altLang="ja-JP" sz="2400" dirty="0">
                <a:solidFill>
                  <a:srgbClr val="333333"/>
                </a:solidFill>
              </a:rPr>
              <a:t>улесняват</a:t>
            </a:r>
            <a:r>
              <a:rPr lang="de-DE" altLang="ja-JP" sz="2400" dirty="0">
                <a:solidFill>
                  <a:srgbClr val="333333"/>
                </a:solidFill>
              </a:rPr>
              <a:t> </a:t>
            </a:r>
            <a:r>
              <a:rPr lang="bg-BG" altLang="ja-JP" sz="2400" dirty="0">
                <a:solidFill>
                  <a:srgbClr val="333333"/>
                </a:solidFill>
              </a:rPr>
              <a:t>ориентацията</a:t>
            </a:r>
            <a:r>
              <a:rPr lang="de-DE" altLang="ja-JP" sz="2400" dirty="0">
                <a:solidFill>
                  <a:srgbClr val="333333"/>
                </a:solidFill>
              </a:rPr>
              <a:t>/</a:t>
            </a:r>
            <a:r>
              <a:rPr lang="bg-BG" altLang="ja-JP" sz="2400" dirty="0">
                <a:solidFill>
                  <a:srgbClr val="333333"/>
                </a:solidFill>
              </a:rPr>
              <a:t>вижданията за света</a:t>
            </a:r>
            <a:r>
              <a:rPr lang="de-DE" altLang="ja-JP" sz="2400">
                <a:solidFill>
                  <a:srgbClr val="333333"/>
                </a:solidFill>
              </a:rPr>
              <a:t>, </a:t>
            </a:r>
            <a:r>
              <a:rPr lang="bg-BG" altLang="ja-JP" sz="2400">
                <a:solidFill>
                  <a:srgbClr val="333333"/>
                </a:solidFill>
              </a:rPr>
              <a:t>гордостта</a:t>
            </a:r>
            <a:endParaRPr lang="en-US" sz="2400" dirty="0"/>
          </a:p>
        </p:txBody>
      </p:sp>
      <p:sp>
        <p:nvSpPr>
          <p:cNvPr id="6" name="Footer Placeholder 5"/>
          <p:cNvSpPr>
            <a:spLocks noGrp="1"/>
          </p:cNvSpPr>
          <p:nvPr>
            <p:ph type="ftr" sz="quarter" idx="11"/>
          </p:nvPr>
        </p:nvSpPr>
        <p:spPr/>
        <p:txBody>
          <a:bodyPr/>
          <a:lstStyle/>
          <a:p>
            <a:pPr>
              <a:defRPr/>
            </a:pPr>
            <a:r>
              <a:rPr lang="ru-RU"/>
              <a:t>Метакогнитивен тренинг 3 – Корекция на вярвания</a:t>
            </a:r>
            <a:endParaRPr lang="de-DE"/>
          </a:p>
        </p:txBody>
      </p:sp>
      <p:sp>
        <p:nvSpPr>
          <p:cNvPr id="7" name="Slide Number Placeholder 6"/>
          <p:cNvSpPr>
            <a:spLocks noGrp="1"/>
          </p:cNvSpPr>
          <p:nvPr>
            <p:ph type="sldNum" sz="quarter" idx="12"/>
          </p:nvPr>
        </p:nvSpPr>
        <p:spPr/>
        <p:txBody>
          <a:bodyPr/>
          <a:lstStyle/>
          <a:p>
            <a:pPr>
              <a:defRPr/>
            </a:pPr>
            <a:fld id="{65C01C6B-1FE4-46EC-B65F-36F174244725}" type="slidenum">
              <a:rPr lang="de-DE" altLang="de-DE" smtClean="0"/>
              <a:pPr>
                <a:defRPr/>
              </a:pPr>
              <a:t>3</a:t>
            </a:fld>
            <a:endParaRPr lang="de-DE" altLang="de-DE"/>
          </a:p>
        </p:txBody>
      </p:sp>
    </p:spTree>
    <p:extLst>
      <p:ext uri="{BB962C8B-B14F-4D97-AF65-F5344CB8AC3E}">
        <p14:creationId xmlns:p14="http://schemas.microsoft.com/office/powerpoint/2010/main" val="36385772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Text Box 4"/>
          <p:cNvSpPr txBox="1">
            <a:spLocks noChangeArrowheads="1"/>
          </p:cNvSpPr>
          <p:nvPr/>
        </p:nvSpPr>
        <p:spPr bwMode="auto">
          <a:xfrm>
            <a:off x="408955" y="6148064"/>
            <a:ext cx="11376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50000"/>
              </a:spcBef>
              <a:buClrTx/>
              <a:buFontTx/>
              <a:buNone/>
            </a:pPr>
            <a:r>
              <a:rPr lang="de-DE" altLang="de-DE" sz="1400" b="0" dirty="0">
                <a:solidFill>
                  <a:srgbClr val="333333"/>
                </a:solidFill>
                <a:latin typeface="Calibri Light"/>
              </a:rPr>
              <a:t>* </a:t>
            </a:r>
            <a:r>
              <a:rPr lang="bg-BG" altLang="de-DE" sz="1400" b="0" dirty="0">
                <a:solidFill>
                  <a:srgbClr val="333333"/>
                </a:solidFill>
                <a:latin typeface="Calibri Light"/>
              </a:rPr>
              <a:t>Човек вижда само това, което иска</a:t>
            </a:r>
            <a:endParaRPr lang="de-DE" altLang="de-DE" sz="1400" b="0" dirty="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ru-RU" sz="3600">
                <a:latin typeface="Calibri Light"/>
                <a:ea typeface="+mn-ea"/>
                <a:cs typeface="+mn-cs"/>
              </a:rPr>
              <a:t>Промяна на собствената гледна точка</a:t>
            </a:r>
            <a:endParaRPr lang="en-US" sz="3600">
              <a:latin typeface="Calibri Light"/>
              <a:ea typeface="+mn-ea"/>
              <a:cs typeface="+mn-cs"/>
            </a:endParaRPr>
          </a:p>
        </p:txBody>
      </p:sp>
      <p:sp>
        <p:nvSpPr>
          <p:cNvPr id="5" name="Content Placeholder 4"/>
          <p:cNvSpPr>
            <a:spLocks noGrp="1"/>
          </p:cNvSpPr>
          <p:nvPr>
            <p:ph idx="1"/>
          </p:nvPr>
        </p:nvSpPr>
        <p:spPr>
          <a:xfrm>
            <a:off x="408955" y="2204864"/>
            <a:ext cx="11340000" cy="4248000"/>
          </a:xfrm>
        </p:spPr>
        <p:txBody>
          <a:bodyPr/>
          <a:lstStyle/>
          <a:p>
            <a:pPr marL="342900" lvl="0" indent="-342900" defTabSz="914400" fontAlgn="base">
              <a:buClr>
                <a:srgbClr val="333333"/>
              </a:buClr>
              <a:buFont typeface="WingDings"/>
              <a:buChar char=""/>
            </a:pPr>
            <a:r>
              <a:rPr lang="bg-BG" altLang="de-DE" sz="2400" dirty="0">
                <a:solidFill>
                  <a:srgbClr val="333333"/>
                </a:solidFill>
              </a:rPr>
              <a:t>Съществува наклонност да настояваме на първото си мнение</a:t>
            </a:r>
            <a:r>
              <a:rPr lang="de-DE" altLang="de-DE" sz="2400" dirty="0">
                <a:solidFill>
                  <a:srgbClr val="333333"/>
                </a:solidFill>
              </a:rPr>
              <a:t> (</a:t>
            </a:r>
            <a:r>
              <a:rPr lang="bg-BG" altLang="de-DE" sz="2400" dirty="0">
                <a:solidFill>
                  <a:srgbClr val="333333"/>
                </a:solidFill>
              </a:rPr>
              <a:t>напр</a:t>
            </a:r>
            <a:r>
              <a:rPr lang="de-DE" altLang="de-DE" sz="2400" dirty="0">
                <a:solidFill>
                  <a:srgbClr val="333333"/>
                </a:solidFill>
              </a:rPr>
              <a:t>.: </a:t>
            </a:r>
            <a:r>
              <a:rPr lang="bg-BG" altLang="de-DE" sz="2400" dirty="0">
                <a:solidFill>
                  <a:srgbClr val="333333"/>
                </a:solidFill>
              </a:rPr>
              <a:t>предразсъдъци</a:t>
            </a:r>
            <a:r>
              <a:rPr lang="de-DE" altLang="de-DE" sz="2400" dirty="0">
                <a:solidFill>
                  <a:srgbClr val="333333"/>
                </a:solidFill>
              </a:rPr>
              <a:t>,</a:t>
            </a:r>
            <a:r>
              <a:rPr lang="bg-BG" altLang="de-DE" sz="2400" dirty="0">
                <a:solidFill>
                  <a:srgbClr val="333333"/>
                </a:solidFill>
              </a:rPr>
              <a:t> нагласата, </a:t>
            </a:r>
            <a:r>
              <a:rPr lang="bg-BG" altLang="de-DE" sz="2400">
                <a:solidFill>
                  <a:srgbClr val="333333"/>
                </a:solidFill>
              </a:rPr>
              <a:t>че</a:t>
            </a:r>
            <a:r>
              <a:rPr lang="de-DE" altLang="de-DE" sz="2400">
                <a:solidFill>
                  <a:srgbClr val="333333"/>
                </a:solidFill>
              </a:rPr>
              <a:t> “</a:t>
            </a:r>
            <a:r>
              <a:rPr lang="bg-BG" altLang="de-DE" sz="2400">
                <a:solidFill>
                  <a:srgbClr val="333333"/>
                </a:solidFill>
              </a:rPr>
              <a:t>Първото </a:t>
            </a:r>
            <a:r>
              <a:rPr lang="bg-BG" altLang="de-DE" sz="2400" dirty="0">
                <a:solidFill>
                  <a:srgbClr val="333333"/>
                </a:solidFill>
              </a:rPr>
              <a:t>впечатление никога </a:t>
            </a:r>
            <a:r>
              <a:rPr lang="bg-BG" altLang="de-DE" sz="2400">
                <a:solidFill>
                  <a:srgbClr val="333333"/>
                </a:solidFill>
              </a:rPr>
              <a:t>не лъже</a:t>
            </a:r>
            <a:r>
              <a:rPr lang="de-DE" altLang="de-DE" sz="2400">
                <a:solidFill>
                  <a:srgbClr val="333333"/>
                </a:solidFill>
              </a:rPr>
              <a:t>”</a:t>
            </a:r>
            <a:r>
              <a:rPr lang="de-DE" altLang="ja-JP" sz="2400">
                <a:solidFill>
                  <a:srgbClr val="333333"/>
                </a:solidFill>
              </a:rPr>
              <a:t>).</a:t>
            </a:r>
            <a:endParaRPr lang="de-DE" altLang="ja-JP" sz="2400" dirty="0">
              <a:solidFill>
                <a:srgbClr val="333333"/>
              </a:solidFill>
            </a:endParaRPr>
          </a:p>
          <a:p>
            <a:pPr marL="342900" lvl="0" indent="-342900" defTabSz="914400" fontAlgn="base">
              <a:buClr>
                <a:srgbClr val="000000"/>
              </a:buClr>
              <a:buFont typeface="WingDings"/>
              <a:buChar char=""/>
            </a:pPr>
            <a:r>
              <a:rPr lang="bg-BG" altLang="de-DE" sz="2400" dirty="0">
                <a:solidFill>
                  <a:srgbClr val="004992"/>
                </a:solidFill>
              </a:rPr>
              <a:t>Причини</a:t>
            </a:r>
            <a:r>
              <a:rPr lang="de-DE" altLang="de-DE" sz="2400" dirty="0">
                <a:solidFill>
                  <a:srgbClr val="004992"/>
                </a:solidFill>
              </a:rPr>
              <a:t>:</a:t>
            </a:r>
            <a:r>
              <a:rPr lang="de-DE" altLang="de-DE" sz="2400" dirty="0">
                <a:solidFill>
                  <a:srgbClr val="333333"/>
                </a:solidFill>
              </a:rPr>
              <a:t> </a:t>
            </a:r>
            <a:r>
              <a:rPr lang="bg-BG" altLang="de-DE" sz="2400" dirty="0">
                <a:solidFill>
                  <a:srgbClr val="333333"/>
                </a:solidFill>
              </a:rPr>
              <a:t>Удобството</a:t>
            </a:r>
            <a:r>
              <a:rPr lang="de-DE" altLang="de-DE" sz="2400">
                <a:solidFill>
                  <a:srgbClr val="333333"/>
                </a:solidFill>
              </a:rPr>
              <a:t>, “</a:t>
            </a:r>
            <a:r>
              <a:rPr lang="bg-BG" altLang="de-DE" sz="2400">
                <a:solidFill>
                  <a:srgbClr val="333333"/>
                </a:solidFill>
              </a:rPr>
              <a:t>тенденцията за потвърждаване</a:t>
            </a:r>
            <a:r>
              <a:rPr lang="de-DE" altLang="de-DE" sz="2400">
                <a:solidFill>
                  <a:srgbClr val="333333"/>
                </a:solidFill>
              </a:rPr>
              <a:t>”</a:t>
            </a:r>
            <a:r>
              <a:rPr lang="ja-JP" altLang="de-DE" sz="2400" b="1">
                <a:solidFill>
                  <a:srgbClr val="333333"/>
                </a:solidFill>
              </a:rPr>
              <a:t> </a:t>
            </a:r>
            <a:r>
              <a:rPr lang="de-DE" altLang="ja-JP" sz="2400" dirty="0">
                <a:solidFill>
                  <a:srgbClr val="333333"/>
                </a:solidFill>
              </a:rPr>
              <a:t>*, </a:t>
            </a:r>
            <a:r>
              <a:rPr lang="bg-BG" altLang="ja-JP" sz="2400" dirty="0">
                <a:solidFill>
                  <a:srgbClr val="333333"/>
                </a:solidFill>
              </a:rPr>
              <a:t>некритичното мислене</a:t>
            </a:r>
            <a:r>
              <a:rPr lang="de-DE" altLang="ja-JP" sz="2400" dirty="0">
                <a:solidFill>
                  <a:srgbClr val="333333"/>
                </a:solidFill>
              </a:rPr>
              <a:t>, </a:t>
            </a:r>
            <a:r>
              <a:rPr lang="bg-BG" altLang="ja-JP" sz="2400">
                <a:solidFill>
                  <a:srgbClr val="333333"/>
                </a:solidFill>
              </a:rPr>
              <a:t>простите</a:t>
            </a:r>
            <a:r>
              <a:rPr lang="de-DE" altLang="ja-JP" sz="2400">
                <a:solidFill>
                  <a:srgbClr val="333333"/>
                </a:solidFill>
              </a:rPr>
              <a:t> “</a:t>
            </a:r>
            <a:r>
              <a:rPr lang="bg-BG" altLang="ja-JP" sz="2400">
                <a:solidFill>
                  <a:srgbClr val="333333"/>
                </a:solidFill>
              </a:rPr>
              <a:t>истини</a:t>
            </a:r>
            <a:r>
              <a:rPr lang="de-DE" altLang="de-DE" sz="2400">
                <a:solidFill>
                  <a:srgbClr val="333333"/>
                </a:solidFill>
              </a:rPr>
              <a:t>”</a:t>
            </a:r>
            <a:r>
              <a:rPr lang="de-DE" altLang="ja-JP" sz="2400" b="1">
                <a:solidFill>
                  <a:srgbClr val="333333"/>
                </a:solidFill>
              </a:rPr>
              <a:t> </a:t>
            </a:r>
            <a:r>
              <a:rPr lang="bg-BG" altLang="ja-JP" sz="2400" dirty="0">
                <a:solidFill>
                  <a:srgbClr val="333333"/>
                </a:solidFill>
              </a:rPr>
              <a:t>улесняват</a:t>
            </a:r>
            <a:r>
              <a:rPr lang="de-DE" altLang="ja-JP" sz="2400" dirty="0">
                <a:solidFill>
                  <a:srgbClr val="333333"/>
                </a:solidFill>
              </a:rPr>
              <a:t> </a:t>
            </a:r>
            <a:r>
              <a:rPr lang="bg-BG" altLang="ja-JP" sz="2400" dirty="0">
                <a:solidFill>
                  <a:srgbClr val="333333"/>
                </a:solidFill>
              </a:rPr>
              <a:t>ориентацията</a:t>
            </a:r>
            <a:r>
              <a:rPr lang="de-DE" altLang="ja-JP" sz="2400" dirty="0">
                <a:solidFill>
                  <a:srgbClr val="333333"/>
                </a:solidFill>
              </a:rPr>
              <a:t>/</a:t>
            </a:r>
            <a:r>
              <a:rPr lang="bg-BG" altLang="ja-JP" sz="2400" dirty="0">
                <a:solidFill>
                  <a:srgbClr val="333333"/>
                </a:solidFill>
              </a:rPr>
              <a:t>вижданията за света</a:t>
            </a:r>
            <a:r>
              <a:rPr lang="de-DE" altLang="ja-JP" sz="2400" dirty="0">
                <a:solidFill>
                  <a:srgbClr val="333333"/>
                </a:solidFill>
              </a:rPr>
              <a:t>, </a:t>
            </a:r>
            <a:r>
              <a:rPr lang="bg-BG" altLang="ja-JP" sz="2400" dirty="0">
                <a:solidFill>
                  <a:srgbClr val="333333"/>
                </a:solidFill>
              </a:rPr>
              <a:t>гордостта</a:t>
            </a:r>
            <a:endParaRPr lang="de-DE" altLang="ja-JP" sz="2400" dirty="0">
              <a:solidFill>
                <a:srgbClr val="333333"/>
              </a:solidFill>
            </a:endParaRPr>
          </a:p>
          <a:p>
            <a:pPr marL="342900" lvl="0" indent="-342900" defTabSz="914400" fontAlgn="base">
              <a:buClr>
                <a:srgbClr val="000000"/>
              </a:buClr>
              <a:buFont typeface="WingDings"/>
              <a:buChar char=""/>
            </a:pPr>
            <a:r>
              <a:rPr lang="bg-BG" altLang="de-DE" sz="2400" dirty="0">
                <a:solidFill>
                  <a:srgbClr val="004992"/>
                </a:solidFill>
              </a:rPr>
              <a:t>Проблеми</a:t>
            </a:r>
            <a:r>
              <a:rPr lang="de-DE" altLang="de-DE" sz="2400" dirty="0">
                <a:solidFill>
                  <a:srgbClr val="004992"/>
                </a:solidFill>
              </a:rPr>
              <a:t>: </a:t>
            </a:r>
            <a:r>
              <a:rPr lang="bg-BG" altLang="de-DE" sz="2400" dirty="0">
                <a:solidFill>
                  <a:srgbClr val="333333"/>
                </a:solidFill>
              </a:rPr>
              <a:t>Грешните </a:t>
            </a:r>
            <a:r>
              <a:rPr lang="bg-BG" altLang="de-DE" sz="2400">
                <a:solidFill>
                  <a:srgbClr val="333333"/>
                </a:solidFill>
              </a:rPr>
              <a:t>изводи</a:t>
            </a:r>
            <a:r>
              <a:rPr lang="de-DE" altLang="de-DE" sz="2400">
                <a:solidFill>
                  <a:srgbClr val="333333"/>
                </a:solidFill>
              </a:rPr>
              <a:t> (</a:t>
            </a:r>
            <a:r>
              <a:rPr lang="de-DE" altLang="de-DE" sz="2400">
                <a:solidFill>
                  <a:srgbClr val="333333"/>
                </a:solidFill>
                <a:latin typeface="Times New Roman"/>
                <a:sym typeface="Wingdings" panose="05000000000000000000" pitchFamily="2" charset="2"/>
              </a:rPr>
              <a:t>→</a:t>
            </a:r>
            <a:r>
              <a:rPr lang="de-DE" altLang="de-DE" sz="2400">
                <a:solidFill>
                  <a:srgbClr val="333333"/>
                </a:solidFill>
              </a:rPr>
              <a:t> </a:t>
            </a:r>
            <a:r>
              <a:rPr lang="bg-BG" altLang="de-DE" sz="2400" dirty="0">
                <a:solidFill>
                  <a:srgbClr val="333333"/>
                </a:solidFill>
              </a:rPr>
              <a:t>предразсъдъци</a:t>
            </a:r>
            <a:r>
              <a:rPr lang="de-DE" altLang="de-DE" sz="2400" dirty="0">
                <a:solidFill>
                  <a:srgbClr val="333333"/>
                </a:solidFill>
              </a:rPr>
              <a:t>) </a:t>
            </a:r>
            <a:r>
              <a:rPr lang="bg-BG" altLang="de-DE" sz="2400" dirty="0">
                <a:solidFill>
                  <a:srgbClr val="333333"/>
                </a:solidFill>
              </a:rPr>
              <a:t>са устойчиви</a:t>
            </a:r>
            <a:r>
              <a:rPr lang="de-DE" altLang="de-DE" sz="2400" dirty="0">
                <a:solidFill>
                  <a:srgbClr val="333333"/>
                </a:solidFill>
              </a:rPr>
              <a:t>; </a:t>
            </a:r>
            <a:r>
              <a:rPr lang="bg-BG" altLang="de-DE" sz="2400" dirty="0">
                <a:solidFill>
                  <a:srgbClr val="333333"/>
                </a:solidFill>
              </a:rPr>
              <a:t>неуместно генерализиране </a:t>
            </a:r>
            <a:r>
              <a:rPr lang="de-DE" altLang="de-DE" sz="2400" dirty="0">
                <a:solidFill>
                  <a:srgbClr val="333333"/>
                </a:solidFill>
              </a:rPr>
              <a:t>(</a:t>
            </a:r>
            <a:r>
              <a:rPr lang="bg-BG" altLang="de-DE" sz="2400" dirty="0">
                <a:solidFill>
                  <a:srgbClr val="333333"/>
                </a:solidFill>
              </a:rPr>
              <a:t>от индивида - извод за цялото</a:t>
            </a:r>
            <a:r>
              <a:rPr lang="de-DE" altLang="de-DE" sz="2400">
                <a:solidFill>
                  <a:srgbClr val="333333"/>
                </a:solidFill>
              </a:rPr>
              <a:t>! </a:t>
            </a:r>
            <a:r>
              <a:rPr lang="de-DE" altLang="de-DE" sz="2400">
                <a:solidFill>
                  <a:srgbClr val="333333"/>
                </a:solidFill>
                <a:latin typeface="Times New Roman"/>
                <a:sym typeface="Wingdings" panose="05000000000000000000" pitchFamily="2" charset="2"/>
              </a:rPr>
              <a:t>→</a:t>
            </a:r>
            <a:r>
              <a:rPr lang="de-DE" altLang="de-DE" sz="2400">
                <a:solidFill>
                  <a:srgbClr val="333333"/>
                </a:solidFill>
                <a:sym typeface="Wingdings" panose="05000000000000000000" pitchFamily="2" charset="2"/>
              </a:rPr>
              <a:t> </a:t>
            </a:r>
            <a:r>
              <a:rPr lang="bg-BG" altLang="de-DE" sz="2400" dirty="0">
                <a:solidFill>
                  <a:srgbClr val="333333"/>
                </a:solidFill>
              </a:rPr>
              <a:t>чужденци</a:t>
            </a:r>
            <a:r>
              <a:rPr lang="de-DE" altLang="de-DE" sz="2400" dirty="0">
                <a:solidFill>
                  <a:srgbClr val="333333"/>
                </a:solidFill>
              </a:rPr>
              <a:t> </a:t>
            </a:r>
            <a:r>
              <a:rPr lang="bg-BG" altLang="de-DE" sz="2400" dirty="0">
                <a:solidFill>
                  <a:srgbClr val="333333"/>
                </a:solidFill>
              </a:rPr>
              <a:t>и пр</a:t>
            </a:r>
            <a:r>
              <a:rPr lang="de-DE" altLang="de-DE" sz="2400" dirty="0">
                <a:solidFill>
                  <a:srgbClr val="333333"/>
                </a:solidFill>
              </a:rPr>
              <a:t>.); </a:t>
            </a:r>
            <a:r>
              <a:rPr lang="bg-BG" altLang="de-DE" sz="2400" dirty="0">
                <a:solidFill>
                  <a:srgbClr val="333333"/>
                </a:solidFill>
              </a:rPr>
              <a:t>не се дава втори шанс на някого, който заслужава</a:t>
            </a:r>
            <a:r>
              <a:rPr lang="de-DE"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ru-RU"/>
              <a:t>Метакогнитивен тренинг 3 – Корекция на вярвания</a:t>
            </a:r>
            <a:endParaRPr lang="de-DE"/>
          </a:p>
        </p:txBody>
      </p:sp>
      <p:sp>
        <p:nvSpPr>
          <p:cNvPr id="7" name="Slide Number Placeholder 6"/>
          <p:cNvSpPr>
            <a:spLocks noGrp="1"/>
          </p:cNvSpPr>
          <p:nvPr>
            <p:ph type="sldNum" sz="quarter" idx="12"/>
          </p:nvPr>
        </p:nvSpPr>
        <p:spPr/>
        <p:txBody>
          <a:bodyPr/>
          <a:lstStyle/>
          <a:p>
            <a:pPr>
              <a:defRPr/>
            </a:pPr>
            <a:fld id="{65C01C6B-1FE4-46EC-B65F-36F174244725}" type="slidenum">
              <a:rPr lang="de-DE" altLang="de-DE" smtClean="0"/>
              <a:pPr>
                <a:defRPr/>
              </a:pPr>
              <a:t>4</a:t>
            </a:fld>
            <a:endParaRPr lang="de-DE" altLang="de-DE"/>
          </a:p>
        </p:txBody>
      </p:sp>
    </p:spTree>
    <p:extLst>
      <p:ext uri="{BB962C8B-B14F-4D97-AF65-F5344CB8AC3E}">
        <p14:creationId xmlns:p14="http://schemas.microsoft.com/office/powerpoint/2010/main" val="14753726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ru-RU" sz="3600">
                <a:latin typeface="Calibri Light"/>
                <a:ea typeface="+mn-ea"/>
                <a:cs typeface="+mn-cs"/>
              </a:rPr>
              <a:t>Когато предположенията не се сбъдват</a:t>
            </a:r>
            <a:endParaRPr lang="en-US" sz="3600">
              <a:latin typeface="Calibri Light"/>
              <a:ea typeface="+mn-ea"/>
              <a:cs typeface="+mn-cs"/>
            </a:endParaRPr>
          </a:p>
        </p:txBody>
      </p:sp>
      <p:sp>
        <p:nvSpPr>
          <p:cNvPr id="26626" name="Rectangle 2"/>
          <p:cNvSpPr>
            <a:spLocks noGrp="1" noChangeArrowheads="1"/>
          </p:cNvSpPr>
          <p:nvPr>
            <p:ph idx="1"/>
          </p:nvPr>
        </p:nvSpPr>
        <p:spPr/>
        <p:txBody>
          <a:bodyPr>
            <a:noAutofit/>
          </a:bodyPr>
          <a:lstStyle/>
          <a:p>
            <a:pPr eaLnBrk="1" hangingPunct="1">
              <a:lnSpc>
                <a:spcPct val="100000"/>
              </a:lnSpc>
              <a:spcBef>
                <a:spcPts val="1200"/>
              </a:spcBef>
            </a:pPr>
            <a:r>
              <a:rPr lang="bg-BG" altLang="de-DE" sz="2400" dirty="0">
                <a:solidFill>
                  <a:srgbClr val="333333"/>
                </a:solidFill>
              </a:rPr>
              <a:t>Марион Кех</a:t>
            </a:r>
            <a:r>
              <a:rPr lang="de-DE" altLang="de-DE" sz="2400" dirty="0">
                <a:solidFill>
                  <a:srgbClr val="333333"/>
                </a:solidFill>
              </a:rPr>
              <a:t>, </a:t>
            </a:r>
            <a:r>
              <a:rPr lang="bg-BG" altLang="de-DE" sz="2400" dirty="0">
                <a:solidFill>
                  <a:srgbClr val="333333"/>
                </a:solidFill>
              </a:rPr>
              <a:t>вовач на секта от Солт Лейк Сити (САЩ), твърдяла, че получава съобщения от Вселената</a:t>
            </a:r>
            <a:r>
              <a:rPr lang="de-DE" altLang="de-DE" sz="2400" dirty="0">
                <a:solidFill>
                  <a:srgbClr val="333333"/>
                </a:solidFill>
              </a:rPr>
              <a:t>. </a:t>
            </a:r>
            <a:r>
              <a:rPr lang="bg-BG" altLang="de-DE" sz="2400" dirty="0">
                <a:solidFill>
                  <a:srgbClr val="333333"/>
                </a:solidFill>
              </a:rPr>
              <a:t>Било ѝ дадено</a:t>
            </a:r>
            <a:r>
              <a:rPr lang="de-DE" altLang="de-DE" sz="2400" dirty="0">
                <a:solidFill>
                  <a:srgbClr val="333333"/>
                </a:solidFill>
              </a:rPr>
              <a:t>,</a:t>
            </a:r>
            <a:r>
              <a:rPr lang="bg-BG" altLang="de-DE" sz="2400" dirty="0">
                <a:solidFill>
                  <a:srgbClr val="333333"/>
                </a:solidFill>
              </a:rPr>
              <a:t> че голямо наводнение по изгрев на 21.12.1954 щяло да опустоши цяла Северна Америка.</a:t>
            </a:r>
            <a:endParaRPr lang="de-DE" altLang="de-DE" sz="2400" dirty="0">
              <a:solidFill>
                <a:srgbClr val="333333"/>
              </a:solidFill>
            </a:endParaRPr>
          </a:p>
          <a:p>
            <a:pPr eaLnBrk="1" hangingPunct="1">
              <a:lnSpc>
                <a:spcPct val="100000"/>
              </a:lnSpc>
              <a:spcBef>
                <a:spcPts val="1200"/>
              </a:spcBef>
            </a:pPr>
            <a:r>
              <a:rPr lang="bg-BG" altLang="de-DE" sz="2400" dirty="0">
                <a:solidFill>
                  <a:srgbClr val="333333"/>
                </a:solidFill>
              </a:rPr>
              <a:t>Според предсказанието обаче тя и нейните последователи щели да бъдат спасени с космически кораб предната нощ.</a:t>
            </a:r>
            <a:r>
              <a:rPr lang="en-US" altLang="de-DE" sz="2400" dirty="0">
                <a:solidFill>
                  <a:srgbClr val="333333"/>
                </a:solidFill>
              </a:rPr>
              <a:t> </a:t>
            </a:r>
            <a:r>
              <a:rPr lang="bg-BG" altLang="de-DE" sz="2400" dirty="0">
                <a:solidFill>
                  <a:srgbClr val="333333"/>
                </a:solidFill>
              </a:rPr>
              <a:t>Вечерта преди наводнението сектата се събрала в хола на Кех в очакване на спасението.</a:t>
            </a:r>
            <a:r>
              <a:rPr lang="en-US" altLang="de-DE" sz="2400" dirty="0">
                <a:solidFill>
                  <a:srgbClr val="333333"/>
                </a:solidFill>
              </a:rPr>
              <a:t> </a:t>
            </a:r>
            <a:r>
              <a:rPr lang="bg-BG" altLang="de-DE" sz="2400" dirty="0">
                <a:solidFill>
                  <a:srgbClr val="333333"/>
                </a:solidFill>
              </a:rPr>
              <a:t>След полунощ</a:t>
            </a:r>
            <a:r>
              <a:rPr lang="de-DE" altLang="de-DE" sz="2400" dirty="0">
                <a:solidFill>
                  <a:srgbClr val="333333"/>
                </a:solidFill>
              </a:rPr>
              <a:t>…</a:t>
            </a:r>
            <a:r>
              <a:rPr lang="bg-BG" altLang="de-DE" sz="2400" dirty="0">
                <a:solidFill>
                  <a:srgbClr val="333333"/>
                </a:solidFill>
              </a:rPr>
              <a:t> нищо не се случило, нито водата придошла, нито се появил космически кораб</a:t>
            </a:r>
            <a:r>
              <a:rPr lang="de-DE" altLang="de-DE" sz="2400" dirty="0">
                <a:solidFill>
                  <a:srgbClr val="333333"/>
                </a:solidFill>
              </a:rPr>
              <a:t>.</a:t>
            </a:r>
          </a:p>
          <a:p>
            <a:pPr algn="ctr" eaLnBrk="1" hangingPunct="1">
              <a:lnSpc>
                <a:spcPct val="100000"/>
              </a:lnSpc>
              <a:spcBef>
                <a:spcPts val="1200"/>
              </a:spcBef>
            </a:pPr>
            <a:r>
              <a:rPr lang="bg-BG" altLang="de-DE" sz="2400" dirty="0">
                <a:solidFill>
                  <a:srgbClr val="004992"/>
                </a:solidFill>
              </a:rPr>
              <a:t>Как Кех обяснила това на последователите си</a:t>
            </a:r>
            <a:r>
              <a:rPr lang="de-DE" altLang="de-DE" sz="2400" dirty="0">
                <a:solidFill>
                  <a:srgbClr val="004992"/>
                </a:solidFill>
              </a:rPr>
              <a:t>?</a:t>
            </a:r>
          </a:p>
          <a:p>
            <a:pPr algn="ctr" eaLnBrk="1" hangingPunct="1">
              <a:lnSpc>
                <a:spcPct val="100000"/>
              </a:lnSpc>
              <a:spcBef>
                <a:spcPts val="1200"/>
              </a:spcBef>
            </a:pPr>
            <a:r>
              <a:rPr lang="bg-BG" altLang="de-DE" sz="2400" dirty="0">
                <a:solidFill>
                  <a:srgbClr val="004992"/>
                </a:solidFill>
              </a:rPr>
              <a:t>Дали са се отказали от нея</a:t>
            </a:r>
            <a:r>
              <a:rPr lang="de-DE" altLang="de-DE" sz="2400" dirty="0">
                <a:solidFill>
                  <a:srgbClr val="004992"/>
                </a:solidFill>
              </a:rPr>
              <a:t>? </a:t>
            </a:r>
            <a:r>
              <a:rPr lang="bg-BG" altLang="de-DE" sz="2400" dirty="0">
                <a:solidFill>
                  <a:srgbClr val="004992"/>
                </a:solidFill>
              </a:rPr>
              <a:t>Как мислите</a:t>
            </a:r>
            <a:r>
              <a:rPr lang="de-DE" altLang="de-DE" sz="2400" dirty="0">
                <a:solidFill>
                  <a:srgbClr val="004992"/>
                </a:solidFill>
              </a:rPr>
              <a:t>?</a:t>
            </a:r>
          </a:p>
          <a:p>
            <a:pPr algn="ctr" eaLnBrk="1" hangingPunct="1">
              <a:lnSpc>
                <a:spcPct val="100000"/>
              </a:lnSpc>
              <a:spcBef>
                <a:spcPts val="1200"/>
              </a:spcBef>
            </a:pPr>
            <a:r>
              <a:rPr lang="de-DE" altLang="de-DE" sz="2400" dirty="0">
                <a:solidFill>
                  <a:srgbClr val="004992"/>
                </a:solidFill>
              </a:rPr>
              <a:t>???</a:t>
            </a:r>
          </a:p>
        </p:txBody>
      </p:sp>
      <p:pic>
        <p:nvPicPr>
          <p:cNvPr id="8" name="Picture 7"/>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52859" y="5069915"/>
            <a:ext cx="1342316" cy="1788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ru-RU"/>
              <a:t>Метакогнитивен тренинг 3 – Корекция на вярвания</a:t>
            </a:r>
            <a:endParaRPr lang="de-DE"/>
          </a:p>
        </p:txBody>
      </p:sp>
      <p:sp>
        <p:nvSpPr>
          <p:cNvPr id="6" name="Slide Number Placeholder 5"/>
          <p:cNvSpPr>
            <a:spLocks noGrp="1"/>
          </p:cNvSpPr>
          <p:nvPr>
            <p:ph type="sldNum" sz="quarter" idx="12"/>
          </p:nvPr>
        </p:nvSpPr>
        <p:spPr/>
        <p:txBody>
          <a:bodyPr/>
          <a:lstStyle/>
          <a:p>
            <a:pPr>
              <a:defRPr/>
            </a:pPr>
            <a:fld id="{65C01C6B-1FE4-46EC-B65F-36F174244725}" type="slidenum">
              <a:rPr lang="de-DE" altLang="de-DE" smtClean="0"/>
              <a:pPr>
                <a:defRPr/>
              </a:pPr>
              <a:t>5</a:t>
            </a:fld>
            <a:endParaRPr lang="de-DE" altLang="de-DE"/>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ru-RU" sz="3600">
                <a:latin typeface="Calibri Light"/>
                <a:ea typeface="+mn-ea"/>
                <a:cs typeface="+mn-cs"/>
              </a:rPr>
              <a:t>Когато предположенията не се сбъдват</a:t>
            </a:r>
            <a:endParaRPr lang="en-US" sz="3600">
              <a:latin typeface="Calibri Light"/>
              <a:ea typeface="+mn-ea"/>
              <a:cs typeface="+mn-cs"/>
            </a:endParaRPr>
          </a:p>
        </p:txBody>
      </p:sp>
      <p:sp>
        <p:nvSpPr>
          <p:cNvPr id="27650" name="Rectangle 3"/>
          <p:cNvSpPr>
            <a:spLocks noGrp="1" noChangeArrowheads="1"/>
          </p:cNvSpPr>
          <p:nvPr>
            <p:ph idx="1"/>
          </p:nvPr>
        </p:nvSpPr>
        <p:spPr>
          <a:xfrm>
            <a:off x="408955" y="2204864"/>
            <a:ext cx="11340000" cy="4248000"/>
          </a:xfrm>
        </p:spPr>
        <p:txBody>
          <a:bodyPr>
            <a:noAutofit/>
          </a:bodyPr>
          <a:lstStyle/>
          <a:p>
            <a:pPr eaLnBrk="1" hangingPunct="1">
              <a:lnSpc>
                <a:spcPct val="100000"/>
              </a:lnSpc>
              <a:spcBef>
                <a:spcPts val="1200"/>
              </a:spcBef>
            </a:pPr>
            <a:r>
              <a:rPr lang="bg-BG" altLang="de-DE" sz="2400" dirty="0">
                <a:solidFill>
                  <a:srgbClr val="333333"/>
                </a:solidFill>
              </a:rPr>
              <a:t>Когато станало ясно, че предсказанието няма да се сбъдне, Кех първо недоумявала и започнала да плаче</a:t>
            </a:r>
            <a:r>
              <a:rPr lang="de-DE" altLang="de-DE" sz="2400" dirty="0">
                <a:solidFill>
                  <a:srgbClr val="333333"/>
                </a:solidFill>
              </a:rPr>
              <a:t>.</a:t>
            </a:r>
          </a:p>
          <a:p>
            <a:pPr eaLnBrk="1" hangingPunct="1">
              <a:lnSpc>
                <a:spcPct val="100000"/>
              </a:lnSpc>
              <a:spcBef>
                <a:spcPts val="1200"/>
              </a:spcBef>
            </a:pPr>
            <a:r>
              <a:rPr lang="bg-BG" altLang="de-DE" sz="2400" dirty="0">
                <a:solidFill>
                  <a:srgbClr val="333333"/>
                </a:solidFill>
              </a:rPr>
              <a:t>На следващата сутрин обявила на групата</a:t>
            </a:r>
            <a:r>
              <a:rPr lang="de-DE" altLang="de-DE" sz="2400" dirty="0">
                <a:solidFill>
                  <a:srgbClr val="333333"/>
                </a:solidFill>
              </a:rPr>
              <a:t>,</a:t>
            </a:r>
            <a:r>
              <a:rPr lang="bg-BG" altLang="de-DE" sz="2400" dirty="0">
                <a:solidFill>
                  <a:srgbClr val="333333"/>
                </a:solidFill>
              </a:rPr>
              <a:t> че</a:t>
            </a:r>
            <a:r>
              <a:rPr lang="de-DE" altLang="de-DE" sz="2400" dirty="0">
                <a:solidFill>
                  <a:srgbClr val="333333"/>
                </a:solidFill>
              </a:rPr>
              <a:t> </a:t>
            </a:r>
            <a:r>
              <a:rPr lang="bg-BG" altLang="de-DE" sz="2400" dirty="0">
                <a:solidFill>
                  <a:srgbClr val="333333"/>
                </a:solidFill>
              </a:rPr>
              <a:t>нейната акция толкова впечатлила Господ</a:t>
            </a:r>
            <a:r>
              <a:rPr lang="de-DE" altLang="de-DE" sz="2400" dirty="0">
                <a:solidFill>
                  <a:srgbClr val="333333"/>
                </a:solidFill>
              </a:rPr>
              <a:t>, </a:t>
            </a:r>
            <a:r>
              <a:rPr lang="bg-BG" altLang="de-DE" sz="2400" dirty="0">
                <a:solidFill>
                  <a:srgbClr val="333333"/>
                </a:solidFill>
              </a:rPr>
              <a:t>че той пожалил света от наводнението, което трябвало да пречисти греховете</a:t>
            </a:r>
            <a:r>
              <a:rPr lang="de-DE" altLang="de-DE" sz="2400" dirty="0">
                <a:solidFill>
                  <a:srgbClr val="333333"/>
                </a:solidFill>
              </a:rPr>
              <a:t>.</a:t>
            </a:r>
          </a:p>
          <a:p>
            <a:pPr algn="ctr" eaLnBrk="1" hangingPunct="1">
              <a:lnSpc>
                <a:spcPct val="100000"/>
              </a:lnSpc>
              <a:spcBef>
                <a:spcPts val="1200"/>
              </a:spcBef>
            </a:pPr>
            <a:r>
              <a:rPr lang="bg-BG" altLang="de-DE" sz="2400" dirty="0">
                <a:solidFill>
                  <a:srgbClr val="004992"/>
                </a:solidFill>
              </a:rPr>
              <a:t>Това обяснение е нагледен пример за това как някои хора реагират, когато очаквани събития не се случат</a:t>
            </a:r>
            <a:r>
              <a:rPr lang="de-DE" altLang="de-DE" sz="2400" dirty="0">
                <a:solidFill>
                  <a:srgbClr val="004992"/>
                </a:solidFill>
              </a:rPr>
              <a:t>:</a:t>
            </a:r>
          </a:p>
          <a:p>
            <a:pPr algn="ctr" eaLnBrk="1" hangingPunct="1">
              <a:lnSpc>
                <a:spcPct val="100000"/>
              </a:lnSpc>
              <a:spcBef>
                <a:spcPts val="1200"/>
              </a:spcBef>
            </a:pPr>
            <a:r>
              <a:rPr lang="bg-BG" altLang="de-DE" sz="2400" dirty="0">
                <a:solidFill>
                  <a:srgbClr val="004992"/>
                </a:solidFill>
              </a:rPr>
              <a:t>Когато нещо не пасва, ще го направим да пасва</a:t>
            </a:r>
            <a:r>
              <a:rPr lang="de-DE" altLang="de-DE" sz="2400" dirty="0">
                <a:solidFill>
                  <a:srgbClr val="004992"/>
                </a:solidFill>
              </a:rPr>
              <a:t>!</a:t>
            </a:r>
          </a:p>
        </p:txBody>
      </p:sp>
      <p:sp>
        <p:nvSpPr>
          <p:cNvPr id="27653" name="Text Box 6"/>
          <p:cNvSpPr txBox="1">
            <a:spLocks noChangeArrowheads="1"/>
          </p:cNvSpPr>
          <p:nvPr/>
        </p:nvSpPr>
        <p:spPr bwMode="auto">
          <a:xfrm>
            <a:off x="408955" y="6209079"/>
            <a:ext cx="1137600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lnSpc>
                <a:spcPct val="80000"/>
              </a:lnSpc>
              <a:buFont typeface="Wingdings" panose="05000000000000000000" pitchFamily="2" charset="2"/>
              <a:buNone/>
            </a:pPr>
            <a:r>
              <a:rPr lang="de-DE" altLang="de-DE" sz="1200" b="0" dirty="0">
                <a:solidFill>
                  <a:srgbClr val="333333"/>
                </a:solidFill>
                <a:latin typeface="Calibri Light"/>
              </a:rPr>
              <a:t>* </a:t>
            </a:r>
            <a:r>
              <a:rPr lang="az-Cyrl-AZ" altLang="de-DE" sz="1200" b="0" dirty="0">
                <a:solidFill>
                  <a:srgbClr val="333333"/>
                </a:solidFill>
                <a:latin typeface="Calibri Light"/>
              </a:rPr>
              <a:t>източник</a:t>
            </a:r>
            <a:r>
              <a:rPr lang="de-DE" altLang="de-DE" sz="1200" b="0" dirty="0">
                <a:solidFill>
                  <a:srgbClr val="333333"/>
                </a:solidFill>
                <a:latin typeface="Calibri Light"/>
              </a:rPr>
              <a:t>: Festinger et al., (1956) </a:t>
            </a:r>
            <a:r>
              <a:rPr lang="de-DE" altLang="de-DE" sz="1200" b="0" i="1" dirty="0">
                <a:solidFill>
                  <a:srgbClr val="333333"/>
                </a:solidFill>
                <a:latin typeface="Calibri Light"/>
              </a:rPr>
              <a:t>When Prophecy Fails</a:t>
            </a:r>
            <a:endParaRPr lang="de-DE" altLang="de-DE" sz="1200" b="0" dirty="0">
              <a:solidFill>
                <a:srgbClr val="333333"/>
              </a:solidFill>
              <a:latin typeface="Calibri Light"/>
            </a:endParaRPr>
          </a:p>
        </p:txBody>
      </p:sp>
      <p:pic>
        <p:nvPicPr>
          <p:cNvPr id="9" name="Picture 7"/>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52859" y="5069915"/>
            <a:ext cx="1342316" cy="1788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ru-RU"/>
              <a:t>Метакогнитивен тренинг 3 – Корекция на вярвания</a:t>
            </a:r>
            <a:endParaRPr lang="de-DE"/>
          </a:p>
        </p:txBody>
      </p:sp>
      <p:sp>
        <p:nvSpPr>
          <p:cNvPr id="6" name="Slide Number Placeholder 5"/>
          <p:cNvSpPr>
            <a:spLocks noGrp="1"/>
          </p:cNvSpPr>
          <p:nvPr>
            <p:ph type="sldNum" sz="quarter" idx="12"/>
          </p:nvPr>
        </p:nvSpPr>
        <p:spPr/>
        <p:txBody>
          <a:bodyPr/>
          <a:lstStyle/>
          <a:p>
            <a:pPr>
              <a:defRPr/>
            </a:pPr>
            <a:fld id="{65C01C6B-1FE4-46EC-B65F-36F174244725}" type="slidenum">
              <a:rPr lang="de-DE" altLang="de-DE" smtClean="0"/>
              <a:pPr>
                <a:defRPr/>
              </a:pPr>
              <a:t>6</a:t>
            </a:fld>
            <a:endParaRPr lang="de-DE" altLang="de-DE"/>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Calibri Light"/>
                <a:ea typeface="+mn-ea"/>
                <a:cs typeface="+mn-cs"/>
              </a:rPr>
              <a:t>Неразубедяемост “в действие” (“ограничено виждане”)</a:t>
            </a:r>
            <a:endParaRPr lang="en-US" sz="3600">
              <a:latin typeface="Calibri Light"/>
              <a:ea typeface="+mn-ea"/>
              <a:cs typeface="+mn-cs"/>
            </a:endParaRPr>
          </a:p>
        </p:txBody>
      </p:sp>
      <p:graphicFrame>
        <p:nvGraphicFramePr>
          <p:cNvPr id="7" name="Group 36"/>
          <p:cNvGraphicFramePr>
            <a:graphicFrameLocks noGrp="1"/>
          </p:cNvGraphicFramePr>
          <p:nvPr>
            <p:extLst>
              <p:ext uri="{D42A27DB-BD31-4B8C-83A1-F6EECF244321}">
                <p14:modId xmlns:p14="http://schemas.microsoft.com/office/powerpoint/2010/main" val="698381799"/>
              </p:ext>
            </p:extLst>
          </p:nvPr>
        </p:nvGraphicFramePr>
        <p:xfrm>
          <a:off x="408955" y="2203704"/>
          <a:ext cx="11376001" cy="4251960"/>
        </p:xfrm>
        <a:graphic>
          <a:graphicData uri="http://schemas.openxmlformats.org/drawingml/2006/table">
            <a:tbl>
              <a:tblPr>
                <a:tableStyleId>{21E4AEA4-8DFA-4A89-87EB-49C32662AFE0}</a:tableStyleId>
              </a:tblPr>
              <a:tblGrid>
                <a:gridCol w="2232248">
                  <a:extLst>
                    <a:ext uri="{9D8B030D-6E8A-4147-A177-3AD203B41FA5}">
                      <a16:colId xmlns:a16="http://schemas.microsoft.com/office/drawing/2014/main" val="20000"/>
                    </a:ext>
                  </a:extLst>
                </a:gridCol>
                <a:gridCol w="9143753">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dirty="0">
                          <a:ln>
                            <a:noFill/>
                          </a:ln>
                          <a:solidFill>
                            <a:srgbClr val="333333"/>
                          </a:solidFill>
                          <a:effectLst/>
                          <a:latin typeface="Calibri Light"/>
                          <a:ea typeface="ＭＳ Ｐゴシック" charset="-128"/>
                        </a:rPr>
                        <a:t>Сфера</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333333"/>
                          </a:solidFill>
                          <a:effectLst/>
                          <a:latin typeface="Calibri Light"/>
                          <a:ea typeface="ＭＳ Ｐゴシック" charset="-128"/>
                        </a:rPr>
                        <a:t>Примери</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dirty="0">
                          <a:ln>
                            <a:noFill/>
                          </a:ln>
                          <a:solidFill>
                            <a:srgbClr val="333333"/>
                          </a:solidFill>
                          <a:effectLst/>
                          <a:latin typeface="Calibri Light"/>
                          <a:ea typeface="ＭＳ Ｐゴシック" charset="-128"/>
                        </a:rPr>
                        <a:t>География</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Tx/>
                        <a:buNone/>
                        <a:tabLst/>
                      </a:pPr>
                      <a:r>
                        <a:rPr kumimoji="0" lang="ru-RU" altLang="ja-JP" sz="2000" b="0" i="0" u="none" strike="noStrike" cap="none" normalizeH="0" baseline="0">
                          <a:ln>
                            <a:noFill/>
                          </a:ln>
                          <a:solidFill>
                            <a:srgbClr val="004992"/>
                          </a:solidFill>
                          <a:effectLst/>
                          <a:latin typeface="Calibri Light"/>
                          <a:ea typeface="MS Mincho" pitchFamily="49" charset="-128"/>
                          <a:cs typeface="Times New Roman" pitchFamily="18" charset="0"/>
                        </a:rPr>
                        <a:t>???</a:t>
                      </a:r>
                      <a:endParaRPr kumimoji="0" lang="de-DE" sz="2000" b="0" i="0" u="none" strike="noStrike" cap="none" normalizeH="0" baseline="0" dirty="0">
                        <a:ln>
                          <a:noFill/>
                        </a:ln>
                        <a:solidFill>
                          <a:srgbClr val="004992"/>
                        </a:solidFill>
                        <a:effectLst/>
                        <a:latin typeface="Calibri Light"/>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333333"/>
                          </a:solidFill>
                          <a:effectLst/>
                          <a:latin typeface="Calibri Light"/>
                          <a:ea typeface="ＭＳ Ｐゴシック" charset="-128"/>
                        </a:rPr>
                        <a:t>Общество</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0000"/>
                        </a:buClr>
                        <a:buSzTx/>
                        <a:buFontTx/>
                        <a:buNone/>
                        <a:tabLst/>
                      </a:pPr>
                      <a:r>
                        <a:rPr kumimoji="0" lang="ru-RU" sz="2000" b="0" i="0" u="none" strike="noStrike" cap="none" normalizeH="0" baseline="0">
                          <a:ln>
                            <a:noFill/>
                          </a:ln>
                          <a:solidFill>
                            <a:srgbClr val="004992"/>
                          </a:solidFill>
                          <a:effectLst/>
                          <a:latin typeface="Calibri Light"/>
                          <a:ea typeface="ＭＳ Ｐゴシック" charset="-128"/>
                        </a:rPr>
                        <a:t>???</a:t>
                      </a:r>
                      <a:endParaRPr kumimoji="0" lang="de-DE" sz="2000" b="0" i="0" u="none" strike="noStrike" cap="none" normalizeH="0" baseline="0" dirty="0">
                        <a:ln>
                          <a:noFill/>
                        </a:ln>
                        <a:solidFill>
                          <a:srgbClr val="004992"/>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5087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333333"/>
                          </a:solidFill>
                          <a:effectLst/>
                          <a:latin typeface="Calibri Light"/>
                          <a:ea typeface="ＭＳ Ｐゴシック" charset="-128"/>
                        </a:rPr>
                        <a:t>(Природни) катастрофи</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0000"/>
                        </a:buClr>
                        <a:buSzTx/>
                        <a:buFontTx/>
                        <a:buNone/>
                        <a:tabLst/>
                      </a:pPr>
                      <a:r>
                        <a:rPr kumimoji="0" lang="ru-RU" sz="2000" b="0" i="0" u="none" strike="noStrike" cap="none" normalizeH="0" baseline="0" dirty="0">
                          <a:ln>
                            <a:noFill/>
                          </a:ln>
                          <a:solidFill>
                            <a:srgbClr val="004992"/>
                          </a:solidFill>
                          <a:effectLst/>
                          <a:latin typeface="Calibri Light"/>
                          <a:ea typeface="ＭＳ Ｐゴシック" charset="-128"/>
                        </a:rPr>
                        <a:t>???</a:t>
                      </a:r>
                      <a:endParaRPr kumimoji="0" lang="de-DE" sz="2000" b="0" i="0" u="none" strike="noStrike" cap="none" normalizeH="0" baseline="0" dirty="0">
                        <a:ln>
                          <a:noFill/>
                        </a:ln>
                        <a:solidFill>
                          <a:srgbClr val="004992"/>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ru-RU"/>
              <a:t>Метакогнитивен тренинг 3 – Корекция на вярвания</a:t>
            </a:r>
            <a:endParaRPr lang="de-DE"/>
          </a:p>
        </p:txBody>
      </p:sp>
      <p:sp>
        <p:nvSpPr>
          <p:cNvPr id="6" name="Slide Number Placeholder 5"/>
          <p:cNvSpPr>
            <a:spLocks noGrp="1"/>
          </p:cNvSpPr>
          <p:nvPr>
            <p:ph type="sldNum" sz="quarter" idx="12"/>
          </p:nvPr>
        </p:nvSpPr>
        <p:spPr/>
        <p:txBody>
          <a:bodyPr/>
          <a:lstStyle/>
          <a:p>
            <a:pPr>
              <a:defRPr/>
            </a:pPr>
            <a:fld id="{F36EDD9D-E778-49DF-835A-ADB51345DD22}" type="slidenum">
              <a:rPr lang="de-DE" altLang="de-DE" smtClean="0"/>
              <a:pPr>
                <a:defRPr/>
              </a:pPr>
              <a:t>7</a:t>
            </a:fld>
            <a:endParaRPr lang="de-DE" altLang="de-D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Calibri Light"/>
                <a:ea typeface="+mn-ea"/>
                <a:cs typeface="+mn-cs"/>
              </a:rPr>
              <a:t>Неразубедяемост “в действие” (“ограничено виждане”)</a:t>
            </a:r>
            <a:endParaRPr lang="en-US" sz="3600">
              <a:latin typeface="Calibri Light"/>
              <a:ea typeface="+mn-ea"/>
              <a:cs typeface="+mn-cs"/>
            </a:endParaRPr>
          </a:p>
        </p:txBody>
      </p:sp>
      <p:graphicFrame>
        <p:nvGraphicFramePr>
          <p:cNvPr id="7" name="Group 36"/>
          <p:cNvGraphicFramePr>
            <a:graphicFrameLocks noGrp="1"/>
          </p:cNvGraphicFramePr>
          <p:nvPr>
            <p:extLst>
              <p:ext uri="{D42A27DB-BD31-4B8C-83A1-F6EECF244321}">
                <p14:modId xmlns:p14="http://schemas.microsoft.com/office/powerpoint/2010/main" val="3630247679"/>
              </p:ext>
            </p:extLst>
          </p:nvPr>
        </p:nvGraphicFramePr>
        <p:xfrm>
          <a:off x="408955" y="2203704"/>
          <a:ext cx="11376001" cy="4251960"/>
        </p:xfrm>
        <a:graphic>
          <a:graphicData uri="http://schemas.openxmlformats.org/drawingml/2006/table">
            <a:tbl>
              <a:tblPr>
                <a:tableStyleId>{21E4AEA4-8DFA-4A89-87EB-49C32662AFE0}</a:tableStyleId>
              </a:tblPr>
              <a:tblGrid>
                <a:gridCol w="2232248">
                  <a:extLst>
                    <a:ext uri="{9D8B030D-6E8A-4147-A177-3AD203B41FA5}">
                      <a16:colId xmlns:a16="http://schemas.microsoft.com/office/drawing/2014/main" val="20000"/>
                    </a:ext>
                  </a:extLst>
                </a:gridCol>
                <a:gridCol w="9143753">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dirty="0">
                          <a:ln>
                            <a:noFill/>
                          </a:ln>
                          <a:solidFill>
                            <a:srgbClr val="333333"/>
                          </a:solidFill>
                          <a:effectLst/>
                          <a:latin typeface="Calibri Light"/>
                          <a:ea typeface="ＭＳ Ｐゴシック" charset="-128"/>
                        </a:rPr>
                        <a:t>Сфера</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333333"/>
                          </a:solidFill>
                          <a:effectLst/>
                          <a:latin typeface="Calibri Light"/>
                          <a:ea typeface="ＭＳ Ｐゴシック" charset="-128"/>
                        </a:rPr>
                        <a:t>Примери</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dirty="0">
                          <a:ln>
                            <a:noFill/>
                          </a:ln>
                          <a:solidFill>
                            <a:srgbClr val="333333"/>
                          </a:solidFill>
                          <a:effectLst/>
                          <a:latin typeface="Calibri Light"/>
                          <a:ea typeface="ＭＳ Ｐゴシック" charset="-128"/>
                        </a:rPr>
                        <a:t>География</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ru-RU"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Земята е плоска! Още в Средновековието тази теория бива отхвърлена от повечето учени. Въпреки това до ХХ век съществува организацията Flat Earth Society (Общност Плоска земя), която заклеймява сателитни снимки на Земята от космоса като конспирация. </a:t>
                      </a:r>
                      <a:endParaRPr kumimoji="0" lang="de-DE" sz="2000" b="0" i="0" u="none" strike="noStrike" cap="none" normalizeH="0" baseline="0" dirty="0">
                        <a:ln>
                          <a:noFill/>
                        </a:ln>
                        <a:solidFill>
                          <a:srgbClr val="333333"/>
                        </a:solidFill>
                        <a:effectLst/>
                        <a:latin typeface="Calibri Light"/>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333333"/>
                          </a:solidFill>
                          <a:effectLst/>
                          <a:latin typeface="Calibri Light"/>
                          <a:ea typeface="ＭＳ Ｐゴシック" charset="-128"/>
                        </a:rPr>
                        <a:t>Общество</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0000"/>
                        </a:buClr>
                        <a:buSzTx/>
                        <a:buFontTx/>
                        <a:buNone/>
                        <a:tabLst/>
                      </a:pPr>
                      <a:r>
                        <a:rPr kumimoji="0" lang="ru-RU" sz="2000" b="0" i="0" u="none" strike="noStrike" cap="none" normalizeH="0" baseline="0">
                          <a:ln>
                            <a:noFill/>
                          </a:ln>
                          <a:solidFill>
                            <a:srgbClr val="004992"/>
                          </a:solidFill>
                          <a:effectLst/>
                          <a:latin typeface="Calibri Light"/>
                          <a:ea typeface="ＭＳ Ｐゴシック" charset="-128"/>
                        </a:rPr>
                        <a:t>???</a:t>
                      </a:r>
                      <a:endParaRPr kumimoji="0" lang="de-DE" sz="2000" b="0" i="0" u="none" strike="noStrike" cap="none" normalizeH="0" baseline="0" dirty="0">
                        <a:ln>
                          <a:noFill/>
                        </a:ln>
                        <a:solidFill>
                          <a:srgbClr val="004992"/>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5087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333333"/>
                          </a:solidFill>
                          <a:effectLst/>
                          <a:latin typeface="Calibri Light"/>
                          <a:ea typeface="ＭＳ Ｐゴシック" charset="-128"/>
                        </a:rPr>
                        <a:t>(Природни) катастрофи</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0000"/>
                        </a:buClr>
                        <a:buSzTx/>
                        <a:buFontTx/>
                        <a:buNone/>
                        <a:tabLst/>
                      </a:pPr>
                      <a:r>
                        <a:rPr kumimoji="0" lang="ru-RU" sz="2000" b="0" i="0" u="none" strike="noStrike" cap="none" normalizeH="0" baseline="0" dirty="0">
                          <a:ln>
                            <a:noFill/>
                          </a:ln>
                          <a:solidFill>
                            <a:srgbClr val="004992"/>
                          </a:solidFill>
                          <a:effectLst/>
                          <a:latin typeface="Calibri Light"/>
                          <a:ea typeface="ＭＳ Ｐゴシック" charset="-128"/>
                        </a:rPr>
                        <a:t>???</a:t>
                      </a:r>
                      <a:endParaRPr kumimoji="0" lang="de-DE" sz="2000" b="0" i="0" u="none" strike="noStrike" cap="none" normalizeH="0" baseline="0" dirty="0">
                        <a:ln>
                          <a:noFill/>
                        </a:ln>
                        <a:solidFill>
                          <a:srgbClr val="004992"/>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ru-RU"/>
              <a:t>Метакогнитивен тренинг 3 – Корекция на вярвания</a:t>
            </a:r>
            <a:endParaRPr lang="de-DE"/>
          </a:p>
        </p:txBody>
      </p:sp>
      <p:sp>
        <p:nvSpPr>
          <p:cNvPr id="6" name="Slide Number Placeholder 5"/>
          <p:cNvSpPr>
            <a:spLocks noGrp="1"/>
          </p:cNvSpPr>
          <p:nvPr>
            <p:ph type="sldNum" sz="quarter" idx="12"/>
          </p:nvPr>
        </p:nvSpPr>
        <p:spPr/>
        <p:txBody>
          <a:bodyPr/>
          <a:lstStyle/>
          <a:p>
            <a:pPr>
              <a:defRPr/>
            </a:pPr>
            <a:fld id="{F36EDD9D-E778-49DF-835A-ADB51345DD22}" type="slidenum">
              <a:rPr lang="de-DE" altLang="de-DE" smtClean="0"/>
              <a:pPr>
                <a:defRPr/>
              </a:pPr>
              <a:t>8</a:t>
            </a:fld>
            <a:endParaRPr lang="de-DE" altLang="de-DE"/>
          </a:p>
        </p:txBody>
      </p:sp>
    </p:spTree>
    <p:extLst>
      <p:ext uri="{BB962C8B-B14F-4D97-AF65-F5344CB8AC3E}">
        <p14:creationId xmlns:p14="http://schemas.microsoft.com/office/powerpoint/2010/main" val="28257677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Calibri Light"/>
                <a:ea typeface="+mn-ea"/>
                <a:cs typeface="+mn-cs"/>
              </a:rPr>
              <a:t>Неразубедяемост “в действие” (“ограничено виждане”)</a:t>
            </a:r>
            <a:endParaRPr lang="en-US" sz="3600">
              <a:latin typeface="Calibri Light"/>
              <a:ea typeface="+mn-ea"/>
              <a:cs typeface="+mn-cs"/>
            </a:endParaRPr>
          </a:p>
        </p:txBody>
      </p:sp>
      <p:graphicFrame>
        <p:nvGraphicFramePr>
          <p:cNvPr id="7" name="Group 36"/>
          <p:cNvGraphicFramePr>
            <a:graphicFrameLocks noGrp="1"/>
          </p:cNvGraphicFramePr>
          <p:nvPr>
            <p:extLst>
              <p:ext uri="{D42A27DB-BD31-4B8C-83A1-F6EECF244321}">
                <p14:modId xmlns:p14="http://schemas.microsoft.com/office/powerpoint/2010/main" val="2564238551"/>
              </p:ext>
            </p:extLst>
          </p:nvPr>
        </p:nvGraphicFramePr>
        <p:xfrm>
          <a:off x="408955" y="2203704"/>
          <a:ext cx="11376001" cy="4251960"/>
        </p:xfrm>
        <a:graphic>
          <a:graphicData uri="http://schemas.openxmlformats.org/drawingml/2006/table">
            <a:tbl>
              <a:tblPr>
                <a:tableStyleId>{21E4AEA4-8DFA-4A89-87EB-49C32662AFE0}</a:tableStyleId>
              </a:tblPr>
              <a:tblGrid>
                <a:gridCol w="2232248">
                  <a:extLst>
                    <a:ext uri="{9D8B030D-6E8A-4147-A177-3AD203B41FA5}">
                      <a16:colId xmlns:a16="http://schemas.microsoft.com/office/drawing/2014/main" val="20000"/>
                    </a:ext>
                  </a:extLst>
                </a:gridCol>
                <a:gridCol w="9143753">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dirty="0">
                          <a:ln>
                            <a:noFill/>
                          </a:ln>
                          <a:solidFill>
                            <a:srgbClr val="333333"/>
                          </a:solidFill>
                          <a:effectLst/>
                          <a:latin typeface="Calibri Light"/>
                          <a:ea typeface="ＭＳ Ｐゴシック" charset="-128"/>
                        </a:rPr>
                        <a:t>Сфера</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333333"/>
                          </a:solidFill>
                          <a:effectLst/>
                          <a:latin typeface="Calibri Light"/>
                          <a:ea typeface="ＭＳ Ｐゴシック" charset="-128"/>
                        </a:rPr>
                        <a:t>Примери</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dirty="0">
                          <a:ln>
                            <a:noFill/>
                          </a:ln>
                          <a:solidFill>
                            <a:srgbClr val="333333"/>
                          </a:solidFill>
                          <a:effectLst/>
                          <a:latin typeface="Calibri Light"/>
                          <a:ea typeface="ＭＳ Ｐゴシック" charset="-128"/>
                        </a:rPr>
                        <a:t>География</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ru-RU"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Земята е плоска! Още в Средновековието тази теория бива отхвърлена от повечето учени. Въпреки това до ХХ век съществува организацията Flat Earth Society (Общност Плоска земя), която заклеймява сателитни снимки на Земята от космоса като конспирация. </a:t>
                      </a:r>
                      <a:endParaRPr kumimoji="0" lang="de-DE" sz="2000" b="0" i="0" u="none" strike="noStrike" cap="none" normalizeH="0" baseline="0" dirty="0">
                        <a:ln>
                          <a:noFill/>
                        </a:ln>
                        <a:solidFill>
                          <a:srgbClr val="333333"/>
                        </a:solidFill>
                        <a:effectLst/>
                        <a:latin typeface="Calibri Light"/>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333333"/>
                          </a:solidFill>
                          <a:effectLst/>
                          <a:latin typeface="Calibri Light"/>
                          <a:ea typeface="ＭＳ Ｐゴシック" charset="-128"/>
                        </a:rPr>
                        <a:t>Общество</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ru-RU" sz="2000" b="0" i="0" u="none" strike="noStrike" cap="none" normalizeH="0" baseline="0" dirty="0">
                          <a:ln>
                            <a:noFill/>
                          </a:ln>
                          <a:solidFill>
                            <a:srgbClr val="333333"/>
                          </a:solidFill>
                          <a:effectLst/>
                          <a:latin typeface="Calibri Light"/>
                          <a:ea typeface="ＭＳ Ｐゴシック" charset="-128"/>
                        </a:rPr>
                        <a:t>т. нар</a:t>
                      </a:r>
                      <a:r>
                        <a:rPr kumimoji="0" lang="ru-RU" sz="2000" b="0" i="0" u="none" strike="noStrike" cap="none" normalizeH="0" baseline="0">
                          <a:ln>
                            <a:noFill/>
                          </a:ln>
                          <a:solidFill>
                            <a:srgbClr val="333333"/>
                          </a:solidFill>
                          <a:effectLst/>
                          <a:latin typeface="Calibri Light"/>
                          <a:ea typeface="ＭＳ Ｐゴシック" charset="-128"/>
                        </a:rPr>
                        <a:t>. “Вечното Вчера”/</a:t>
                      </a:r>
                      <a:r>
                        <a:rPr kumimoji="0" lang="ru-RU" sz="2000" b="0" i="0" u="none" strike="noStrike" cap="none" normalizeH="0" baseline="0" dirty="0">
                          <a:ln>
                            <a:noFill/>
                          </a:ln>
                          <a:solidFill>
                            <a:srgbClr val="333333"/>
                          </a:solidFill>
                          <a:effectLst/>
                          <a:latin typeface="Calibri Light"/>
                          <a:ea typeface="ＭＳ Ｐゴシック" charset="-128"/>
                        </a:rPr>
                        <a:t>Неподобряемите: почитат режим, въпреки неговия провал и известен с бруталността си (z.B. Националсоциализъм, Сталинизъм).</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5087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333333"/>
                          </a:solidFill>
                          <a:effectLst/>
                          <a:latin typeface="Calibri Light"/>
                          <a:ea typeface="ＭＳ Ｐゴシック" charset="-128"/>
                        </a:rPr>
                        <a:t>(Природни) катастрофи</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0000"/>
                        </a:buClr>
                        <a:buSzTx/>
                        <a:buFontTx/>
                        <a:buNone/>
                        <a:tabLst/>
                      </a:pPr>
                      <a:r>
                        <a:rPr kumimoji="0" lang="ru-RU" sz="2000" b="0" i="0" u="none" strike="noStrike" cap="none" normalizeH="0" baseline="0" dirty="0">
                          <a:ln>
                            <a:noFill/>
                          </a:ln>
                          <a:solidFill>
                            <a:srgbClr val="004992"/>
                          </a:solidFill>
                          <a:effectLst/>
                          <a:latin typeface="Calibri Light"/>
                          <a:ea typeface="ＭＳ Ｐゴシック" charset="-128"/>
                        </a:rPr>
                        <a:t>???</a:t>
                      </a:r>
                      <a:endParaRPr kumimoji="0" lang="de-DE" sz="2000" b="0" i="0" u="none" strike="noStrike" cap="none" normalizeH="0" baseline="0" dirty="0">
                        <a:ln>
                          <a:noFill/>
                        </a:ln>
                        <a:solidFill>
                          <a:srgbClr val="004992"/>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ru-RU"/>
              <a:t>Метакогнитивен тренинг 3 – Корекция на вярвания</a:t>
            </a:r>
            <a:endParaRPr lang="de-DE"/>
          </a:p>
        </p:txBody>
      </p:sp>
      <p:sp>
        <p:nvSpPr>
          <p:cNvPr id="6" name="Slide Number Placeholder 5"/>
          <p:cNvSpPr>
            <a:spLocks noGrp="1"/>
          </p:cNvSpPr>
          <p:nvPr>
            <p:ph type="sldNum" sz="quarter" idx="12"/>
          </p:nvPr>
        </p:nvSpPr>
        <p:spPr/>
        <p:txBody>
          <a:bodyPr/>
          <a:lstStyle/>
          <a:p>
            <a:pPr>
              <a:defRPr/>
            </a:pPr>
            <a:fld id="{F36EDD9D-E778-49DF-835A-ADB51345DD22}" type="slidenum">
              <a:rPr lang="de-DE" altLang="de-DE" smtClean="0"/>
              <a:pPr>
                <a:defRPr/>
              </a:pPr>
              <a:t>9</a:t>
            </a:fld>
            <a:endParaRPr lang="de-DE" altLang="de-DE"/>
          </a:p>
        </p:txBody>
      </p:sp>
    </p:spTree>
    <p:extLst>
      <p:ext uri="{BB962C8B-B14F-4D97-AF65-F5344CB8AC3E}">
        <p14:creationId xmlns:p14="http://schemas.microsoft.com/office/powerpoint/2010/main" val="6456258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Calibri Light"/>
                <a:ea typeface="+mn-ea"/>
                <a:cs typeface="+mn-cs"/>
              </a:rPr>
              <a:t>Неразубедяемост “в действие” (“ограничено виждане”)</a:t>
            </a:r>
            <a:endParaRPr lang="en-US" sz="3600">
              <a:latin typeface="Calibri Light"/>
              <a:ea typeface="+mn-ea"/>
              <a:cs typeface="+mn-cs"/>
            </a:endParaRPr>
          </a:p>
        </p:txBody>
      </p:sp>
      <p:graphicFrame>
        <p:nvGraphicFramePr>
          <p:cNvPr id="7" name="Group 36"/>
          <p:cNvGraphicFramePr>
            <a:graphicFrameLocks noGrp="1"/>
          </p:cNvGraphicFramePr>
          <p:nvPr>
            <p:extLst>
              <p:ext uri="{D42A27DB-BD31-4B8C-83A1-F6EECF244321}">
                <p14:modId xmlns:p14="http://schemas.microsoft.com/office/powerpoint/2010/main" val="300052296"/>
              </p:ext>
            </p:extLst>
          </p:nvPr>
        </p:nvGraphicFramePr>
        <p:xfrm>
          <a:off x="408955" y="2203704"/>
          <a:ext cx="11376001" cy="4251960"/>
        </p:xfrm>
        <a:graphic>
          <a:graphicData uri="http://schemas.openxmlformats.org/drawingml/2006/table">
            <a:tbl>
              <a:tblPr>
                <a:tableStyleId>{21E4AEA4-8DFA-4A89-87EB-49C32662AFE0}</a:tableStyleId>
              </a:tblPr>
              <a:tblGrid>
                <a:gridCol w="2232248">
                  <a:extLst>
                    <a:ext uri="{9D8B030D-6E8A-4147-A177-3AD203B41FA5}">
                      <a16:colId xmlns:a16="http://schemas.microsoft.com/office/drawing/2014/main" val="20000"/>
                    </a:ext>
                  </a:extLst>
                </a:gridCol>
                <a:gridCol w="9143753">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dirty="0">
                          <a:ln>
                            <a:noFill/>
                          </a:ln>
                          <a:solidFill>
                            <a:srgbClr val="333333"/>
                          </a:solidFill>
                          <a:effectLst/>
                          <a:latin typeface="Calibri Light"/>
                          <a:ea typeface="ＭＳ Ｐゴシック" charset="-128"/>
                        </a:rPr>
                        <a:t>Сфера</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333333"/>
                          </a:solidFill>
                          <a:effectLst/>
                          <a:latin typeface="Calibri Light"/>
                          <a:ea typeface="ＭＳ Ｐゴシック" charset="-128"/>
                        </a:rPr>
                        <a:t>Примери</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dirty="0">
                          <a:ln>
                            <a:noFill/>
                          </a:ln>
                          <a:solidFill>
                            <a:srgbClr val="333333"/>
                          </a:solidFill>
                          <a:effectLst/>
                          <a:latin typeface="Calibri Light"/>
                          <a:ea typeface="ＭＳ Ｐゴシック" charset="-128"/>
                        </a:rPr>
                        <a:t>География</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ru-RU"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Земята е плоска! Още в Средновековието тази теория бива отхвърлена от повечето учени. Въпреки това до ХХ век съществува организацията Flat Earth Society (Общност Плоска земя), която заклеймява сателитни снимки на Земята от космоса като конспирация. </a:t>
                      </a:r>
                      <a:endParaRPr kumimoji="0" lang="de-DE" sz="2000" b="0" i="0" u="none" strike="noStrike" cap="none" normalizeH="0" baseline="0" dirty="0">
                        <a:ln>
                          <a:noFill/>
                        </a:ln>
                        <a:solidFill>
                          <a:srgbClr val="333333"/>
                        </a:solidFill>
                        <a:effectLst/>
                        <a:latin typeface="Calibri Light"/>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333333"/>
                          </a:solidFill>
                          <a:effectLst/>
                          <a:latin typeface="Calibri Light"/>
                          <a:ea typeface="ＭＳ Ｐゴシック" charset="-128"/>
                        </a:rPr>
                        <a:t>Общество</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ru-RU" sz="2000" b="0" i="0" u="none" strike="noStrike" cap="none" normalizeH="0" baseline="0" dirty="0">
                          <a:ln>
                            <a:noFill/>
                          </a:ln>
                          <a:solidFill>
                            <a:srgbClr val="333333"/>
                          </a:solidFill>
                          <a:effectLst/>
                          <a:latin typeface="Calibri Light"/>
                          <a:ea typeface="ＭＳ Ｐゴシック" charset="-128"/>
                        </a:rPr>
                        <a:t>т. нар</a:t>
                      </a:r>
                      <a:r>
                        <a:rPr kumimoji="0" lang="ru-RU" sz="2000" b="0" i="0" u="none" strike="noStrike" cap="none" normalizeH="0" baseline="0">
                          <a:ln>
                            <a:noFill/>
                          </a:ln>
                          <a:solidFill>
                            <a:srgbClr val="333333"/>
                          </a:solidFill>
                          <a:effectLst/>
                          <a:latin typeface="Calibri Light"/>
                          <a:ea typeface="ＭＳ Ｐゴシック" charset="-128"/>
                        </a:rPr>
                        <a:t>. “Вечното Вчера”/</a:t>
                      </a:r>
                      <a:r>
                        <a:rPr kumimoji="0" lang="ru-RU" sz="2000" b="0" i="0" u="none" strike="noStrike" cap="none" normalizeH="0" baseline="0" dirty="0">
                          <a:ln>
                            <a:noFill/>
                          </a:ln>
                          <a:solidFill>
                            <a:srgbClr val="333333"/>
                          </a:solidFill>
                          <a:effectLst/>
                          <a:latin typeface="Calibri Light"/>
                          <a:ea typeface="ＭＳ Ｐゴシック" charset="-128"/>
                        </a:rPr>
                        <a:t>Неподобряемите: почитат режим, въпреки неговия провал и известен с бруталността си (z.B. Националсоциализъм, Сталинизъм).</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5087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az-Cyrl-AZ" sz="2000" b="0" i="0" u="none" strike="noStrike" cap="none" normalizeH="0" baseline="0">
                          <a:ln>
                            <a:noFill/>
                          </a:ln>
                          <a:solidFill>
                            <a:srgbClr val="333333"/>
                          </a:solidFill>
                          <a:effectLst/>
                          <a:latin typeface="Calibri Light"/>
                          <a:ea typeface="ＭＳ Ｐゴシック" charset="-128"/>
                        </a:rPr>
                        <a:t>(Природни) катастрофи</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ru-RU" sz="2000" b="0" i="0" u="none" strike="noStrike" cap="none" normalizeH="0" baseline="0" dirty="0">
                          <a:ln>
                            <a:noFill/>
                          </a:ln>
                          <a:solidFill>
                            <a:srgbClr val="333333"/>
                          </a:solidFill>
                          <a:effectLst/>
                          <a:latin typeface="Calibri Light"/>
                          <a:ea typeface="ＭＳ Ｐゴシック" charset="-128"/>
                        </a:rPr>
                        <a:t>Игнорирането на предупредителни сигнали е честа причина за предотвратими злополуки (напр. често жертвите на лавини са били предупредени).</a:t>
                      </a:r>
                    </a:p>
                    <a:p>
                      <a:pPr marL="285750" marR="0" lvl="0" indent="-28575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ru-RU" sz="2000" b="0" i="0" u="none" strike="noStrike" cap="none" normalizeH="0" baseline="0" dirty="0">
                          <a:ln>
                            <a:noFill/>
                          </a:ln>
                          <a:solidFill>
                            <a:srgbClr val="333333"/>
                          </a:solidFill>
                          <a:effectLst/>
                          <a:latin typeface="Calibri Light"/>
                          <a:ea typeface="ＭＳ Ｐゴシック" charset="-128"/>
                        </a:rPr>
                        <a:t>Титаник: Заради убеждението, че корабът не може да потъне, са били игнорирани предупрежденията.</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ru-RU"/>
              <a:t>Метакогнитивен тренинг 3 – Корекция на вярвания</a:t>
            </a:r>
            <a:endParaRPr lang="de-DE"/>
          </a:p>
        </p:txBody>
      </p:sp>
      <p:sp>
        <p:nvSpPr>
          <p:cNvPr id="6" name="Slide Number Placeholder 5"/>
          <p:cNvSpPr>
            <a:spLocks noGrp="1"/>
          </p:cNvSpPr>
          <p:nvPr>
            <p:ph type="sldNum" sz="quarter" idx="12"/>
          </p:nvPr>
        </p:nvSpPr>
        <p:spPr/>
        <p:txBody>
          <a:bodyPr/>
          <a:lstStyle/>
          <a:p>
            <a:pPr>
              <a:defRPr/>
            </a:pPr>
            <a:fld id="{F36EDD9D-E778-49DF-835A-ADB51345DD22}" type="slidenum">
              <a:rPr lang="de-DE" altLang="de-DE" smtClean="0"/>
              <a:pPr>
                <a:defRPr/>
              </a:pPr>
              <a:t>10</a:t>
            </a:fld>
            <a:endParaRPr lang="de-DE" altLang="de-DE"/>
          </a:p>
        </p:txBody>
      </p:sp>
    </p:spTree>
    <p:extLst>
      <p:ext uri="{BB962C8B-B14F-4D97-AF65-F5344CB8AC3E}">
        <p14:creationId xmlns:p14="http://schemas.microsoft.com/office/powerpoint/2010/main" val="40959893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vert="horz" lIns="0" tIns="0" rIns="0" bIns="0" rtlCol="0" anchor="t">
            <a:spAutoFit/>
          </a:bodyPr>
          <a:lstStyle/>
          <a:p>
            <a:pPr defTabSz="914377">
              <a:spcBef>
                <a:spcPts val="0"/>
              </a:spcBef>
            </a:pPr>
            <a:r>
              <a:rPr lang="ru-RU" altLang="de-DE" sz="3600">
                <a:latin typeface="Calibri Light"/>
                <a:ea typeface="+mn-ea"/>
                <a:cs typeface="+mn-cs"/>
              </a:rPr>
              <a:t>За какво ни е да знаем това?</a:t>
            </a:r>
            <a:endParaRPr lang="de-DE" altLang="de-DE" sz="3600">
              <a:latin typeface="Calibri Light"/>
              <a:ea typeface="+mn-ea"/>
              <a:cs typeface="+mn-cs"/>
            </a:endParaRPr>
          </a:p>
        </p:txBody>
      </p:sp>
      <p:sp>
        <p:nvSpPr>
          <p:cNvPr id="4" name="Content Placeholder 3"/>
          <p:cNvSpPr>
            <a:spLocks noGrp="1"/>
          </p:cNvSpPr>
          <p:nvPr>
            <p:ph idx="1"/>
          </p:nvPr>
        </p:nvSpPr>
        <p:spPr/>
        <p:txBody>
          <a:bodyPr/>
          <a:lstStyle/>
          <a:p>
            <a:pPr lvl="0" defTabSz="914400" fontAlgn="base"/>
            <a:r>
              <a:rPr lang="bg-BG" altLang="de-DE" sz="2400">
                <a:solidFill>
                  <a:srgbClr val="333333"/>
                </a:solidFill>
              </a:rPr>
              <a:t>Научни изследвания показват, че много</a:t>
            </a:r>
            <a:r>
              <a:rPr lang="de-DE" altLang="de-DE" sz="2400" dirty="0">
                <a:solidFill>
                  <a:srgbClr val="333333"/>
                </a:solidFill>
              </a:rPr>
              <a:t> (</a:t>
            </a:r>
            <a:r>
              <a:rPr lang="bg-BG" altLang="de-DE" sz="2400" dirty="0">
                <a:solidFill>
                  <a:srgbClr val="333333"/>
                </a:solidFill>
              </a:rPr>
              <a:t>но не всички!</a:t>
            </a:r>
            <a:r>
              <a:rPr lang="de-DE" altLang="de-DE" sz="2400" dirty="0">
                <a:solidFill>
                  <a:srgbClr val="333333"/>
                </a:solidFill>
              </a:rPr>
              <a:t>) </a:t>
            </a:r>
            <a:r>
              <a:rPr lang="bg-BG" altLang="de-DE" sz="2400" dirty="0">
                <a:solidFill>
                  <a:srgbClr val="333333"/>
                </a:solidFill>
              </a:rPr>
              <a:t>хора, страдащи от психози, трудно променят веднъж заета позиция</a:t>
            </a:r>
            <a:r>
              <a:rPr lang="en-US" altLang="de-DE" sz="2400" dirty="0">
                <a:solidFill>
                  <a:srgbClr val="333333"/>
                </a:solidFill>
              </a:rPr>
              <a:t>; </a:t>
            </a:r>
            <a:r>
              <a:rPr lang="bg-BG" altLang="de-DE" sz="2400" dirty="0">
                <a:solidFill>
                  <a:srgbClr val="333333"/>
                </a:solidFill>
              </a:rPr>
              <a:t>дори когато логични аргументи за противнорто са налице</a:t>
            </a:r>
            <a:r>
              <a:rPr lang="en-US" altLang="de-DE" sz="2400" dirty="0">
                <a:solidFill>
                  <a:srgbClr val="333333"/>
                </a:solidFill>
              </a:rPr>
              <a:t>.</a:t>
            </a:r>
          </a:p>
          <a:p>
            <a:pPr lvl="0" defTabSz="914400" fontAlgn="base"/>
            <a:r>
              <a:rPr lang="bg-BG" altLang="de-DE" sz="2400" dirty="0">
                <a:solidFill>
                  <a:srgbClr val="004992"/>
                </a:solidFill>
              </a:rPr>
              <a:t>Това води до междуличностнови проблеми и нереална преценка на околния свят</a:t>
            </a:r>
            <a:r>
              <a:rPr lang="en-US" altLang="de-DE" sz="2400" dirty="0">
                <a:solidFill>
                  <a:srgbClr val="004992"/>
                </a:solidFill>
              </a:rPr>
              <a:t>.</a:t>
            </a:r>
            <a:endParaRPr lang="en-US" sz="2400" dirty="0"/>
          </a:p>
        </p:txBody>
      </p:sp>
      <p:sp>
        <p:nvSpPr>
          <p:cNvPr id="5" name="Footer Placeholder 4"/>
          <p:cNvSpPr>
            <a:spLocks noGrp="1"/>
          </p:cNvSpPr>
          <p:nvPr>
            <p:ph type="ftr" sz="quarter" idx="11"/>
          </p:nvPr>
        </p:nvSpPr>
        <p:spPr/>
        <p:txBody>
          <a:bodyPr/>
          <a:lstStyle/>
          <a:p>
            <a:pPr>
              <a:defRPr/>
            </a:pPr>
            <a:r>
              <a:rPr lang="ru-RU"/>
              <a:t>Метакогнитивен тренинг 3 – Корекция на вярвания</a:t>
            </a:r>
            <a:endParaRPr lang="de-DE"/>
          </a:p>
        </p:txBody>
      </p:sp>
      <p:sp>
        <p:nvSpPr>
          <p:cNvPr id="6" name="Slide Number Placeholder 5"/>
          <p:cNvSpPr>
            <a:spLocks noGrp="1"/>
          </p:cNvSpPr>
          <p:nvPr>
            <p:ph type="sldNum" sz="quarter" idx="12"/>
          </p:nvPr>
        </p:nvSpPr>
        <p:spPr/>
        <p:txBody>
          <a:bodyPr/>
          <a:lstStyle/>
          <a:p>
            <a:pPr>
              <a:defRPr/>
            </a:pPr>
            <a:fld id="{65C01C6B-1FE4-46EC-B65F-36F174244725}" type="slidenum">
              <a:rPr lang="de-DE" altLang="de-DE" smtClean="0"/>
              <a:pPr>
                <a:defRPr/>
              </a:pPr>
              <a:t>11</a:t>
            </a:fld>
            <a:endParaRPr lang="de-DE" altLang="de-DE"/>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altLang="de-DE" sz="3600" dirty="0">
                <a:latin typeface="Calibri Light"/>
                <a:ea typeface="+mn-ea"/>
                <a:cs typeface="+mn-cs"/>
              </a:rPr>
              <a:t>Как невъзможността за корекция на грешни вярвания благоприятства грешки по време на психоза</a:t>
            </a:r>
            <a:r>
              <a:rPr lang="en-US" altLang="de-DE" sz="3600" dirty="0">
                <a:latin typeface="Calibri Light"/>
                <a:ea typeface="+mn-ea"/>
                <a:cs typeface="+mn-cs"/>
              </a:rPr>
              <a:t> </a:t>
            </a:r>
            <a:r>
              <a:rPr lang="ru-RU" altLang="de-DE" sz="3600" dirty="0">
                <a:latin typeface="Calibri Light"/>
                <a:ea typeface="+mn-ea"/>
                <a:cs typeface="+mn-cs"/>
              </a:rPr>
              <a:t>– Примери</a:t>
            </a:r>
            <a:endParaRPr lang="de-DE" altLang="de-DE" sz="3600" dirty="0">
              <a:latin typeface="Calibri Light"/>
              <a:ea typeface="+mn-ea"/>
              <a:cs typeface="+mn-cs"/>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bg-BG" altLang="de-DE" sz="2400">
                <a:solidFill>
                  <a:srgbClr val="333333"/>
                </a:solidFill>
              </a:rPr>
              <a:t>Човек избягва разговори с приятели и роднини за своите идеи</a:t>
            </a:r>
            <a:r>
              <a:rPr lang="de-DE" altLang="de-DE" sz="2400" dirty="0">
                <a:solidFill>
                  <a:srgbClr val="333333"/>
                </a:solidFill>
              </a:rPr>
              <a:t>,</a:t>
            </a:r>
            <a:r>
              <a:rPr lang="bg-BG" altLang="de-DE" sz="2400" dirty="0">
                <a:solidFill>
                  <a:srgbClr val="333333"/>
                </a:solidFill>
              </a:rPr>
              <a:t> тъй като отчасти очаква/се опасява от пререкания</a:t>
            </a:r>
            <a:r>
              <a:rPr lang="de-DE" altLang="de-DE" sz="2400" dirty="0">
                <a:solidFill>
                  <a:srgbClr val="333333"/>
                </a:solidFill>
              </a:rPr>
              <a:t> </a:t>
            </a:r>
            <a:r>
              <a:rPr lang="bg-BG" altLang="de-DE" sz="2400" dirty="0">
                <a:solidFill>
                  <a:srgbClr val="333333"/>
                </a:solidFill>
              </a:rPr>
              <a:t>или че не може вече да има доверие на този човек</a:t>
            </a:r>
            <a:r>
              <a:rPr lang="de-DE" altLang="de-DE" sz="2400" dirty="0">
                <a:solidFill>
                  <a:srgbClr val="333333"/>
                </a:solidFill>
              </a:rPr>
              <a:t>.</a:t>
            </a:r>
          </a:p>
          <a:p>
            <a:pPr marL="342900" lvl="0" indent="-342900" defTabSz="914400" fontAlgn="base">
              <a:buClr>
                <a:srgbClr val="333333"/>
              </a:buClr>
              <a:buFont typeface="WingDings"/>
              <a:buChar char=""/>
            </a:pPr>
            <a:r>
              <a:rPr lang="bg-BG" altLang="de-DE" sz="2400" dirty="0">
                <a:solidFill>
                  <a:srgbClr val="333333"/>
                </a:solidFill>
              </a:rPr>
              <a:t>Хората, които противоречат, биват възприемани като врагове или преследвачи</a:t>
            </a:r>
            <a:r>
              <a:rPr lang="de-DE" altLang="de-DE" sz="2400" dirty="0">
                <a:solidFill>
                  <a:srgbClr val="333333"/>
                </a:solidFill>
              </a:rPr>
              <a:t>.</a:t>
            </a:r>
          </a:p>
          <a:p>
            <a:pPr marL="342900" lvl="0" indent="-342900" defTabSz="914400" fontAlgn="base">
              <a:buClr>
                <a:srgbClr val="333333"/>
              </a:buClr>
              <a:buFont typeface="WingDings"/>
              <a:buChar char=""/>
            </a:pPr>
            <a:r>
              <a:rPr lang="bg-BG" altLang="de-DE" sz="2400" dirty="0">
                <a:solidFill>
                  <a:srgbClr val="333333"/>
                </a:solidFill>
              </a:rPr>
              <a:t>Информацията се набавя само от едностранни източници </a:t>
            </a:r>
            <a:r>
              <a:rPr lang="de-DE" altLang="de-DE" sz="2400" dirty="0">
                <a:solidFill>
                  <a:srgbClr val="333333"/>
                </a:solidFill>
              </a:rPr>
              <a:t>(</a:t>
            </a:r>
            <a:r>
              <a:rPr lang="bg-BG" altLang="de-DE" sz="2400" dirty="0">
                <a:solidFill>
                  <a:srgbClr val="333333"/>
                </a:solidFill>
              </a:rPr>
              <a:t>напр</a:t>
            </a:r>
            <a:r>
              <a:rPr lang="de-DE" altLang="de-DE" sz="2400" dirty="0">
                <a:solidFill>
                  <a:srgbClr val="333333"/>
                </a:solidFill>
              </a:rPr>
              <a:t>. </a:t>
            </a:r>
            <a:r>
              <a:rPr lang="bg-BG" altLang="de-DE" sz="2400" dirty="0">
                <a:solidFill>
                  <a:srgbClr val="333333"/>
                </a:solidFill>
              </a:rPr>
              <a:t>интернетфоруми, конспиративни теории</a:t>
            </a:r>
            <a:r>
              <a:rPr lang="de-DE" altLang="de-DE" sz="2400" dirty="0">
                <a:solidFill>
                  <a:srgbClr val="333333"/>
                </a:solidFill>
              </a:rPr>
              <a:t>). </a:t>
            </a:r>
            <a:r>
              <a:rPr lang="bg-BG" altLang="de-DE" sz="2400" dirty="0">
                <a:solidFill>
                  <a:srgbClr val="333333"/>
                </a:solidFill>
              </a:rPr>
              <a:t>Сериозни медии (напр. журналистически агенции) не се взимат под внимание</a:t>
            </a:r>
            <a:r>
              <a:rPr lang="de-DE" altLang="de-DE" sz="2400" dirty="0">
                <a:solidFill>
                  <a:srgbClr val="333333"/>
                </a:solidFill>
              </a:rPr>
              <a:t>.</a:t>
            </a:r>
            <a:endParaRPr lang="en-US" sz="2400" dirty="0"/>
          </a:p>
        </p:txBody>
      </p:sp>
      <p:sp>
        <p:nvSpPr>
          <p:cNvPr id="5" name="Rechteck 1"/>
          <p:cNvSpPr>
            <a:spLocks noChangeArrowheads="1"/>
          </p:cNvSpPr>
          <p:nvPr/>
        </p:nvSpPr>
        <p:spPr bwMode="auto">
          <a:xfrm>
            <a:off x="408955" y="5301208"/>
            <a:ext cx="11376000" cy="369888"/>
          </a:xfrm>
          <a:prstGeom prst="rect">
            <a:avLst/>
          </a:prstGeom>
          <a:noFill/>
          <a:ln w="9525">
            <a:noFill/>
            <a:miter lim="800000"/>
            <a:headEnd/>
            <a:tailEnd/>
          </a:ln>
        </p:spPr>
        <p:txBody>
          <a:bodyPr>
            <a:noAutofit/>
          </a:bodyPr>
          <a:lstStyle/>
          <a:p>
            <a:pPr marL="180975" indent="-180975" algn="ctr">
              <a:spcBef>
                <a:spcPct val="20000"/>
              </a:spcBef>
              <a:buClr>
                <a:srgbClr val="336699"/>
              </a:buClr>
              <a:defRPr/>
            </a:pPr>
            <a:r>
              <a:rPr lang="de-DE" altLang="de-DE" sz="2400" b="0" dirty="0">
                <a:solidFill>
                  <a:srgbClr val="004992"/>
                </a:solidFill>
                <a:latin typeface="+mn-lt"/>
                <a:ea typeface="+mn-ea"/>
              </a:rPr>
              <a:t>  </a:t>
            </a:r>
            <a:r>
              <a:rPr lang="bg-BG" altLang="de-DE" sz="2400" b="0" dirty="0">
                <a:solidFill>
                  <a:srgbClr val="004992"/>
                </a:solidFill>
                <a:latin typeface="+mn-lt"/>
                <a:ea typeface="+mn-ea"/>
              </a:rPr>
              <a:t>Иска ли някой да сподели на кратко нещо от личен опит</a:t>
            </a:r>
            <a:r>
              <a:rPr lang="de-DE" altLang="de-DE" sz="2400" b="0" dirty="0">
                <a:solidFill>
                  <a:srgbClr val="004992"/>
                </a:solidFill>
                <a:latin typeface="+mn-lt"/>
                <a:ea typeface="+mn-ea"/>
              </a:rPr>
              <a:t>?</a:t>
            </a:r>
          </a:p>
        </p:txBody>
      </p:sp>
      <p:sp>
        <p:nvSpPr>
          <p:cNvPr id="6" name="Footer Placeholder 5"/>
          <p:cNvSpPr>
            <a:spLocks noGrp="1"/>
          </p:cNvSpPr>
          <p:nvPr>
            <p:ph type="ftr" sz="quarter" idx="11"/>
          </p:nvPr>
        </p:nvSpPr>
        <p:spPr/>
        <p:txBody>
          <a:bodyPr/>
          <a:lstStyle/>
          <a:p>
            <a:pPr>
              <a:defRPr/>
            </a:pPr>
            <a:r>
              <a:rPr lang="ru-RU"/>
              <a:t>Метакогнитивен тренинг 3 – Корекция на вярвания</a:t>
            </a:r>
            <a:endParaRPr lang="de-DE"/>
          </a:p>
        </p:txBody>
      </p:sp>
      <p:sp>
        <p:nvSpPr>
          <p:cNvPr id="7" name="Slide Number Placeholder 6"/>
          <p:cNvSpPr>
            <a:spLocks noGrp="1"/>
          </p:cNvSpPr>
          <p:nvPr>
            <p:ph type="sldNum" sz="quarter" idx="12"/>
          </p:nvPr>
        </p:nvSpPr>
        <p:spPr/>
        <p:txBody>
          <a:bodyPr/>
          <a:lstStyle/>
          <a:p>
            <a:pPr>
              <a:defRPr/>
            </a:pPr>
            <a:fld id="{65C01C6B-1FE4-46EC-B65F-36F174244725}" type="slidenum">
              <a:rPr lang="de-DE" altLang="de-DE" smtClean="0"/>
              <a:pPr>
                <a:defRPr/>
              </a:pPr>
              <a:t>12</a:t>
            </a:fld>
            <a:endParaRPr lang="de-DE" altLang="de-DE"/>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4"/>
          <p:cNvSpPr>
            <a:spLocks noGrp="1" noChangeArrowheads="1"/>
          </p:cNvSpPr>
          <p:nvPr>
            <p:ph type="title"/>
          </p:nvPr>
        </p:nvSpPr>
        <p:spPr/>
        <p:txBody>
          <a:bodyPr vert="horz" lIns="0" tIns="0" rIns="0" bIns="0" rtlCol="0" anchor="t">
            <a:spAutoFit/>
          </a:bodyPr>
          <a:lstStyle/>
          <a:p>
            <a:pPr defTabSz="914377">
              <a:spcBef>
                <a:spcPts val="0"/>
              </a:spcBef>
            </a:pPr>
            <a:r>
              <a:rPr lang="ru-RU" altLang="de-DE" sz="3600">
                <a:latin typeface="Calibri Light"/>
                <a:ea typeface="+mn-ea"/>
                <a:cs typeface="+mn-cs"/>
              </a:rPr>
              <a:t>Трите изображения са от една категория. Коя е тя?</a:t>
            </a:r>
            <a:endParaRPr lang="de-DE" altLang="de-DE" sz="3600">
              <a:latin typeface="Calibri Light"/>
              <a:ea typeface="+mn-ea"/>
              <a:cs typeface="+mn-cs"/>
            </a:endParaRPr>
          </a:p>
        </p:txBody>
      </p:sp>
      <p:pic>
        <p:nvPicPr>
          <p:cNvPr id="12" name="Picture 7" descr="Mumbai Flowers-Swami Stream-flickr-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21040" y="2359144"/>
            <a:ext cx="219456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9" descr="Pentas Flowers-aussiegall-flickr-cc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72355" y="2359144"/>
            <a:ext cx="213202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45059" y="2359144"/>
            <a:ext cx="2463952"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3"/>
          <p:cNvSpPr txBox="1">
            <a:spLocks/>
          </p:cNvSpPr>
          <p:nvPr/>
        </p:nvSpPr>
        <p:spPr bwMode="gray">
          <a:xfrm>
            <a:off x="411480" y="4441184"/>
            <a:ext cx="11338560" cy="2011680"/>
          </a:xfrm>
          <a:prstGeom prst="rect">
            <a:avLst/>
          </a:prstGeom>
        </p:spPr>
        <p:txBody>
          <a:bodyPr vert="horz" wrap="square"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gn="ctr" fontAlgn="auto">
              <a:lnSpc>
                <a:spcPct val="100000"/>
              </a:lnSpc>
              <a:spcBef>
                <a:spcPts val="1200"/>
              </a:spcBef>
              <a:buClr>
                <a:srgbClr val="333333"/>
              </a:buClr>
            </a:pPr>
            <a:r>
              <a:rPr lang="ru-RU" sz="2400">
                <a:solidFill>
                  <a:srgbClr val="333333"/>
                </a:solidFill>
              </a:rPr>
              <a:t>Назовете и други подобни обекти, за да проверите предположението си</a:t>
            </a:r>
          </a:p>
          <a:p>
            <a:pPr algn="ctr" fontAlgn="auto">
              <a:lnSpc>
                <a:spcPct val="100000"/>
              </a:lnSpc>
              <a:spcBef>
                <a:spcPts val="1200"/>
              </a:spcBef>
              <a:buClr>
                <a:srgbClr val="333333"/>
              </a:buClr>
            </a:pPr>
            <a:r>
              <a:rPr lang="ru-RU" sz="2400">
                <a:solidFill>
                  <a:srgbClr val="333333"/>
                </a:solidFill>
              </a:rPr>
              <a:t>Ще Ви бъде отговаряно с “да” и “не”. </a:t>
            </a:r>
          </a:p>
          <a:p>
            <a:pPr algn="ctr" fontAlgn="auto">
              <a:lnSpc>
                <a:spcPct val="100000"/>
              </a:lnSpc>
              <a:spcBef>
                <a:spcPts val="1200"/>
              </a:spcBef>
              <a:buClr>
                <a:srgbClr val="333333"/>
              </a:buClr>
            </a:pPr>
            <a:r>
              <a:rPr lang="ru-RU" sz="2400">
                <a:solidFill>
                  <a:srgbClr val="333333"/>
                </a:solidFill>
              </a:rPr>
              <a:t>Когато сте сигурни за коя категория става въпрос, дайте окончателен отговор.</a:t>
            </a:r>
            <a:endParaRPr lang="en-US" sz="2400" dirty="0">
              <a:solidFill>
                <a:srgbClr val="333333"/>
              </a:solidFill>
            </a:endParaRPr>
          </a:p>
        </p:txBody>
      </p:sp>
      <p:sp>
        <p:nvSpPr>
          <p:cNvPr id="4" name="Footer Placeholder 3"/>
          <p:cNvSpPr>
            <a:spLocks noGrp="1"/>
          </p:cNvSpPr>
          <p:nvPr>
            <p:ph type="ftr" sz="quarter" idx="11"/>
          </p:nvPr>
        </p:nvSpPr>
        <p:spPr/>
        <p:txBody>
          <a:bodyPr/>
          <a:lstStyle/>
          <a:p>
            <a:pPr>
              <a:defRPr/>
            </a:pPr>
            <a:r>
              <a:rPr lang="ru-RU"/>
              <a:t>Метакогнитивен тренинг 3 – Корекция на вярвания</a:t>
            </a:r>
            <a:endParaRPr lang="de-DE"/>
          </a:p>
        </p:txBody>
      </p:sp>
      <p:sp>
        <p:nvSpPr>
          <p:cNvPr id="5" name="Slide Number Placeholder 4"/>
          <p:cNvSpPr>
            <a:spLocks noGrp="1"/>
          </p:cNvSpPr>
          <p:nvPr>
            <p:ph type="sldNum" sz="quarter" idx="12"/>
          </p:nvPr>
        </p:nvSpPr>
        <p:spPr/>
        <p:txBody>
          <a:bodyPr/>
          <a:lstStyle/>
          <a:p>
            <a:pPr>
              <a:defRPr/>
            </a:pPr>
            <a:fld id="{F36EDD9D-E778-49DF-835A-ADB51345DD22}" type="slidenum">
              <a:rPr lang="de-DE" altLang="de-DE" smtClean="0"/>
              <a:pPr>
                <a:defRPr/>
              </a:pPr>
              <a:t>13</a:t>
            </a:fld>
            <a:endParaRPr lang="de-DE" alt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94" name="Rectangle 20"/>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bg-BG" altLang="de-DE" sz="3600">
                <a:latin typeface="Calibri Light"/>
                <a:ea typeface="+mn-ea"/>
                <a:cs typeface="+mn-cs"/>
              </a:rPr>
              <a:t>Категория: “живи същества”!</a:t>
            </a:r>
            <a:endParaRPr lang="de-DE" altLang="de-DE" sz="3600">
              <a:latin typeface="Calibri Light"/>
              <a:ea typeface="+mn-ea"/>
              <a:cs typeface="+mn-cs"/>
            </a:endParaRPr>
          </a:p>
        </p:txBody>
      </p:sp>
      <p:pic>
        <p:nvPicPr>
          <p:cNvPr id="20" name="Picture 4" descr="Mumbai Flowers-Swami Stream-flickr-c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27650" y="2453680"/>
            <a:ext cx="1341120"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5" descr="Pentas Flowers-aussiegall-flickr-c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69724" y="2453680"/>
            <a:ext cx="1302906"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08955" y="2453680"/>
            <a:ext cx="1505749"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1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127124" y="2453680"/>
            <a:ext cx="134076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16"/>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022911" y="2453680"/>
            <a:ext cx="1500862"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17" descr="I wanna be your dog- e3000-flickr-ccc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223790" y="2453680"/>
            <a:ext cx="1348314"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Caption_5"/>
          <p:cNvSpPr txBox="1">
            <a:spLocks noChangeArrowheads="1"/>
          </p:cNvSpPr>
          <p:nvPr/>
        </p:nvSpPr>
        <p:spPr bwMode="gray">
          <a:xfrm>
            <a:off x="408955" y="3789040"/>
            <a:ext cx="11340000" cy="2653342"/>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1200"/>
              </a:spcBef>
              <a:defRPr/>
            </a:pPr>
            <a:r>
              <a:rPr lang="ru-RU" sz="2000" b="1" dirty="0">
                <a:solidFill>
                  <a:srgbClr val="333333"/>
                </a:solidFill>
              </a:rPr>
              <a:t>Честа грешка: </a:t>
            </a:r>
            <a:r>
              <a:rPr lang="ru-RU" sz="2000" dirty="0">
                <a:solidFill>
                  <a:srgbClr val="333333"/>
                </a:solidFill>
              </a:rPr>
              <a:t>Често човек подбира информация в подкрепа само на собственото си мнение (тук: изглежда вярната категория </a:t>
            </a:r>
            <a:r>
              <a:rPr lang="ru-RU" sz="2000">
                <a:solidFill>
                  <a:srgbClr val="333333"/>
                </a:solidFill>
              </a:rPr>
              <a:t>е “растения”), </a:t>
            </a:r>
            <a:r>
              <a:rPr lang="ru-RU" sz="2000" dirty="0">
                <a:solidFill>
                  <a:srgbClr val="333333"/>
                </a:solidFill>
              </a:rPr>
              <a:t>но не и такава, която му противоречи (тенденция за потвърждаване). Алтернативни обяснения се избягват.</a:t>
            </a:r>
            <a:endParaRPr lang="en-US" sz="2000" dirty="0">
              <a:solidFill>
                <a:srgbClr val="333333"/>
              </a:solidFill>
            </a:endParaRPr>
          </a:p>
          <a:p>
            <a:pPr fontAlgn="auto">
              <a:lnSpc>
                <a:spcPct val="100000"/>
              </a:lnSpc>
              <a:spcBef>
                <a:spcPts val="1200"/>
              </a:spcBef>
              <a:defRPr/>
            </a:pPr>
            <a:r>
              <a:rPr lang="ru-RU" sz="2000" dirty="0">
                <a:solidFill>
                  <a:srgbClr val="333333"/>
                </a:solidFill>
              </a:rPr>
              <a:t>В ежедневието: </a:t>
            </a:r>
          </a:p>
          <a:p>
            <a:pPr marL="285750" indent="-285750" fontAlgn="auto">
              <a:lnSpc>
                <a:spcPct val="100000"/>
              </a:lnSpc>
              <a:spcBef>
                <a:spcPts val="1200"/>
              </a:spcBef>
              <a:buClr>
                <a:srgbClr val="333333"/>
              </a:buClr>
              <a:buFont typeface="WingDings"/>
              <a:buChar char=""/>
              <a:defRPr/>
            </a:pPr>
            <a:r>
              <a:rPr lang="ru-RU" sz="2000" dirty="0">
                <a:solidFill>
                  <a:srgbClr val="333333"/>
                </a:solidFill>
              </a:rPr>
              <a:t>Човек чете само вестници, които му отговарят на мнението</a:t>
            </a:r>
          </a:p>
          <a:p>
            <a:pPr marL="285750" indent="-285750" fontAlgn="auto">
              <a:lnSpc>
                <a:spcPct val="100000"/>
              </a:lnSpc>
              <a:spcBef>
                <a:spcPts val="1200"/>
              </a:spcBef>
              <a:buClr>
                <a:srgbClr val="333333"/>
              </a:buClr>
              <a:buFont typeface="WingDings"/>
              <a:buChar char=""/>
              <a:defRPr/>
            </a:pPr>
            <a:r>
              <a:rPr lang="ru-RU" sz="2000" dirty="0">
                <a:solidFill>
                  <a:srgbClr val="333333"/>
                </a:solidFill>
              </a:rPr>
              <a:t>Човек избягва общуването с хора, които мислят различно вместо да дискутира с тях</a:t>
            </a:r>
          </a:p>
          <a:p>
            <a:pPr fontAlgn="auto">
              <a:lnSpc>
                <a:spcPct val="100000"/>
              </a:lnSpc>
              <a:spcBef>
                <a:spcPts val="1200"/>
              </a:spcBef>
              <a:defRPr/>
            </a:pPr>
            <a:r>
              <a:rPr lang="ru-RU" sz="2000" dirty="0">
                <a:solidFill>
                  <a:srgbClr val="004992"/>
                </a:solidFill>
              </a:rPr>
              <a:t>Това води до едностранчиви нагласи и грешни преценки.</a:t>
            </a:r>
            <a:endParaRPr lang="de-DE" sz="2000" dirty="0">
              <a:solidFill>
                <a:srgbClr val="004992"/>
              </a:solidFill>
            </a:endParaRPr>
          </a:p>
        </p:txBody>
      </p:sp>
      <p:sp>
        <p:nvSpPr>
          <p:cNvPr id="27" name="Caption_28"/>
          <p:cNvSpPr>
            <a:spLocks noChangeArrowheads="1"/>
          </p:cNvSpPr>
          <p:nvPr/>
        </p:nvSpPr>
        <p:spPr bwMode="auto">
          <a:xfrm>
            <a:off x="5988235" y="2303338"/>
            <a:ext cx="5760720" cy="1280160"/>
          </a:xfrm>
          <a:prstGeom prst="rect">
            <a:avLst/>
          </a:prstGeom>
          <a:noFill/>
          <a:ln w="12700">
            <a:solidFill>
              <a:srgbClr val="006699"/>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1800">
              <a:latin typeface="Calibri Light"/>
            </a:endParaRPr>
          </a:p>
        </p:txBody>
      </p:sp>
      <p:sp>
        <p:nvSpPr>
          <p:cNvPr id="28" name="Caption_27"/>
          <p:cNvSpPr>
            <a:spLocks noChangeArrowheads="1"/>
          </p:cNvSpPr>
          <p:nvPr/>
        </p:nvSpPr>
        <p:spPr bwMode="auto">
          <a:xfrm>
            <a:off x="5988235" y="1844824"/>
            <a:ext cx="579672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0" eaLnBrk="1" hangingPunct="1">
              <a:spcBef>
                <a:spcPts val="0"/>
              </a:spcBef>
              <a:spcAft>
                <a:spcPts val="0"/>
              </a:spcAft>
              <a:buNone/>
            </a:pPr>
            <a:r>
              <a:rPr lang="az-Cyrl-AZ" altLang="de-DE" sz="1800" b="0">
                <a:solidFill>
                  <a:srgbClr val="333333"/>
                </a:solidFill>
                <a:latin typeface="Calibri Light"/>
              </a:rPr>
              <a:t>Други възможности: </a:t>
            </a:r>
            <a:endParaRPr lang="de-DE" altLang="de-DE" sz="1800" b="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ru-RU"/>
              <a:t>Метакогнитивен тренинг 3 – Корекция на вярвания</a:t>
            </a:r>
            <a:endParaRPr lang="de-DE"/>
          </a:p>
        </p:txBody>
      </p:sp>
      <p:sp>
        <p:nvSpPr>
          <p:cNvPr id="5" name="Slide Number Placeholder 4"/>
          <p:cNvSpPr>
            <a:spLocks noGrp="1"/>
          </p:cNvSpPr>
          <p:nvPr>
            <p:ph type="sldNum" sz="quarter" idx="12"/>
          </p:nvPr>
        </p:nvSpPr>
        <p:spPr/>
        <p:txBody>
          <a:bodyPr/>
          <a:lstStyle/>
          <a:p>
            <a:pPr>
              <a:defRPr/>
            </a:pPr>
            <a:fld id="{F36EDD9D-E778-49DF-835A-ADB51345DD22}" type="slidenum">
              <a:rPr lang="de-DE" altLang="de-DE" smtClean="0"/>
              <a:pPr>
                <a:defRPr/>
              </a:pPr>
              <a:t>14</a:t>
            </a:fld>
            <a:endParaRPr lang="de-DE" alt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az-Cyrl-AZ" sz="3600">
                <a:latin typeface="Calibri Light"/>
                <a:ea typeface="+mn-ea"/>
                <a:cs typeface="+mn-cs"/>
              </a:rPr>
              <a:t>Упражнение</a:t>
            </a:r>
            <a:endParaRPr lang="en-US" sz="3600">
              <a:latin typeface="Calibri Ligh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bg-BG" altLang="de-DE" sz="2400" dirty="0">
                <a:solidFill>
                  <a:srgbClr val="333333"/>
                </a:solidFill>
              </a:rPr>
              <a:t>Ще Ви бъде представена история в 3 илюстрации заедно с няколко възможни отговора</a:t>
            </a:r>
            <a:r>
              <a:rPr lang="de-DE"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ru-RU"/>
              <a:t>Метакогнитивен тренинг 3 – Корекция на вярвания</a:t>
            </a:r>
            <a:endParaRPr lang="de-DE"/>
          </a:p>
        </p:txBody>
      </p:sp>
      <p:sp>
        <p:nvSpPr>
          <p:cNvPr id="7" name="Slide Number Placeholder 6"/>
          <p:cNvSpPr>
            <a:spLocks noGrp="1"/>
          </p:cNvSpPr>
          <p:nvPr>
            <p:ph type="sldNum" sz="quarter" idx="12"/>
          </p:nvPr>
        </p:nvSpPr>
        <p:spPr/>
        <p:txBody>
          <a:bodyPr/>
          <a:lstStyle/>
          <a:p>
            <a:pPr>
              <a:defRPr/>
            </a:pPr>
            <a:fld id="{65C01C6B-1FE4-46EC-B65F-36F174244725}" type="slidenum">
              <a:rPr lang="de-DE" altLang="de-DE" smtClean="0"/>
              <a:pPr>
                <a:defRPr/>
              </a:pPr>
              <a:t>15</a:t>
            </a:fld>
            <a:endParaRPr lang="de-DE" altLang="de-D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az-Cyrl-AZ" sz="3600">
                <a:latin typeface="Calibri Light"/>
                <a:ea typeface="+mn-ea"/>
                <a:cs typeface="+mn-cs"/>
              </a:rPr>
              <a:t>Упражнение</a:t>
            </a:r>
            <a:endParaRPr lang="en-US" sz="3600">
              <a:latin typeface="Calibri Ligh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bg-BG" altLang="de-DE" sz="2400" dirty="0">
                <a:solidFill>
                  <a:srgbClr val="333333"/>
                </a:solidFill>
              </a:rPr>
              <a:t>Ще Ви бъде представена история в 3 илюстрации заедно с няколко възможни отговора</a:t>
            </a:r>
            <a:r>
              <a:rPr lang="de-DE" altLang="de-DE" sz="2400" dirty="0">
                <a:solidFill>
                  <a:srgbClr val="333333"/>
                </a:solidFill>
              </a:rPr>
              <a:t>.</a:t>
            </a:r>
          </a:p>
          <a:p>
            <a:pPr marL="342900" lvl="0" indent="-342900" defTabSz="914400" fontAlgn="base">
              <a:buClr>
                <a:srgbClr val="333333"/>
              </a:buClr>
              <a:buFont typeface="WingDings"/>
              <a:buChar char=""/>
            </a:pPr>
            <a:r>
              <a:rPr lang="bg-BG" altLang="de-DE" sz="2400" dirty="0">
                <a:solidFill>
                  <a:srgbClr val="333333"/>
                </a:solidFill>
              </a:rPr>
              <a:t>Трите картини се показват в обратен ред </a:t>
            </a:r>
            <a:r>
              <a:rPr lang="de-DE" altLang="de-DE" sz="2400" dirty="0">
                <a:solidFill>
                  <a:srgbClr val="333333"/>
                </a:solidFill>
              </a:rPr>
              <a:t>(</a:t>
            </a:r>
            <a:r>
              <a:rPr lang="bg-BG" altLang="de-DE" sz="2400" dirty="0">
                <a:solidFill>
                  <a:srgbClr val="333333"/>
                </a:solidFill>
              </a:rPr>
              <a:t>т.е</a:t>
            </a:r>
            <a:r>
              <a:rPr lang="de-DE" altLang="de-DE" sz="2400" dirty="0">
                <a:solidFill>
                  <a:srgbClr val="333333"/>
                </a:solidFill>
              </a:rPr>
              <a:t>. </a:t>
            </a:r>
            <a:r>
              <a:rPr lang="bg-BG" altLang="de-DE" sz="2400" dirty="0">
                <a:solidFill>
                  <a:srgbClr val="333333"/>
                </a:solidFill>
              </a:rPr>
              <a:t>последната част от случката - </a:t>
            </a:r>
            <a:r>
              <a:rPr lang="bg-BG" altLang="de-DE" sz="2400">
                <a:solidFill>
                  <a:srgbClr val="333333"/>
                </a:solidFill>
              </a:rPr>
              <a:t>първо</a:t>
            </a:r>
            <a:r>
              <a:rPr lang="de-DE"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ru-RU"/>
              <a:t>Метакогнитивен тренинг 3 – Корекция на вярвания</a:t>
            </a:r>
            <a:endParaRPr lang="de-DE"/>
          </a:p>
        </p:txBody>
      </p:sp>
      <p:sp>
        <p:nvSpPr>
          <p:cNvPr id="7" name="Slide Number Placeholder 6"/>
          <p:cNvSpPr>
            <a:spLocks noGrp="1"/>
          </p:cNvSpPr>
          <p:nvPr>
            <p:ph type="sldNum" sz="quarter" idx="12"/>
          </p:nvPr>
        </p:nvSpPr>
        <p:spPr/>
        <p:txBody>
          <a:bodyPr/>
          <a:lstStyle/>
          <a:p>
            <a:pPr>
              <a:defRPr/>
            </a:pPr>
            <a:fld id="{65C01C6B-1FE4-46EC-B65F-36F174244725}" type="slidenum">
              <a:rPr lang="de-DE" altLang="de-DE" smtClean="0"/>
              <a:pPr>
                <a:defRPr/>
              </a:pPr>
              <a:t>16</a:t>
            </a:fld>
            <a:endParaRPr lang="de-DE" altLang="de-DE"/>
          </a:p>
        </p:txBody>
      </p:sp>
    </p:spTree>
    <p:extLst>
      <p:ext uri="{BB962C8B-B14F-4D97-AF65-F5344CB8AC3E}">
        <p14:creationId xmlns:p14="http://schemas.microsoft.com/office/powerpoint/2010/main" val="21448367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az-Cyrl-AZ" sz="3600">
                <a:latin typeface="Calibri Light"/>
                <a:ea typeface="+mn-ea"/>
                <a:cs typeface="+mn-cs"/>
              </a:rPr>
              <a:t>Упражнение</a:t>
            </a:r>
            <a:endParaRPr lang="en-US" sz="3600">
              <a:latin typeface="Calibri Ligh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bg-BG" altLang="de-DE" sz="2400" dirty="0">
                <a:solidFill>
                  <a:srgbClr val="333333"/>
                </a:solidFill>
              </a:rPr>
              <a:t>Ще Ви бъде представена история в 3 илюстрации заедно с няколко възможни отговора</a:t>
            </a:r>
            <a:r>
              <a:rPr lang="de-DE" altLang="de-DE" sz="2400" dirty="0">
                <a:solidFill>
                  <a:srgbClr val="333333"/>
                </a:solidFill>
              </a:rPr>
              <a:t>.</a:t>
            </a:r>
          </a:p>
          <a:p>
            <a:pPr marL="342900" lvl="0" indent="-342900" defTabSz="914400" fontAlgn="base">
              <a:buClr>
                <a:srgbClr val="333333"/>
              </a:buClr>
              <a:buFont typeface="WingDings"/>
              <a:buChar char=""/>
            </a:pPr>
            <a:r>
              <a:rPr lang="bg-BG" altLang="de-DE" sz="2400" dirty="0">
                <a:solidFill>
                  <a:srgbClr val="333333"/>
                </a:solidFill>
              </a:rPr>
              <a:t>Трите картини се показват в обратен ред </a:t>
            </a:r>
            <a:r>
              <a:rPr lang="de-DE" altLang="de-DE" sz="2400" dirty="0">
                <a:solidFill>
                  <a:srgbClr val="333333"/>
                </a:solidFill>
              </a:rPr>
              <a:t>(</a:t>
            </a:r>
            <a:r>
              <a:rPr lang="bg-BG" altLang="de-DE" sz="2400" dirty="0">
                <a:solidFill>
                  <a:srgbClr val="333333"/>
                </a:solidFill>
              </a:rPr>
              <a:t>т.е</a:t>
            </a:r>
            <a:r>
              <a:rPr lang="de-DE" altLang="de-DE" sz="2400" dirty="0">
                <a:solidFill>
                  <a:srgbClr val="333333"/>
                </a:solidFill>
              </a:rPr>
              <a:t>. </a:t>
            </a:r>
            <a:r>
              <a:rPr lang="bg-BG" altLang="de-DE" sz="2400" dirty="0">
                <a:solidFill>
                  <a:srgbClr val="333333"/>
                </a:solidFill>
              </a:rPr>
              <a:t>последната част от случката - първо</a:t>
            </a:r>
            <a:r>
              <a:rPr lang="de-DE" altLang="de-DE" sz="2400" dirty="0">
                <a:solidFill>
                  <a:srgbClr val="333333"/>
                </a:solidFill>
              </a:rPr>
              <a:t>).</a:t>
            </a:r>
          </a:p>
          <a:p>
            <a:pPr marL="342900" lvl="0" indent="-342900" defTabSz="914400" fontAlgn="base">
              <a:buClr>
                <a:srgbClr val="333333"/>
              </a:buClr>
              <a:buFont typeface="WingDings"/>
              <a:buChar char=""/>
            </a:pPr>
            <a:r>
              <a:rPr lang="bg-BG" altLang="de-DE" sz="2400" dirty="0">
                <a:solidFill>
                  <a:srgbClr val="333333"/>
                </a:solidFill>
              </a:rPr>
              <a:t>След всяка картина се преценява до колко логични/вероятни са дадените </a:t>
            </a:r>
            <a:r>
              <a:rPr lang="bg-BG" altLang="de-DE" sz="2400">
                <a:solidFill>
                  <a:srgbClr val="333333"/>
                </a:solidFill>
              </a:rPr>
              <a:t>отговори</a:t>
            </a:r>
            <a:r>
              <a:rPr lang="de-DE"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ru-RU"/>
              <a:t>Метакогнитивен тренинг 3 – Корекция на вярвания</a:t>
            </a:r>
            <a:endParaRPr lang="de-DE"/>
          </a:p>
        </p:txBody>
      </p:sp>
      <p:sp>
        <p:nvSpPr>
          <p:cNvPr id="7" name="Slide Number Placeholder 6"/>
          <p:cNvSpPr>
            <a:spLocks noGrp="1"/>
          </p:cNvSpPr>
          <p:nvPr>
            <p:ph type="sldNum" sz="quarter" idx="12"/>
          </p:nvPr>
        </p:nvSpPr>
        <p:spPr/>
        <p:txBody>
          <a:bodyPr/>
          <a:lstStyle/>
          <a:p>
            <a:pPr>
              <a:defRPr/>
            </a:pPr>
            <a:fld id="{65C01C6B-1FE4-46EC-B65F-36F174244725}" type="slidenum">
              <a:rPr lang="de-DE" altLang="de-DE" smtClean="0"/>
              <a:pPr>
                <a:defRPr/>
              </a:pPr>
              <a:t>17</a:t>
            </a:fld>
            <a:endParaRPr lang="de-DE" altLang="de-DE"/>
          </a:p>
        </p:txBody>
      </p:sp>
    </p:spTree>
    <p:extLst>
      <p:ext uri="{BB962C8B-B14F-4D97-AF65-F5344CB8AC3E}">
        <p14:creationId xmlns:p14="http://schemas.microsoft.com/office/powerpoint/2010/main" val="2462692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az-Cyrl-AZ" sz="3600">
                <a:latin typeface="Calibri Light"/>
                <a:ea typeface="+mn-ea"/>
                <a:cs typeface="+mn-cs"/>
              </a:rPr>
              <a:t>Упражнение</a:t>
            </a:r>
            <a:endParaRPr lang="en-US" sz="3600">
              <a:latin typeface="Calibri Ligh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bg-BG" altLang="de-DE" sz="2400" dirty="0">
                <a:solidFill>
                  <a:srgbClr val="333333"/>
                </a:solidFill>
              </a:rPr>
              <a:t>Ще Ви бъде представена история в 3 илюстрации заедно с няколко възможни отговора</a:t>
            </a:r>
            <a:r>
              <a:rPr lang="de-DE" altLang="de-DE" sz="2400" dirty="0">
                <a:solidFill>
                  <a:srgbClr val="333333"/>
                </a:solidFill>
              </a:rPr>
              <a:t>.</a:t>
            </a:r>
          </a:p>
          <a:p>
            <a:pPr marL="342900" lvl="0" indent="-342900" defTabSz="914400" fontAlgn="base">
              <a:buClr>
                <a:srgbClr val="333333"/>
              </a:buClr>
              <a:buFont typeface="WingDings"/>
              <a:buChar char=""/>
            </a:pPr>
            <a:r>
              <a:rPr lang="bg-BG" altLang="de-DE" sz="2400" dirty="0">
                <a:solidFill>
                  <a:srgbClr val="333333"/>
                </a:solidFill>
              </a:rPr>
              <a:t>Трите картини се показват в обратен ред </a:t>
            </a:r>
            <a:r>
              <a:rPr lang="de-DE" altLang="de-DE" sz="2400" dirty="0">
                <a:solidFill>
                  <a:srgbClr val="333333"/>
                </a:solidFill>
              </a:rPr>
              <a:t>(</a:t>
            </a:r>
            <a:r>
              <a:rPr lang="bg-BG" altLang="de-DE" sz="2400" dirty="0">
                <a:solidFill>
                  <a:srgbClr val="333333"/>
                </a:solidFill>
              </a:rPr>
              <a:t>т.е</a:t>
            </a:r>
            <a:r>
              <a:rPr lang="de-DE" altLang="de-DE" sz="2400" dirty="0">
                <a:solidFill>
                  <a:srgbClr val="333333"/>
                </a:solidFill>
              </a:rPr>
              <a:t>. </a:t>
            </a:r>
            <a:r>
              <a:rPr lang="bg-BG" altLang="de-DE" sz="2400" dirty="0">
                <a:solidFill>
                  <a:srgbClr val="333333"/>
                </a:solidFill>
              </a:rPr>
              <a:t>последната част от случката - първо</a:t>
            </a:r>
            <a:r>
              <a:rPr lang="de-DE" altLang="de-DE" sz="2400" dirty="0">
                <a:solidFill>
                  <a:srgbClr val="333333"/>
                </a:solidFill>
              </a:rPr>
              <a:t>).</a:t>
            </a:r>
          </a:p>
          <a:p>
            <a:pPr marL="342900" lvl="0" indent="-342900" defTabSz="914400" fontAlgn="base">
              <a:buClr>
                <a:srgbClr val="333333"/>
              </a:buClr>
              <a:buFont typeface="WingDings"/>
              <a:buChar char=""/>
            </a:pPr>
            <a:r>
              <a:rPr lang="bg-BG" altLang="de-DE" sz="2400" dirty="0">
                <a:solidFill>
                  <a:srgbClr val="333333"/>
                </a:solidFill>
              </a:rPr>
              <a:t>След всяка картина се преценява до колко логични/вероятни са дадените отговори</a:t>
            </a:r>
            <a:r>
              <a:rPr lang="de-DE" altLang="de-DE" sz="2400" dirty="0">
                <a:solidFill>
                  <a:srgbClr val="333333"/>
                </a:solidFill>
              </a:rPr>
              <a:t>.</a:t>
            </a:r>
          </a:p>
          <a:p>
            <a:pPr marL="342900" lvl="0" indent="-342900" defTabSz="914400" fontAlgn="base">
              <a:buClr>
                <a:srgbClr val="333333"/>
              </a:buClr>
              <a:buFont typeface="WingDings"/>
              <a:buChar char=""/>
            </a:pPr>
            <a:r>
              <a:rPr lang="bg-BG" altLang="de-DE" sz="2400" dirty="0">
                <a:solidFill>
                  <a:srgbClr val="333333"/>
                </a:solidFill>
              </a:rPr>
              <a:t>Моля, обсъдете с групата до колко сте сигурни във Вашата преценка</a:t>
            </a:r>
            <a:r>
              <a:rPr lang="de-DE"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ru-RU"/>
              <a:t>Метакогнитивен тренинг 3 – Корекция на вярвания</a:t>
            </a:r>
            <a:endParaRPr lang="de-DE"/>
          </a:p>
        </p:txBody>
      </p:sp>
      <p:sp>
        <p:nvSpPr>
          <p:cNvPr id="7" name="Slide Number Placeholder 6"/>
          <p:cNvSpPr>
            <a:spLocks noGrp="1"/>
          </p:cNvSpPr>
          <p:nvPr>
            <p:ph type="sldNum" sz="quarter" idx="12"/>
          </p:nvPr>
        </p:nvSpPr>
        <p:spPr/>
        <p:txBody>
          <a:bodyPr/>
          <a:lstStyle/>
          <a:p>
            <a:pPr>
              <a:defRPr/>
            </a:pPr>
            <a:fld id="{65C01C6B-1FE4-46EC-B65F-36F174244725}" type="slidenum">
              <a:rPr lang="de-DE" altLang="de-DE" smtClean="0"/>
              <a:pPr>
                <a:defRPr/>
              </a:pPr>
              <a:t>18</a:t>
            </a:fld>
            <a:endParaRPr lang="de-DE" altLang="de-DE"/>
          </a:p>
        </p:txBody>
      </p:sp>
    </p:spTree>
    <p:extLst>
      <p:ext uri="{BB962C8B-B14F-4D97-AF65-F5344CB8AC3E}">
        <p14:creationId xmlns:p14="http://schemas.microsoft.com/office/powerpoint/2010/main" val="10976559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4" name="Text Box 10"/>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Момчето е щастливо, че най-накрая е осиновен</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Родителите хвалят сина си, че е забелязал огъня и така той е бил изгасен навреме</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Момчето е получило добра оценка в училище</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Момчето е запалило огън и никой не го е видял</a:t>
            </a:r>
            <a:r>
              <a:rPr lang="de-DE" altLang="de-DE" sz="2000" b="0" dirty="0">
                <a:solidFill>
                  <a:srgbClr val="333333"/>
                </a:solidFill>
                <a:latin typeface="+mn-lt"/>
                <a:ea typeface="+mn-ea"/>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ru-RU" sz="3600">
                <a:latin typeface="Calibri Light"/>
                <a:ea typeface="+mn-ea"/>
                <a:cs typeface="+mn-cs"/>
              </a:rPr>
              <a:t>Какво може да се е случило тук?</a:t>
            </a:r>
            <a:endParaRPr lang="en-US" sz="3600">
              <a:latin typeface="Calibri Light"/>
              <a:ea typeface="+mn-ea"/>
              <a:cs typeface="+mn-cs"/>
            </a:endParaRPr>
          </a:p>
        </p:txBody>
      </p:sp>
      <p:pic>
        <p:nvPicPr>
          <p:cNvPr id="12"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0247"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31"/>
          <p:cNvSpPr txBox="1">
            <a:spLocks noChangeArrowheads="1"/>
          </p:cNvSpPr>
          <p:nvPr/>
        </p:nvSpPr>
        <p:spPr bwMode="auto">
          <a:xfrm>
            <a:off x="7243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14" name="Shape Penutup"/>
          <p:cNvSpPr/>
          <p:nvPr/>
        </p:nvSpPr>
        <p:spPr bwMode="gray">
          <a:xfrm>
            <a:off x="4598055"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598055"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74720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4598055"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ru-RU"/>
              <a:t>Метакогнитивен тренинг 3 – Корекция на вярвания</a:t>
            </a:r>
            <a:endParaRPr lang="de-DE"/>
          </a:p>
        </p:txBody>
      </p:sp>
      <p:sp>
        <p:nvSpPr>
          <p:cNvPr id="6" name="Slide Number Placeholder 5"/>
          <p:cNvSpPr>
            <a:spLocks noGrp="1"/>
          </p:cNvSpPr>
          <p:nvPr>
            <p:ph type="sldNum" sz="quarter" idx="12"/>
          </p:nvPr>
        </p:nvSpPr>
        <p:spPr/>
        <p:txBody>
          <a:bodyPr/>
          <a:lstStyle/>
          <a:p>
            <a:pPr>
              <a:defRPr/>
            </a:pPr>
            <a:fld id="{F36EDD9D-E778-49DF-835A-ADB51345DD22}" type="slidenum">
              <a:rPr lang="de-DE" altLang="de-DE" smtClean="0"/>
              <a:pPr>
                <a:defRPr/>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62" name="Text Box 10"/>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Момчето е щастливо, че най-накрая е осиновен</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Родителите хвалят сина си, че е забелязал огъня и така той е бил изгасен навреме</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Момчето е получило добра оценка в училище</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Момчето е запалило огън и никой не го е видял</a:t>
            </a:r>
            <a:r>
              <a:rPr lang="de-DE" altLang="de-DE" sz="2000" b="0" dirty="0">
                <a:solidFill>
                  <a:srgbClr val="333333"/>
                </a:solidFill>
                <a:latin typeface="+mn-lt"/>
                <a:ea typeface="+mn-ea"/>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ru-RU" sz="3600">
                <a:latin typeface="Calibri Light"/>
                <a:ea typeface="+mn-ea"/>
                <a:cs typeface="+mn-cs"/>
              </a:rPr>
              <a:t>Колко вероятни са според Вас дадените отговори?</a:t>
            </a:r>
            <a:endParaRPr lang="en-US" sz="3600">
              <a:latin typeface="Calibri Light"/>
              <a:ea typeface="+mn-ea"/>
              <a:cs typeface="+mn-cs"/>
            </a:endParaRPr>
          </a:p>
        </p:txBody>
      </p:sp>
      <p:pic>
        <p:nvPicPr>
          <p:cNvPr id="12"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0247"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31"/>
          <p:cNvSpPr txBox="1">
            <a:spLocks noChangeArrowheads="1"/>
          </p:cNvSpPr>
          <p:nvPr/>
        </p:nvSpPr>
        <p:spPr bwMode="auto">
          <a:xfrm>
            <a:off x="7243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14" name="Shape Penutup"/>
          <p:cNvSpPr/>
          <p:nvPr/>
        </p:nvSpPr>
        <p:spPr bwMode="gray">
          <a:xfrm>
            <a:off x="4598055"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598055"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74720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4598055"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ru-RU"/>
              <a:t>Метакогнитивен тренинг 3 – Корекция на вярвания</a:t>
            </a:r>
            <a:endParaRPr lang="de-DE"/>
          </a:p>
        </p:txBody>
      </p:sp>
      <p:sp>
        <p:nvSpPr>
          <p:cNvPr id="6" name="Slide Number Placeholder 5"/>
          <p:cNvSpPr>
            <a:spLocks noGrp="1"/>
          </p:cNvSpPr>
          <p:nvPr>
            <p:ph type="sldNum" sz="quarter" idx="12"/>
          </p:nvPr>
        </p:nvSpPr>
        <p:spPr/>
        <p:txBody>
          <a:bodyPr/>
          <a:lstStyle/>
          <a:p>
            <a:pPr>
              <a:defRPr/>
            </a:pPr>
            <a:fld id="{F36EDD9D-E778-49DF-835A-ADB51345DD22}" type="slidenum">
              <a:rPr lang="de-DE" altLang="de-DE" smtClean="0"/>
              <a:pPr>
                <a:defRPr/>
              </a:pPr>
              <a:t>20</a:t>
            </a:fld>
            <a:endParaRPr lang="de-DE" alt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12" name="Text Box 10"/>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Момчето е щастливо, че най-накрая е осиновен</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Родителите хвалят сина си, че е забелязал огъня и така той е бил изгасен навреме</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Момчето е получило добра оценка в училище</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Момчето е запалило огън и никой не го е видял</a:t>
            </a:r>
            <a:r>
              <a:rPr lang="de-DE" altLang="de-DE" sz="2000" b="0" dirty="0">
                <a:solidFill>
                  <a:srgbClr val="333333"/>
                </a:solidFill>
                <a:latin typeface="+mn-lt"/>
                <a:ea typeface="+mn-ea"/>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ru-RU" sz="3600">
                <a:latin typeface="Calibri Light"/>
                <a:ea typeface="+mn-ea"/>
                <a:cs typeface="+mn-cs"/>
              </a:rPr>
              <a:t>Сега при втората картина променя ли се Вашата преценка?</a:t>
            </a:r>
            <a:endParaRPr lang="en-US" sz="3600">
              <a:latin typeface="Calibri Light"/>
              <a:ea typeface="+mn-ea"/>
              <a:cs typeface="+mn-cs"/>
            </a:endParaRPr>
          </a:p>
        </p:txBody>
      </p:sp>
      <p:pic>
        <p:nvPicPr>
          <p:cNvPr id="14"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7960"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81271" y="2112263"/>
            <a:ext cx="294228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43"/>
          <p:cNvSpPr txBox="1">
            <a:spLocks noChangeArrowheads="1"/>
          </p:cNvSpPr>
          <p:nvPr/>
        </p:nvSpPr>
        <p:spPr bwMode="auto">
          <a:xfrm>
            <a:off x="9174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17" name="Caption_44"/>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2</a:t>
            </a:r>
          </a:p>
        </p:txBody>
      </p:sp>
      <p:sp>
        <p:nvSpPr>
          <p:cNvPr id="18" name="Shape Penutup"/>
          <p:cNvSpPr/>
          <p:nvPr/>
        </p:nvSpPr>
        <p:spPr bwMode="gray">
          <a:xfrm>
            <a:off x="6525768"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6525768"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9399739" y="2100071"/>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65257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2669079" y="4319015"/>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2669079" y="2100071"/>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55443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2669079"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ru-RU"/>
              <a:t>Метакогнитивен тренинг 3 – Корекция на вярвания</a:t>
            </a:r>
            <a:endParaRPr lang="de-DE"/>
          </a:p>
        </p:txBody>
      </p:sp>
      <p:sp>
        <p:nvSpPr>
          <p:cNvPr id="6" name="Slide Number Placeholder 5"/>
          <p:cNvSpPr>
            <a:spLocks noGrp="1"/>
          </p:cNvSpPr>
          <p:nvPr>
            <p:ph type="sldNum" sz="quarter" idx="12"/>
          </p:nvPr>
        </p:nvSpPr>
        <p:spPr/>
        <p:txBody>
          <a:bodyPr/>
          <a:lstStyle/>
          <a:p>
            <a:pPr>
              <a:defRPr/>
            </a:pPr>
            <a:fld id="{F36EDD9D-E778-49DF-835A-ADB51345DD22}" type="slidenum">
              <a:rPr lang="de-DE" altLang="de-DE" smtClean="0"/>
              <a:pPr>
                <a:defRPr/>
              </a:pPr>
              <a:t>21</a:t>
            </a:fld>
            <a:endParaRPr lang="de-DE" altLang="de-DE"/>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62" name="Text Box 10"/>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Момчето е щастливо, че най-накрая е осиновен</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Родителите хвалят сина си, че е забелязал огъня и така той е бил изгасен навреме</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Момчето е получило добра оценка в училище</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Момчето е запалило огън и никой не го е видял</a:t>
            </a:r>
            <a:r>
              <a:rPr lang="de-DE" altLang="de-DE" sz="2000" b="0" dirty="0">
                <a:solidFill>
                  <a:srgbClr val="333333"/>
                </a:solidFill>
                <a:latin typeface="+mn-lt"/>
                <a:ea typeface="+mn-ea"/>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az-Cyrl-AZ" sz="3600">
                <a:latin typeface="Calibri Light"/>
                <a:ea typeface="+mn-ea"/>
                <a:cs typeface="+mn-cs"/>
              </a:rPr>
              <a:t>Моля, оценете вероятностите наново!</a:t>
            </a:r>
            <a:endParaRPr lang="en-US" sz="3600">
              <a:latin typeface="Calibri Light"/>
              <a:ea typeface="+mn-ea"/>
              <a:cs typeface="+mn-cs"/>
            </a:endParaRPr>
          </a:p>
        </p:txBody>
      </p:sp>
      <p:pic>
        <p:nvPicPr>
          <p:cNvPr id="16" name="Picture 1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3562" y="2112263"/>
            <a:ext cx="268165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66304"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09616" y="2112263"/>
            <a:ext cx="294228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56"/>
          <p:cNvSpPr txBox="1">
            <a:spLocks noChangeArrowheads="1"/>
          </p:cNvSpPr>
          <p:nvPr/>
        </p:nvSpPr>
        <p:spPr bwMode="auto">
          <a:xfrm>
            <a:off x="11104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20" name="Caption_55"/>
          <p:cNvSpPr txBox="1">
            <a:spLocks noChangeArrowheads="1"/>
          </p:cNvSpPr>
          <p:nvPr/>
        </p:nvSpPr>
        <p:spPr bwMode="auto">
          <a:xfrm>
            <a:off x="7256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2</a:t>
            </a:r>
          </a:p>
        </p:txBody>
      </p:sp>
      <p:sp>
        <p:nvSpPr>
          <p:cNvPr id="21" name="Caption_57"/>
          <p:cNvSpPr txBox="1">
            <a:spLocks noChangeArrowheads="1"/>
          </p:cNvSpPr>
          <p:nvPr/>
        </p:nvSpPr>
        <p:spPr bwMode="auto">
          <a:xfrm>
            <a:off x="3395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1</a:t>
            </a:r>
          </a:p>
        </p:txBody>
      </p:sp>
      <p:sp>
        <p:nvSpPr>
          <p:cNvPr id="22" name="Shape Penutup"/>
          <p:cNvSpPr/>
          <p:nvPr/>
        </p:nvSpPr>
        <p:spPr bwMode="gray">
          <a:xfrm>
            <a:off x="8454112"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8454112"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1132808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4541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597424" y="4319015"/>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597424" y="2100071"/>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747265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459742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001370" y="4319015"/>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1001370" y="2100071"/>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36159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10013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ru-RU"/>
              <a:t>Метакогнитивен тренинг 3 – Корекция на вярвания</a:t>
            </a:r>
            <a:endParaRPr lang="de-DE"/>
          </a:p>
        </p:txBody>
      </p:sp>
      <p:sp>
        <p:nvSpPr>
          <p:cNvPr id="6" name="Slide Number Placeholder 5"/>
          <p:cNvSpPr>
            <a:spLocks noGrp="1"/>
          </p:cNvSpPr>
          <p:nvPr>
            <p:ph type="sldNum" sz="quarter" idx="12"/>
          </p:nvPr>
        </p:nvSpPr>
        <p:spPr/>
        <p:txBody>
          <a:bodyPr/>
          <a:lstStyle/>
          <a:p>
            <a:pPr>
              <a:defRPr/>
            </a:pPr>
            <a:fld id="{F36EDD9D-E778-49DF-835A-ADB51345DD22}" type="slidenum">
              <a:rPr lang="de-DE" altLang="de-DE" smtClean="0"/>
              <a:pPr>
                <a:defRPr/>
              </a:pPr>
              <a:t>22</a:t>
            </a:fld>
            <a:endParaRPr lang="de-DE"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409" name="Text Box 10"/>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Момчето е щастливо, че най-накрая е осиновен</a:t>
            </a:r>
            <a:r>
              <a:rPr lang="de-DE" altLang="de-DE" sz="2000" b="0" dirty="0">
                <a:solidFill>
                  <a:srgbClr val="333333"/>
                </a:solidFill>
                <a:latin typeface="+mn-lt"/>
                <a:ea typeface="+mn-ea"/>
              </a:rPr>
              <a:t>.</a:t>
            </a:r>
          </a:p>
          <a:p>
            <a:pPr eaLnBrk="1" hangingPunct="1">
              <a:spcBef>
                <a:spcPts val="1200"/>
              </a:spcBef>
              <a:spcAft>
                <a:spcPts val="0"/>
              </a:spcAft>
              <a:buClr>
                <a:srgbClr val="004992"/>
              </a:buClr>
              <a:buFont typeface="WingDings"/>
              <a:buAutoNum type="arabicPeriod"/>
            </a:pPr>
            <a:r>
              <a:rPr lang="bg-BG" altLang="de-DE" sz="2000" b="0" dirty="0">
                <a:solidFill>
                  <a:srgbClr val="004992"/>
                </a:solidFill>
                <a:latin typeface="+mn-lt"/>
                <a:ea typeface="+mn-ea"/>
              </a:rPr>
              <a:t>Родителите хвалят сина си, че е забелязал огъня и така той е бил изгасен навреме</a:t>
            </a:r>
            <a:r>
              <a:rPr lang="de-DE" altLang="de-DE" sz="2000" b="0" dirty="0">
                <a:solidFill>
                  <a:srgbClr val="004992"/>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Момчето е получило добра оценка в училище</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Момчето е запалило огън и никой не го е видял</a:t>
            </a:r>
            <a:r>
              <a:rPr lang="de-DE" altLang="de-DE" sz="2000" b="0" dirty="0">
                <a:solidFill>
                  <a:srgbClr val="333333"/>
                </a:solidFill>
                <a:latin typeface="+mn-lt"/>
                <a:ea typeface="+mn-ea"/>
              </a:rPr>
              <a:t>.</a:t>
            </a:r>
          </a:p>
        </p:txBody>
      </p:sp>
      <p:pic>
        <p:nvPicPr>
          <p:cNvPr id="15"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3562" y="2112263"/>
            <a:ext cx="268165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66304"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09616" y="2112263"/>
            <a:ext cx="294228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57"/>
          <p:cNvSpPr txBox="1">
            <a:spLocks noChangeArrowheads="1"/>
          </p:cNvSpPr>
          <p:nvPr/>
        </p:nvSpPr>
        <p:spPr bwMode="auto">
          <a:xfrm>
            <a:off x="11104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19" name="Caption_56"/>
          <p:cNvSpPr txBox="1">
            <a:spLocks noChangeArrowheads="1"/>
          </p:cNvSpPr>
          <p:nvPr/>
        </p:nvSpPr>
        <p:spPr bwMode="auto">
          <a:xfrm>
            <a:off x="7256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2</a:t>
            </a:r>
          </a:p>
        </p:txBody>
      </p:sp>
      <p:sp>
        <p:nvSpPr>
          <p:cNvPr id="20" name="Caption_58"/>
          <p:cNvSpPr txBox="1">
            <a:spLocks noChangeArrowheads="1"/>
          </p:cNvSpPr>
          <p:nvPr/>
        </p:nvSpPr>
        <p:spPr bwMode="auto">
          <a:xfrm>
            <a:off x="3395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1</a:t>
            </a:r>
          </a:p>
        </p:txBody>
      </p:sp>
      <p:sp>
        <p:nvSpPr>
          <p:cNvPr id="21" name="Shape Penutup"/>
          <p:cNvSpPr/>
          <p:nvPr/>
        </p:nvSpPr>
        <p:spPr bwMode="gray">
          <a:xfrm>
            <a:off x="8454112"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454112"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132808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84541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597424" y="4319015"/>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597424" y="2100071"/>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747265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459742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001370" y="4319015"/>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001370" y="2100071"/>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36159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10013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Footer Placeholder 5"/>
          <p:cNvSpPr>
            <a:spLocks noGrp="1"/>
          </p:cNvSpPr>
          <p:nvPr>
            <p:ph type="ftr" sz="quarter" idx="11"/>
          </p:nvPr>
        </p:nvSpPr>
        <p:spPr/>
        <p:txBody>
          <a:bodyPr/>
          <a:lstStyle/>
          <a:p>
            <a:pPr>
              <a:defRPr/>
            </a:pPr>
            <a:r>
              <a:rPr lang="ru-RU"/>
              <a:t>Метакогнитивен тренинг 3 – Корекция на вярвания</a:t>
            </a:r>
            <a:endParaRPr lang="de-DE"/>
          </a:p>
        </p:txBody>
      </p:sp>
      <p:sp>
        <p:nvSpPr>
          <p:cNvPr id="7" name="Slide Number Placeholder 6"/>
          <p:cNvSpPr>
            <a:spLocks noGrp="1"/>
          </p:cNvSpPr>
          <p:nvPr>
            <p:ph type="sldNum" sz="quarter" idx="12"/>
          </p:nvPr>
        </p:nvSpPr>
        <p:spPr/>
        <p:txBody>
          <a:bodyPr/>
          <a:lstStyle/>
          <a:p>
            <a:pPr>
              <a:defRPr/>
            </a:pPr>
            <a:fld id="{CE4A2773-021D-4072-959E-E7CC5DD56B42}" type="slidenum">
              <a:rPr lang="de-DE" altLang="de-DE" smtClean="0"/>
              <a:pPr>
                <a:defRPr/>
              </a:pPr>
              <a:t>23</a:t>
            </a:fld>
            <a:endParaRPr lang="de-DE" alt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6"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Мъжете спорят за мястото за паркиране на сянка</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Мъжът се кара на другия, защото е заел 2 места</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Шофьорът на сивия Мерцедес е обвинен безпочвено</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Мъжете имат разногласия заради продажбата на кола</a:t>
            </a:r>
            <a:r>
              <a:rPr lang="de-DE" altLang="de-DE" sz="2000" b="0" dirty="0">
                <a:solidFill>
                  <a:srgbClr val="333333"/>
                </a:solidFill>
                <a:latin typeface="+mn-lt"/>
                <a:ea typeface="+mn-ea"/>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ru-RU" sz="3600">
                <a:latin typeface="Calibri Light"/>
                <a:ea typeface="+mn-ea"/>
                <a:cs typeface="+mn-cs"/>
              </a:rPr>
              <a:t>Колко вероятни са според Вас дадените отговори?</a:t>
            </a:r>
            <a:endParaRPr lang="en-US" sz="3600">
              <a:latin typeface="Calibri Light"/>
              <a:ea typeface="+mn-ea"/>
              <a:cs typeface="+mn-cs"/>
            </a:endParaRPr>
          </a:p>
        </p:txBody>
      </p:sp>
      <p:pic>
        <p:nvPicPr>
          <p:cNvPr id="9" name="Picture 14" descr="autos3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13616"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21"/>
          <p:cNvSpPr txBox="1">
            <a:spLocks noChangeArrowheads="1"/>
          </p:cNvSpPr>
          <p:nvPr/>
        </p:nvSpPr>
        <p:spPr bwMode="auto">
          <a:xfrm>
            <a:off x="6951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3</a:t>
            </a:r>
          </a:p>
        </p:txBody>
      </p:sp>
      <p:sp>
        <p:nvSpPr>
          <p:cNvPr id="11" name="Shape Penutup"/>
          <p:cNvSpPr/>
          <p:nvPr/>
        </p:nvSpPr>
        <p:spPr bwMode="gray">
          <a:xfrm>
            <a:off x="4901424"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901424"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716865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901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ru-RU"/>
              <a:t>Метакогнитивен тренинг 3 – Корекция на вярвания</a:t>
            </a:r>
            <a:endParaRPr lang="de-DE"/>
          </a:p>
        </p:txBody>
      </p:sp>
      <p:sp>
        <p:nvSpPr>
          <p:cNvPr id="6" name="Slide Number Placeholder 5"/>
          <p:cNvSpPr>
            <a:spLocks noGrp="1"/>
          </p:cNvSpPr>
          <p:nvPr>
            <p:ph type="sldNum" sz="quarter" idx="12"/>
          </p:nvPr>
        </p:nvSpPr>
        <p:spPr/>
        <p:txBody>
          <a:bodyPr/>
          <a:lstStyle/>
          <a:p>
            <a:pPr>
              <a:defRPr/>
            </a:pPr>
            <a:fld id="{F36EDD9D-E778-49DF-835A-ADB51345DD22}" type="slidenum">
              <a:rPr lang="de-DE" altLang="de-DE" smtClean="0"/>
              <a:pPr>
                <a:defRPr/>
              </a:pPr>
              <a:t>24</a:t>
            </a:fld>
            <a:endParaRPr lang="de-DE" altLang="de-DE"/>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6"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Мъжете спорят за мястото за паркиране на сянка</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Мъжът се кара на другия, защото е заел 2 места</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Шофьорът на сивия Мерцедес е обвинен безпочвено</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Мъжете имат разногласия заради продажбата на кола</a:t>
            </a:r>
            <a:r>
              <a:rPr lang="de-DE" altLang="de-DE" sz="2000" b="0" dirty="0">
                <a:solidFill>
                  <a:srgbClr val="333333"/>
                </a:solidFill>
                <a:latin typeface="+mn-lt"/>
                <a:ea typeface="+mn-ea"/>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ru-RU" sz="3600">
                <a:latin typeface="Calibri Light"/>
                <a:ea typeface="+mn-ea"/>
                <a:cs typeface="+mn-cs"/>
              </a:rPr>
              <a:t>Сега при втората картина променя ли се Вашата преценка?</a:t>
            </a:r>
            <a:endParaRPr lang="en-US" sz="3600">
              <a:latin typeface="Calibri Light"/>
              <a:ea typeface="+mn-ea"/>
              <a:cs typeface="+mn-cs"/>
            </a:endParaRPr>
          </a:p>
        </p:txBody>
      </p:sp>
      <p:pic>
        <p:nvPicPr>
          <p:cNvPr id="11" name="Picture 18" descr="autos3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9" descr="autos2e Kopi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89273"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33"/>
          <p:cNvSpPr txBox="1">
            <a:spLocks noChangeArrowheads="1"/>
          </p:cNvSpPr>
          <p:nvPr/>
        </p:nvSpPr>
        <p:spPr bwMode="auto">
          <a:xfrm>
            <a:off x="52111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4" name="Caption_34"/>
          <p:cNvSpPr txBox="1">
            <a:spLocks noChangeArrowheads="1"/>
          </p:cNvSpPr>
          <p:nvPr/>
        </p:nvSpPr>
        <p:spPr bwMode="auto">
          <a:xfrm>
            <a:off x="857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3</a:t>
            </a:r>
          </a:p>
        </p:txBody>
      </p:sp>
      <p:sp>
        <p:nvSpPr>
          <p:cNvPr id="15" name="Shape Penutup"/>
          <p:cNvSpPr/>
          <p:nvPr/>
        </p:nvSpPr>
        <p:spPr bwMode="gray">
          <a:xfrm>
            <a:off x="6525768" y="4319016"/>
            <a:ext cx="235867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6525768" y="2100072"/>
            <a:ext cx="235867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87929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277081"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3277081"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327708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ru-RU"/>
              <a:t>Метакогнитивен тренинг 3 – Корекция на вярвания</a:t>
            </a:r>
            <a:endParaRPr lang="de-DE"/>
          </a:p>
        </p:txBody>
      </p:sp>
      <p:sp>
        <p:nvSpPr>
          <p:cNvPr id="6" name="Slide Number Placeholder 5"/>
          <p:cNvSpPr>
            <a:spLocks noGrp="1"/>
          </p:cNvSpPr>
          <p:nvPr>
            <p:ph type="sldNum" sz="quarter" idx="12"/>
          </p:nvPr>
        </p:nvSpPr>
        <p:spPr/>
        <p:txBody>
          <a:bodyPr/>
          <a:lstStyle/>
          <a:p>
            <a:pPr>
              <a:defRPr/>
            </a:pPr>
            <a:fld id="{F36EDD9D-E778-49DF-835A-ADB51345DD22}" type="slidenum">
              <a:rPr lang="de-DE" altLang="de-DE" smtClean="0"/>
              <a:pPr>
                <a:defRPr/>
              </a:pPr>
              <a:t>25</a:t>
            </a:fld>
            <a:endParaRPr lang="de-DE" altLang="de-DE"/>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6"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Мъжете спорят за мястото за паркиране на сянка</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Мъжът се кара на другия, защото е заел 2 места</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Шофьорът на сивия Мерцедес е обвинен безпочвено</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Мъжете имат разногласия заради продажбата на кола</a:t>
            </a:r>
            <a:r>
              <a:rPr lang="de-DE" altLang="de-DE" sz="2000" b="0" dirty="0">
                <a:solidFill>
                  <a:srgbClr val="333333"/>
                </a:solidFill>
                <a:latin typeface="+mn-lt"/>
                <a:ea typeface="+mn-ea"/>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az-Cyrl-AZ" sz="3600">
                <a:latin typeface="Calibri Light"/>
                <a:ea typeface="+mn-ea"/>
                <a:cs typeface="+mn-cs"/>
              </a:rPr>
              <a:t>Моля, оценете вероятностите наново!</a:t>
            </a:r>
            <a:endParaRPr lang="en-US" sz="3600">
              <a:latin typeface="Calibri Light"/>
              <a:ea typeface="+mn-ea"/>
              <a:cs typeface="+mn-cs"/>
            </a:endParaRPr>
          </a:p>
        </p:txBody>
      </p:sp>
      <p:pic>
        <p:nvPicPr>
          <p:cNvPr id="13" name="Picture 12" descr="autos1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64929"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5" descr="autos3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62303"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6" descr="autos2e Kopi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13616"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45"/>
          <p:cNvSpPr txBox="1">
            <a:spLocks noChangeArrowheads="1"/>
          </p:cNvSpPr>
          <p:nvPr/>
        </p:nvSpPr>
        <p:spPr bwMode="auto">
          <a:xfrm>
            <a:off x="68367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7" name="Caption_46"/>
          <p:cNvSpPr txBox="1">
            <a:spLocks noChangeArrowheads="1"/>
          </p:cNvSpPr>
          <p:nvPr/>
        </p:nvSpPr>
        <p:spPr bwMode="auto">
          <a:xfrm>
            <a:off x="10202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8" name="Caption_47"/>
          <p:cNvSpPr txBox="1">
            <a:spLocks noChangeArrowheads="1"/>
          </p:cNvSpPr>
          <p:nvPr/>
        </p:nvSpPr>
        <p:spPr bwMode="auto">
          <a:xfrm>
            <a:off x="3700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9" name="Shape Penutup"/>
          <p:cNvSpPr/>
          <p:nvPr/>
        </p:nvSpPr>
        <p:spPr bwMode="gray">
          <a:xfrm>
            <a:off x="8150111"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150111"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0417342"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15011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01424"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01424"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716865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901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652737"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652737"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39199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65273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ru-RU"/>
              <a:t>Метакогнитивен тренинг 3 – Корекция на вярвания</a:t>
            </a:r>
            <a:endParaRPr lang="de-DE"/>
          </a:p>
        </p:txBody>
      </p:sp>
      <p:sp>
        <p:nvSpPr>
          <p:cNvPr id="6" name="Slide Number Placeholder 5"/>
          <p:cNvSpPr>
            <a:spLocks noGrp="1"/>
          </p:cNvSpPr>
          <p:nvPr>
            <p:ph type="sldNum" sz="quarter" idx="12"/>
          </p:nvPr>
        </p:nvSpPr>
        <p:spPr/>
        <p:txBody>
          <a:bodyPr/>
          <a:lstStyle/>
          <a:p>
            <a:pPr>
              <a:defRPr/>
            </a:pPr>
            <a:fld id="{F36EDD9D-E778-49DF-835A-ADB51345DD22}" type="slidenum">
              <a:rPr lang="de-DE" altLang="de-DE" smtClean="0"/>
              <a:pPr>
                <a:defRPr/>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93"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Мъжете спорят за мястото за паркиране на сянка</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Мъжът се кара на другия, защото е заел 2 места</a:t>
            </a:r>
            <a:r>
              <a:rPr lang="de-DE" altLang="de-DE" sz="2000" b="0" dirty="0">
                <a:solidFill>
                  <a:srgbClr val="333333"/>
                </a:solidFill>
                <a:latin typeface="+mn-lt"/>
                <a:ea typeface="+mn-ea"/>
              </a:rPr>
              <a:t>.</a:t>
            </a:r>
          </a:p>
          <a:p>
            <a:pPr eaLnBrk="1" hangingPunct="1">
              <a:spcBef>
                <a:spcPts val="1200"/>
              </a:spcBef>
              <a:spcAft>
                <a:spcPts val="0"/>
              </a:spcAft>
              <a:buClr>
                <a:srgbClr val="004992"/>
              </a:buClr>
              <a:buFont typeface="WingDings"/>
              <a:buAutoNum type="arabicPeriod"/>
            </a:pPr>
            <a:r>
              <a:rPr lang="bg-BG" altLang="de-DE" sz="2000" b="0" dirty="0">
                <a:solidFill>
                  <a:srgbClr val="004992"/>
                </a:solidFill>
                <a:latin typeface="+mn-lt"/>
                <a:ea typeface="+mn-ea"/>
              </a:rPr>
              <a:t>Шофьорът на сивия Мерцедес е обвинен безпочвено</a:t>
            </a:r>
            <a:r>
              <a:rPr lang="de-DE" altLang="de-DE" sz="2000" b="0" dirty="0">
                <a:solidFill>
                  <a:srgbClr val="004992"/>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Мъжете имат разногласия заради продажбата на кола</a:t>
            </a:r>
            <a:r>
              <a:rPr lang="de-DE" altLang="de-DE" sz="2000" b="0" dirty="0">
                <a:solidFill>
                  <a:srgbClr val="333333"/>
                </a:solidFill>
                <a:latin typeface="+mn-lt"/>
                <a:ea typeface="+mn-ea"/>
              </a:rPr>
              <a:t>.</a:t>
            </a:r>
          </a:p>
        </p:txBody>
      </p:sp>
      <p:pic>
        <p:nvPicPr>
          <p:cNvPr id="12" name="Picture 11" descr="autos1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64929"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9" descr="autos3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62303"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descr="autos2e Kopi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13616"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46"/>
          <p:cNvSpPr txBox="1">
            <a:spLocks noChangeArrowheads="1"/>
          </p:cNvSpPr>
          <p:nvPr/>
        </p:nvSpPr>
        <p:spPr bwMode="auto">
          <a:xfrm>
            <a:off x="68367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6" name="Caption_47"/>
          <p:cNvSpPr txBox="1">
            <a:spLocks noChangeArrowheads="1"/>
          </p:cNvSpPr>
          <p:nvPr/>
        </p:nvSpPr>
        <p:spPr bwMode="auto">
          <a:xfrm>
            <a:off x="10202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7" name="Caption_48"/>
          <p:cNvSpPr txBox="1">
            <a:spLocks noChangeArrowheads="1"/>
          </p:cNvSpPr>
          <p:nvPr/>
        </p:nvSpPr>
        <p:spPr bwMode="auto">
          <a:xfrm>
            <a:off x="3700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18" name="Shape Penutup"/>
          <p:cNvSpPr/>
          <p:nvPr/>
        </p:nvSpPr>
        <p:spPr bwMode="gray">
          <a:xfrm>
            <a:off x="8150111"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150111"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417342"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15011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01424"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01424"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16865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01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652737"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652737"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9199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65273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Footer Placeholder 5"/>
          <p:cNvSpPr>
            <a:spLocks noGrp="1"/>
          </p:cNvSpPr>
          <p:nvPr>
            <p:ph type="ftr" sz="quarter" idx="11"/>
          </p:nvPr>
        </p:nvSpPr>
        <p:spPr/>
        <p:txBody>
          <a:bodyPr/>
          <a:lstStyle/>
          <a:p>
            <a:pPr>
              <a:defRPr/>
            </a:pPr>
            <a:r>
              <a:rPr lang="ru-RU"/>
              <a:t>Метакогнитивен тренинг 3 – Корекция на вярвания</a:t>
            </a:r>
            <a:endParaRPr lang="de-DE"/>
          </a:p>
        </p:txBody>
      </p:sp>
      <p:sp>
        <p:nvSpPr>
          <p:cNvPr id="7" name="Slide Number Placeholder 6"/>
          <p:cNvSpPr>
            <a:spLocks noGrp="1"/>
          </p:cNvSpPr>
          <p:nvPr>
            <p:ph type="sldNum" sz="quarter" idx="12"/>
          </p:nvPr>
        </p:nvSpPr>
        <p:spPr/>
        <p:txBody>
          <a:bodyPr/>
          <a:lstStyle/>
          <a:p>
            <a:pPr>
              <a:defRPr/>
            </a:pPr>
            <a:fld id="{CE4A2773-021D-4072-959E-E7CC5DD56B42}" type="slidenum">
              <a:rPr lang="de-DE" altLang="de-DE" smtClean="0"/>
              <a:pPr>
                <a:defRPr/>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7" name="Text Box 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bg-BG" altLang="de-DE" sz="2000" b="0" dirty="0">
                <a:latin typeface="+mn-lt"/>
                <a:ea typeface="+mn-ea"/>
              </a:rPr>
              <a:t>Мъжът се е разсеял от звънящия телефон и така тестото за пица му е паднало на главата</a:t>
            </a:r>
            <a:r>
              <a:rPr lang="de-DE" altLang="de-DE" sz="2000" b="0" dirty="0">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latin typeface="+mn-lt"/>
                <a:ea typeface="+mn-ea"/>
              </a:rPr>
              <a:t>Мъжът вика за помощ, защото извънземно му е кацнало на главата.</a:t>
            </a:r>
            <a:endParaRPr lang="de-DE" altLang="de-DE" sz="2000" b="0" dirty="0">
              <a:latin typeface="+mn-lt"/>
              <a:ea typeface="+mn-ea"/>
            </a:endParaRPr>
          </a:p>
          <a:p>
            <a:pPr eaLnBrk="1" hangingPunct="1">
              <a:spcBef>
                <a:spcPts val="1200"/>
              </a:spcBef>
              <a:spcAft>
                <a:spcPts val="0"/>
              </a:spcAft>
              <a:buClr>
                <a:srgbClr val="333333"/>
              </a:buClr>
              <a:buFont typeface="WingDings"/>
              <a:buAutoNum type="arabicPeriod"/>
            </a:pPr>
            <a:r>
              <a:rPr lang="bg-BG" altLang="de-DE" sz="2000" b="0" dirty="0">
                <a:latin typeface="+mn-lt"/>
                <a:ea typeface="+mn-ea"/>
              </a:rPr>
              <a:t>Мъжът е искал да разсмее момиче като носи забавна шапка</a:t>
            </a:r>
            <a:r>
              <a:rPr lang="de-DE" altLang="de-DE" sz="2000" b="0" dirty="0">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latin typeface="+mn-lt"/>
                <a:ea typeface="+mn-ea"/>
              </a:rPr>
              <a:t>Мъжът е забравил как се пече сладкиш, заради което се обажда на майка си</a:t>
            </a:r>
            <a:r>
              <a:rPr lang="de-DE" altLang="de-DE" sz="2000" b="0" dirty="0">
                <a:latin typeface="+mn-lt"/>
                <a:ea typeface="+mn-ea"/>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ru-RU" sz="3600">
                <a:latin typeface="Calibri Light"/>
                <a:ea typeface="+mn-ea"/>
                <a:cs typeface="+mn-cs"/>
              </a:rPr>
              <a:t>Колко вероятни са според Вас дадените отговори?</a:t>
            </a:r>
            <a:endParaRPr lang="en-US" sz="3600">
              <a:latin typeface="Calibri Light"/>
              <a:ea typeface="+mn-ea"/>
              <a:cs typeface="+mn-cs"/>
            </a:endParaRPr>
          </a:p>
        </p:txBody>
      </p:sp>
      <p:pic>
        <p:nvPicPr>
          <p:cNvPr id="8" name="Picture 5" descr="pizza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28616"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30"/>
          <p:cNvSpPr txBox="1">
            <a:spLocks noChangeArrowheads="1"/>
          </p:cNvSpPr>
          <p:nvPr/>
        </p:nvSpPr>
        <p:spPr bwMode="auto">
          <a:xfrm>
            <a:off x="68113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0" name="Shape Penutup"/>
          <p:cNvSpPr/>
          <p:nvPr/>
        </p:nvSpPr>
        <p:spPr bwMode="gray">
          <a:xfrm>
            <a:off x="4916424" y="4319016"/>
            <a:ext cx="232867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916424" y="2100072"/>
            <a:ext cx="232867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15365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916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ru-RU"/>
              <a:t>Метакогнитивен тренинг 3 – Корекция на вярвания</a:t>
            </a:r>
            <a:endParaRPr lang="de-DE"/>
          </a:p>
        </p:txBody>
      </p:sp>
      <p:sp>
        <p:nvSpPr>
          <p:cNvPr id="6" name="Slide Number Placeholder 5"/>
          <p:cNvSpPr>
            <a:spLocks noGrp="1"/>
          </p:cNvSpPr>
          <p:nvPr>
            <p:ph type="sldNum" sz="quarter" idx="12"/>
          </p:nvPr>
        </p:nvSpPr>
        <p:spPr/>
        <p:txBody>
          <a:bodyPr/>
          <a:lstStyle/>
          <a:p>
            <a:pPr>
              <a:defRPr/>
            </a:pPr>
            <a:fld id="{F36EDD9D-E778-49DF-835A-ADB51345DD22}" type="slidenum">
              <a:rPr lang="de-DE" altLang="de-DE" smtClean="0"/>
              <a:pPr>
                <a:defRPr/>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ru-RU" sz="3600">
                <a:latin typeface="Calibri Light"/>
                <a:ea typeface="+mn-ea"/>
                <a:cs typeface="+mn-cs"/>
              </a:rPr>
              <a:t>Сега при втората картина променя ли се Вашата преценка?</a:t>
            </a:r>
            <a:endParaRPr lang="en-US" sz="3600">
              <a:latin typeface="Calibri Light"/>
              <a:ea typeface="+mn-ea"/>
              <a:cs typeface="+mn-cs"/>
            </a:endParaRPr>
          </a:p>
        </p:txBody>
      </p:sp>
      <p:sp>
        <p:nvSpPr>
          <p:cNvPr id="71688" name="Text Box 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Мъжът се е разсеял от звънящия телефон и така тестото за пица му е паднало на главата</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Мъжът вика за помощ, защото извънземно му е кацнало на главата.</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Мъжът е искал да разсмее момиче като носи забавна шапка</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Мъжът е забравил как се пече сладкиш, заради което се обажда на майка си</a:t>
            </a:r>
            <a:r>
              <a:rPr lang="de-DE" altLang="de-DE" sz="2000" b="0" dirty="0">
                <a:solidFill>
                  <a:srgbClr val="333333"/>
                </a:solidFill>
                <a:latin typeface="+mn-lt"/>
                <a:ea typeface="+mn-ea"/>
              </a:rPr>
              <a:t>.</a:t>
            </a: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1189" y="2112264"/>
            <a:ext cx="25050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4" descr="pizza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39"/>
          <p:cNvSpPr txBox="1">
            <a:spLocks noChangeArrowheads="1"/>
          </p:cNvSpPr>
          <p:nvPr/>
        </p:nvSpPr>
        <p:spPr bwMode="auto">
          <a:xfrm>
            <a:off x="8539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3" name="Caption_42"/>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4" name="Shape Penutup"/>
          <p:cNvSpPr/>
          <p:nvPr/>
        </p:nvSpPr>
        <p:spPr bwMode="gray">
          <a:xfrm>
            <a:off x="6525768" y="4319016"/>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2"/>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876300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108997" y="4319016"/>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108997" y="2100072"/>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54701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10899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ru-RU"/>
              <a:t>Метакогнитивен тренинг 3 – Корекция на вярвания</a:t>
            </a:r>
            <a:endParaRPr lang="de-DE"/>
          </a:p>
        </p:txBody>
      </p:sp>
      <p:sp>
        <p:nvSpPr>
          <p:cNvPr id="6" name="Slide Number Placeholder 5"/>
          <p:cNvSpPr>
            <a:spLocks noGrp="1"/>
          </p:cNvSpPr>
          <p:nvPr>
            <p:ph type="sldNum" sz="quarter" idx="12"/>
          </p:nvPr>
        </p:nvSpPr>
        <p:spPr/>
        <p:txBody>
          <a:bodyPr/>
          <a:lstStyle/>
          <a:p>
            <a:pPr>
              <a:defRPr/>
            </a:pPr>
            <a:fld id="{F36EDD9D-E778-49DF-835A-ADB51345DD22}" type="slidenum">
              <a:rPr lang="de-DE" altLang="de-DE" smtClean="0"/>
              <a:pPr>
                <a:defRPr/>
              </a:pPr>
              <a:t>29</a:t>
            </a:fld>
            <a:endParaRPr lang="de-DE" alt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az-Cyrl-AZ" sz="3600">
                <a:latin typeface="Calibri Light"/>
                <a:ea typeface="+mn-ea"/>
                <a:cs typeface="+mn-cs"/>
              </a:rPr>
              <a:t>Моля, оценете вероятностите наново!</a:t>
            </a:r>
            <a:endParaRPr lang="en-US" sz="3600">
              <a:latin typeface="Calibri Light"/>
              <a:ea typeface="+mn-ea"/>
              <a:cs typeface="+mn-cs"/>
            </a:endParaRPr>
          </a:p>
        </p:txBody>
      </p:sp>
      <p:sp>
        <p:nvSpPr>
          <p:cNvPr id="73737" name="Text Box 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Мъжът се е разсеял от звънящия телефон и така тестото за пица му е паднало на главата</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Мъжът вика за помощ, защото извънземно му е кацнало на главата.</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Мъжът е искал да разсмее момиче като носи забавна шапка</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Мъжът е забравил как се пече сладкиш, заради което се обажда на майка си</a:t>
            </a:r>
            <a:r>
              <a:rPr lang="de-DE" altLang="de-DE" sz="2000" b="0" dirty="0">
                <a:solidFill>
                  <a:srgbClr val="333333"/>
                </a:solidFill>
                <a:latin typeface="+mn-lt"/>
                <a:ea typeface="+mn-ea"/>
              </a:rPr>
              <a:t>.</a:t>
            </a:r>
          </a:p>
        </p:txBody>
      </p:sp>
      <p:pic>
        <p:nvPicPr>
          <p:cNvPr id="1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3791" y="2112264"/>
            <a:ext cx="2232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8222" y="2112264"/>
            <a:ext cx="25050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4" descr="pizza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44993"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49"/>
          <p:cNvSpPr txBox="1">
            <a:spLocks noChangeArrowheads="1"/>
          </p:cNvSpPr>
          <p:nvPr/>
        </p:nvSpPr>
        <p:spPr bwMode="auto">
          <a:xfrm>
            <a:off x="10240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6" name="Caption_61"/>
          <p:cNvSpPr txBox="1">
            <a:spLocks noChangeArrowheads="1"/>
          </p:cNvSpPr>
          <p:nvPr/>
        </p:nvSpPr>
        <p:spPr bwMode="auto">
          <a:xfrm>
            <a:off x="7027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7" name="Caption_62"/>
          <p:cNvSpPr txBox="1">
            <a:spLocks noChangeArrowheads="1"/>
          </p:cNvSpPr>
          <p:nvPr/>
        </p:nvSpPr>
        <p:spPr bwMode="auto">
          <a:xfrm>
            <a:off x="361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8" name="Shape Penutup"/>
          <p:cNvSpPr/>
          <p:nvPr/>
        </p:nvSpPr>
        <p:spPr bwMode="gray">
          <a:xfrm>
            <a:off x="8232801" y="4319016"/>
            <a:ext cx="264718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232801" y="2100072"/>
            <a:ext cx="264718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470033"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232801"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671599" y="4319016"/>
            <a:ext cx="25749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671599" y="2100072"/>
            <a:ext cx="25749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3836568"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1671599"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816030" y="4319016"/>
            <a:ext cx="284797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816030" y="2100072"/>
            <a:ext cx="284797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7254049"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4816030"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ru-RU"/>
              <a:t>Метакогнитивен тренинг 3 – Корекция на вярвания</a:t>
            </a:r>
            <a:endParaRPr lang="de-DE"/>
          </a:p>
        </p:txBody>
      </p:sp>
      <p:sp>
        <p:nvSpPr>
          <p:cNvPr id="6" name="Slide Number Placeholder 5"/>
          <p:cNvSpPr>
            <a:spLocks noGrp="1"/>
          </p:cNvSpPr>
          <p:nvPr>
            <p:ph type="sldNum" sz="quarter" idx="12"/>
          </p:nvPr>
        </p:nvSpPr>
        <p:spPr/>
        <p:txBody>
          <a:bodyPr/>
          <a:lstStyle/>
          <a:p>
            <a:pPr>
              <a:defRPr/>
            </a:pPr>
            <a:fld id="{F36EDD9D-E778-49DF-835A-ADB51345DD22}" type="slidenum">
              <a:rPr lang="de-DE" altLang="de-DE" smtClean="0"/>
              <a:pPr>
                <a:defRPr/>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9" name="Text Box 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004992"/>
              </a:buClr>
              <a:buFont typeface="WingDings"/>
              <a:buAutoNum type="arabicPeriod"/>
            </a:pPr>
            <a:r>
              <a:rPr lang="bg-BG" altLang="de-DE" sz="2000" b="0" dirty="0">
                <a:solidFill>
                  <a:srgbClr val="004992"/>
                </a:solidFill>
                <a:latin typeface="+mn-lt"/>
                <a:ea typeface="+mn-ea"/>
              </a:rPr>
              <a:t>Мъжът се е разсеял от звънящия телефон и така тестото за пица му е паднало на главата</a:t>
            </a:r>
            <a:r>
              <a:rPr lang="de-DE" altLang="de-DE" sz="2000" b="0" dirty="0">
                <a:solidFill>
                  <a:srgbClr val="004992"/>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Мъжът вика за помощ, защото извънземно му е кацнало на главата.</a:t>
            </a:r>
            <a:endParaRPr lang="de-DE"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Мъжът е искал да разсмее момиче като носи забавна шапка</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Мъжът е забравил как се пече сладкиш, заради което се обажда на майка си</a:t>
            </a:r>
            <a:r>
              <a:rPr lang="de-DE" altLang="de-DE" sz="2000" b="0" dirty="0">
                <a:solidFill>
                  <a:srgbClr val="333333"/>
                </a:solidFill>
                <a:latin typeface="+mn-lt"/>
                <a:ea typeface="+mn-ea"/>
              </a:rPr>
              <a:t>.</a:t>
            </a: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3791" y="2112264"/>
            <a:ext cx="2232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8222" y="2112264"/>
            <a:ext cx="25050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4" descr="pizza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44993"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55"/>
          <p:cNvSpPr txBox="1">
            <a:spLocks noChangeArrowheads="1"/>
          </p:cNvSpPr>
          <p:nvPr/>
        </p:nvSpPr>
        <p:spPr bwMode="auto">
          <a:xfrm>
            <a:off x="10240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5" name="Caption_56"/>
          <p:cNvSpPr txBox="1">
            <a:spLocks noChangeArrowheads="1"/>
          </p:cNvSpPr>
          <p:nvPr/>
        </p:nvSpPr>
        <p:spPr bwMode="auto">
          <a:xfrm>
            <a:off x="7027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6" name="Caption_57"/>
          <p:cNvSpPr txBox="1">
            <a:spLocks noChangeArrowheads="1"/>
          </p:cNvSpPr>
          <p:nvPr/>
        </p:nvSpPr>
        <p:spPr bwMode="auto">
          <a:xfrm>
            <a:off x="361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7" name="Shape Penutup"/>
          <p:cNvSpPr/>
          <p:nvPr/>
        </p:nvSpPr>
        <p:spPr bwMode="gray">
          <a:xfrm>
            <a:off x="8232801" y="4319016"/>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232801" y="2100072"/>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047003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23280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816030" y="4319016"/>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816030" y="2100072"/>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25404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81603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1671599" y="4319016"/>
            <a:ext cx="2256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671599" y="2100072"/>
            <a:ext cx="2256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8365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6715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Footer Placeholder 5"/>
          <p:cNvSpPr>
            <a:spLocks noGrp="1"/>
          </p:cNvSpPr>
          <p:nvPr>
            <p:ph type="ftr" sz="quarter" idx="11"/>
          </p:nvPr>
        </p:nvSpPr>
        <p:spPr/>
        <p:txBody>
          <a:bodyPr/>
          <a:lstStyle/>
          <a:p>
            <a:pPr>
              <a:defRPr/>
            </a:pPr>
            <a:r>
              <a:rPr lang="ru-RU"/>
              <a:t>Метакогнитивен тренинг 3 – Корекция на вярвания</a:t>
            </a:r>
            <a:endParaRPr lang="de-DE"/>
          </a:p>
        </p:txBody>
      </p:sp>
      <p:sp>
        <p:nvSpPr>
          <p:cNvPr id="7" name="Slide Number Placeholder 6"/>
          <p:cNvSpPr>
            <a:spLocks noGrp="1"/>
          </p:cNvSpPr>
          <p:nvPr>
            <p:ph type="sldNum" sz="quarter" idx="12"/>
          </p:nvPr>
        </p:nvSpPr>
        <p:spPr/>
        <p:txBody>
          <a:bodyPr/>
          <a:lstStyle/>
          <a:p>
            <a:pPr>
              <a:defRPr/>
            </a:pPr>
            <a:fld id="{CE4A2773-021D-4072-959E-E7CC5DD56B42}" type="slidenum">
              <a:rPr lang="de-DE" altLang="de-DE" smtClean="0"/>
              <a:pPr>
                <a:defRPr/>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8"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Политикът се бори за интересите на онеправданите</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Комунистическият лидер изисква повече усърдие от работниците</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Духовен водач обявява наближаващия край на света</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Политикът призовава за отказ от увеличение на заплатите, докато той самият живее в лукс</a:t>
            </a:r>
            <a:r>
              <a:rPr lang="de-DE" altLang="de-DE" sz="2000" b="0" dirty="0">
                <a:solidFill>
                  <a:srgbClr val="333333"/>
                </a:solidFill>
                <a:latin typeface="+mn-lt"/>
                <a:ea typeface="+mn-ea"/>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ru-RU" sz="3600">
                <a:latin typeface="Calibri Light"/>
                <a:ea typeface="+mn-ea"/>
                <a:cs typeface="+mn-cs"/>
              </a:rPr>
              <a:t>Колко вероятни са според Вас дадените отговори?</a:t>
            </a:r>
            <a:endParaRPr lang="en-US" sz="3600">
              <a:latin typeface="Calibri Light"/>
              <a:ea typeface="+mn-ea"/>
              <a:cs typeface="+mn-cs"/>
            </a:endParaRPr>
          </a:p>
        </p:txBody>
      </p:sp>
      <p:pic>
        <p:nvPicPr>
          <p:cNvPr id="8" name="Picture 2" descr="1a"/>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22073"/>
          <a:stretch/>
        </p:blipFill>
        <p:spPr bwMode="auto">
          <a:xfrm>
            <a:off x="4549903"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2"/>
          <p:cNvSpPr txBox="1">
            <a:spLocks noChangeArrowheads="1"/>
          </p:cNvSpPr>
          <p:nvPr/>
        </p:nvSpPr>
        <p:spPr bwMode="auto">
          <a:xfrm>
            <a:off x="730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0" name="Shape Penutup"/>
          <p:cNvSpPr/>
          <p:nvPr/>
        </p:nvSpPr>
        <p:spPr bwMode="gray">
          <a:xfrm>
            <a:off x="4537711"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537711"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53236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53771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ru-RU"/>
              <a:t>Метакогнитивен тренинг 3 – Корекция на вярвания</a:t>
            </a:r>
            <a:endParaRPr lang="de-DE"/>
          </a:p>
        </p:txBody>
      </p:sp>
      <p:sp>
        <p:nvSpPr>
          <p:cNvPr id="6" name="Slide Number Placeholder 5"/>
          <p:cNvSpPr>
            <a:spLocks noGrp="1"/>
          </p:cNvSpPr>
          <p:nvPr>
            <p:ph type="sldNum" sz="quarter" idx="12"/>
          </p:nvPr>
        </p:nvSpPr>
        <p:spPr/>
        <p:txBody>
          <a:bodyPr/>
          <a:lstStyle/>
          <a:p>
            <a:pPr>
              <a:defRPr/>
            </a:pPr>
            <a:fld id="{F36EDD9D-E778-49DF-835A-ADB51345DD22}" type="slidenum">
              <a:rPr lang="de-DE" altLang="de-DE" smtClean="0"/>
              <a:pPr>
                <a:defRPr/>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5"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Политикът се бори за интересите на онеправданите</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Комунистическият лидер изисква повече усърдие от работниците</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Духовен водач обявява наближаващия край на света</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Политикът призовава за отказ от увеличение на заплатите, докато той самият живее в лукс</a:t>
            </a:r>
            <a:r>
              <a:rPr lang="de-DE" altLang="de-DE" sz="2000" b="0" dirty="0">
                <a:solidFill>
                  <a:srgbClr val="333333"/>
                </a:solidFill>
                <a:latin typeface="+mn-lt"/>
                <a:ea typeface="+mn-ea"/>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ru-RU" sz="3600">
                <a:latin typeface="Calibri Light"/>
                <a:ea typeface="+mn-ea"/>
                <a:cs typeface="+mn-cs"/>
              </a:rPr>
              <a:t>Сега при втората картина променя ли се Вашата преценка?</a:t>
            </a:r>
            <a:endParaRPr lang="en-US" sz="3600">
              <a:latin typeface="Calibri Light"/>
              <a:ea typeface="+mn-ea"/>
              <a:cs typeface="+mn-cs"/>
            </a:endParaRPr>
          </a:p>
        </p:txBody>
      </p:sp>
      <p:pic>
        <p:nvPicPr>
          <p:cNvPr id="10" name="Picture 2" descr="1a"/>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22073"/>
          <a:stretch/>
        </p:blipFill>
        <p:spPr bwMode="auto">
          <a:xfrm>
            <a:off x="6537960"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6" descr="Gala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85316" y="2112264"/>
            <a:ext cx="273824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026"/>
          <p:cNvSpPr txBox="1">
            <a:spLocks noChangeArrowheads="1"/>
          </p:cNvSpPr>
          <p:nvPr/>
        </p:nvSpPr>
        <p:spPr bwMode="auto">
          <a:xfrm>
            <a:off x="52111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5" name="Caption_16"/>
          <p:cNvSpPr txBox="1">
            <a:spLocks noChangeArrowheads="1"/>
          </p:cNvSpPr>
          <p:nvPr/>
        </p:nvSpPr>
        <p:spPr bwMode="auto">
          <a:xfrm>
            <a:off x="9288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6" name="Shape Penutup"/>
          <p:cNvSpPr/>
          <p:nvPr/>
        </p:nvSpPr>
        <p:spPr bwMode="gray">
          <a:xfrm>
            <a:off x="6525768"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952042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2873124" y="4319016"/>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2873124" y="2100072"/>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Caption_7"/>
          <p:cNvSpPr>
            <a:spLocks noChangeArrowheads="1"/>
          </p:cNvSpPr>
          <p:nvPr/>
        </p:nvSpPr>
        <p:spPr bwMode="auto">
          <a:xfrm>
            <a:off x="2949324" y="2133600"/>
            <a:ext cx="457200" cy="279400"/>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dirty="0">
                <a:latin typeface="Calibri Light"/>
              </a:rPr>
              <a:t>GALA</a:t>
            </a:r>
          </a:p>
        </p:txBody>
      </p:sp>
      <p:sp>
        <p:nvSpPr>
          <p:cNvPr id="12" name="Shape Penutup"/>
          <p:cNvSpPr/>
          <p:nvPr/>
        </p:nvSpPr>
        <p:spPr bwMode="gray">
          <a:xfrm>
            <a:off x="28731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ru-RU"/>
              <a:t>Метакогнитивен тренинг 3 – Корекция на вярвания</a:t>
            </a:r>
            <a:endParaRPr lang="de-DE"/>
          </a:p>
        </p:txBody>
      </p:sp>
      <p:sp>
        <p:nvSpPr>
          <p:cNvPr id="6" name="Slide Number Placeholder 5"/>
          <p:cNvSpPr>
            <a:spLocks noGrp="1"/>
          </p:cNvSpPr>
          <p:nvPr>
            <p:ph type="sldNum" sz="quarter" idx="12"/>
          </p:nvPr>
        </p:nvSpPr>
        <p:spPr/>
        <p:txBody>
          <a:bodyPr/>
          <a:lstStyle/>
          <a:p>
            <a:pPr>
              <a:defRPr/>
            </a:pPr>
            <a:fld id="{F36EDD9D-E778-49DF-835A-ADB51345DD22}" type="slidenum">
              <a:rPr lang="de-DE" altLang="de-DE" smtClean="0"/>
              <a:pPr>
                <a:defRPr/>
              </a:pPr>
              <a:t>33</a:t>
            </a:fld>
            <a:endParaRPr lang="de-DE" alt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Политикът се бори за интересите на онеправданите</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Комунистическият лидер изисква повече усърдие от работниците</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Духовен водач обявява наближаващия край на света</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Политикът призовава за отказ от увеличение на заплатите, докато той самият живее в лукс</a:t>
            </a:r>
            <a:r>
              <a:rPr lang="de-DE" altLang="de-DE" sz="2000" b="0" dirty="0">
                <a:solidFill>
                  <a:srgbClr val="333333"/>
                </a:solidFill>
                <a:latin typeface="+mn-lt"/>
                <a:ea typeface="+mn-ea"/>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az-Cyrl-AZ" sz="3600">
                <a:latin typeface="Calibri Light"/>
                <a:ea typeface="+mn-ea"/>
                <a:cs typeface="+mn-cs"/>
              </a:rPr>
              <a:t>Моля, оценете вероятностите наново!</a:t>
            </a:r>
            <a:endParaRPr lang="en-US" sz="3600">
              <a:latin typeface="Calibri Light"/>
              <a:ea typeface="+mn-ea"/>
              <a:cs typeface="+mn-cs"/>
            </a:endParaRPr>
          </a:p>
        </p:txBody>
      </p:sp>
      <p:pic>
        <p:nvPicPr>
          <p:cNvPr id="12" name="Picture 11" descr="Gala3E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7439" y="2112264"/>
            <a:ext cx="276841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6" descr="Gala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11638" y="2112264"/>
            <a:ext cx="273824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1a"/>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22073"/>
          <a:stretch/>
        </p:blipFill>
        <p:spPr bwMode="auto">
          <a:xfrm>
            <a:off x="8364282"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20"/>
          <p:cNvSpPr txBox="1">
            <a:spLocks noChangeArrowheads="1"/>
          </p:cNvSpPr>
          <p:nvPr/>
        </p:nvSpPr>
        <p:spPr bwMode="auto">
          <a:xfrm>
            <a:off x="1111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0" name="Caption_30"/>
          <p:cNvSpPr txBox="1">
            <a:spLocks noChangeArrowheads="1"/>
          </p:cNvSpPr>
          <p:nvPr/>
        </p:nvSpPr>
        <p:spPr bwMode="auto">
          <a:xfrm>
            <a:off x="70399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1" name="Caption_31"/>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0"/>
              </a:spcBef>
              <a:buClrTx/>
              <a:buFontTx/>
              <a:buNone/>
            </a:pPr>
            <a:r>
              <a:rPr lang="de-DE" altLang="de-DE" sz="1800">
                <a:latin typeface="Calibri Light"/>
              </a:rPr>
              <a:t>1</a:t>
            </a:r>
          </a:p>
        </p:txBody>
      </p:sp>
      <p:sp>
        <p:nvSpPr>
          <p:cNvPr id="22" name="Shape Penutup"/>
          <p:cNvSpPr/>
          <p:nvPr/>
        </p:nvSpPr>
        <p:spPr bwMode="gray">
          <a:xfrm>
            <a:off x="8352089"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8352089"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1134674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352089"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699446" y="4319016"/>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699446" y="2100072"/>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737063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016088" y="4319016"/>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016088" y="2100072"/>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371799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Caption_7"/>
          <p:cNvSpPr>
            <a:spLocks noChangeArrowheads="1"/>
          </p:cNvSpPr>
          <p:nvPr/>
        </p:nvSpPr>
        <p:spPr bwMode="auto">
          <a:xfrm>
            <a:off x="4754880" y="2146105"/>
            <a:ext cx="457200" cy="279400"/>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dirty="0">
                <a:latin typeface="Calibri Light"/>
              </a:rPr>
              <a:t>GALA</a:t>
            </a:r>
          </a:p>
        </p:txBody>
      </p:sp>
      <p:sp>
        <p:nvSpPr>
          <p:cNvPr id="33" name="Caption_13"/>
          <p:cNvSpPr>
            <a:spLocks noChangeArrowheads="1"/>
          </p:cNvSpPr>
          <p:nvPr/>
        </p:nvSpPr>
        <p:spPr bwMode="auto">
          <a:xfrm>
            <a:off x="1057027" y="2103120"/>
            <a:ext cx="1097280" cy="283464"/>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dirty="0">
                <a:latin typeface="Calibri Light"/>
              </a:rPr>
              <a:t>CHARITY GALA</a:t>
            </a:r>
          </a:p>
        </p:txBody>
      </p:sp>
      <p:sp>
        <p:nvSpPr>
          <p:cNvPr id="15" name="Shape Penutup"/>
          <p:cNvSpPr/>
          <p:nvPr/>
        </p:nvSpPr>
        <p:spPr bwMode="gray">
          <a:xfrm>
            <a:off x="469944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101608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ru-RU"/>
              <a:t>Метакогнитивен тренинг 3 – Корекция на вярвания</a:t>
            </a:r>
            <a:endParaRPr lang="de-DE"/>
          </a:p>
        </p:txBody>
      </p:sp>
      <p:sp>
        <p:nvSpPr>
          <p:cNvPr id="6" name="Slide Number Placeholder 5"/>
          <p:cNvSpPr>
            <a:spLocks noGrp="1"/>
          </p:cNvSpPr>
          <p:nvPr>
            <p:ph type="sldNum" sz="quarter" idx="12"/>
          </p:nvPr>
        </p:nvSpPr>
        <p:spPr/>
        <p:txBody>
          <a:bodyPr/>
          <a:lstStyle/>
          <a:p>
            <a:pPr>
              <a:defRPr/>
            </a:pPr>
            <a:fld id="{F36EDD9D-E778-49DF-835A-ADB51345DD22}" type="slidenum">
              <a:rPr lang="de-DE" altLang="de-DE" smtClean="0"/>
              <a:pPr>
                <a:defRPr/>
              </a:pPr>
              <a:t>34</a:t>
            </a:fld>
            <a:endParaRPr lang="de-DE" altLang="de-DE"/>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004992"/>
              </a:buClr>
              <a:buFont typeface="WingDings"/>
              <a:buAutoNum type="arabicPeriod"/>
            </a:pPr>
            <a:r>
              <a:rPr lang="bg-BG" altLang="de-DE" sz="2000" b="0" dirty="0">
                <a:solidFill>
                  <a:srgbClr val="004992"/>
                </a:solidFill>
                <a:latin typeface="+mn-lt"/>
                <a:ea typeface="+mn-ea"/>
              </a:rPr>
              <a:t>Политикът се бори за интересите на онеправданите</a:t>
            </a:r>
            <a:r>
              <a:rPr lang="de-DE" altLang="de-DE" sz="2000" b="0" dirty="0">
                <a:solidFill>
                  <a:srgbClr val="004992"/>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Комунистическият лидер изисква повече усърдие от работниците</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Духовен водач обявява наближаващия край на света</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Политикът призовава за отказ от увеличение на заплатите, докато той самият живее в лукс</a:t>
            </a:r>
            <a:r>
              <a:rPr lang="de-DE" altLang="de-DE" sz="2000" b="0" dirty="0">
                <a:solidFill>
                  <a:srgbClr val="333333"/>
                </a:solidFill>
                <a:latin typeface="+mn-lt"/>
                <a:ea typeface="+mn-ea"/>
              </a:rPr>
              <a:t>.</a:t>
            </a:r>
          </a:p>
        </p:txBody>
      </p:sp>
      <p:pic>
        <p:nvPicPr>
          <p:cNvPr id="11" name="Picture 10" descr="Gala3E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7439" y="2112264"/>
            <a:ext cx="276841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6" descr="Gala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11638" y="2112264"/>
            <a:ext cx="273824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descr="1a"/>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22073"/>
          <a:stretch/>
        </p:blipFill>
        <p:spPr bwMode="auto">
          <a:xfrm>
            <a:off x="8364282"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20"/>
          <p:cNvSpPr txBox="1">
            <a:spLocks noChangeArrowheads="1"/>
          </p:cNvSpPr>
          <p:nvPr/>
        </p:nvSpPr>
        <p:spPr bwMode="auto">
          <a:xfrm>
            <a:off x="1111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7" name="Caption_30"/>
          <p:cNvSpPr txBox="1">
            <a:spLocks noChangeArrowheads="1"/>
          </p:cNvSpPr>
          <p:nvPr/>
        </p:nvSpPr>
        <p:spPr bwMode="auto">
          <a:xfrm>
            <a:off x="70399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8" name="Caption_31"/>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0"/>
              </a:spcBef>
              <a:buClrTx/>
              <a:buFontTx/>
              <a:buNone/>
            </a:pPr>
            <a:r>
              <a:rPr lang="de-DE" altLang="de-DE" sz="1800">
                <a:latin typeface="Calibri Light"/>
              </a:rPr>
              <a:t>1</a:t>
            </a:r>
          </a:p>
        </p:txBody>
      </p:sp>
      <p:sp>
        <p:nvSpPr>
          <p:cNvPr id="19" name="Shape Penutup"/>
          <p:cNvSpPr/>
          <p:nvPr/>
        </p:nvSpPr>
        <p:spPr bwMode="gray">
          <a:xfrm>
            <a:off x="8352089"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352089"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134674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352089"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699446" y="4319016"/>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699446" y="2100072"/>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737063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016088" y="4319016"/>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016088" y="2100072"/>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71799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Caption_7"/>
          <p:cNvSpPr>
            <a:spLocks noChangeArrowheads="1"/>
          </p:cNvSpPr>
          <p:nvPr/>
        </p:nvSpPr>
        <p:spPr bwMode="auto">
          <a:xfrm>
            <a:off x="4754880" y="2146105"/>
            <a:ext cx="457200" cy="279400"/>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dirty="0">
                <a:latin typeface="Calibri Light"/>
              </a:rPr>
              <a:t>GALA</a:t>
            </a:r>
          </a:p>
        </p:txBody>
      </p:sp>
      <p:sp>
        <p:nvSpPr>
          <p:cNvPr id="30" name="Caption_13"/>
          <p:cNvSpPr>
            <a:spLocks noChangeArrowheads="1"/>
          </p:cNvSpPr>
          <p:nvPr/>
        </p:nvSpPr>
        <p:spPr bwMode="auto">
          <a:xfrm>
            <a:off x="1057027" y="2103120"/>
            <a:ext cx="1097280" cy="283464"/>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dirty="0">
                <a:latin typeface="Calibri Light"/>
              </a:rPr>
              <a:t>CHARITY GALA</a:t>
            </a:r>
          </a:p>
        </p:txBody>
      </p:sp>
      <p:sp>
        <p:nvSpPr>
          <p:cNvPr id="14" name="Shape Penutup"/>
          <p:cNvSpPr/>
          <p:nvPr/>
        </p:nvSpPr>
        <p:spPr bwMode="gray">
          <a:xfrm>
            <a:off x="101608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69944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Footer Placeholder 5"/>
          <p:cNvSpPr>
            <a:spLocks noGrp="1"/>
          </p:cNvSpPr>
          <p:nvPr>
            <p:ph type="ftr" sz="quarter" idx="11"/>
          </p:nvPr>
        </p:nvSpPr>
        <p:spPr/>
        <p:txBody>
          <a:bodyPr/>
          <a:lstStyle/>
          <a:p>
            <a:pPr>
              <a:defRPr/>
            </a:pPr>
            <a:r>
              <a:rPr lang="ru-RU"/>
              <a:t>Метакогнитивен тренинг 3 – Корекция на вярвания</a:t>
            </a:r>
            <a:endParaRPr lang="de-DE"/>
          </a:p>
        </p:txBody>
      </p:sp>
      <p:sp>
        <p:nvSpPr>
          <p:cNvPr id="7" name="Slide Number Placeholder 6"/>
          <p:cNvSpPr>
            <a:spLocks noGrp="1"/>
          </p:cNvSpPr>
          <p:nvPr>
            <p:ph type="sldNum" sz="quarter" idx="12"/>
          </p:nvPr>
        </p:nvSpPr>
        <p:spPr/>
        <p:txBody>
          <a:bodyPr/>
          <a:lstStyle/>
          <a:p>
            <a:pPr>
              <a:defRPr/>
            </a:pPr>
            <a:fld id="{CE4A2773-021D-4072-959E-E7CC5DD56B42}" type="slidenum">
              <a:rPr lang="de-DE" altLang="de-DE" smtClean="0"/>
              <a:pPr>
                <a:defRPr/>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ru-RU" sz="3600">
                <a:latin typeface="Calibri Light"/>
                <a:ea typeface="+mn-ea"/>
                <a:cs typeface="+mn-cs"/>
              </a:rPr>
              <a:t>Колко вероятни са според Вас дадените отговори?</a:t>
            </a:r>
            <a:endParaRPr lang="en-US" sz="3600">
              <a:latin typeface="Calibri Light"/>
              <a:ea typeface="+mn-ea"/>
              <a:cs typeface="+mn-cs"/>
            </a:endParaRPr>
          </a:p>
        </p:txBody>
      </p:sp>
      <p:sp>
        <p:nvSpPr>
          <p:cNvPr id="86021" name="Text Box 1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Мъжът се крие от полицията</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Мъжът облича дрехите на жената на шега</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Мъжът е лична охрана на жената</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Дрехите на мъжа са мокри, затова той взима тези на жената</a:t>
            </a:r>
            <a:r>
              <a:rPr lang="de-DE" altLang="de-DE" sz="2000" b="0" dirty="0">
                <a:solidFill>
                  <a:srgbClr val="333333"/>
                </a:solidFill>
                <a:latin typeface="+mn-lt"/>
                <a:ea typeface="+mn-ea"/>
              </a:rPr>
              <a:t>.</a:t>
            </a:r>
          </a:p>
        </p:txBody>
      </p:sp>
      <p:pic>
        <p:nvPicPr>
          <p:cNvPr id="9" name="Picture 4" descr="Kleidertausch_1"/>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5058076" y="2112264"/>
            <a:ext cx="2045368" cy="2286000"/>
          </a:xfrm>
          <a:prstGeom prst="rect">
            <a:avLst/>
          </a:prstGeom>
          <a:noFill/>
        </p:spPr>
      </p:pic>
      <p:sp>
        <p:nvSpPr>
          <p:cNvPr id="10" name="Caption_17"/>
          <p:cNvSpPr txBox="1">
            <a:spLocks noChangeArrowheads="1"/>
          </p:cNvSpPr>
          <p:nvPr/>
        </p:nvSpPr>
        <p:spPr bwMode="auto">
          <a:xfrm>
            <a:off x="6799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1" name="Shape Penutup"/>
          <p:cNvSpPr/>
          <p:nvPr/>
        </p:nvSpPr>
        <p:spPr bwMode="gray">
          <a:xfrm>
            <a:off x="5045884" y="4319016"/>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5045884" y="2100072"/>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6905324"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504588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ru-RU"/>
              <a:t>Метакогнитивен тренинг 3 – Корекция на вярвания</a:t>
            </a:r>
            <a:endParaRPr lang="de-DE"/>
          </a:p>
        </p:txBody>
      </p:sp>
      <p:sp>
        <p:nvSpPr>
          <p:cNvPr id="6" name="Slide Number Placeholder 5"/>
          <p:cNvSpPr>
            <a:spLocks noGrp="1"/>
          </p:cNvSpPr>
          <p:nvPr>
            <p:ph type="sldNum" sz="quarter" idx="12"/>
          </p:nvPr>
        </p:nvSpPr>
        <p:spPr/>
        <p:txBody>
          <a:bodyPr/>
          <a:lstStyle/>
          <a:p>
            <a:pPr>
              <a:defRPr/>
            </a:pPr>
            <a:fld id="{F36EDD9D-E778-49DF-835A-ADB51345DD22}" type="slidenum">
              <a:rPr lang="de-DE" altLang="de-DE" smtClean="0"/>
              <a:pPr>
                <a:defRPr/>
              </a:pPr>
              <a:t>36</a:t>
            </a:fld>
            <a:endParaRPr lang="de-DE" altLang="de-DE"/>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ru-RU" sz="3600">
                <a:latin typeface="Calibri Light"/>
                <a:ea typeface="+mn-ea"/>
                <a:cs typeface="+mn-cs"/>
              </a:rPr>
              <a:t>Сега при втората картина променя ли се Вашата преценка?</a:t>
            </a:r>
            <a:endParaRPr lang="en-US" sz="3600">
              <a:latin typeface="Calibri Light"/>
              <a:ea typeface="+mn-ea"/>
              <a:cs typeface="+mn-cs"/>
            </a:endParaRPr>
          </a:p>
        </p:txBody>
      </p:sp>
      <p:sp>
        <p:nvSpPr>
          <p:cNvPr id="88073" name="Text Box 1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Мъжът се крие от полицията</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Мъжът облича дрехите на жената на шега</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Мъжът е лична охрана на жената</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Дрехите на мъжа са мокри, затова той взима тези на жената</a:t>
            </a:r>
            <a:r>
              <a:rPr lang="de-DE" altLang="de-DE" sz="2000" b="0" dirty="0">
                <a:solidFill>
                  <a:srgbClr val="333333"/>
                </a:solidFill>
                <a:latin typeface="+mn-lt"/>
                <a:ea typeface="+mn-ea"/>
              </a:rPr>
              <a:t>.</a:t>
            </a:r>
          </a:p>
        </p:txBody>
      </p:sp>
      <p:pic>
        <p:nvPicPr>
          <p:cNvPr id="11" name="Picture 6" descr="Kleidertausch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37560" y="2112264"/>
            <a:ext cx="2286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4" descr="Kleidertausch_1"/>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6537960" y="2112264"/>
            <a:ext cx="2045368" cy="2286000"/>
          </a:xfrm>
          <a:prstGeom prst="rect">
            <a:avLst/>
          </a:prstGeom>
          <a:noFill/>
        </p:spPr>
      </p:pic>
      <p:sp>
        <p:nvSpPr>
          <p:cNvPr id="13" name="Caption_25"/>
          <p:cNvSpPr txBox="1">
            <a:spLocks noChangeArrowheads="1"/>
          </p:cNvSpPr>
          <p:nvPr/>
        </p:nvSpPr>
        <p:spPr bwMode="auto">
          <a:xfrm>
            <a:off x="8285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4" name="Caption_22"/>
          <p:cNvSpPr txBox="1">
            <a:spLocks noChangeAspect="1"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5" name="Shape Penutup"/>
          <p:cNvSpPr/>
          <p:nvPr/>
        </p:nvSpPr>
        <p:spPr bwMode="gray">
          <a:xfrm>
            <a:off x="6525768" y="4319016"/>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6525768" y="2100072"/>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8385208"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325368" y="4319016"/>
            <a:ext cx="23103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3325368" y="2100072"/>
            <a:ext cx="23103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542544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33253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ru-RU"/>
              <a:t>Метакогнитивен тренинг 3 – Корекция на вярвания</a:t>
            </a:r>
            <a:endParaRPr lang="de-DE"/>
          </a:p>
        </p:txBody>
      </p:sp>
      <p:sp>
        <p:nvSpPr>
          <p:cNvPr id="6" name="Slide Number Placeholder 5"/>
          <p:cNvSpPr>
            <a:spLocks noGrp="1"/>
          </p:cNvSpPr>
          <p:nvPr>
            <p:ph type="sldNum" sz="quarter" idx="12"/>
          </p:nvPr>
        </p:nvSpPr>
        <p:spPr/>
        <p:txBody>
          <a:bodyPr/>
          <a:lstStyle/>
          <a:p>
            <a:pPr>
              <a:defRPr/>
            </a:pPr>
            <a:fld id="{F36EDD9D-E778-49DF-835A-ADB51345DD22}" type="slidenum">
              <a:rPr lang="de-DE" altLang="de-DE" smtClean="0"/>
              <a:pPr>
                <a:defRPr/>
              </a:pPr>
              <a:t>37</a:t>
            </a:fld>
            <a:endParaRPr lang="de-DE" altLang="de-DE"/>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az-Cyrl-AZ" sz="3600">
                <a:latin typeface="Calibri Light"/>
                <a:ea typeface="+mn-ea"/>
                <a:cs typeface="+mn-cs"/>
              </a:rPr>
              <a:t>Моля, оценете вероятностите наново!</a:t>
            </a:r>
            <a:endParaRPr lang="en-US" sz="3600">
              <a:latin typeface="Calibri Light"/>
              <a:ea typeface="+mn-ea"/>
              <a:cs typeface="+mn-cs"/>
            </a:endParaRPr>
          </a:p>
        </p:txBody>
      </p:sp>
      <p:sp>
        <p:nvSpPr>
          <p:cNvPr id="90123" name="Text Box 1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Мъжът се крие от полицията</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Мъжът облича дрехите на жената на шега</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Мъжът е лична охрана на жената</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Дрехите на мъжа са мокри, затова той взима тези на жената</a:t>
            </a:r>
            <a:r>
              <a:rPr lang="de-DE" altLang="de-DE" sz="2000" b="0" dirty="0">
                <a:solidFill>
                  <a:srgbClr val="333333"/>
                </a:solidFill>
                <a:latin typeface="+mn-lt"/>
                <a:ea typeface="+mn-ea"/>
              </a:rPr>
              <a:t>.</a:t>
            </a:r>
          </a:p>
        </p:txBody>
      </p:sp>
      <p:pic>
        <p:nvPicPr>
          <p:cNvPr id="13" name="Picture 4" descr="Kleidertausch_1"/>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8136990" y="2112264"/>
            <a:ext cx="2045846" cy="2286000"/>
          </a:xfrm>
          <a:prstGeom prst="rect">
            <a:avLst/>
          </a:prstGeom>
          <a:noFill/>
        </p:spPr>
      </p:pic>
      <p:pic>
        <p:nvPicPr>
          <p:cNvPr id="14" name="Picture 9" descr="Kleidertausch_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051184" y="2112264"/>
            <a:ext cx="1973346"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7" descr="Kleidertausch_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38930" y="2112264"/>
            <a:ext cx="228366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31"/>
          <p:cNvSpPr txBox="1">
            <a:spLocks noChangeArrowheads="1"/>
          </p:cNvSpPr>
          <p:nvPr/>
        </p:nvSpPr>
        <p:spPr bwMode="auto">
          <a:xfrm>
            <a:off x="9885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7" name="Caption_27"/>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18" name="Caption_26"/>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9" name="Shape Penutup"/>
          <p:cNvSpPr/>
          <p:nvPr/>
        </p:nvSpPr>
        <p:spPr bwMode="gray">
          <a:xfrm>
            <a:off x="8124798" y="4319016"/>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124798" y="2100072"/>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9984716"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12479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26738" y="4319016"/>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26738" y="2100072"/>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702447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92673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2038992" y="4319016"/>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2038992" y="2100072"/>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382641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20389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ru-RU"/>
              <a:t>Метакогнитивен тренинг 3 – Корекция на вярвания</a:t>
            </a:r>
            <a:endParaRPr lang="de-DE"/>
          </a:p>
        </p:txBody>
      </p:sp>
      <p:sp>
        <p:nvSpPr>
          <p:cNvPr id="6" name="Slide Number Placeholder 5"/>
          <p:cNvSpPr>
            <a:spLocks noGrp="1"/>
          </p:cNvSpPr>
          <p:nvPr>
            <p:ph type="sldNum" sz="quarter" idx="12"/>
          </p:nvPr>
        </p:nvSpPr>
        <p:spPr/>
        <p:txBody>
          <a:bodyPr/>
          <a:lstStyle/>
          <a:p>
            <a:pPr>
              <a:defRPr/>
            </a:pPr>
            <a:fld id="{F36EDD9D-E778-49DF-835A-ADB51345DD22}" type="slidenum">
              <a:rPr lang="de-DE" altLang="de-DE" smtClean="0"/>
              <a:pPr>
                <a:defRPr/>
              </a:pPr>
              <a:t>38</a:t>
            </a:fld>
            <a:endParaRPr lang="de-DE" alt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1" name="Text Box 1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004992"/>
              </a:buClr>
              <a:buFont typeface="WingDings"/>
              <a:buAutoNum type="arabicPeriod"/>
            </a:pPr>
            <a:r>
              <a:rPr lang="bg-BG" altLang="de-DE" sz="2000" b="0" dirty="0">
                <a:solidFill>
                  <a:srgbClr val="004992"/>
                </a:solidFill>
                <a:latin typeface="+mn-lt"/>
                <a:ea typeface="+mn-ea"/>
              </a:rPr>
              <a:t>Мъжът се крие от полицията</a:t>
            </a:r>
            <a:r>
              <a:rPr lang="de-DE" altLang="de-DE" sz="2000" b="0" dirty="0">
                <a:solidFill>
                  <a:srgbClr val="004992"/>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Мъжът облича дрехите на жената на шега</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Мъжът е лична охрана на жената</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Дрехите на мъжа са мокри, затова той взима тези на жената</a:t>
            </a:r>
            <a:r>
              <a:rPr lang="de-DE" altLang="de-DE" sz="2000" b="0" dirty="0">
                <a:solidFill>
                  <a:srgbClr val="333333"/>
                </a:solidFill>
                <a:latin typeface="+mn-lt"/>
                <a:ea typeface="+mn-ea"/>
              </a:rPr>
              <a:t>.</a:t>
            </a:r>
          </a:p>
        </p:txBody>
      </p:sp>
      <p:pic>
        <p:nvPicPr>
          <p:cNvPr id="12" name="Picture 9" descr="Kleidertau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51184" y="2112264"/>
            <a:ext cx="1973346"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4" descr="Kleidertausch_1"/>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8136990" y="2112264"/>
            <a:ext cx="2045846" cy="2286000"/>
          </a:xfrm>
          <a:prstGeom prst="rect">
            <a:avLst/>
          </a:prstGeom>
          <a:noFill/>
        </p:spPr>
      </p:pic>
      <p:pic>
        <p:nvPicPr>
          <p:cNvPr id="14" name="Picture 7" descr="Kleidertausch_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38930" y="2112264"/>
            <a:ext cx="228366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31"/>
          <p:cNvSpPr txBox="1">
            <a:spLocks noChangeArrowheads="1"/>
          </p:cNvSpPr>
          <p:nvPr/>
        </p:nvSpPr>
        <p:spPr bwMode="auto">
          <a:xfrm>
            <a:off x="9885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6" name="Caption_30"/>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7" name="Caption_32"/>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8" name="Shape Penutup"/>
          <p:cNvSpPr/>
          <p:nvPr/>
        </p:nvSpPr>
        <p:spPr bwMode="gray">
          <a:xfrm>
            <a:off x="8124798" y="4319016"/>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124798" y="2100072"/>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9984716"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12479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26738" y="4319016"/>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26738" y="2100072"/>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02447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2673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2038992" y="4319016"/>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2038992" y="2100072"/>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82641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20389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Footer Placeholder 5"/>
          <p:cNvSpPr>
            <a:spLocks noGrp="1"/>
          </p:cNvSpPr>
          <p:nvPr>
            <p:ph type="ftr" sz="quarter" idx="11"/>
          </p:nvPr>
        </p:nvSpPr>
        <p:spPr/>
        <p:txBody>
          <a:bodyPr/>
          <a:lstStyle/>
          <a:p>
            <a:pPr>
              <a:defRPr/>
            </a:pPr>
            <a:r>
              <a:rPr lang="ru-RU"/>
              <a:t>Метакогнитивен тренинг 3 – Корекция на вярвания</a:t>
            </a:r>
            <a:endParaRPr lang="de-DE"/>
          </a:p>
        </p:txBody>
      </p:sp>
      <p:sp>
        <p:nvSpPr>
          <p:cNvPr id="7" name="Slide Number Placeholder 6"/>
          <p:cNvSpPr>
            <a:spLocks noGrp="1"/>
          </p:cNvSpPr>
          <p:nvPr>
            <p:ph type="sldNum" sz="quarter" idx="12"/>
          </p:nvPr>
        </p:nvSpPr>
        <p:spPr/>
        <p:txBody>
          <a:bodyPr/>
          <a:lstStyle/>
          <a:p>
            <a:pPr>
              <a:defRPr/>
            </a:pPr>
            <a:fld id="{CE4A2773-021D-4072-959E-E7CC5DD56B42}" type="slidenum">
              <a:rPr lang="de-DE" altLang="de-DE" smtClean="0"/>
              <a:pPr>
                <a:defRPr/>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az-Cyrl-AZ" altLang="ko-KR" sz="3600" spc="-5" dirty="0">
                <a:latin typeface="+mn-lt"/>
                <a:ea typeface="+mn-ea"/>
                <a:cs typeface="+mn-cs"/>
              </a:rPr>
              <a:t>Опционално: Видео</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ru-RU" altLang="ko-KR" sz="2400" dirty="0">
                <a:solidFill>
                  <a:srgbClr val="004992"/>
                </a:solidFill>
              </a:rPr>
              <a:t>Видеа, обхващащи днешната тема, може да намерите на</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ru-RU" altLang="ko-KR" sz="2400" dirty="0">
                <a:solidFill>
                  <a:srgbClr val="333333"/>
                </a:solidFill>
              </a:rPr>
              <a:t>Може да дискутирате до колко видеата пасват на актуалната тема</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b="0" spc="-5" dirty="0">
                <a:solidFill>
                  <a:srgbClr val="333333"/>
                </a:solidFill>
                <a:latin typeface="+mn-lt"/>
              </a:rPr>
              <a:t>[</a:t>
            </a:r>
            <a:r>
              <a:rPr lang="az-Cyrl-AZ" altLang="ko-KR" b="0" i="1" spc="-5" dirty="0">
                <a:solidFill>
                  <a:srgbClr val="333333"/>
                </a:solidFill>
                <a:latin typeface="+mn-lt"/>
              </a:rPr>
              <a:t>към терапевтите</a:t>
            </a:r>
            <a:r>
              <a:rPr lang="en-US" altLang="ko-KR" b="0" i="1" spc="-5" dirty="0">
                <a:solidFill>
                  <a:srgbClr val="333333"/>
                </a:solidFill>
                <a:latin typeface="+mn-lt"/>
              </a:rPr>
              <a:t>:</a:t>
            </a:r>
            <a:endParaRPr b="0" dirty="0">
              <a:solidFill>
                <a:srgbClr val="333333"/>
              </a:solidFill>
              <a:latin typeface="+mn-lt"/>
            </a:endParaRPr>
          </a:p>
          <a:p>
            <a:pPr marL="12700" marR="5080" defTabSz="914400" eaLnBrk="0" fontAlgn="base" hangingPunct="0">
              <a:spcBef>
                <a:spcPts val="800"/>
              </a:spcBef>
              <a:spcAft>
                <a:spcPct val="0"/>
              </a:spcAft>
            </a:pPr>
            <a:r>
              <a:rPr lang="ru-RU" altLang="ko-KR" b="0" dirty="0">
                <a:solidFill>
                  <a:srgbClr val="333333"/>
                </a:solidFill>
                <a:latin typeface="+mn-lt"/>
              </a:rPr>
              <a:t>Някои части от видеата съдържат елементи, които не са подходящи за всяка ублика/култура. Затова Ви молим за предварителен подбор</a:t>
            </a:r>
            <a:r>
              <a:rPr lang="de-DE" b="0" dirty="0">
                <a:solidFill>
                  <a:srgbClr val="333333"/>
                </a:solidFill>
                <a:latin typeface="+mn-lt"/>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 name="Footer Placeholder 2"/>
          <p:cNvSpPr>
            <a:spLocks noGrp="1"/>
          </p:cNvSpPr>
          <p:nvPr>
            <p:ph type="ftr" sz="quarter" idx="11"/>
          </p:nvPr>
        </p:nvSpPr>
        <p:spPr/>
        <p:txBody>
          <a:bodyPr/>
          <a:lstStyle/>
          <a:p>
            <a:pPr>
              <a:defRPr/>
            </a:pPr>
            <a:r>
              <a:rPr lang="ru-RU"/>
              <a:t>Метакогнитивен тренинг 3 – Корекция на вярвания</a:t>
            </a:r>
            <a:endParaRPr lang="de-DE"/>
          </a:p>
        </p:txBody>
      </p:sp>
      <p:sp>
        <p:nvSpPr>
          <p:cNvPr id="4" name="Slide Number Placeholder 3"/>
          <p:cNvSpPr>
            <a:spLocks noGrp="1"/>
          </p:cNvSpPr>
          <p:nvPr>
            <p:ph type="sldNum" sz="quarter" idx="12"/>
          </p:nvPr>
        </p:nvSpPr>
        <p:spPr/>
        <p:txBody>
          <a:bodyPr/>
          <a:lstStyle/>
          <a:p>
            <a:pPr>
              <a:defRPr/>
            </a:pPr>
            <a:fld id="{65C01C6B-1FE4-46EC-B65F-36F174244725}" type="slidenum">
              <a:rPr lang="de-DE" altLang="de-DE" smtClean="0"/>
              <a:pPr>
                <a:defRPr/>
              </a:pPr>
              <a:t>40</a:t>
            </a:fld>
            <a:endParaRPr lang="de-DE" altLang="de-DE"/>
          </a:p>
        </p:txBody>
      </p:sp>
    </p:spTree>
    <p:extLst>
      <p:ext uri="{BB962C8B-B14F-4D97-AF65-F5344CB8AC3E}">
        <p14:creationId xmlns:p14="http://schemas.microsoft.com/office/powerpoint/2010/main" val="318082800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7" name="Text Box 1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Момчето се наслаждава на деня</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Момчето се е измъкнало от задълженията в градината, за да лови риба</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Момчето иска да зарадва майка си като хване риба</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Момчето е задигнало червеи за риболов</a:t>
            </a:r>
            <a:r>
              <a:rPr lang="de-DE" altLang="de-DE" sz="2000" b="0" dirty="0">
                <a:solidFill>
                  <a:srgbClr val="333333"/>
                </a:solidFill>
                <a:latin typeface="+mn-lt"/>
                <a:ea typeface="+mn-ea"/>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ru-RU" sz="3600">
                <a:latin typeface="Calibri Light"/>
                <a:ea typeface="+mn-ea"/>
                <a:cs typeface="+mn-cs"/>
              </a:rPr>
              <a:t>Колко вероятни са според Вас дадените отговори?</a:t>
            </a:r>
            <a:endParaRPr lang="en-US" sz="3600">
              <a:latin typeface="Calibri Light"/>
              <a:ea typeface="+mn-ea"/>
              <a:cs typeface="+mn-cs"/>
            </a:endParaRPr>
          </a:p>
        </p:txBody>
      </p:sp>
      <p:pic>
        <p:nvPicPr>
          <p:cNvPr id="9"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728"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26"/>
          <p:cNvSpPr txBox="1">
            <a:spLocks noChangeArrowheads="1"/>
          </p:cNvSpPr>
          <p:nvPr/>
        </p:nvSpPr>
        <p:spPr bwMode="auto">
          <a:xfrm>
            <a:off x="6989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1" name="Shape Penutup"/>
          <p:cNvSpPr/>
          <p:nvPr/>
        </p:nvSpPr>
        <p:spPr bwMode="gray">
          <a:xfrm>
            <a:off x="4856536" y="4319016"/>
            <a:ext cx="244844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856536" y="2100072"/>
            <a:ext cx="244844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7213543"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8565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ru-RU"/>
              <a:t>Метакогнитивен тренинг 3 – Корекция на вярвания</a:t>
            </a:r>
            <a:endParaRPr lang="de-DE"/>
          </a:p>
        </p:txBody>
      </p:sp>
      <p:sp>
        <p:nvSpPr>
          <p:cNvPr id="6" name="Slide Number Placeholder 5"/>
          <p:cNvSpPr>
            <a:spLocks noGrp="1"/>
          </p:cNvSpPr>
          <p:nvPr>
            <p:ph type="sldNum" sz="quarter" idx="12"/>
          </p:nvPr>
        </p:nvSpPr>
        <p:spPr/>
        <p:txBody>
          <a:bodyPr/>
          <a:lstStyle/>
          <a:p>
            <a:pPr>
              <a:defRPr/>
            </a:pPr>
            <a:fld id="{F36EDD9D-E778-49DF-835A-ADB51345DD22}" type="slidenum">
              <a:rPr lang="de-DE" altLang="de-DE" smtClean="0"/>
              <a:pPr>
                <a:defRPr/>
              </a:pPr>
              <a:t>41</a:t>
            </a:fld>
            <a:endParaRPr lang="de-DE" alt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8" name="Text Box 1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Момчето се наслаждава на деня</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Момчето се е измъкнало от задълженията в градината, за да лови риба</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Момчето иска да зарадва майка си като хване риба</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Момчето е задигнало червеи за риболов</a:t>
            </a:r>
            <a:r>
              <a:rPr lang="de-DE" altLang="de-DE" sz="2000" b="0" dirty="0">
                <a:solidFill>
                  <a:srgbClr val="333333"/>
                </a:solidFill>
                <a:latin typeface="+mn-lt"/>
                <a:ea typeface="+mn-ea"/>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ru-RU" sz="3600">
                <a:latin typeface="Calibri Light"/>
                <a:ea typeface="+mn-ea"/>
                <a:cs typeface="+mn-cs"/>
              </a:rPr>
              <a:t>Сега при втората картина променя ли се Вашата преценка?</a:t>
            </a:r>
            <a:endParaRPr lang="en-US" sz="3600">
              <a:latin typeface="Calibri Light"/>
              <a:ea typeface="+mn-ea"/>
              <a:cs typeface="+mn-cs"/>
            </a:endParaRPr>
          </a:p>
        </p:txBody>
      </p:sp>
      <p:pic>
        <p:nvPicPr>
          <p:cNvPr id="12"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9" descr="angel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40307" y="2112264"/>
            <a:ext cx="228325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41"/>
          <p:cNvSpPr txBox="1">
            <a:spLocks noChangeArrowheads="1"/>
          </p:cNvSpPr>
          <p:nvPr/>
        </p:nvSpPr>
        <p:spPr bwMode="auto">
          <a:xfrm>
            <a:off x="866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5" name="Caption_40"/>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6" name="Shape Penutup"/>
          <p:cNvSpPr/>
          <p:nvPr/>
        </p:nvSpPr>
        <p:spPr bwMode="gray">
          <a:xfrm>
            <a:off x="6525768" y="4319016"/>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2"/>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88277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3328115" y="4319016"/>
            <a:ext cx="230763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328115" y="2100072"/>
            <a:ext cx="230763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332811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ru-RU"/>
              <a:t>Метакогнитивен тренинг 3 – Корекция на вярвания</a:t>
            </a:r>
            <a:endParaRPr lang="de-DE"/>
          </a:p>
        </p:txBody>
      </p:sp>
      <p:sp>
        <p:nvSpPr>
          <p:cNvPr id="6" name="Slide Number Placeholder 5"/>
          <p:cNvSpPr>
            <a:spLocks noGrp="1"/>
          </p:cNvSpPr>
          <p:nvPr>
            <p:ph type="sldNum" sz="quarter" idx="12"/>
          </p:nvPr>
        </p:nvSpPr>
        <p:spPr/>
        <p:txBody>
          <a:bodyPr/>
          <a:lstStyle/>
          <a:p>
            <a:pPr>
              <a:defRPr/>
            </a:pPr>
            <a:fld id="{F36EDD9D-E778-49DF-835A-ADB51345DD22}" type="slidenum">
              <a:rPr lang="de-DE" altLang="de-DE" smtClean="0"/>
              <a:pPr>
                <a:defRPr/>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40" name="Text Box 1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Момчето се наслаждава на деня</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Момчето се е измъкнало от задълженията в градината, за да лови риба</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Момчето иска да зарадва майка си като хване риба</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Момчето е задигнало червеи за риболов</a:t>
            </a:r>
            <a:r>
              <a:rPr lang="de-DE" altLang="de-DE" sz="2000" b="0" dirty="0">
                <a:solidFill>
                  <a:srgbClr val="333333"/>
                </a:solidFill>
                <a:latin typeface="+mn-lt"/>
                <a:ea typeface="+mn-ea"/>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az-Cyrl-AZ" sz="3600">
                <a:latin typeface="Calibri Light"/>
                <a:ea typeface="+mn-ea"/>
                <a:cs typeface="+mn-cs"/>
              </a:rPr>
              <a:t>Моля, оценете вероятностите наново!</a:t>
            </a:r>
            <a:endParaRPr lang="en-US" sz="3600">
              <a:latin typeface="Calibri Light"/>
              <a:ea typeface="+mn-ea"/>
              <a:cs typeface="+mn-cs"/>
            </a:endParaRPr>
          </a:p>
        </p:txBody>
      </p:sp>
      <p:pic>
        <p:nvPicPr>
          <p:cNvPr id="15"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36786"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9" descr="angel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39133" y="2112264"/>
            <a:ext cx="228325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1" descr="angeln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13734" y="2112264"/>
            <a:ext cx="23109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55"/>
          <p:cNvSpPr txBox="1">
            <a:spLocks noChangeArrowheads="1"/>
          </p:cNvSpPr>
          <p:nvPr/>
        </p:nvSpPr>
        <p:spPr bwMode="auto">
          <a:xfrm>
            <a:off x="10253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9" name="Caption_54"/>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0" name="Caption_53"/>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21" name="Shape Penutup"/>
          <p:cNvSpPr/>
          <p:nvPr/>
        </p:nvSpPr>
        <p:spPr bwMode="gray">
          <a:xfrm>
            <a:off x="8124594" y="4319016"/>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124594" y="2100072"/>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048160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81245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26941" y="4319016"/>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926941" y="2100072"/>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714313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492694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701542" y="4319016"/>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701542" y="2100072"/>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39454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170154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ru-RU"/>
              <a:t>Метакогнитивен тренинг 3 – Корекция на вярвания</a:t>
            </a:r>
            <a:endParaRPr lang="de-DE"/>
          </a:p>
        </p:txBody>
      </p:sp>
      <p:sp>
        <p:nvSpPr>
          <p:cNvPr id="6" name="Slide Number Placeholder 5"/>
          <p:cNvSpPr>
            <a:spLocks noGrp="1"/>
          </p:cNvSpPr>
          <p:nvPr>
            <p:ph type="sldNum" sz="quarter" idx="12"/>
          </p:nvPr>
        </p:nvSpPr>
        <p:spPr/>
        <p:txBody>
          <a:bodyPr/>
          <a:lstStyle/>
          <a:p>
            <a:pPr>
              <a:defRPr/>
            </a:pPr>
            <a:fld id="{F36EDD9D-E778-49DF-835A-ADB51345DD22}" type="slidenum">
              <a:rPr lang="de-DE" altLang="de-DE" smtClean="0"/>
              <a:pPr>
                <a:defRPr/>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86" name="Text Box 1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Момчето се наслаждава на деня</a:t>
            </a:r>
            <a:r>
              <a:rPr lang="de-DE" altLang="de-DE" sz="2000" b="0" dirty="0">
                <a:solidFill>
                  <a:srgbClr val="333333"/>
                </a:solidFill>
                <a:latin typeface="+mn-lt"/>
                <a:ea typeface="+mn-ea"/>
              </a:rPr>
              <a:t>.</a:t>
            </a:r>
          </a:p>
          <a:p>
            <a:pPr eaLnBrk="1" hangingPunct="1">
              <a:spcBef>
                <a:spcPts val="1200"/>
              </a:spcBef>
              <a:spcAft>
                <a:spcPts val="0"/>
              </a:spcAft>
              <a:buClr>
                <a:srgbClr val="004992"/>
              </a:buClr>
              <a:buFont typeface="WingDings"/>
              <a:buAutoNum type="arabicPeriod"/>
            </a:pPr>
            <a:r>
              <a:rPr lang="bg-BG" altLang="de-DE" sz="2000" b="0" dirty="0">
                <a:solidFill>
                  <a:srgbClr val="004992"/>
                </a:solidFill>
                <a:latin typeface="+mn-lt"/>
                <a:ea typeface="+mn-ea"/>
              </a:rPr>
              <a:t>Момчето се е измъкнало от задълженията в градината, за да лови риба</a:t>
            </a:r>
            <a:r>
              <a:rPr lang="de-DE" altLang="de-DE" sz="2000" b="0" dirty="0">
                <a:solidFill>
                  <a:srgbClr val="004992"/>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Момчето иска да зарадва майка си като хване риба</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Момчето е задигнало червеи за риболов</a:t>
            </a:r>
            <a:r>
              <a:rPr lang="de-DE" altLang="de-DE" sz="2000" b="0" dirty="0">
                <a:solidFill>
                  <a:srgbClr val="333333"/>
                </a:solidFill>
                <a:latin typeface="+mn-lt"/>
                <a:ea typeface="+mn-ea"/>
              </a:rPr>
              <a:t>.</a:t>
            </a:r>
          </a:p>
        </p:txBody>
      </p:sp>
      <p:pic>
        <p:nvPicPr>
          <p:cNvPr id="14"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36786"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9" descr="angel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39133" y="2112264"/>
            <a:ext cx="228325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descr="angeln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13734" y="2112264"/>
            <a:ext cx="23109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56"/>
          <p:cNvSpPr txBox="1">
            <a:spLocks noChangeArrowheads="1"/>
          </p:cNvSpPr>
          <p:nvPr/>
        </p:nvSpPr>
        <p:spPr bwMode="auto">
          <a:xfrm>
            <a:off x="10253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8" name="Caption_55"/>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9" name="Caption_54"/>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20" name="Shape Penutup"/>
          <p:cNvSpPr/>
          <p:nvPr/>
        </p:nvSpPr>
        <p:spPr bwMode="gray">
          <a:xfrm>
            <a:off x="8124594" y="4319016"/>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124594" y="2100072"/>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048160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81245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26941" y="4319016"/>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26941" y="2100072"/>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714313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92694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701542" y="4319016"/>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701542" y="2100072"/>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39454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170154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 name="Footer Placeholder 1"/>
          <p:cNvSpPr>
            <a:spLocks noGrp="1"/>
          </p:cNvSpPr>
          <p:nvPr>
            <p:ph type="ftr" sz="quarter" idx="11"/>
          </p:nvPr>
        </p:nvSpPr>
        <p:spPr/>
        <p:txBody>
          <a:bodyPr/>
          <a:lstStyle/>
          <a:p>
            <a:pPr>
              <a:defRPr/>
            </a:pPr>
            <a:r>
              <a:rPr lang="ru-RU"/>
              <a:t>Метакогнитивен тренинг 3 – Корекция на вярвания</a:t>
            </a:r>
            <a:endParaRPr lang="de-DE"/>
          </a:p>
        </p:txBody>
      </p:sp>
      <p:sp>
        <p:nvSpPr>
          <p:cNvPr id="5" name="Slide Number Placeholder 4"/>
          <p:cNvSpPr>
            <a:spLocks noGrp="1"/>
          </p:cNvSpPr>
          <p:nvPr>
            <p:ph type="sldNum" sz="quarter" idx="12"/>
          </p:nvPr>
        </p:nvSpPr>
        <p:spPr/>
        <p:txBody>
          <a:bodyPr/>
          <a:lstStyle/>
          <a:p>
            <a:pPr>
              <a:defRPr/>
            </a:pPr>
            <a:fld id="{CE4A2773-021D-4072-959E-E7CC5DD56B42}" type="slidenum">
              <a:rPr lang="de-DE" altLang="de-DE" smtClean="0"/>
              <a:pPr>
                <a:defRPr/>
              </a:pPr>
              <a:t>44</a:t>
            </a:fld>
            <a:endParaRPr lang="de-DE" altLang="de-DE"/>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8"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Двамата мъже общуват като си предават мисли</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Мъжът е изненадан, че другият отваря вратата</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Мъжът се обръща, защото другият му се струва познат</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Мъжът се обръща изненадан, защото другият е направил нелеп коментар</a:t>
            </a:r>
            <a:r>
              <a:rPr lang="de-DE" altLang="de-DE" sz="2000" b="0" dirty="0">
                <a:solidFill>
                  <a:srgbClr val="333333"/>
                </a:solidFill>
                <a:latin typeface="+mn-lt"/>
                <a:ea typeface="+mn-ea"/>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ru-RU" sz="3600">
                <a:latin typeface="Calibri Light"/>
                <a:ea typeface="+mn-ea"/>
                <a:cs typeface="+mn-cs"/>
              </a:rPr>
              <a:t>Колко вероятни са според Вас дадените отговори?</a:t>
            </a:r>
            <a:endParaRPr lang="en-US" sz="3600">
              <a:latin typeface="Calibri Light"/>
              <a:ea typeface="+mn-ea"/>
              <a:cs typeface="+mn-cs"/>
            </a:endParaRPr>
          </a:p>
        </p:txBody>
      </p:sp>
      <p:pic>
        <p:nvPicPr>
          <p:cNvPr id="8"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6623"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4"/>
          <p:cNvSpPr txBox="1">
            <a:spLocks noChangeArrowheads="1"/>
          </p:cNvSpPr>
          <p:nvPr/>
        </p:nvSpPr>
        <p:spPr bwMode="auto">
          <a:xfrm>
            <a:off x="7218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3</a:t>
            </a:r>
          </a:p>
        </p:txBody>
      </p:sp>
      <p:sp>
        <p:nvSpPr>
          <p:cNvPr id="10" name="Shape Penutup"/>
          <p:cNvSpPr/>
          <p:nvPr/>
        </p:nvSpPr>
        <p:spPr bwMode="gray">
          <a:xfrm>
            <a:off x="4624431" y="4319015"/>
            <a:ext cx="29126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624431" y="2100071"/>
            <a:ext cx="29126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445649" y="2100071"/>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62443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ru-RU"/>
              <a:t>Метакогнитивен тренинг 3 – Корекция на вярвания</a:t>
            </a:r>
            <a:endParaRPr lang="de-DE"/>
          </a:p>
        </p:txBody>
      </p:sp>
      <p:sp>
        <p:nvSpPr>
          <p:cNvPr id="6" name="Slide Number Placeholder 5"/>
          <p:cNvSpPr>
            <a:spLocks noGrp="1"/>
          </p:cNvSpPr>
          <p:nvPr>
            <p:ph type="sldNum" sz="quarter" idx="12"/>
          </p:nvPr>
        </p:nvSpPr>
        <p:spPr/>
        <p:txBody>
          <a:bodyPr/>
          <a:lstStyle/>
          <a:p>
            <a:pPr>
              <a:defRPr/>
            </a:pPr>
            <a:fld id="{F36EDD9D-E778-49DF-835A-ADB51345DD22}" type="slidenum">
              <a:rPr lang="de-DE" altLang="de-DE" smtClean="0"/>
              <a:pPr>
                <a:defRPr/>
              </a:pPr>
              <a:t>45</a:t>
            </a:fld>
            <a:endParaRPr lang="de-DE" altLang="de-DE"/>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8"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Двамата мъже общуват като си предават мисли</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Мъжът е изненадан, че другият отваря вратата</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Мъжът се обръща, защото другият му се струва познат</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Мъжът се обръща изненадан, защото другият е направил нелеп коментар</a:t>
            </a:r>
            <a:r>
              <a:rPr lang="de-DE" altLang="de-DE" sz="2000" b="0" dirty="0">
                <a:solidFill>
                  <a:srgbClr val="333333"/>
                </a:solidFill>
                <a:latin typeface="+mn-lt"/>
                <a:ea typeface="+mn-ea"/>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ru-RU" sz="3600">
                <a:latin typeface="Calibri Light"/>
                <a:ea typeface="+mn-ea"/>
                <a:cs typeface="+mn-cs"/>
              </a:rPr>
              <a:t>Сега при втората картина променя ли се Вашата преценка?</a:t>
            </a:r>
            <a:endParaRPr lang="en-US" sz="3600">
              <a:latin typeface="Calibri Light"/>
              <a:ea typeface="+mn-ea"/>
              <a:cs typeface="+mn-cs"/>
            </a:endParaRPr>
          </a:p>
        </p:txBody>
      </p:sp>
      <p:pic>
        <p:nvPicPr>
          <p:cNvPr id="10"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7991"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7960"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9"/>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2</a:t>
            </a:r>
          </a:p>
        </p:txBody>
      </p:sp>
      <p:sp>
        <p:nvSpPr>
          <p:cNvPr id="13" name="Caption_18"/>
          <p:cNvSpPr txBox="1">
            <a:spLocks noChangeArrowheads="1"/>
          </p:cNvSpPr>
          <p:nvPr/>
        </p:nvSpPr>
        <p:spPr bwMode="auto">
          <a:xfrm>
            <a:off x="9123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3</a:t>
            </a:r>
          </a:p>
        </p:txBody>
      </p:sp>
      <p:sp>
        <p:nvSpPr>
          <p:cNvPr id="14" name="Shape Penutup"/>
          <p:cNvSpPr/>
          <p:nvPr/>
        </p:nvSpPr>
        <p:spPr bwMode="gray">
          <a:xfrm>
            <a:off x="6525768" y="4319015"/>
            <a:ext cx="291265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1"/>
            <a:ext cx="291265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934698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2375799"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2375799"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5443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2375799"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ru-RU"/>
              <a:t>Метакогнитивен тренинг 3 – Корекция на вярвания</a:t>
            </a:r>
            <a:endParaRPr lang="de-DE"/>
          </a:p>
        </p:txBody>
      </p:sp>
      <p:sp>
        <p:nvSpPr>
          <p:cNvPr id="6" name="Slide Number Placeholder 5"/>
          <p:cNvSpPr>
            <a:spLocks noGrp="1"/>
          </p:cNvSpPr>
          <p:nvPr>
            <p:ph type="sldNum" sz="quarter" idx="12"/>
          </p:nvPr>
        </p:nvSpPr>
        <p:spPr/>
        <p:txBody>
          <a:bodyPr/>
          <a:lstStyle/>
          <a:p>
            <a:pPr>
              <a:defRPr/>
            </a:pPr>
            <a:fld id="{F36EDD9D-E778-49DF-835A-ADB51345DD22}" type="slidenum">
              <a:rPr lang="de-DE" altLang="de-DE" smtClean="0"/>
              <a:pPr>
                <a:defRPr/>
              </a:pPr>
              <a:t>46</a:t>
            </a:fld>
            <a:endParaRPr lang="de-DE" alt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8"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Двамата мъже общуват като си предават мисли</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Мъжът е изненадан, че другият отваря вратата</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Мъжът се обръща, защото другият му се струва познат</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a:solidFill>
                  <a:srgbClr val="333333"/>
                </a:solidFill>
                <a:latin typeface="+mn-lt"/>
                <a:ea typeface="+mn-ea"/>
              </a:rPr>
              <a:t>Мъжът се обръща изненадан, защото другият е направил нелеп коментар</a:t>
            </a:r>
            <a:r>
              <a:rPr lang="de-DE" altLang="de-DE" sz="2000" b="0" dirty="0">
                <a:solidFill>
                  <a:srgbClr val="333333"/>
                </a:solidFill>
                <a:latin typeface="+mn-lt"/>
                <a:ea typeface="+mn-ea"/>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az-Cyrl-AZ" sz="3600">
                <a:latin typeface="Calibri Light"/>
                <a:ea typeface="+mn-ea"/>
                <a:cs typeface="+mn-cs"/>
              </a:rPr>
              <a:t>Моля, оценете вероятностите наново!</a:t>
            </a:r>
            <a:endParaRPr lang="en-US" sz="3600">
              <a:latin typeface="Calibri Light"/>
              <a:ea typeface="+mn-ea"/>
              <a:cs typeface="+mn-cs"/>
            </a:endParaRPr>
          </a:p>
        </p:txBody>
      </p:sp>
      <p:pic>
        <p:nvPicPr>
          <p:cNvPr id="12"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006"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2975"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12944"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24"/>
          <p:cNvSpPr txBox="1">
            <a:spLocks noChangeArrowheads="1"/>
          </p:cNvSpPr>
          <p:nvPr/>
        </p:nvSpPr>
        <p:spPr bwMode="auto">
          <a:xfrm>
            <a:off x="3255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1</a:t>
            </a:r>
          </a:p>
        </p:txBody>
      </p:sp>
      <p:sp>
        <p:nvSpPr>
          <p:cNvPr id="16" name="Caption_23"/>
          <p:cNvSpPr txBox="1">
            <a:spLocks noChangeArrowheads="1"/>
          </p:cNvSpPr>
          <p:nvPr/>
        </p:nvSpPr>
        <p:spPr bwMode="auto">
          <a:xfrm>
            <a:off x="739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2</a:t>
            </a:r>
          </a:p>
        </p:txBody>
      </p:sp>
      <p:sp>
        <p:nvSpPr>
          <p:cNvPr id="17" name="Caption_22"/>
          <p:cNvSpPr txBox="1">
            <a:spLocks noChangeArrowheads="1"/>
          </p:cNvSpPr>
          <p:nvPr/>
        </p:nvSpPr>
        <p:spPr bwMode="auto">
          <a:xfrm>
            <a:off x="11193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3</a:t>
            </a:r>
          </a:p>
        </p:txBody>
      </p:sp>
      <p:sp>
        <p:nvSpPr>
          <p:cNvPr id="18" name="Shape Penutup"/>
          <p:cNvSpPr/>
          <p:nvPr/>
        </p:nvSpPr>
        <p:spPr bwMode="gray">
          <a:xfrm>
            <a:off x="8600752" y="4319015"/>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600752" y="2100071"/>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14219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60075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450783"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450783"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61929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450783"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300814"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00814"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46932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30081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ru-RU"/>
              <a:t>Метакогнитивен тренинг 3 – Корекция на вярвания</a:t>
            </a:r>
            <a:endParaRPr lang="de-DE"/>
          </a:p>
        </p:txBody>
      </p:sp>
      <p:sp>
        <p:nvSpPr>
          <p:cNvPr id="6" name="Slide Number Placeholder 5"/>
          <p:cNvSpPr>
            <a:spLocks noGrp="1"/>
          </p:cNvSpPr>
          <p:nvPr>
            <p:ph type="sldNum" sz="quarter" idx="12"/>
          </p:nvPr>
        </p:nvSpPr>
        <p:spPr/>
        <p:txBody>
          <a:bodyPr/>
          <a:lstStyle/>
          <a:p>
            <a:pPr>
              <a:defRPr/>
            </a:pPr>
            <a:fld id="{F36EDD9D-E778-49DF-835A-ADB51345DD22}" type="slidenum">
              <a:rPr lang="de-DE" altLang="de-DE" smtClean="0"/>
              <a:pPr>
                <a:defRPr/>
              </a:pPr>
              <a:t>47</a:t>
            </a:fld>
            <a:endParaRPr lang="de-DE" altLang="de-DE"/>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6"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Двамата мъже общуват като си предават мисли</a:t>
            </a:r>
            <a:r>
              <a:rPr lang="de-DE" altLang="de-DE" sz="2000" b="0" dirty="0">
                <a:solidFill>
                  <a:srgbClr val="333333"/>
                </a:solidFill>
                <a:latin typeface="+mn-lt"/>
                <a:ea typeface="+mn-ea"/>
              </a:rPr>
              <a:t>.</a:t>
            </a:r>
          </a:p>
          <a:p>
            <a:pPr eaLnBrk="1" hangingPunct="1">
              <a:spcBef>
                <a:spcPts val="1200"/>
              </a:spcBef>
              <a:spcAft>
                <a:spcPts val="0"/>
              </a:spcAft>
              <a:buClr>
                <a:srgbClr val="004992"/>
              </a:buClr>
              <a:buFont typeface="WingDings"/>
              <a:buAutoNum type="arabicPeriod"/>
            </a:pPr>
            <a:r>
              <a:rPr lang="bg-BG" altLang="de-DE" sz="2000" b="0" dirty="0">
                <a:solidFill>
                  <a:srgbClr val="004992"/>
                </a:solidFill>
                <a:latin typeface="+mn-lt"/>
                <a:ea typeface="+mn-ea"/>
              </a:rPr>
              <a:t>Мъжът е изненадан, че другият отваря вратата</a:t>
            </a:r>
            <a:r>
              <a:rPr lang="de-DE" altLang="de-DE" sz="2000" b="0" dirty="0">
                <a:solidFill>
                  <a:srgbClr val="004992"/>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Мъжът се обръща, защото другият му се струва познат</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Мъжът се обръща изненадан, защото другият е направил нелеп коментар</a:t>
            </a:r>
            <a:r>
              <a:rPr lang="de-DE" altLang="de-DE" sz="2000" b="0" dirty="0">
                <a:solidFill>
                  <a:srgbClr val="333333"/>
                </a:solidFill>
                <a:latin typeface="+mn-lt"/>
                <a:ea typeface="+mn-ea"/>
              </a:rPr>
              <a:t>.</a:t>
            </a:r>
          </a:p>
        </p:txBody>
      </p:sp>
      <p:pic>
        <p:nvPicPr>
          <p:cNvPr id="11"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006"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2975"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12944"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25"/>
          <p:cNvSpPr txBox="1">
            <a:spLocks noChangeArrowheads="1"/>
          </p:cNvSpPr>
          <p:nvPr/>
        </p:nvSpPr>
        <p:spPr bwMode="auto">
          <a:xfrm>
            <a:off x="3255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1</a:t>
            </a:r>
          </a:p>
        </p:txBody>
      </p:sp>
      <p:sp>
        <p:nvSpPr>
          <p:cNvPr id="15" name="Caption_24"/>
          <p:cNvSpPr txBox="1">
            <a:spLocks noChangeArrowheads="1"/>
          </p:cNvSpPr>
          <p:nvPr/>
        </p:nvSpPr>
        <p:spPr bwMode="auto">
          <a:xfrm>
            <a:off x="739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2</a:t>
            </a:r>
          </a:p>
        </p:txBody>
      </p:sp>
      <p:sp>
        <p:nvSpPr>
          <p:cNvPr id="16" name="Caption_23"/>
          <p:cNvSpPr txBox="1">
            <a:spLocks noChangeArrowheads="1"/>
          </p:cNvSpPr>
          <p:nvPr/>
        </p:nvSpPr>
        <p:spPr bwMode="auto">
          <a:xfrm>
            <a:off x="11193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3</a:t>
            </a:r>
          </a:p>
        </p:txBody>
      </p:sp>
      <p:sp>
        <p:nvSpPr>
          <p:cNvPr id="17" name="Shape Penutup"/>
          <p:cNvSpPr/>
          <p:nvPr/>
        </p:nvSpPr>
        <p:spPr bwMode="gray">
          <a:xfrm>
            <a:off x="8600752" y="4319015"/>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600752" y="2100071"/>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14219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60075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450783"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450783"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61929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450783"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300814"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300814"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46932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0081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 name="Footer Placeholder 1"/>
          <p:cNvSpPr>
            <a:spLocks noGrp="1"/>
          </p:cNvSpPr>
          <p:nvPr>
            <p:ph type="ftr" sz="quarter" idx="11"/>
          </p:nvPr>
        </p:nvSpPr>
        <p:spPr/>
        <p:txBody>
          <a:bodyPr/>
          <a:lstStyle/>
          <a:p>
            <a:pPr>
              <a:defRPr/>
            </a:pPr>
            <a:r>
              <a:rPr lang="ru-RU"/>
              <a:t>Метакогнитивен тренинг 3 – Корекция на вярвания</a:t>
            </a:r>
            <a:endParaRPr lang="de-DE"/>
          </a:p>
        </p:txBody>
      </p:sp>
      <p:sp>
        <p:nvSpPr>
          <p:cNvPr id="5" name="Slide Number Placeholder 4"/>
          <p:cNvSpPr>
            <a:spLocks noGrp="1"/>
          </p:cNvSpPr>
          <p:nvPr>
            <p:ph type="sldNum" sz="quarter" idx="12"/>
          </p:nvPr>
        </p:nvSpPr>
        <p:spPr/>
        <p:txBody>
          <a:bodyPr/>
          <a:lstStyle/>
          <a:p>
            <a:pPr>
              <a:defRPr/>
            </a:pPr>
            <a:fld id="{CE4A2773-021D-4072-959E-E7CC5DD56B42}" type="slidenum">
              <a:rPr lang="de-DE" altLang="de-DE" smtClean="0"/>
              <a:pPr>
                <a:defRPr/>
              </a:pPr>
              <a:t>48</a:t>
            </a:fld>
            <a:endParaRPr lang="de-DE" altLang="de-DE"/>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20"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Двамата мъже се намират в садо-мазо клуб</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Каубоят иска да си купи въже</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Крадецът е завързал продавача с въже</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Мъжът иска да си купи шапка</a:t>
            </a:r>
            <a:r>
              <a:rPr lang="de-DE" altLang="de-DE" sz="2000" b="0" dirty="0">
                <a:solidFill>
                  <a:srgbClr val="333333"/>
                </a:solidFill>
                <a:latin typeface="+mn-lt"/>
                <a:ea typeface="+mn-ea"/>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ru-RU" sz="3600">
                <a:latin typeface="Calibri Light"/>
                <a:ea typeface="+mn-ea"/>
                <a:cs typeface="+mn-cs"/>
              </a:rPr>
              <a:t>Колко вероятни са според Вас дадените отговори?</a:t>
            </a:r>
            <a:endParaRPr lang="en-US" sz="3600">
              <a:latin typeface="Calibri Light"/>
              <a:ea typeface="+mn-ea"/>
              <a:cs typeface="+mn-cs"/>
            </a:endParaRPr>
          </a:p>
        </p:txBody>
      </p:sp>
      <p:pic>
        <p:nvPicPr>
          <p:cNvPr id="8" name="Picture 7" descr="Cowboy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47454"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5"/>
          <p:cNvSpPr txBox="1">
            <a:spLocks noChangeArrowheads="1"/>
          </p:cNvSpPr>
          <p:nvPr/>
        </p:nvSpPr>
        <p:spPr bwMode="auto">
          <a:xfrm>
            <a:off x="7218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0" name="Shape Penutup"/>
          <p:cNvSpPr/>
          <p:nvPr/>
        </p:nvSpPr>
        <p:spPr bwMode="gray">
          <a:xfrm>
            <a:off x="4635262"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635262"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43481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6352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ru-RU"/>
              <a:t>Метакогнитивен тренинг 3 – Корекция на вярвания</a:t>
            </a:r>
            <a:endParaRPr lang="de-DE"/>
          </a:p>
        </p:txBody>
      </p:sp>
      <p:sp>
        <p:nvSpPr>
          <p:cNvPr id="6" name="Slide Number Placeholder 5"/>
          <p:cNvSpPr>
            <a:spLocks noGrp="1"/>
          </p:cNvSpPr>
          <p:nvPr>
            <p:ph type="sldNum" sz="quarter" idx="12"/>
          </p:nvPr>
        </p:nvSpPr>
        <p:spPr/>
        <p:txBody>
          <a:bodyPr/>
          <a:lstStyle/>
          <a:p>
            <a:pPr>
              <a:defRPr/>
            </a:pPr>
            <a:fld id="{F36EDD9D-E778-49DF-835A-ADB51345DD22}" type="slidenum">
              <a:rPr lang="de-DE" altLang="de-DE" smtClean="0"/>
              <a:pPr>
                <a:defRPr/>
              </a:pPr>
              <a:t>49</a:t>
            </a:fld>
            <a:endParaRPr lang="de-DE" altLang="de-DE"/>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71"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Двамата мъже се намират в садо-мазо клуб</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Каубоят иска да си купи въже</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Крадецът е завързал продавача с въже</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Мъжът иска да си купи шапка</a:t>
            </a:r>
            <a:r>
              <a:rPr lang="de-DE" altLang="de-DE" sz="2000" b="0" dirty="0">
                <a:solidFill>
                  <a:srgbClr val="333333"/>
                </a:solidFill>
                <a:latin typeface="+mn-lt"/>
                <a:ea typeface="+mn-ea"/>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ru-RU" sz="3600">
                <a:latin typeface="Calibri Light"/>
                <a:ea typeface="+mn-ea"/>
                <a:cs typeface="+mn-cs"/>
              </a:rPr>
              <a:t>Сега при втората картина променя ли се Вашата преценка?</a:t>
            </a:r>
            <a:endParaRPr lang="en-US" sz="3600">
              <a:latin typeface="Calibri Light"/>
              <a:ea typeface="+mn-ea"/>
              <a:cs typeface="+mn-cs"/>
            </a:endParaRPr>
          </a:p>
        </p:txBody>
      </p:sp>
      <p:pic>
        <p:nvPicPr>
          <p:cNvPr id="10" name="Picture 11" descr="Cowboy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64949" y="2112264"/>
            <a:ext cx="235861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8" descr="Cowboy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21"/>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3" name="Caption_20"/>
          <p:cNvSpPr txBox="1">
            <a:spLocks noChangeArrowheads="1"/>
          </p:cNvSpPr>
          <p:nvPr/>
        </p:nvSpPr>
        <p:spPr bwMode="auto">
          <a:xfrm>
            <a:off x="9097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4" name="Shape Penutup"/>
          <p:cNvSpPr/>
          <p:nvPr/>
        </p:nvSpPr>
        <p:spPr bwMode="gray">
          <a:xfrm>
            <a:off x="6525768"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932532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252757" y="4319016"/>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252757" y="2100072"/>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544312"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25275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ru-RU"/>
              <a:t>Метакогнитивен тренинг 3 – Корекция на вярвания</a:t>
            </a:r>
            <a:endParaRPr lang="de-DE"/>
          </a:p>
        </p:txBody>
      </p:sp>
      <p:sp>
        <p:nvSpPr>
          <p:cNvPr id="6" name="Slide Number Placeholder 5"/>
          <p:cNvSpPr>
            <a:spLocks noGrp="1"/>
          </p:cNvSpPr>
          <p:nvPr>
            <p:ph type="sldNum" sz="quarter" idx="12"/>
          </p:nvPr>
        </p:nvSpPr>
        <p:spPr/>
        <p:txBody>
          <a:bodyPr/>
          <a:lstStyle/>
          <a:p>
            <a:pPr>
              <a:defRPr/>
            </a:pPr>
            <a:fld id="{F36EDD9D-E778-49DF-835A-ADB51345DD22}" type="slidenum">
              <a:rPr lang="de-DE" altLang="de-DE" smtClean="0"/>
              <a:pPr>
                <a:defRPr/>
              </a:pPr>
              <a:t>50</a:t>
            </a:fld>
            <a:endParaRPr lang="de-DE" altLang="de-DE"/>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21"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bg-BG" altLang="de-DE" sz="2000" b="0" dirty="0">
                <a:latin typeface="+mn-lt"/>
                <a:ea typeface="+mn-ea"/>
              </a:rPr>
              <a:t>Двамата мъже се намират в садо-мазо клуб</a:t>
            </a:r>
            <a:r>
              <a:rPr lang="de-DE" altLang="de-DE" sz="2000" b="0" dirty="0">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latin typeface="+mn-lt"/>
                <a:ea typeface="+mn-ea"/>
              </a:rPr>
              <a:t>Каубоят иска да си купи въже</a:t>
            </a:r>
            <a:r>
              <a:rPr lang="de-DE" altLang="de-DE" sz="2000" b="0" dirty="0">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latin typeface="+mn-lt"/>
                <a:ea typeface="+mn-ea"/>
              </a:rPr>
              <a:t>Крадецът е завързал продавача с въже</a:t>
            </a:r>
            <a:r>
              <a:rPr lang="de-DE" altLang="de-DE" sz="2000" b="0" dirty="0">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latin typeface="+mn-lt"/>
                <a:ea typeface="+mn-ea"/>
              </a:rPr>
              <a:t>Мъжът иска да си купи шапка</a:t>
            </a:r>
            <a:r>
              <a:rPr lang="de-DE" altLang="de-DE" sz="2000" b="0" dirty="0">
                <a:latin typeface="+mn-lt"/>
                <a:ea typeface="+mn-ea"/>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az-Cyrl-AZ" sz="3600">
                <a:latin typeface="Calibri Light"/>
                <a:ea typeface="+mn-ea"/>
                <a:cs typeface="+mn-cs"/>
              </a:rPr>
              <a:t>Моля, оценете вероятностите наново!</a:t>
            </a:r>
            <a:endParaRPr lang="en-US" sz="3600">
              <a:latin typeface="Calibri Light"/>
              <a:ea typeface="+mn-ea"/>
              <a:cs typeface="+mn-cs"/>
            </a:endParaRPr>
          </a:p>
        </p:txBody>
      </p:sp>
      <p:pic>
        <p:nvPicPr>
          <p:cNvPr id="12" name="Picture 10" descr="Cowboy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74465"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1" descr="Cowboy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01454" y="2112264"/>
            <a:ext cx="235861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6" descr="Cowboy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73205" y="2112264"/>
            <a:ext cx="25138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27"/>
          <p:cNvSpPr txBox="1">
            <a:spLocks noChangeArrowheads="1"/>
          </p:cNvSpPr>
          <p:nvPr/>
        </p:nvSpPr>
        <p:spPr bwMode="auto">
          <a:xfrm>
            <a:off x="6964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6" name="Caption_26"/>
          <p:cNvSpPr txBox="1">
            <a:spLocks noChangeArrowheads="1"/>
          </p:cNvSpPr>
          <p:nvPr/>
        </p:nvSpPr>
        <p:spPr bwMode="auto">
          <a:xfrm>
            <a:off x="1073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7" name="Caption_25"/>
          <p:cNvSpPr txBox="1">
            <a:spLocks noChangeArrowheads="1"/>
          </p:cNvSpPr>
          <p:nvPr/>
        </p:nvSpPr>
        <p:spPr bwMode="auto">
          <a:xfrm>
            <a:off x="3687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8" name="Shape Penutup"/>
          <p:cNvSpPr/>
          <p:nvPr/>
        </p:nvSpPr>
        <p:spPr bwMode="gray">
          <a:xfrm>
            <a:off x="8162273"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162273"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96183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16227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889262" y="4319016"/>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889262" y="2100072"/>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1808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8892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461013" y="4319016"/>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461013" y="2100072"/>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90780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46101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ru-RU"/>
              <a:t>Метакогнитивен тренинг 3 – Корекция на вярвания</a:t>
            </a:r>
            <a:endParaRPr lang="de-DE"/>
          </a:p>
        </p:txBody>
      </p:sp>
      <p:sp>
        <p:nvSpPr>
          <p:cNvPr id="6" name="Slide Number Placeholder 5"/>
          <p:cNvSpPr>
            <a:spLocks noGrp="1"/>
          </p:cNvSpPr>
          <p:nvPr>
            <p:ph type="sldNum" sz="quarter" idx="12"/>
          </p:nvPr>
        </p:nvSpPr>
        <p:spPr/>
        <p:txBody>
          <a:bodyPr/>
          <a:lstStyle/>
          <a:p>
            <a:pPr>
              <a:defRPr/>
            </a:pPr>
            <a:fld id="{F36EDD9D-E778-49DF-835A-ADB51345DD22}" type="slidenum">
              <a:rPr lang="de-DE" altLang="de-DE" smtClean="0"/>
              <a:pPr>
                <a:defRPr/>
              </a:pPr>
              <a:t>51</a:t>
            </a:fld>
            <a:endParaRPr lang="de-DE" altLang="de-DE"/>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4"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Двамата мъже се намират в садо-мазо клуб</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Каубоят иска да си купи въже</a:t>
            </a:r>
            <a:r>
              <a:rPr lang="de-DE" altLang="de-DE" sz="2000" b="0" dirty="0">
                <a:solidFill>
                  <a:srgbClr val="333333"/>
                </a:solidFill>
                <a:latin typeface="+mn-lt"/>
                <a:ea typeface="+mn-ea"/>
              </a:rPr>
              <a:t>.</a:t>
            </a:r>
          </a:p>
          <a:p>
            <a:pPr eaLnBrk="1" hangingPunct="1">
              <a:spcBef>
                <a:spcPts val="1200"/>
              </a:spcBef>
              <a:spcAft>
                <a:spcPts val="0"/>
              </a:spcAft>
              <a:buClr>
                <a:srgbClr val="004992"/>
              </a:buClr>
              <a:buFont typeface="WingDings"/>
              <a:buAutoNum type="arabicPeriod"/>
            </a:pPr>
            <a:r>
              <a:rPr lang="bg-BG" altLang="de-DE" sz="2000" b="0" dirty="0">
                <a:solidFill>
                  <a:srgbClr val="004992"/>
                </a:solidFill>
                <a:latin typeface="+mn-lt"/>
                <a:ea typeface="+mn-ea"/>
              </a:rPr>
              <a:t>Крадецът е завързал продавача с въже</a:t>
            </a:r>
            <a:r>
              <a:rPr lang="de-DE" altLang="de-DE" sz="2000" b="0" dirty="0">
                <a:solidFill>
                  <a:srgbClr val="004992"/>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Мъжът иска да си купи шапка</a:t>
            </a:r>
            <a:r>
              <a:rPr lang="de-DE" altLang="de-DE" sz="2000" b="0" dirty="0">
                <a:solidFill>
                  <a:srgbClr val="333333"/>
                </a:solidFill>
                <a:latin typeface="+mn-lt"/>
                <a:ea typeface="+mn-ea"/>
              </a:rPr>
              <a:t>.</a:t>
            </a:r>
          </a:p>
        </p:txBody>
      </p:sp>
      <p:pic>
        <p:nvPicPr>
          <p:cNvPr id="11" name="Picture 3" descr="Cowboy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01454" y="2112264"/>
            <a:ext cx="235861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8" descr="Cowboy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74465"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1" descr="Cowboy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73205" y="2112264"/>
            <a:ext cx="25138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28"/>
          <p:cNvSpPr txBox="1">
            <a:spLocks noChangeArrowheads="1"/>
          </p:cNvSpPr>
          <p:nvPr/>
        </p:nvSpPr>
        <p:spPr bwMode="auto">
          <a:xfrm>
            <a:off x="6964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5" name="Caption_27"/>
          <p:cNvSpPr txBox="1">
            <a:spLocks noChangeArrowheads="1"/>
          </p:cNvSpPr>
          <p:nvPr/>
        </p:nvSpPr>
        <p:spPr bwMode="auto">
          <a:xfrm>
            <a:off x="1073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6" name="Caption_26"/>
          <p:cNvSpPr txBox="1">
            <a:spLocks noChangeArrowheads="1"/>
          </p:cNvSpPr>
          <p:nvPr/>
        </p:nvSpPr>
        <p:spPr bwMode="auto">
          <a:xfrm>
            <a:off x="3687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17" name="Shape Penutup"/>
          <p:cNvSpPr/>
          <p:nvPr/>
        </p:nvSpPr>
        <p:spPr bwMode="gray">
          <a:xfrm>
            <a:off x="8162273"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162273"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096183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16227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889262" y="4319016"/>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889262" y="2100072"/>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1808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8892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1461013" y="4319016"/>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461013" y="2100072"/>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90780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46101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 name="Footer Placeholder 1"/>
          <p:cNvSpPr>
            <a:spLocks noGrp="1"/>
          </p:cNvSpPr>
          <p:nvPr>
            <p:ph type="ftr" sz="quarter" idx="11"/>
          </p:nvPr>
        </p:nvSpPr>
        <p:spPr/>
        <p:txBody>
          <a:bodyPr/>
          <a:lstStyle/>
          <a:p>
            <a:pPr>
              <a:defRPr/>
            </a:pPr>
            <a:r>
              <a:rPr lang="ru-RU"/>
              <a:t>Метакогнитивен тренинг 3 – Корекция на вярвания</a:t>
            </a:r>
            <a:endParaRPr lang="de-DE"/>
          </a:p>
        </p:txBody>
      </p:sp>
      <p:sp>
        <p:nvSpPr>
          <p:cNvPr id="5" name="Slide Number Placeholder 4"/>
          <p:cNvSpPr>
            <a:spLocks noGrp="1"/>
          </p:cNvSpPr>
          <p:nvPr>
            <p:ph type="sldNum" sz="quarter" idx="12"/>
          </p:nvPr>
        </p:nvSpPr>
        <p:spPr/>
        <p:txBody>
          <a:bodyPr/>
          <a:lstStyle/>
          <a:p>
            <a:pPr>
              <a:defRPr/>
            </a:pPr>
            <a:fld id="{CE4A2773-021D-4072-959E-E7CC5DD56B42}" type="slidenum">
              <a:rPr lang="de-DE" altLang="de-DE" smtClean="0"/>
              <a:pPr>
                <a:defRPr/>
              </a:pPr>
              <a:t>52</a:t>
            </a:fld>
            <a:endParaRPr lang="de-DE" altLang="de-DE"/>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1" name="Text Box 31"/>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Полицейските кучета предотвратяват кражбата на лодка</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Момичето пада във водата, защото кучетата гонят котката</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Момичето иска да спаси котката, която е на лодката</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Момичето скача във водата, бягайки от кучетата.</a:t>
            </a:r>
            <a:endParaRPr lang="de-DE" altLang="de-DE" sz="2000" b="0" dirty="0">
              <a:solidFill>
                <a:srgbClr val="333333"/>
              </a:solidFill>
              <a:latin typeface="+mn-lt"/>
              <a:ea typeface="+mn-ea"/>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ru-RU" sz="3600">
                <a:latin typeface="Calibri Light"/>
                <a:ea typeface="+mn-ea"/>
                <a:cs typeface="+mn-cs"/>
              </a:rPr>
              <a:t>Колко вероятни са според Вас дадените отговори?</a:t>
            </a:r>
            <a:endParaRPr lang="en-US" sz="3600">
              <a:latin typeface="Calibri Light"/>
              <a:ea typeface="+mn-ea"/>
              <a:cs typeface="+mn-cs"/>
            </a:endParaRPr>
          </a:p>
        </p:txBody>
      </p:sp>
      <p:pic>
        <p:nvPicPr>
          <p:cNvPr id="8" name="Picture 20" descr="Boot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0815"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718623" y="4319016"/>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718623" y="2100072"/>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35145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71862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Caption_21"/>
          <p:cNvSpPr txBox="1">
            <a:spLocks noChangeArrowheads="1"/>
          </p:cNvSpPr>
          <p:nvPr/>
        </p:nvSpPr>
        <p:spPr bwMode="auto">
          <a:xfrm>
            <a:off x="7129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5" name="Footer Placeholder 4"/>
          <p:cNvSpPr>
            <a:spLocks noGrp="1"/>
          </p:cNvSpPr>
          <p:nvPr>
            <p:ph type="ftr" sz="quarter" idx="11"/>
          </p:nvPr>
        </p:nvSpPr>
        <p:spPr/>
        <p:txBody>
          <a:bodyPr/>
          <a:lstStyle/>
          <a:p>
            <a:pPr>
              <a:defRPr/>
            </a:pPr>
            <a:r>
              <a:rPr lang="ru-RU"/>
              <a:t>Метакогнитивен тренинг 3 – Корекция на вярвания</a:t>
            </a:r>
            <a:endParaRPr lang="de-DE"/>
          </a:p>
        </p:txBody>
      </p:sp>
      <p:sp>
        <p:nvSpPr>
          <p:cNvPr id="6" name="Slide Number Placeholder 5"/>
          <p:cNvSpPr>
            <a:spLocks noGrp="1"/>
          </p:cNvSpPr>
          <p:nvPr>
            <p:ph type="sldNum" sz="quarter" idx="12"/>
          </p:nvPr>
        </p:nvSpPr>
        <p:spPr/>
        <p:txBody>
          <a:bodyPr/>
          <a:lstStyle/>
          <a:p>
            <a:pPr>
              <a:defRPr/>
            </a:pPr>
            <a:fld id="{F36EDD9D-E778-49DF-835A-ADB51345DD22}" type="slidenum">
              <a:rPr lang="de-DE" altLang="de-DE" smtClean="0"/>
              <a:pPr>
                <a:defRPr/>
              </a:pPr>
              <a:t>53</a:t>
            </a:fld>
            <a:endParaRPr lang="de-DE" altLang="de-DE"/>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9" name="Text Box 31"/>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Полицейските кучета предотвратяват кражбата на лодка</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Момичето пада във водата, защото кучетата гонят котката</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Момичето иска да спаси котката, която е на лодката</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Момичето скача във водата, бягайки от кучетата.</a:t>
            </a:r>
            <a:endParaRPr lang="de-DE" altLang="de-DE" sz="2000" b="0" dirty="0">
              <a:solidFill>
                <a:srgbClr val="333333"/>
              </a:solidFill>
              <a:latin typeface="+mn-lt"/>
              <a:ea typeface="+mn-ea"/>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ru-RU" sz="3600">
                <a:latin typeface="Calibri Light"/>
                <a:ea typeface="+mn-ea"/>
                <a:cs typeface="+mn-cs"/>
              </a:rPr>
              <a:t>Сега при втората картина променя ли се Вашата преценка?</a:t>
            </a:r>
            <a:endParaRPr lang="en-US" sz="3600">
              <a:latin typeface="Calibri Light"/>
              <a:ea typeface="+mn-ea"/>
              <a:cs typeface="+mn-cs"/>
            </a:endParaRP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34387" y="2112264"/>
            <a:ext cx="312836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20" descr="Boot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19196"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hape Penutup"/>
          <p:cNvSpPr/>
          <p:nvPr/>
        </p:nvSpPr>
        <p:spPr bwMode="gray">
          <a:xfrm>
            <a:off x="6507004" y="4319016"/>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6507004" y="2100072"/>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913984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0700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2522195" y="4319016"/>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2522195" y="2100072"/>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558350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252219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Caption_29"/>
          <p:cNvSpPr txBox="1">
            <a:spLocks noChangeArrowheads="1"/>
          </p:cNvSpPr>
          <p:nvPr/>
        </p:nvSpPr>
        <p:spPr bwMode="auto">
          <a:xfrm>
            <a:off x="8907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1" name="Caption_30"/>
          <p:cNvSpPr txBox="1">
            <a:spLocks noChangeArrowheads="1"/>
          </p:cNvSpPr>
          <p:nvPr/>
        </p:nvSpPr>
        <p:spPr bwMode="auto">
          <a:xfrm>
            <a:off x="52111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5" name="Footer Placeholder 4"/>
          <p:cNvSpPr>
            <a:spLocks noGrp="1"/>
          </p:cNvSpPr>
          <p:nvPr>
            <p:ph type="ftr" sz="quarter" idx="11"/>
          </p:nvPr>
        </p:nvSpPr>
        <p:spPr/>
        <p:txBody>
          <a:bodyPr/>
          <a:lstStyle/>
          <a:p>
            <a:pPr>
              <a:defRPr/>
            </a:pPr>
            <a:r>
              <a:rPr lang="ru-RU"/>
              <a:t>Метакогнитивен тренинг 3 – Корекция на вярвания</a:t>
            </a:r>
            <a:endParaRPr lang="de-DE"/>
          </a:p>
        </p:txBody>
      </p:sp>
      <p:sp>
        <p:nvSpPr>
          <p:cNvPr id="6" name="Slide Number Placeholder 5"/>
          <p:cNvSpPr>
            <a:spLocks noGrp="1"/>
          </p:cNvSpPr>
          <p:nvPr>
            <p:ph type="sldNum" sz="quarter" idx="12"/>
          </p:nvPr>
        </p:nvSpPr>
        <p:spPr/>
        <p:txBody>
          <a:bodyPr/>
          <a:lstStyle/>
          <a:p>
            <a:pPr>
              <a:defRPr/>
            </a:pPr>
            <a:fld id="{F36EDD9D-E778-49DF-835A-ADB51345DD22}" type="slidenum">
              <a:rPr lang="de-DE" altLang="de-DE" smtClean="0"/>
              <a:pPr>
                <a:defRPr/>
              </a:pPr>
              <a:t>54</a:t>
            </a:fld>
            <a:endParaRPr lang="de-DE" altLang="de-DE"/>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10" name="Text Box 31"/>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Полицейските кучета предотвратяват кражбата на лодка</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Момичето пада във водата, защото кучетата гонят котката</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Момичето иска да спаси котката, която е на лодката</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Момичето скача във водата, бягайки от кучетата.</a:t>
            </a:r>
            <a:endParaRPr lang="de-DE" altLang="de-DE" sz="2000" b="0" dirty="0">
              <a:solidFill>
                <a:srgbClr val="333333"/>
              </a:solidFill>
              <a:latin typeface="+mn-lt"/>
              <a:ea typeface="+mn-ea"/>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az-Cyrl-AZ" sz="3600">
                <a:latin typeface="Calibri Light"/>
                <a:ea typeface="+mn-ea"/>
                <a:cs typeface="+mn-cs"/>
              </a:rPr>
              <a:t>Моля, оценете вероятностите наново!</a:t>
            </a:r>
            <a:endParaRPr lang="en-US" sz="3600">
              <a:latin typeface="Calibri Light"/>
              <a:ea typeface="+mn-ea"/>
              <a:cs typeface="+mn-cs"/>
            </a:endParaRPr>
          </a:p>
        </p:txBody>
      </p:sp>
      <p:pic>
        <p:nvPicPr>
          <p:cNvPr id="1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7763" y="2112263"/>
            <a:ext cx="229171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0" descr="Boot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20150"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16577" y="2112264"/>
            <a:ext cx="312836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Shape Penutup"/>
          <p:cNvSpPr/>
          <p:nvPr/>
        </p:nvSpPr>
        <p:spPr bwMode="gray">
          <a:xfrm>
            <a:off x="8507957" y="4319016"/>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8507957" y="2100072"/>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111407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50795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4504385" y="4319016"/>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4504385" y="2100072"/>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75656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5043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375571" y="4319015"/>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1375571" y="2100071"/>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36002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37557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Caption_40"/>
          <p:cNvSpPr txBox="1">
            <a:spLocks noChangeArrowheads="1"/>
          </p:cNvSpPr>
          <p:nvPr/>
        </p:nvSpPr>
        <p:spPr bwMode="auto">
          <a:xfrm>
            <a:off x="10914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8" name="Caption_38"/>
          <p:cNvSpPr txBox="1">
            <a:spLocks noChangeArrowheads="1"/>
          </p:cNvSpPr>
          <p:nvPr/>
        </p:nvSpPr>
        <p:spPr bwMode="auto">
          <a:xfrm>
            <a:off x="334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29" name="Caption_39"/>
          <p:cNvSpPr txBox="1">
            <a:spLocks noChangeArrowheads="1"/>
          </p:cNvSpPr>
          <p:nvPr/>
        </p:nvSpPr>
        <p:spPr bwMode="auto">
          <a:xfrm>
            <a:off x="71923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5" name="Footer Placeholder 4"/>
          <p:cNvSpPr>
            <a:spLocks noGrp="1"/>
          </p:cNvSpPr>
          <p:nvPr>
            <p:ph type="ftr" sz="quarter" idx="11"/>
          </p:nvPr>
        </p:nvSpPr>
        <p:spPr/>
        <p:txBody>
          <a:bodyPr/>
          <a:lstStyle/>
          <a:p>
            <a:pPr>
              <a:defRPr/>
            </a:pPr>
            <a:r>
              <a:rPr lang="ru-RU"/>
              <a:t>Метакогнитивен тренинг 3 – Корекция на вярвания</a:t>
            </a:r>
            <a:endParaRPr lang="de-DE"/>
          </a:p>
        </p:txBody>
      </p:sp>
      <p:sp>
        <p:nvSpPr>
          <p:cNvPr id="6" name="Slide Number Placeholder 5"/>
          <p:cNvSpPr>
            <a:spLocks noGrp="1"/>
          </p:cNvSpPr>
          <p:nvPr>
            <p:ph type="sldNum" sz="quarter" idx="12"/>
          </p:nvPr>
        </p:nvSpPr>
        <p:spPr/>
        <p:txBody>
          <a:bodyPr/>
          <a:lstStyle/>
          <a:p>
            <a:pPr>
              <a:defRPr/>
            </a:pPr>
            <a:fld id="{F36EDD9D-E778-49DF-835A-ADB51345DD22}" type="slidenum">
              <a:rPr lang="de-DE" altLang="de-DE" smtClean="0"/>
              <a:pPr>
                <a:defRPr/>
              </a:pPr>
              <a:t>55</a:t>
            </a:fld>
            <a:endParaRPr lang="de-DE" altLang="de-DE"/>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8" name="Text Box 31"/>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Полицейските кучета предотвратяват кражбата на лодка</a:t>
            </a:r>
            <a:r>
              <a:rPr lang="de-DE" altLang="de-DE" sz="2000" b="0" dirty="0">
                <a:solidFill>
                  <a:srgbClr val="333333"/>
                </a:solidFill>
                <a:latin typeface="+mn-lt"/>
                <a:ea typeface="+mn-ea"/>
              </a:rPr>
              <a:t>.</a:t>
            </a:r>
          </a:p>
          <a:p>
            <a:pPr eaLnBrk="1" hangingPunct="1">
              <a:spcBef>
                <a:spcPts val="1200"/>
              </a:spcBef>
              <a:spcAft>
                <a:spcPts val="0"/>
              </a:spcAft>
              <a:buClr>
                <a:srgbClr val="004992"/>
              </a:buClr>
              <a:buFont typeface="WingDings"/>
              <a:buAutoNum type="arabicPeriod"/>
            </a:pPr>
            <a:r>
              <a:rPr lang="bg-BG" altLang="de-DE" sz="2000" b="0" dirty="0">
                <a:solidFill>
                  <a:srgbClr val="004992"/>
                </a:solidFill>
                <a:latin typeface="+mn-lt"/>
                <a:ea typeface="+mn-ea"/>
              </a:rPr>
              <a:t>Момичето пада във водата, защото кучетата гонят котката</a:t>
            </a:r>
            <a:r>
              <a:rPr lang="de-DE" altLang="de-DE" sz="2000" b="0" dirty="0">
                <a:solidFill>
                  <a:srgbClr val="004992"/>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Момичето иска да спаси котката, която е на лодката</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Момичето скача във водата, бягайки от кучетата.</a:t>
            </a:r>
            <a:endParaRPr lang="de-DE" altLang="de-DE" sz="2000" b="0" dirty="0">
              <a:solidFill>
                <a:srgbClr val="333333"/>
              </a:solidFill>
              <a:latin typeface="+mn-lt"/>
              <a:ea typeface="+mn-ea"/>
            </a:endParaRPr>
          </a:p>
        </p:txBody>
      </p:sp>
      <p:pic>
        <p:nvPicPr>
          <p:cNvPr id="1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7763" y="2112263"/>
            <a:ext cx="229171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20" descr="Boot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20150"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16577" y="2112264"/>
            <a:ext cx="312836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Shape Penutup"/>
          <p:cNvSpPr/>
          <p:nvPr/>
        </p:nvSpPr>
        <p:spPr bwMode="gray">
          <a:xfrm>
            <a:off x="8507957" y="4319016"/>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8507957" y="2100072"/>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111407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850795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4504385" y="4319016"/>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4504385" y="2100072"/>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75656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5043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375571" y="4319015"/>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375571" y="2100071"/>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36002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137557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Caption_41"/>
          <p:cNvSpPr txBox="1">
            <a:spLocks noChangeArrowheads="1"/>
          </p:cNvSpPr>
          <p:nvPr/>
        </p:nvSpPr>
        <p:spPr bwMode="auto">
          <a:xfrm>
            <a:off x="10914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3</a:t>
            </a:r>
          </a:p>
        </p:txBody>
      </p:sp>
      <p:sp>
        <p:nvSpPr>
          <p:cNvPr id="27" name="Caption_39"/>
          <p:cNvSpPr txBox="1">
            <a:spLocks noChangeArrowheads="1"/>
          </p:cNvSpPr>
          <p:nvPr/>
        </p:nvSpPr>
        <p:spPr bwMode="auto">
          <a:xfrm>
            <a:off x="334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28" name="Caption_40"/>
          <p:cNvSpPr txBox="1">
            <a:spLocks noChangeArrowheads="1"/>
          </p:cNvSpPr>
          <p:nvPr/>
        </p:nvSpPr>
        <p:spPr bwMode="auto">
          <a:xfrm>
            <a:off x="71923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 name="Footer Placeholder 1"/>
          <p:cNvSpPr>
            <a:spLocks noGrp="1"/>
          </p:cNvSpPr>
          <p:nvPr>
            <p:ph type="ftr" sz="quarter" idx="11"/>
          </p:nvPr>
        </p:nvSpPr>
        <p:spPr/>
        <p:txBody>
          <a:bodyPr/>
          <a:lstStyle/>
          <a:p>
            <a:pPr>
              <a:defRPr/>
            </a:pPr>
            <a:r>
              <a:rPr lang="ru-RU"/>
              <a:t>Метакогнитивен тренинг 3 – Корекция на вярвания</a:t>
            </a:r>
            <a:endParaRPr lang="de-DE"/>
          </a:p>
        </p:txBody>
      </p:sp>
      <p:sp>
        <p:nvSpPr>
          <p:cNvPr id="5" name="Slide Number Placeholder 4"/>
          <p:cNvSpPr>
            <a:spLocks noGrp="1"/>
          </p:cNvSpPr>
          <p:nvPr>
            <p:ph type="sldNum" sz="quarter" idx="12"/>
          </p:nvPr>
        </p:nvSpPr>
        <p:spPr/>
        <p:txBody>
          <a:bodyPr/>
          <a:lstStyle/>
          <a:p>
            <a:pPr>
              <a:defRPr/>
            </a:pPr>
            <a:fld id="{CE4A2773-021D-4072-959E-E7CC5DD56B42}" type="slidenum">
              <a:rPr lang="de-DE" altLang="de-DE" smtClean="0"/>
              <a:pPr>
                <a:defRPr/>
              </a:pPr>
              <a:t>56</a:t>
            </a:fld>
            <a:endParaRPr lang="de-DE" altLang="de-DE"/>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5"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Момчето се притичва на помощ на мъж, който тъкмо е бил обран</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Момчето помага на пиян мъж</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Без да иска момчето удря мъжа по главата с масата</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Двама стари познати се срещат на улицата</a:t>
            </a:r>
            <a:r>
              <a:rPr lang="de-DE" altLang="de-DE" sz="2000" b="0" dirty="0">
                <a:solidFill>
                  <a:srgbClr val="333333"/>
                </a:solidFill>
                <a:latin typeface="+mn-lt"/>
                <a:ea typeface="+mn-ea"/>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ru-RU" sz="3600">
                <a:latin typeface="Calibri Light"/>
                <a:ea typeface="+mn-ea"/>
                <a:cs typeface="+mn-cs"/>
              </a:rPr>
              <a:t>Колко вероятни са според Вас дадените отговори?</a:t>
            </a:r>
            <a:endParaRPr lang="en-US" sz="3600">
              <a:latin typeface="Calibri Light"/>
              <a:ea typeface="+mn-ea"/>
              <a:cs typeface="+mn-cs"/>
            </a:endParaRPr>
          </a:p>
        </p:txBody>
      </p:sp>
      <p:pic>
        <p:nvPicPr>
          <p:cNvPr id="8" name="Picture 11"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86968"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26"/>
          <p:cNvSpPr txBox="1">
            <a:spLocks noChangeArrowheads="1"/>
          </p:cNvSpPr>
          <p:nvPr/>
        </p:nvSpPr>
        <p:spPr bwMode="auto">
          <a:xfrm>
            <a:off x="707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0" name="Shape Penutup"/>
          <p:cNvSpPr/>
          <p:nvPr/>
        </p:nvSpPr>
        <p:spPr bwMode="gray">
          <a:xfrm>
            <a:off x="4774776" y="4319016"/>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774776" y="2100072"/>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29530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77477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ru-RU"/>
              <a:t>Метакогнитивен тренинг 3 – Корекция на вярвания</a:t>
            </a:r>
            <a:endParaRPr lang="de-DE"/>
          </a:p>
        </p:txBody>
      </p:sp>
      <p:sp>
        <p:nvSpPr>
          <p:cNvPr id="6" name="Slide Number Placeholder 5"/>
          <p:cNvSpPr>
            <a:spLocks noGrp="1"/>
          </p:cNvSpPr>
          <p:nvPr>
            <p:ph type="sldNum" sz="quarter" idx="12"/>
          </p:nvPr>
        </p:nvSpPr>
        <p:spPr/>
        <p:txBody>
          <a:bodyPr/>
          <a:lstStyle/>
          <a:p>
            <a:pPr>
              <a:defRPr/>
            </a:pPr>
            <a:fld id="{F36EDD9D-E778-49DF-835A-ADB51345DD22}" type="slidenum">
              <a:rPr lang="de-DE" altLang="de-DE" smtClean="0"/>
              <a:pPr>
                <a:defRPr/>
              </a:pPr>
              <a:t>57</a:t>
            </a:fld>
            <a:endParaRPr lang="de-DE" altLang="de-DE"/>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5"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Момчето се притичва на помощ на мъж, който тъкмо е бил обран</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Момчето помага на пиян мъж</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Без да иска момчето удря мъжа по главата с масата</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Двама стари познати се срещат на улицата</a:t>
            </a:r>
            <a:r>
              <a:rPr lang="de-DE" altLang="de-DE" sz="2000" b="0" dirty="0">
                <a:solidFill>
                  <a:srgbClr val="333333"/>
                </a:solidFill>
                <a:latin typeface="+mn-lt"/>
                <a:ea typeface="+mn-ea"/>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ru-RU" sz="3600">
                <a:latin typeface="Calibri Light"/>
                <a:ea typeface="+mn-ea"/>
                <a:cs typeface="+mn-cs"/>
              </a:rPr>
              <a:t>Сега при втората картина променя ли се Вашата преценка?</a:t>
            </a:r>
            <a:endParaRPr lang="en-US" sz="3600">
              <a:latin typeface="Calibri Light"/>
              <a:ea typeface="+mn-ea"/>
              <a:cs typeface="+mn-cs"/>
            </a:endParaRPr>
          </a:p>
        </p:txBody>
      </p:sp>
      <p:pic>
        <p:nvPicPr>
          <p:cNvPr id="10" name="Picture 5"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7" descr="Tisch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73461" y="2112264"/>
            <a:ext cx="27500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41"/>
          <p:cNvSpPr txBox="1">
            <a:spLocks noChangeArrowheads="1"/>
          </p:cNvSpPr>
          <p:nvPr/>
        </p:nvSpPr>
        <p:spPr bwMode="auto">
          <a:xfrm>
            <a:off x="8818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3" name="Caption_40"/>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4" name="Shape Penutup"/>
          <p:cNvSpPr/>
          <p:nvPr/>
        </p:nvSpPr>
        <p:spPr bwMode="gray">
          <a:xfrm>
            <a:off x="6525768" y="4319016"/>
            <a:ext cx="261196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2"/>
            <a:ext cx="261196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904629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2861269" y="4319016"/>
            <a:ext cx="27744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2861269" y="2100072"/>
            <a:ext cx="27744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286126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ru-RU"/>
              <a:t>Метакогнитивен тренинг 3 – Корекция на вярвания</a:t>
            </a:r>
            <a:endParaRPr lang="de-DE"/>
          </a:p>
        </p:txBody>
      </p:sp>
      <p:sp>
        <p:nvSpPr>
          <p:cNvPr id="6" name="Slide Number Placeholder 5"/>
          <p:cNvSpPr>
            <a:spLocks noGrp="1"/>
          </p:cNvSpPr>
          <p:nvPr>
            <p:ph type="sldNum" sz="quarter" idx="12"/>
          </p:nvPr>
        </p:nvSpPr>
        <p:spPr/>
        <p:txBody>
          <a:bodyPr/>
          <a:lstStyle/>
          <a:p>
            <a:pPr>
              <a:defRPr/>
            </a:pPr>
            <a:fld id="{F36EDD9D-E778-49DF-835A-ADB51345DD22}" type="slidenum">
              <a:rPr lang="de-DE" altLang="de-DE" smtClean="0"/>
              <a:pPr>
                <a:defRPr/>
              </a:pPr>
              <a:t>58</a:t>
            </a:fld>
            <a:endParaRPr lang="de-DE" altLang="de-DE"/>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105"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Момчето се притичва на помощ на мъж, който тъкмо е бил обран</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Момчето помага на пиян мъж</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Без да иска момчето удря мъжа по главата с масата</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Двама стари познати се срещат на улицата</a:t>
            </a:r>
            <a:r>
              <a:rPr lang="de-DE" altLang="de-DE" sz="2000" b="0" dirty="0">
                <a:solidFill>
                  <a:srgbClr val="333333"/>
                </a:solidFill>
                <a:latin typeface="+mn-lt"/>
                <a:ea typeface="+mn-ea"/>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az-Cyrl-AZ" sz="3600">
                <a:latin typeface="Calibri Light"/>
                <a:ea typeface="+mn-ea"/>
                <a:cs typeface="+mn-cs"/>
              </a:rPr>
              <a:t>Моля, оценете вероятностите наново!</a:t>
            </a:r>
            <a:endParaRPr lang="en-US" sz="3600">
              <a:latin typeface="Calibri Light"/>
              <a:ea typeface="+mn-ea"/>
              <a:cs typeface="+mn-cs"/>
            </a:endParaRPr>
          </a:p>
        </p:txBody>
      </p:sp>
      <p:pic>
        <p:nvPicPr>
          <p:cNvPr id="12" name="Picture 5"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70209"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0" descr="Tisch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05710" y="2112264"/>
            <a:ext cx="27500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descr="Tisch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65477" y="2112264"/>
            <a:ext cx="282583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54"/>
          <p:cNvSpPr txBox="1">
            <a:spLocks noChangeArrowheads="1"/>
          </p:cNvSpPr>
          <p:nvPr/>
        </p:nvSpPr>
        <p:spPr bwMode="auto">
          <a:xfrm>
            <a:off x="10660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6" name="Caption_53"/>
          <p:cNvSpPr txBox="1">
            <a:spLocks noChangeArrowheads="1"/>
          </p:cNvSpPr>
          <p:nvPr/>
        </p:nvSpPr>
        <p:spPr bwMode="auto">
          <a:xfrm>
            <a:off x="715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7" name="Caption_52"/>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8" name="Shape Penutup"/>
          <p:cNvSpPr/>
          <p:nvPr/>
        </p:nvSpPr>
        <p:spPr bwMode="gray">
          <a:xfrm>
            <a:off x="8358017" y="4319016"/>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358017" y="2100072"/>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8785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35801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693518" y="4319016"/>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693518" y="2100072"/>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376561"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693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953285" y="4319016"/>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953285" y="2100072"/>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71206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953285" y="2100072"/>
            <a:ext cx="118872"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ru-RU"/>
              <a:t>Метакогнитивен тренинг 3 – Корекция на вярвания</a:t>
            </a:r>
            <a:endParaRPr lang="de-DE"/>
          </a:p>
        </p:txBody>
      </p:sp>
      <p:sp>
        <p:nvSpPr>
          <p:cNvPr id="6" name="Slide Number Placeholder 5"/>
          <p:cNvSpPr>
            <a:spLocks noGrp="1"/>
          </p:cNvSpPr>
          <p:nvPr>
            <p:ph type="sldNum" sz="quarter" idx="12"/>
          </p:nvPr>
        </p:nvSpPr>
        <p:spPr/>
        <p:txBody>
          <a:bodyPr/>
          <a:lstStyle/>
          <a:p>
            <a:pPr>
              <a:defRPr/>
            </a:pPr>
            <a:fld id="{F36EDD9D-E778-49DF-835A-ADB51345DD22}" type="slidenum">
              <a:rPr lang="de-DE" altLang="de-DE" smtClean="0"/>
              <a:pPr>
                <a:defRPr/>
              </a:pPr>
              <a:t>59</a:t>
            </a:fld>
            <a:endParaRPr lang="de-DE" altLang="de-DE"/>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Момчето се притичва на помощ на мъж, който тъкмо е бил обран</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Момчето помага на пиян мъж</a:t>
            </a:r>
            <a:r>
              <a:rPr lang="de-DE" altLang="de-DE" sz="2000" b="0" dirty="0">
                <a:solidFill>
                  <a:srgbClr val="333333"/>
                </a:solidFill>
                <a:latin typeface="+mn-lt"/>
                <a:ea typeface="+mn-ea"/>
              </a:rPr>
              <a:t>.</a:t>
            </a:r>
          </a:p>
          <a:p>
            <a:pPr eaLnBrk="1" hangingPunct="1">
              <a:spcBef>
                <a:spcPts val="1200"/>
              </a:spcBef>
              <a:spcAft>
                <a:spcPts val="0"/>
              </a:spcAft>
              <a:buClr>
                <a:srgbClr val="004992"/>
              </a:buClr>
              <a:buFont typeface="WingDings"/>
              <a:buAutoNum type="arabicPeriod"/>
            </a:pPr>
            <a:r>
              <a:rPr lang="bg-BG" altLang="de-DE" sz="2000" b="0" dirty="0">
                <a:solidFill>
                  <a:srgbClr val="004992"/>
                </a:solidFill>
                <a:latin typeface="+mn-lt"/>
                <a:ea typeface="+mn-ea"/>
              </a:rPr>
              <a:t>Без да иска момчето удря мъжа по главата с масата</a:t>
            </a:r>
            <a:r>
              <a:rPr lang="de-DE" altLang="de-DE" sz="2000" b="0" dirty="0">
                <a:solidFill>
                  <a:srgbClr val="004992"/>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Двама стари познати се срещат на улицата</a:t>
            </a:r>
            <a:r>
              <a:rPr lang="de-DE" altLang="de-DE" sz="2000" b="0" dirty="0">
                <a:solidFill>
                  <a:srgbClr val="333333"/>
                </a:solidFill>
                <a:latin typeface="+mn-lt"/>
                <a:ea typeface="+mn-ea"/>
              </a:rPr>
              <a:t>.</a:t>
            </a:r>
          </a:p>
        </p:txBody>
      </p:sp>
      <p:pic>
        <p:nvPicPr>
          <p:cNvPr id="11" name="Picture 5"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70209"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8" descr="Tisch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05710" y="2112264"/>
            <a:ext cx="27500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1" descr="Tisch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65477" y="2112264"/>
            <a:ext cx="282583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55"/>
          <p:cNvSpPr txBox="1">
            <a:spLocks noChangeArrowheads="1"/>
          </p:cNvSpPr>
          <p:nvPr/>
        </p:nvSpPr>
        <p:spPr bwMode="auto">
          <a:xfrm>
            <a:off x="10660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5" name="Caption_54"/>
          <p:cNvSpPr txBox="1">
            <a:spLocks noChangeArrowheads="1"/>
          </p:cNvSpPr>
          <p:nvPr/>
        </p:nvSpPr>
        <p:spPr bwMode="auto">
          <a:xfrm>
            <a:off x="715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6" name="Caption_53"/>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7" name="Shape Penutup"/>
          <p:cNvSpPr/>
          <p:nvPr/>
        </p:nvSpPr>
        <p:spPr bwMode="gray">
          <a:xfrm>
            <a:off x="8358017" y="4319016"/>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358017" y="2100072"/>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08785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35801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693518" y="4319016"/>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693518" y="2100072"/>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376561"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693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953285" y="4319016"/>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953285" y="2100072"/>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71206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953285" y="2100072"/>
            <a:ext cx="118872"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 name="Footer Placeholder 1"/>
          <p:cNvSpPr>
            <a:spLocks noGrp="1"/>
          </p:cNvSpPr>
          <p:nvPr>
            <p:ph type="ftr" sz="quarter" idx="11"/>
          </p:nvPr>
        </p:nvSpPr>
        <p:spPr/>
        <p:txBody>
          <a:bodyPr/>
          <a:lstStyle/>
          <a:p>
            <a:pPr>
              <a:defRPr/>
            </a:pPr>
            <a:r>
              <a:rPr lang="ru-RU"/>
              <a:t>Метакогнитивен тренинг 3 – Корекция на вярвания</a:t>
            </a:r>
            <a:endParaRPr lang="de-DE"/>
          </a:p>
        </p:txBody>
      </p:sp>
      <p:sp>
        <p:nvSpPr>
          <p:cNvPr id="5" name="Slide Number Placeholder 4"/>
          <p:cNvSpPr>
            <a:spLocks noGrp="1"/>
          </p:cNvSpPr>
          <p:nvPr>
            <p:ph type="sldNum" sz="quarter" idx="12"/>
          </p:nvPr>
        </p:nvSpPr>
        <p:spPr/>
        <p:txBody>
          <a:bodyPr/>
          <a:lstStyle/>
          <a:p>
            <a:pPr>
              <a:defRPr/>
            </a:pPr>
            <a:fld id="{CE4A2773-021D-4072-959E-E7CC5DD56B42}" type="slidenum">
              <a:rPr lang="de-DE" altLang="de-DE" smtClean="0"/>
              <a:pPr>
                <a:defRPr/>
              </a:pPr>
              <a:t>60</a:t>
            </a:fld>
            <a:endParaRPr lang="de-DE" altLang="de-DE"/>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ru-RU" sz="3600">
                <a:latin typeface="Calibri Light"/>
                <a:ea typeface="+mn-ea"/>
                <a:cs typeface="+mn-cs"/>
              </a:rPr>
              <a:t>Колко вероятни са според Вас дадените отговори?</a:t>
            </a:r>
            <a:endParaRPr lang="en-US" sz="3600">
              <a:latin typeface="Calibri Light"/>
              <a:ea typeface="+mn-ea"/>
              <a:cs typeface="+mn-cs"/>
            </a:endParaRPr>
          </a:p>
        </p:txBody>
      </p:sp>
      <p:sp>
        <p:nvSpPr>
          <p:cNvPr id="136198"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Мъжът и жената крадат колата</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Мъжът е заедно с любовницата си в колата и се надява да не го видят</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Мъжът отива на среща на кино</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Мъжът купува манекен за своя магазин</a:t>
            </a:r>
            <a:r>
              <a:rPr lang="de-DE" altLang="de-DE" sz="2000" b="0" dirty="0">
                <a:solidFill>
                  <a:srgbClr val="333333"/>
                </a:solidFill>
                <a:latin typeface="+mn-lt"/>
                <a:ea typeface="+mn-ea"/>
              </a:rPr>
              <a:t>.</a:t>
            </a: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86178"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26"/>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0" name="Shape Penutup"/>
          <p:cNvSpPr/>
          <p:nvPr/>
        </p:nvSpPr>
        <p:spPr bwMode="gray">
          <a:xfrm>
            <a:off x="4973986"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973986"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09609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97398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ru-RU"/>
              <a:t>Метакогнитивен тренинг 3 – Корекция на вярвания</a:t>
            </a:r>
            <a:endParaRPr lang="de-DE"/>
          </a:p>
        </p:txBody>
      </p:sp>
      <p:sp>
        <p:nvSpPr>
          <p:cNvPr id="6" name="Slide Number Placeholder 5"/>
          <p:cNvSpPr>
            <a:spLocks noGrp="1"/>
          </p:cNvSpPr>
          <p:nvPr>
            <p:ph type="sldNum" sz="quarter" idx="12"/>
          </p:nvPr>
        </p:nvSpPr>
        <p:spPr/>
        <p:txBody>
          <a:bodyPr/>
          <a:lstStyle/>
          <a:p>
            <a:pPr>
              <a:defRPr/>
            </a:pPr>
            <a:fld id="{F36EDD9D-E778-49DF-835A-ADB51345DD22}" type="slidenum">
              <a:rPr lang="de-DE" altLang="de-DE" smtClean="0"/>
              <a:pPr>
                <a:defRPr/>
              </a:pPr>
              <a:t>61</a:t>
            </a:fld>
            <a:endParaRPr lang="de-DE" altLang="de-DE"/>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ru-RU" sz="3600">
                <a:latin typeface="Calibri Light"/>
                <a:ea typeface="+mn-ea"/>
                <a:cs typeface="+mn-cs"/>
              </a:rPr>
              <a:t>Сега при втората картина променя ли се Вашата преценка?</a:t>
            </a:r>
            <a:endParaRPr lang="en-US" sz="3600">
              <a:latin typeface="Calibri Light"/>
              <a:ea typeface="+mn-ea"/>
              <a:cs typeface="+mn-cs"/>
            </a:endParaRPr>
          </a:p>
        </p:txBody>
      </p:sp>
      <p:sp>
        <p:nvSpPr>
          <p:cNvPr id="138250"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Мъжът и жената крадат колата</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Мъжът е заедно с любовницата си в колата и се надява да не го видят</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Мъжът отива на среща на кино</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Мъжът купува манекен за своя магазин</a:t>
            </a:r>
            <a:r>
              <a:rPr lang="de-DE" altLang="de-DE" sz="2000" b="0" dirty="0">
                <a:solidFill>
                  <a:srgbClr val="333333"/>
                </a:solidFill>
                <a:latin typeface="+mn-lt"/>
                <a:ea typeface="+mn-ea"/>
              </a:rPr>
              <a:t>.</a:t>
            </a:r>
          </a:p>
        </p:txBody>
      </p:sp>
      <p:pic>
        <p:nvPicPr>
          <p:cNvPr id="1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9082"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8660" y="2112264"/>
            <a:ext cx="21161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36"/>
          <p:cNvSpPr txBox="1">
            <a:spLocks noChangeArrowheads="1"/>
          </p:cNvSpPr>
          <p:nvPr/>
        </p:nvSpPr>
        <p:spPr bwMode="auto">
          <a:xfrm>
            <a:off x="842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3" name="Caption_35"/>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4" name="Shape Penutup"/>
          <p:cNvSpPr/>
          <p:nvPr/>
        </p:nvSpPr>
        <p:spPr bwMode="gray">
          <a:xfrm>
            <a:off x="6526890"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6890"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864899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689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496468" y="4319016"/>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496468" y="2100072"/>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54554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4964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ru-RU"/>
              <a:t>Метакогнитивен тренинг 3 – Корекция на вярвания</a:t>
            </a:r>
            <a:endParaRPr lang="de-DE"/>
          </a:p>
        </p:txBody>
      </p:sp>
      <p:sp>
        <p:nvSpPr>
          <p:cNvPr id="6" name="Slide Number Placeholder 5"/>
          <p:cNvSpPr>
            <a:spLocks noGrp="1"/>
          </p:cNvSpPr>
          <p:nvPr>
            <p:ph type="sldNum" sz="quarter" idx="12"/>
          </p:nvPr>
        </p:nvSpPr>
        <p:spPr/>
        <p:txBody>
          <a:bodyPr/>
          <a:lstStyle/>
          <a:p>
            <a:pPr>
              <a:defRPr/>
            </a:pPr>
            <a:fld id="{F36EDD9D-E778-49DF-835A-ADB51345DD22}" type="slidenum">
              <a:rPr lang="de-DE" altLang="de-DE" smtClean="0"/>
              <a:pPr>
                <a:defRPr/>
              </a:pPr>
              <a:t>62</a:t>
            </a:fld>
            <a:endParaRPr lang="de-DE" altLang="de-DE"/>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az-Cyrl-AZ" sz="3600">
                <a:latin typeface="Calibri Light"/>
                <a:ea typeface="+mn-ea"/>
                <a:cs typeface="+mn-cs"/>
              </a:rPr>
              <a:t>Моля, оценете вероятностите наново!</a:t>
            </a:r>
            <a:endParaRPr lang="en-US" sz="3600">
              <a:latin typeface="Calibri Light"/>
              <a:ea typeface="+mn-ea"/>
              <a:cs typeface="+mn-cs"/>
            </a:endParaRPr>
          </a:p>
        </p:txBody>
      </p:sp>
      <p:sp>
        <p:nvSpPr>
          <p:cNvPr id="140304"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Мъжът и жената крадат колата</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Мъжът е заедно с любовницата си в колата и се надява да не го видят</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Мъжът отива на среща на кино</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Мъжът купува манекен за своя магазин</a:t>
            </a:r>
            <a:r>
              <a:rPr lang="de-DE" altLang="de-DE" sz="2000" b="0" dirty="0">
                <a:solidFill>
                  <a:srgbClr val="333333"/>
                </a:solidFill>
                <a:latin typeface="+mn-lt"/>
                <a:ea typeface="+mn-ea"/>
              </a:rPr>
              <a:t>.</a:t>
            </a:r>
          </a:p>
        </p:txBody>
      </p:sp>
      <p:pic>
        <p:nvPicPr>
          <p:cNvPr id="1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53113"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2691" y="2112264"/>
            <a:ext cx="21161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0012" y="2112264"/>
            <a:ext cx="2359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Caption_124933"/>
          <p:cNvSpPr txBox="1">
            <a:spLocks noChangeArrowheads="1"/>
          </p:cNvSpPr>
          <p:nvPr/>
        </p:nvSpPr>
        <p:spPr bwMode="auto">
          <a:xfrm>
            <a:off x="993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6" name="Caption_124932"/>
          <p:cNvSpPr txBox="1">
            <a:spLocks noChangeArrowheads="1"/>
          </p:cNvSpPr>
          <p:nvPr/>
        </p:nvSpPr>
        <p:spPr bwMode="auto">
          <a:xfrm>
            <a:off x="6837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7" name="Caption_124931"/>
          <p:cNvSpPr txBox="1">
            <a:spLocks noChangeArrowheads="1"/>
          </p:cNvSpPr>
          <p:nvPr/>
        </p:nvSpPr>
        <p:spPr bwMode="auto">
          <a:xfrm>
            <a:off x="3814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8" name="Shape Penutup"/>
          <p:cNvSpPr/>
          <p:nvPr/>
        </p:nvSpPr>
        <p:spPr bwMode="gray">
          <a:xfrm>
            <a:off x="8040921"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040921"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16302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04092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5010499" y="4319016"/>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5010499" y="2100072"/>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05958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50104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737820" y="4319016"/>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737820" y="2100072"/>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402978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73782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ru-RU"/>
              <a:t>Метакогнитивен тренинг 3 – Корекция на вярвания</a:t>
            </a:r>
            <a:endParaRPr lang="de-DE"/>
          </a:p>
        </p:txBody>
      </p:sp>
      <p:sp>
        <p:nvSpPr>
          <p:cNvPr id="6" name="Slide Number Placeholder 5"/>
          <p:cNvSpPr>
            <a:spLocks noGrp="1"/>
          </p:cNvSpPr>
          <p:nvPr>
            <p:ph type="sldNum" sz="quarter" idx="12"/>
          </p:nvPr>
        </p:nvSpPr>
        <p:spPr/>
        <p:txBody>
          <a:bodyPr/>
          <a:lstStyle/>
          <a:p>
            <a:pPr>
              <a:defRPr/>
            </a:pPr>
            <a:fld id="{F36EDD9D-E778-49DF-835A-ADB51345DD22}" type="slidenum">
              <a:rPr lang="de-DE" altLang="de-DE" smtClean="0"/>
              <a:pPr>
                <a:defRPr/>
              </a:pPr>
              <a:t>63</a:t>
            </a:fld>
            <a:endParaRPr lang="de-DE" altLang="de-DE"/>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Мъжът и жената крадат колата</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Мъжът е заедно с любовницата си в колата и се надява да не го видят</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bg-BG" altLang="de-DE" sz="2000" b="0" dirty="0">
                <a:solidFill>
                  <a:srgbClr val="333333"/>
                </a:solidFill>
                <a:latin typeface="+mn-lt"/>
                <a:ea typeface="+mn-ea"/>
              </a:rPr>
              <a:t>Мъжът отива на среща на кино</a:t>
            </a:r>
            <a:r>
              <a:rPr lang="de-DE" altLang="de-DE" sz="2000" b="0" dirty="0">
                <a:solidFill>
                  <a:srgbClr val="333333"/>
                </a:solidFill>
                <a:latin typeface="+mn-lt"/>
                <a:ea typeface="+mn-ea"/>
              </a:rPr>
              <a:t>.</a:t>
            </a:r>
          </a:p>
          <a:p>
            <a:pPr eaLnBrk="1" hangingPunct="1">
              <a:spcBef>
                <a:spcPts val="1200"/>
              </a:spcBef>
              <a:spcAft>
                <a:spcPts val="0"/>
              </a:spcAft>
              <a:buClr>
                <a:srgbClr val="004992"/>
              </a:buClr>
              <a:buFont typeface="WingDings"/>
              <a:buAutoNum type="arabicPeriod"/>
            </a:pPr>
            <a:r>
              <a:rPr lang="bg-BG" altLang="de-DE" sz="2000" b="0" dirty="0">
                <a:solidFill>
                  <a:srgbClr val="004992"/>
                </a:solidFill>
                <a:latin typeface="+mn-lt"/>
                <a:ea typeface="+mn-ea"/>
              </a:rPr>
              <a:t>Мъжът купува манекен за своя магазин</a:t>
            </a:r>
            <a:r>
              <a:rPr lang="de-DE" altLang="de-DE" sz="2000" b="0" dirty="0">
                <a:solidFill>
                  <a:srgbClr val="004992"/>
                </a:solidFill>
                <a:latin typeface="+mn-lt"/>
                <a:ea typeface="+mn-ea"/>
              </a:rPr>
              <a:t>.</a:t>
            </a:r>
          </a:p>
        </p:txBody>
      </p:sp>
      <p:pic>
        <p:nvPicPr>
          <p:cNvPr id="1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53113"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2691" y="2112264"/>
            <a:ext cx="21161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0012" y="2112264"/>
            <a:ext cx="2359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Caption_124933"/>
          <p:cNvSpPr txBox="1">
            <a:spLocks noChangeArrowheads="1"/>
          </p:cNvSpPr>
          <p:nvPr/>
        </p:nvSpPr>
        <p:spPr bwMode="auto">
          <a:xfrm>
            <a:off x="993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5" name="Caption_124932"/>
          <p:cNvSpPr txBox="1">
            <a:spLocks noChangeArrowheads="1"/>
          </p:cNvSpPr>
          <p:nvPr/>
        </p:nvSpPr>
        <p:spPr bwMode="auto">
          <a:xfrm>
            <a:off x="6837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6" name="Caption_124931"/>
          <p:cNvSpPr txBox="1">
            <a:spLocks noChangeArrowheads="1"/>
          </p:cNvSpPr>
          <p:nvPr/>
        </p:nvSpPr>
        <p:spPr bwMode="auto">
          <a:xfrm>
            <a:off x="3814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7" name="Shape Penutup"/>
          <p:cNvSpPr/>
          <p:nvPr/>
        </p:nvSpPr>
        <p:spPr bwMode="gray">
          <a:xfrm>
            <a:off x="8040921"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040921"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016302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04092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5010499" y="4319016"/>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5010499" y="2100072"/>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05958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50104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1737820" y="4319016"/>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737820" y="2100072"/>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02978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73782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 name="Footer Placeholder 1"/>
          <p:cNvSpPr>
            <a:spLocks noGrp="1"/>
          </p:cNvSpPr>
          <p:nvPr>
            <p:ph type="ftr" sz="quarter" idx="11"/>
          </p:nvPr>
        </p:nvSpPr>
        <p:spPr/>
        <p:txBody>
          <a:bodyPr/>
          <a:lstStyle/>
          <a:p>
            <a:pPr>
              <a:defRPr/>
            </a:pPr>
            <a:r>
              <a:rPr lang="ru-RU"/>
              <a:t>Метакогнитивен тренинг 3 – Корекция на вярвания</a:t>
            </a:r>
            <a:endParaRPr lang="de-DE"/>
          </a:p>
        </p:txBody>
      </p:sp>
      <p:sp>
        <p:nvSpPr>
          <p:cNvPr id="5" name="Slide Number Placeholder 4"/>
          <p:cNvSpPr>
            <a:spLocks noGrp="1"/>
          </p:cNvSpPr>
          <p:nvPr>
            <p:ph type="sldNum" sz="quarter" idx="12"/>
          </p:nvPr>
        </p:nvSpPr>
        <p:spPr/>
        <p:txBody>
          <a:bodyPr/>
          <a:lstStyle/>
          <a:p>
            <a:pPr>
              <a:defRPr/>
            </a:pPr>
            <a:fld id="{CE4A2773-021D-4072-959E-E7CC5DD56B42}" type="slidenum">
              <a:rPr lang="de-DE" altLang="de-DE" smtClean="0"/>
              <a:pPr>
                <a:defRPr/>
              </a:pPr>
              <a:t>64</a:t>
            </a:fld>
            <a:endParaRPr lang="de-DE" altLang="de-DE"/>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solidFill>
                  <a:srgbClr val="004992"/>
                </a:solidFill>
                <a:latin typeface="+mn-lt"/>
                <a:ea typeface="+mn-ea"/>
                <a:cs typeface="+mn-cs"/>
              </a:rPr>
              <a:t>Приложение в ежедневието</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bg-BG" altLang="de-DE" sz="2400" b="1" dirty="0">
                <a:solidFill>
                  <a:srgbClr val="333333"/>
                </a:solidFill>
              </a:rPr>
              <a:t>Учебни цели</a:t>
            </a:r>
            <a:r>
              <a:rPr lang="de-DE" altLang="de-DE" sz="2400" b="1" dirty="0">
                <a:solidFill>
                  <a:srgbClr val="333333"/>
                </a:solidFill>
              </a:rPr>
              <a:t>:</a:t>
            </a:r>
          </a:p>
          <a:p>
            <a:pPr marL="342900" lvl="0" indent="-342900" defTabSz="914400" fontAlgn="base">
              <a:buClr>
                <a:srgbClr val="333333"/>
              </a:buClr>
              <a:buFont typeface="WingDings"/>
              <a:buChar char=""/>
            </a:pPr>
            <a:r>
              <a:rPr lang="bg-BG" altLang="de-DE" sz="2400" dirty="0">
                <a:solidFill>
                  <a:srgbClr val="333333"/>
                </a:solidFill>
              </a:rPr>
              <a:t>Ситуациите често се развиват по-различно от очакванията</a:t>
            </a:r>
            <a:r>
              <a:rPr lang="de-DE" altLang="de-DE" sz="2400" dirty="0">
                <a:solidFill>
                  <a:srgbClr val="333333"/>
                </a:solidFill>
              </a:rPr>
              <a:t>: </a:t>
            </a:r>
            <a:r>
              <a:rPr lang="bg-BG" altLang="de-DE" sz="2400" dirty="0">
                <a:solidFill>
                  <a:srgbClr val="333333"/>
                </a:solidFill>
              </a:rPr>
              <a:t>Първите изводи често водят до грешки</a:t>
            </a:r>
            <a:r>
              <a:rPr lang="de-DE"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ru-RU"/>
              <a:t>Метакогнитивен тренинг 3 – Корекция на вярвания</a:t>
            </a:r>
            <a:endParaRPr lang="de-DE"/>
          </a:p>
        </p:txBody>
      </p:sp>
      <p:sp>
        <p:nvSpPr>
          <p:cNvPr id="7" name="Slide Number Placeholder 6"/>
          <p:cNvSpPr>
            <a:spLocks noGrp="1"/>
          </p:cNvSpPr>
          <p:nvPr>
            <p:ph type="sldNum" sz="quarter" idx="12"/>
          </p:nvPr>
        </p:nvSpPr>
        <p:spPr/>
        <p:txBody>
          <a:bodyPr/>
          <a:lstStyle/>
          <a:p>
            <a:pPr>
              <a:defRPr/>
            </a:pPr>
            <a:fld id="{65C01C6B-1FE4-46EC-B65F-36F174244725}" type="slidenum">
              <a:rPr lang="de-DE" altLang="de-DE" smtClean="0"/>
              <a:pPr>
                <a:defRPr/>
              </a:pPr>
              <a:t>65</a:t>
            </a:fld>
            <a:endParaRPr lang="de-DE" altLang="de-DE"/>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solidFill>
                  <a:srgbClr val="004992"/>
                </a:solidFill>
                <a:latin typeface="+mn-lt"/>
                <a:ea typeface="+mn-ea"/>
                <a:cs typeface="+mn-cs"/>
              </a:rPr>
              <a:t>Приложение в ежедневието</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bg-BG" altLang="de-DE" sz="2400" b="1" dirty="0">
                <a:solidFill>
                  <a:srgbClr val="333333"/>
                </a:solidFill>
              </a:rPr>
              <a:t>Учебни цели</a:t>
            </a:r>
            <a:r>
              <a:rPr lang="de-DE" altLang="de-DE" sz="2400" b="1" dirty="0">
                <a:solidFill>
                  <a:srgbClr val="333333"/>
                </a:solidFill>
              </a:rPr>
              <a:t>:</a:t>
            </a:r>
          </a:p>
          <a:p>
            <a:pPr marL="342900" lvl="0" indent="-342900" defTabSz="914400" fontAlgn="base">
              <a:buClr>
                <a:srgbClr val="333333"/>
              </a:buClr>
              <a:buFont typeface="WingDings"/>
              <a:buChar char=""/>
            </a:pPr>
            <a:r>
              <a:rPr lang="bg-BG" altLang="de-DE" sz="2400" dirty="0">
                <a:solidFill>
                  <a:srgbClr val="333333"/>
                </a:solidFill>
              </a:rPr>
              <a:t>Ситуациите често се развиват по-различно от очакванията</a:t>
            </a:r>
            <a:r>
              <a:rPr lang="de-DE" altLang="de-DE" sz="2400" dirty="0">
                <a:solidFill>
                  <a:srgbClr val="333333"/>
                </a:solidFill>
              </a:rPr>
              <a:t>: </a:t>
            </a:r>
            <a:r>
              <a:rPr lang="bg-BG" altLang="de-DE" sz="2400" dirty="0">
                <a:solidFill>
                  <a:srgbClr val="333333"/>
                </a:solidFill>
              </a:rPr>
              <a:t>Първите изводи често водят до грешки</a:t>
            </a:r>
            <a:r>
              <a:rPr lang="de-DE" altLang="de-DE" sz="2400" dirty="0">
                <a:solidFill>
                  <a:srgbClr val="333333"/>
                </a:solidFill>
              </a:rPr>
              <a:t>!</a:t>
            </a:r>
            <a:endParaRPr lang="bg-BG" altLang="de-DE" sz="2400" dirty="0">
              <a:solidFill>
                <a:srgbClr val="333333"/>
              </a:solidFill>
            </a:endParaRPr>
          </a:p>
          <a:p>
            <a:pPr marL="342900" lvl="0" indent="-342900" defTabSz="914400" fontAlgn="base">
              <a:buClr>
                <a:srgbClr val="333333"/>
              </a:buClr>
              <a:buFont typeface="WingDings"/>
              <a:buChar char=""/>
            </a:pPr>
            <a:r>
              <a:rPr lang="bg-BG" altLang="de-DE" sz="2400" dirty="0">
                <a:solidFill>
                  <a:srgbClr val="333333"/>
                </a:solidFill>
              </a:rPr>
              <a:t>Затова човек би трябвало да взима под внимание и други различни мнения/интерпретации и да бъде склонен</a:t>
            </a:r>
            <a:r>
              <a:rPr lang="de-DE" altLang="de-DE" sz="2400" dirty="0">
                <a:solidFill>
                  <a:srgbClr val="333333"/>
                </a:solidFill>
              </a:rPr>
              <a:t>, </a:t>
            </a:r>
            <a:r>
              <a:rPr lang="bg-BG" altLang="de-DE" sz="2400" dirty="0">
                <a:solidFill>
                  <a:srgbClr val="333333"/>
                </a:solidFill>
              </a:rPr>
              <a:t>да коригира вижданията си, когато те се окажат </a:t>
            </a:r>
            <a:r>
              <a:rPr lang="bg-BG" altLang="de-DE" sz="2400">
                <a:solidFill>
                  <a:srgbClr val="333333"/>
                </a:solidFill>
              </a:rPr>
              <a:t>погрешни</a:t>
            </a:r>
            <a:r>
              <a:rPr lang="de-DE"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ru-RU"/>
              <a:t>Метакогнитивен тренинг 3 – Корекция на вярвания</a:t>
            </a:r>
            <a:endParaRPr lang="de-DE"/>
          </a:p>
        </p:txBody>
      </p:sp>
      <p:sp>
        <p:nvSpPr>
          <p:cNvPr id="7" name="Slide Number Placeholder 6"/>
          <p:cNvSpPr>
            <a:spLocks noGrp="1"/>
          </p:cNvSpPr>
          <p:nvPr>
            <p:ph type="sldNum" sz="quarter" idx="12"/>
          </p:nvPr>
        </p:nvSpPr>
        <p:spPr/>
        <p:txBody>
          <a:bodyPr/>
          <a:lstStyle/>
          <a:p>
            <a:pPr>
              <a:defRPr/>
            </a:pPr>
            <a:fld id="{65C01C6B-1FE4-46EC-B65F-36F174244725}" type="slidenum">
              <a:rPr lang="de-DE" altLang="de-DE" smtClean="0"/>
              <a:pPr>
                <a:defRPr/>
              </a:pPr>
              <a:t>66</a:t>
            </a:fld>
            <a:endParaRPr lang="de-DE" altLang="de-DE"/>
          </a:p>
        </p:txBody>
      </p:sp>
    </p:spTree>
    <p:extLst>
      <p:ext uri="{BB962C8B-B14F-4D97-AF65-F5344CB8AC3E}">
        <p14:creationId xmlns:p14="http://schemas.microsoft.com/office/powerpoint/2010/main" val="70505856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solidFill>
                  <a:srgbClr val="004992"/>
                </a:solidFill>
                <a:latin typeface="+mn-lt"/>
                <a:ea typeface="+mn-ea"/>
                <a:cs typeface="+mn-cs"/>
              </a:rPr>
              <a:t>Приложение в ежедневието</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bg-BG" altLang="de-DE" sz="2400" b="1" dirty="0">
                <a:solidFill>
                  <a:srgbClr val="333333"/>
                </a:solidFill>
              </a:rPr>
              <a:t>Учебни цели</a:t>
            </a:r>
            <a:r>
              <a:rPr lang="de-DE" altLang="de-DE" sz="2400" b="1" dirty="0">
                <a:solidFill>
                  <a:srgbClr val="333333"/>
                </a:solidFill>
              </a:rPr>
              <a:t>:</a:t>
            </a:r>
          </a:p>
          <a:p>
            <a:pPr marL="342900" lvl="0" indent="-342900" defTabSz="914400" fontAlgn="base">
              <a:buClr>
                <a:srgbClr val="333333"/>
              </a:buClr>
              <a:buFont typeface="WingDings"/>
              <a:buChar char=""/>
            </a:pPr>
            <a:r>
              <a:rPr lang="bg-BG" altLang="de-DE" sz="2400" dirty="0">
                <a:solidFill>
                  <a:srgbClr val="333333"/>
                </a:solidFill>
              </a:rPr>
              <a:t>Ситуациите често се развиват по-различно от очакванията</a:t>
            </a:r>
            <a:r>
              <a:rPr lang="de-DE" altLang="de-DE" sz="2400" dirty="0">
                <a:solidFill>
                  <a:srgbClr val="333333"/>
                </a:solidFill>
              </a:rPr>
              <a:t>: </a:t>
            </a:r>
            <a:r>
              <a:rPr lang="bg-BG" altLang="de-DE" sz="2400" dirty="0">
                <a:solidFill>
                  <a:srgbClr val="333333"/>
                </a:solidFill>
              </a:rPr>
              <a:t>Първите изводи често водят до грешки</a:t>
            </a:r>
            <a:r>
              <a:rPr lang="de-DE" altLang="de-DE" sz="2400" dirty="0">
                <a:solidFill>
                  <a:srgbClr val="333333"/>
                </a:solidFill>
              </a:rPr>
              <a:t>!</a:t>
            </a:r>
            <a:endParaRPr lang="bg-BG" altLang="de-DE" sz="2400" dirty="0">
              <a:solidFill>
                <a:srgbClr val="333333"/>
              </a:solidFill>
            </a:endParaRPr>
          </a:p>
          <a:p>
            <a:pPr marL="342900" lvl="0" indent="-342900" defTabSz="914400" fontAlgn="base">
              <a:buClr>
                <a:srgbClr val="333333"/>
              </a:buClr>
              <a:buFont typeface="WingDings"/>
              <a:buChar char=""/>
            </a:pPr>
            <a:r>
              <a:rPr lang="bg-BG" altLang="de-DE" sz="2400" dirty="0">
                <a:solidFill>
                  <a:srgbClr val="333333"/>
                </a:solidFill>
              </a:rPr>
              <a:t>Затова човек би трябвало да взима под внимание и други различни мнения/интерпретации и да бъде склонен</a:t>
            </a:r>
            <a:r>
              <a:rPr lang="de-DE" altLang="de-DE" sz="2400" dirty="0">
                <a:solidFill>
                  <a:srgbClr val="333333"/>
                </a:solidFill>
              </a:rPr>
              <a:t>, </a:t>
            </a:r>
            <a:r>
              <a:rPr lang="bg-BG" altLang="de-DE" sz="2400" dirty="0">
                <a:solidFill>
                  <a:srgbClr val="333333"/>
                </a:solidFill>
              </a:rPr>
              <a:t>да коригира вижданията си, когато те се окажат погрешни</a:t>
            </a:r>
            <a:r>
              <a:rPr lang="de-DE" altLang="de-DE" sz="2400" dirty="0">
                <a:solidFill>
                  <a:srgbClr val="333333"/>
                </a:solidFill>
              </a:rPr>
              <a:t>.</a:t>
            </a:r>
          </a:p>
          <a:p>
            <a:pPr marL="342900" lvl="0" indent="-342900" defTabSz="914400" fontAlgn="base">
              <a:buClr>
                <a:srgbClr val="333333"/>
              </a:buClr>
              <a:buFont typeface="WingDings"/>
              <a:buChar char=""/>
            </a:pPr>
            <a:r>
              <a:rPr lang="bg-BG" altLang="de-DE" sz="2400" dirty="0">
                <a:solidFill>
                  <a:srgbClr val="333333"/>
                </a:solidFill>
              </a:rPr>
              <a:t>Човек трябва да търси възможно най-много информация, преди да формира мнение</a:t>
            </a:r>
            <a:r>
              <a:rPr lang="de-DE"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ru-RU"/>
              <a:t>Метакогнитивен тренинг 3 – Корекция на вярвания</a:t>
            </a:r>
            <a:endParaRPr lang="de-DE"/>
          </a:p>
        </p:txBody>
      </p:sp>
      <p:sp>
        <p:nvSpPr>
          <p:cNvPr id="7" name="Slide Number Placeholder 6"/>
          <p:cNvSpPr>
            <a:spLocks noGrp="1"/>
          </p:cNvSpPr>
          <p:nvPr>
            <p:ph type="sldNum" sz="quarter" idx="12"/>
          </p:nvPr>
        </p:nvSpPr>
        <p:spPr/>
        <p:txBody>
          <a:bodyPr/>
          <a:lstStyle/>
          <a:p>
            <a:pPr>
              <a:defRPr/>
            </a:pPr>
            <a:fld id="{65C01C6B-1FE4-46EC-B65F-36F174244725}" type="slidenum">
              <a:rPr lang="de-DE" altLang="de-DE" smtClean="0"/>
              <a:pPr>
                <a:defRPr/>
              </a:pPr>
              <a:t>67</a:t>
            </a:fld>
            <a:endParaRPr lang="de-DE" altLang="de-DE"/>
          </a:p>
        </p:txBody>
      </p:sp>
    </p:spTree>
    <p:extLst>
      <p:ext uri="{BB962C8B-B14F-4D97-AF65-F5344CB8AC3E}">
        <p14:creationId xmlns:p14="http://schemas.microsoft.com/office/powerpoint/2010/main" val="277233400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solidFill>
                  <a:srgbClr val="004992"/>
                </a:solidFill>
                <a:latin typeface="+mn-lt"/>
                <a:ea typeface="+mn-ea"/>
                <a:cs typeface="+mn-cs"/>
              </a:rPr>
              <a:t>Какво общо има това с психозата?</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bg-BG" altLang="de-DE" sz="2000" dirty="0">
                <a:solidFill>
                  <a:srgbClr val="333333"/>
                </a:solidFill>
              </a:rPr>
              <a:t>Много хора, страдащи от психози </a:t>
            </a:r>
            <a:r>
              <a:rPr lang="de-DE" altLang="de-DE" sz="2000" dirty="0">
                <a:solidFill>
                  <a:srgbClr val="333333"/>
                </a:solidFill>
              </a:rPr>
              <a:t>(</a:t>
            </a:r>
            <a:r>
              <a:rPr lang="bg-BG" altLang="de-DE" sz="2000" dirty="0">
                <a:solidFill>
                  <a:srgbClr val="333333"/>
                </a:solidFill>
              </a:rPr>
              <a:t>но не всички</a:t>
            </a:r>
            <a:r>
              <a:rPr lang="de-DE" altLang="de-DE" sz="2000" dirty="0">
                <a:solidFill>
                  <a:srgbClr val="333333"/>
                </a:solidFill>
              </a:rPr>
              <a:t>!) </a:t>
            </a:r>
            <a:r>
              <a:rPr lang="bg-BG" altLang="de-DE" sz="2000" dirty="0">
                <a:solidFill>
                  <a:srgbClr val="333333"/>
                </a:solidFill>
              </a:rPr>
              <a:t>се придържат към погрешните си убеждения въпреки наличието на налични контрааргументи</a:t>
            </a:r>
            <a:r>
              <a:rPr lang="de-DE" altLang="de-DE" sz="2000" dirty="0">
                <a:solidFill>
                  <a:srgbClr val="333333"/>
                </a:solidFill>
              </a:rPr>
              <a:t>. </a:t>
            </a:r>
            <a:r>
              <a:rPr lang="bg-BG" altLang="de-DE" sz="2000" dirty="0">
                <a:solidFill>
                  <a:srgbClr val="333333"/>
                </a:solidFill>
              </a:rPr>
              <a:t>В някои случаи това води до драматични последици</a:t>
            </a:r>
            <a:r>
              <a:rPr lang="de-DE" altLang="de-DE" sz="2000" dirty="0">
                <a:solidFill>
                  <a:srgbClr val="333333"/>
                </a:solidFill>
              </a:rPr>
              <a:t>.</a:t>
            </a:r>
            <a:endParaRPr lang="bg-BG" altLang="de-DE" sz="2000" dirty="0">
              <a:solidFill>
                <a:srgbClr val="333333"/>
              </a:solidFill>
            </a:endParaRPr>
          </a:p>
        </p:txBody>
      </p:sp>
      <p:sp>
        <p:nvSpPr>
          <p:cNvPr id="6" name="Footer Placeholder 5"/>
          <p:cNvSpPr>
            <a:spLocks noGrp="1"/>
          </p:cNvSpPr>
          <p:nvPr>
            <p:ph type="ftr" sz="quarter" idx="11"/>
          </p:nvPr>
        </p:nvSpPr>
        <p:spPr/>
        <p:txBody>
          <a:bodyPr/>
          <a:lstStyle/>
          <a:p>
            <a:pPr>
              <a:defRPr/>
            </a:pPr>
            <a:r>
              <a:rPr lang="ru-RU"/>
              <a:t>Метакогнитивен тренинг 3 – Корекция на вярвания</a:t>
            </a:r>
            <a:endParaRPr lang="de-DE"/>
          </a:p>
        </p:txBody>
      </p:sp>
      <p:sp>
        <p:nvSpPr>
          <p:cNvPr id="7" name="Slide Number Placeholder 6"/>
          <p:cNvSpPr>
            <a:spLocks noGrp="1"/>
          </p:cNvSpPr>
          <p:nvPr>
            <p:ph type="sldNum" sz="quarter" idx="12"/>
          </p:nvPr>
        </p:nvSpPr>
        <p:spPr/>
        <p:txBody>
          <a:bodyPr/>
          <a:lstStyle/>
          <a:p>
            <a:pPr>
              <a:defRPr/>
            </a:pPr>
            <a:fld id="{65C01C6B-1FE4-46EC-B65F-36F174244725}" type="slidenum">
              <a:rPr lang="de-DE" altLang="de-DE" smtClean="0"/>
              <a:pPr>
                <a:defRPr/>
              </a:pPr>
              <a:t>68</a:t>
            </a:fld>
            <a:endParaRPr lang="de-DE" altLang="de-DE"/>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solidFill>
                  <a:srgbClr val="004992"/>
                </a:solidFill>
                <a:latin typeface="+mn-lt"/>
                <a:ea typeface="+mn-ea"/>
                <a:cs typeface="+mn-cs"/>
              </a:rPr>
              <a:t>Какво общо има това с психозата?</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bg-BG" altLang="de-DE" sz="2000" dirty="0">
                <a:solidFill>
                  <a:srgbClr val="333333"/>
                </a:solidFill>
              </a:rPr>
              <a:t>Много хора, страдащи от психози </a:t>
            </a:r>
            <a:r>
              <a:rPr lang="de-DE" altLang="de-DE" sz="2000" dirty="0">
                <a:solidFill>
                  <a:srgbClr val="333333"/>
                </a:solidFill>
              </a:rPr>
              <a:t>(</a:t>
            </a:r>
            <a:r>
              <a:rPr lang="bg-BG" altLang="de-DE" sz="2000" dirty="0">
                <a:solidFill>
                  <a:srgbClr val="333333"/>
                </a:solidFill>
              </a:rPr>
              <a:t>но не всички</a:t>
            </a:r>
            <a:r>
              <a:rPr lang="de-DE" altLang="de-DE" sz="2000" dirty="0">
                <a:solidFill>
                  <a:srgbClr val="333333"/>
                </a:solidFill>
              </a:rPr>
              <a:t>!) </a:t>
            </a:r>
            <a:r>
              <a:rPr lang="bg-BG" altLang="de-DE" sz="2000" dirty="0">
                <a:solidFill>
                  <a:srgbClr val="333333"/>
                </a:solidFill>
              </a:rPr>
              <a:t>се придържат към погрешните си убеждения въпреки наличието на налични контрааргументи</a:t>
            </a:r>
            <a:r>
              <a:rPr lang="de-DE" altLang="de-DE" sz="2000" dirty="0">
                <a:solidFill>
                  <a:srgbClr val="333333"/>
                </a:solidFill>
              </a:rPr>
              <a:t>. </a:t>
            </a:r>
            <a:r>
              <a:rPr lang="bg-BG" altLang="de-DE" sz="2000" dirty="0">
                <a:solidFill>
                  <a:srgbClr val="333333"/>
                </a:solidFill>
              </a:rPr>
              <a:t>В някои случаи това води до драматични последици</a:t>
            </a:r>
            <a:r>
              <a:rPr lang="de-DE" altLang="de-DE" sz="2000" dirty="0">
                <a:solidFill>
                  <a:srgbClr val="333333"/>
                </a:solidFill>
              </a:rPr>
              <a:t>.</a:t>
            </a:r>
            <a:endParaRPr lang="bg-BG" altLang="de-DE" sz="2000" dirty="0">
              <a:solidFill>
                <a:srgbClr val="333333"/>
              </a:solidFill>
            </a:endParaRPr>
          </a:p>
          <a:p>
            <a:pPr lvl="0" defTabSz="914400" fontAlgn="base">
              <a:lnSpc>
                <a:spcPct val="100000"/>
              </a:lnSpc>
              <a:spcBef>
                <a:spcPts val="1200"/>
              </a:spcBef>
            </a:pPr>
            <a:r>
              <a:rPr lang="bg-BG" altLang="de-DE" sz="2000" dirty="0">
                <a:solidFill>
                  <a:srgbClr val="004992"/>
                </a:solidFill>
              </a:rPr>
              <a:t>Пример</a:t>
            </a:r>
            <a:r>
              <a:rPr lang="de-DE" altLang="de-DE" sz="2000" dirty="0">
                <a:solidFill>
                  <a:srgbClr val="004992"/>
                </a:solidFill>
              </a:rPr>
              <a:t>: </a:t>
            </a:r>
            <a:r>
              <a:rPr lang="bg-BG" altLang="de-DE" sz="2000" dirty="0">
                <a:solidFill>
                  <a:srgbClr val="333333"/>
                </a:solidFill>
              </a:rPr>
              <a:t>Томас наранява баща си</a:t>
            </a:r>
            <a:r>
              <a:rPr lang="de-DE" altLang="de-DE" sz="2000" dirty="0">
                <a:solidFill>
                  <a:srgbClr val="333333"/>
                </a:solidFill>
              </a:rPr>
              <a:t>, </a:t>
            </a:r>
            <a:r>
              <a:rPr lang="bg-BG" altLang="de-DE" sz="2000" dirty="0">
                <a:solidFill>
                  <a:srgbClr val="333333"/>
                </a:solidFill>
              </a:rPr>
              <a:t>за да докаже</a:t>
            </a:r>
            <a:r>
              <a:rPr lang="de-DE" altLang="de-DE" sz="2000" dirty="0">
                <a:solidFill>
                  <a:srgbClr val="333333"/>
                </a:solidFill>
              </a:rPr>
              <a:t>, </a:t>
            </a:r>
            <a:r>
              <a:rPr lang="bg-BG" altLang="de-DE" sz="2000" dirty="0">
                <a:solidFill>
                  <a:srgbClr val="333333"/>
                </a:solidFill>
              </a:rPr>
              <a:t>че той отдавна е починал и робот е превзел тялото му</a:t>
            </a:r>
            <a:r>
              <a:rPr lang="de-DE" altLang="de-DE" sz="2000" dirty="0">
                <a:solidFill>
                  <a:srgbClr val="333333"/>
                </a:solidFill>
              </a:rPr>
              <a:t>. </a:t>
            </a:r>
            <a:r>
              <a:rPr lang="bg-BG" altLang="de-DE" sz="2000" dirty="0">
                <a:solidFill>
                  <a:srgbClr val="333333"/>
                </a:solidFill>
              </a:rPr>
              <a:t>Противно на това бащата на Томас започва да кърви</a:t>
            </a:r>
            <a:r>
              <a:rPr lang="de-DE" altLang="de-DE" sz="2000" dirty="0">
                <a:solidFill>
                  <a:srgbClr val="333333"/>
                </a:solidFill>
              </a:rPr>
              <a:t>. </a:t>
            </a:r>
            <a:r>
              <a:rPr lang="bg-BG" altLang="de-DE" sz="2000" dirty="0">
                <a:solidFill>
                  <a:srgbClr val="333333"/>
                </a:solidFill>
              </a:rPr>
              <a:t>Томас продължава да не вярва</a:t>
            </a:r>
            <a:r>
              <a:rPr lang="de-DE" altLang="de-DE" sz="2000" dirty="0">
                <a:solidFill>
                  <a:srgbClr val="333333"/>
                </a:solidFill>
              </a:rPr>
              <a:t>.</a:t>
            </a:r>
          </a:p>
          <a:p>
            <a:pPr lvl="0" defTabSz="914400" fontAlgn="base">
              <a:lnSpc>
                <a:spcPct val="100000"/>
              </a:lnSpc>
              <a:spcBef>
                <a:spcPts val="1200"/>
              </a:spcBef>
            </a:pPr>
            <a:r>
              <a:rPr lang="bg-BG" altLang="de-DE" sz="2000" dirty="0">
                <a:solidFill>
                  <a:srgbClr val="004992"/>
                </a:solidFill>
              </a:rPr>
              <a:t>Предистория</a:t>
            </a:r>
            <a:r>
              <a:rPr lang="de-DE" altLang="de-DE" sz="2000" dirty="0">
                <a:solidFill>
                  <a:srgbClr val="004992"/>
                </a:solidFill>
              </a:rPr>
              <a:t>: </a:t>
            </a:r>
            <a:r>
              <a:rPr lang="bg-BG" altLang="de-DE" sz="2000" dirty="0">
                <a:solidFill>
                  <a:srgbClr val="333333"/>
                </a:solidFill>
              </a:rPr>
              <a:t>Бащата започнал да се държи странно напоследък</a:t>
            </a:r>
            <a:r>
              <a:rPr lang="de-DE" altLang="de-DE" sz="2000" dirty="0">
                <a:solidFill>
                  <a:srgbClr val="333333"/>
                </a:solidFill>
              </a:rPr>
              <a:t>, </a:t>
            </a:r>
            <a:r>
              <a:rPr lang="bg-BG" altLang="de-DE" sz="2000" dirty="0">
                <a:solidFill>
                  <a:srgbClr val="333333"/>
                </a:solidFill>
              </a:rPr>
              <a:t>не бил така разбиращ както преди</a:t>
            </a:r>
            <a:r>
              <a:rPr lang="de-DE" altLang="de-DE" sz="2000" dirty="0">
                <a:solidFill>
                  <a:srgbClr val="333333"/>
                </a:solidFill>
              </a:rPr>
              <a:t>.</a:t>
            </a:r>
          </a:p>
          <a:p>
            <a:pPr lvl="0" defTabSz="914400" fontAlgn="base">
              <a:lnSpc>
                <a:spcPct val="100000"/>
              </a:lnSpc>
              <a:spcBef>
                <a:spcPts val="1200"/>
              </a:spcBef>
            </a:pPr>
            <a:r>
              <a:rPr lang="bg-BG" altLang="de-DE" sz="2000" dirty="0">
                <a:solidFill>
                  <a:srgbClr val="004992"/>
                </a:solidFill>
              </a:rPr>
              <a:t>Но</a:t>
            </a:r>
            <a:r>
              <a:rPr lang="de-DE" altLang="de-DE" sz="2000" dirty="0">
                <a:solidFill>
                  <a:srgbClr val="004992"/>
                </a:solidFill>
              </a:rPr>
              <a:t>: </a:t>
            </a:r>
            <a:r>
              <a:rPr lang="bg-BG" altLang="de-DE" sz="2000" dirty="0">
                <a:solidFill>
                  <a:srgbClr val="333333"/>
                </a:solidFill>
              </a:rPr>
              <a:t>Хората се променят с възрастта</a:t>
            </a:r>
            <a:r>
              <a:rPr lang="de-DE" altLang="de-DE" sz="2000" dirty="0">
                <a:solidFill>
                  <a:srgbClr val="333333"/>
                </a:solidFill>
              </a:rPr>
              <a:t>; </a:t>
            </a:r>
            <a:r>
              <a:rPr lang="bg-BG" altLang="de-DE" sz="2000" dirty="0">
                <a:solidFill>
                  <a:srgbClr val="333333"/>
                </a:solidFill>
              </a:rPr>
              <a:t>може би бащата си е имал собствени проблеми или е бил пренатоварен покрай сина си</a:t>
            </a:r>
            <a:r>
              <a:rPr lang="de-DE" altLang="de-DE" sz="2000" dirty="0">
                <a:solidFill>
                  <a:srgbClr val="333333"/>
                </a:solidFill>
              </a:rPr>
              <a:t>. </a:t>
            </a:r>
            <a:r>
              <a:rPr lang="bg-BG" altLang="de-DE" sz="2000" dirty="0">
                <a:solidFill>
                  <a:srgbClr val="333333"/>
                </a:solidFill>
              </a:rPr>
              <a:t>Томас игнорирал роднините си, които многократно го убеждавали, че с баща му всичко е наред</a:t>
            </a:r>
            <a:r>
              <a:rPr lang="de-DE" altLang="de-DE" sz="2000" dirty="0">
                <a:solidFill>
                  <a:srgbClr val="333333"/>
                </a:solidFill>
              </a:rPr>
              <a:t>.</a:t>
            </a:r>
            <a:endParaRPr lang="bg-BG" altLang="de-DE" sz="2000" dirty="0">
              <a:solidFill>
                <a:srgbClr val="333333"/>
              </a:solidFill>
            </a:endParaRPr>
          </a:p>
        </p:txBody>
      </p:sp>
      <p:sp>
        <p:nvSpPr>
          <p:cNvPr id="6" name="Footer Placeholder 5"/>
          <p:cNvSpPr>
            <a:spLocks noGrp="1"/>
          </p:cNvSpPr>
          <p:nvPr>
            <p:ph type="ftr" sz="quarter" idx="11"/>
          </p:nvPr>
        </p:nvSpPr>
        <p:spPr/>
        <p:txBody>
          <a:bodyPr/>
          <a:lstStyle/>
          <a:p>
            <a:pPr>
              <a:defRPr/>
            </a:pPr>
            <a:r>
              <a:rPr lang="ru-RU"/>
              <a:t>Метакогнитивен тренинг 3 – Корекция на вярвания</a:t>
            </a:r>
            <a:endParaRPr lang="de-DE"/>
          </a:p>
        </p:txBody>
      </p:sp>
      <p:sp>
        <p:nvSpPr>
          <p:cNvPr id="7" name="Slide Number Placeholder 6"/>
          <p:cNvSpPr>
            <a:spLocks noGrp="1"/>
          </p:cNvSpPr>
          <p:nvPr>
            <p:ph type="sldNum" sz="quarter" idx="12"/>
          </p:nvPr>
        </p:nvSpPr>
        <p:spPr/>
        <p:txBody>
          <a:bodyPr/>
          <a:lstStyle/>
          <a:p>
            <a:pPr>
              <a:defRPr/>
            </a:pPr>
            <a:fld id="{65C01C6B-1FE4-46EC-B65F-36F174244725}" type="slidenum">
              <a:rPr lang="de-DE" altLang="de-DE" smtClean="0"/>
              <a:pPr>
                <a:defRPr/>
              </a:pPr>
              <a:t>69</a:t>
            </a:fld>
            <a:endParaRPr lang="de-DE" altLang="de-DE"/>
          </a:p>
        </p:txBody>
      </p:sp>
    </p:spTree>
    <p:extLst>
      <p:ext uri="{BB962C8B-B14F-4D97-AF65-F5344CB8AC3E}">
        <p14:creationId xmlns:p14="http://schemas.microsoft.com/office/powerpoint/2010/main" val="153614300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solidFill>
                  <a:srgbClr val="004992"/>
                </a:solidFill>
                <a:latin typeface="+mn-lt"/>
                <a:ea typeface="+mn-ea"/>
                <a:cs typeface="+mn-cs"/>
              </a:rPr>
              <a:t>Какво общо има това с психозата?</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bg-BG" altLang="de-DE" sz="2000">
                <a:solidFill>
                  <a:srgbClr val="333333"/>
                </a:solidFill>
              </a:rPr>
              <a:t>Много хора, страдащи от психози </a:t>
            </a:r>
            <a:r>
              <a:rPr lang="de-DE" altLang="de-DE" sz="2000" dirty="0">
                <a:solidFill>
                  <a:srgbClr val="333333"/>
                </a:solidFill>
              </a:rPr>
              <a:t>(</a:t>
            </a:r>
            <a:r>
              <a:rPr lang="bg-BG" altLang="de-DE" sz="2000" dirty="0">
                <a:solidFill>
                  <a:srgbClr val="333333"/>
                </a:solidFill>
              </a:rPr>
              <a:t>но не всички</a:t>
            </a:r>
            <a:r>
              <a:rPr lang="de-DE" altLang="de-DE" sz="2000" dirty="0">
                <a:solidFill>
                  <a:srgbClr val="333333"/>
                </a:solidFill>
              </a:rPr>
              <a:t>!) </a:t>
            </a:r>
            <a:r>
              <a:rPr lang="bg-BG" altLang="de-DE" sz="2000" dirty="0">
                <a:solidFill>
                  <a:srgbClr val="333333"/>
                </a:solidFill>
              </a:rPr>
              <a:t>се придържат към погрешните си убеждения въпреки наличието на налични контрааргументи</a:t>
            </a:r>
            <a:r>
              <a:rPr lang="de-DE" altLang="de-DE" sz="2000" dirty="0">
                <a:solidFill>
                  <a:srgbClr val="333333"/>
                </a:solidFill>
              </a:rPr>
              <a:t>. </a:t>
            </a:r>
            <a:r>
              <a:rPr lang="bg-BG" altLang="de-DE" sz="2000" dirty="0">
                <a:solidFill>
                  <a:srgbClr val="333333"/>
                </a:solidFill>
              </a:rPr>
              <a:t>В някои случаи това води до драматични последици</a:t>
            </a:r>
            <a:r>
              <a:rPr lang="de-DE" altLang="de-DE" sz="2000" dirty="0">
                <a:solidFill>
                  <a:srgbClr val="333333"/>
                </a:solidFill>
              </a:rPr>
              <a:t>.</a:t>
            </a:r>
            <a:endParaRPr lang="bg-BG" altLang="de-DE" sz="2000" dirty="0">
              <a:solidFill>
                <a:srgbClr val="333333"/>
              </a:solidFill>
            </a:endParaRPr>
          </a:p>
          <a:p>
            <a:pPr lvl="0" defTabSz="914400" fontAlgn="base">
              <a:lnSpc>
                <a:spcPct val="100000"/>
              </a:lnSpc>
              <a:spcBef>
                <a:spcPts val="1200"/>
              </a:spcBef>
            </a:pPr>
            <a:r>
              <a:rPr lang="bg-BG" altLang="de-DE" sz="2000" dirty="0">
                <a:solidFill>
                  <a:srgbClr val="004992"/>
                </a:solidFill>
              </a:rPr>
              <a:t>Пример</a:t>
            </a:r>
            <a:r>
              <a:rPr lang="de-DE" altLang="de-DE" sz="2000" dirty="0">
                <a:solidFill>
                  <a:srgbClr val="004992"/>
                </a:solidFill>
              </a:rPr>
              <a:t>: </a:t>
            </a:r>
            <a:r>
              <a:rPr lang="bg-BG" altLang="de-DE" sz="2000" dirty="0">
                <a:solidFill>
                  <a:srgbClr val="333333"/>
                </a:solidFill>
              </a:rPr>
              <a:t>Томас наранява баща си</a:t>
            </a:r>
            <a:r>
              <a:rPr lang="de-DE" altLang="de-DE" sz="2000" dirty="0">
                <a:solidFill>
                  <a:srgbClr val="333333"/>
                </a:solidFill>
              </a:rPr>
              <a:t>, </a:t>
            </a:r>
            <a:r>
              <a:rPr lang="bg-BG" altLang="de-DE" sz="2000" dirty="0">
                <a:solidFill>
                  <a:srgbClr val="333333"/>
                </a:solidFill>
              </a:rPr>
              <a:t>за да докаже</a:t>
            </a:r>
            <a:r>
              <a:rPr lang="de-DE" altLang="de-DE" sz="2000" dirty="0">
                <a:solidFill>
                  <a:srgbClr val="333333"/>
                </a:solidFill>
              </a:rPr>
              <a:t>, </a:t>
            </a:r>
            <a:r>
              <a:rPr lang="bg-BG" altLang="de-DE" sz="2000" dirty="0">
                <a:solidFill>
                  <a:srgbClr val="333333"/>
                </a:solidFill>
              </a:rPr>
              <a:t>че той отдавна е починал и робот е превзел тялото му</a:t>
            </a:r>
            <a:r>
              <a:rPr lang="de-DE" altLang="de-DE" sz="2000" dirty="0">
                <a:solidFill>
                  <a:srgbClr val="333333"/>
                </a:solidFill>
              </a:rPr>
              <a:t>. </a:t>
            </a:r>
            <a:r>
              <a:rPr lang="bg-BG" altLang="de-DE" sz="2000" dirty="0">
                <a:solidFill>
                  <a:srgbClr val="333333"/>
                </a:solidFill>
              </a:rPr>
              <a:t>Противно на това бащата на Томас започва да кърви</a:t>
            </a:r>
            <a:r>
              <a:rPr lang="de-DE" altLang="de-DE" sz="2000" dirty="0">
                <a:solidFill>
                  <a:srgbClr val="333333"/>
                </a:solidFill>
              </a:rPr>
              <a:t>. </a:t>
            </a:r>
            <a:r>
              <a:rPr lang="bg-BG" altLang="de-DE" sz="2000" dirty="0">
                <a:solidFill>
                  <a:srgbClr val="333333"/>
                </a:solidFill>
              </a:rPr>
              <a:t>Томас продължава да не вярва</a:t>
            </a:r>
            <a:r>
              <a:rPr lang="de-DE" altLang="de-DE" sz="2000" dirty="0">
                <a:solidFill>
                  <a:srgbClr val="333333"/>
                </a:solidFill>
              </a:rPr>
              <a:t>.</a:t>
            </a:r>
          </a:p>
          <a:p>
            <a:pPr lvl="0" defTabSz="914400" fontAlgn="base">
              <a:lnSpc>
                <a:spcPct val="100000"/>
              </a:lnSpc>
              <a:spcBef>
                <a:spcPts val="1200"/>
              </a:spcBef>
            </a:pPr>
            <a:r>
              <a:rPr lang="bg-BG" altLang="de-DE" sz="2000" dirty="0">
                <a:solidFill>
                  <a:srgbClr val="004992"/>
                </a:solidFill>
              </a:rPr>
              <a:t>Предистория</a:t>
            </a:r>
            <a:r>
              <a:rPr lang="de-DE" altLang="de-DE" sz="2000" dirty="0">
                <a:solidFill>
                  <a:srgbClr val="004992"/>
                </a:solidFill>
              </a:rPr>
              <a:t>: </a:t>
            </a:r>
            <a:r>
              <a:rPr lang="bg-BG" altLang="de-DE" sz="2000" dirty="0">
                <a:solidFill>
                  <a:srgbClr val="333333"/>
                </a:solidFill>
              </a:rPr>
              <a:t>Бащата започнал да се държи странно напоследък</a:t>
            </a:r>
            <a:r>
              <a:rPr lang="de-DE" altLang="de-DE" sz="2000" dirty="0">
                <a:solidFill>
                  <a:srgbClr val="333333"/>
                </a:solidFill>
              </a:rPr>
              <a:t>, </a:t>
            </a:r>
            <a:r>
              <a:rPr lang="bg-BG" altLang="de-DE" sz="2000" dirty="0">
                <a:solidFill>
                  <a:srgbClr val="333333"/>
                </a:solidFill>
              </a:rPr>
              <a:t>не бил така разбиращ както преди</a:t>
            </a:r>
            <a:r>
              <a:rPr lang="de-DE" altLang="de-DE" sz="2000" dirty="0">
                <a:solidFill>
                  <a:srgbClr val="333333"/>
                </a:solidFill>
              </a:rPr>
              <a:t>.</a:t>
            </a:r>
          </a:p>
          <a:p>
            <a:pPr lvl="0" defTabSz="914400" fontAlgn="base">
              <a:lnSpc>
                <a:spcPct val="100000"/>
              </a:lnSpc>
              <a:spcBef>
                <a:spcPts val="1200"/>
              </a:spcBef>
            </a:pPr>
            <a:r>
              <a:rPr lang="bg-BG" altLang="de-DE" sz="2000" dirty="0">
                <a:solidFill>
                  <a:srgbClr val="004992"/>
                </a:solidFill>
              </a:rPr>
              <a:t>Но</a:t>
            </a:r>
            <a:r>
              <a:rPr lang="de-DE" altLang="de-DE" sz="2000" dirty="0">
                <a:solidFill>
                  <a:srgbClr val="004992"/>
                </a:solidFill>
              </a:rPr>
              <a:t>: </a:t>
            </a:r>
            <a:r>
              <a:rPr lang="bg-BG" altLang="de-DE" sz="2000" dirty="0">
                <a:solidFill>
                  <a:srgbClr val="333333"/>
                </a:solidFill>
              </a:rPr>
              <a:t>Хората се променят с възрастта</a:t>
            </a:r>
            <a:r>
              <a:rPr lang="de-DE" altLang="de-DE" sz="2000" dirty="0">
                <a:solidFill>
                  <a:srgbClr val="333333"/>
                </a:solidFill>
              </a:rPr>
              <a:t>; </a:t>
            </a:r>
            <a:r>
              <a:rPr lang="bg-BG" altLang="de-DE" sz="2000" dirty="0">
                <a:solidFill>
                  <a:srgbClr val="333333"/>
                </a:solidFill>
              </a:rPr>
              <a:t>може би бащата си е имал собствени проблеми или е бил пренатоварен покрай сина си</a:t>
            </a:r>
            <a:r>
              <a:rPr lang="de-DE" altLang="de-DE" sz="2000" dirty="0">
                <a:solidFill>
                  <a:srgbClr val="333333"/>
                </a:solidFill>
              </a:rPr>
              <a:t>. </a:t>
            </a:r>
            <a:r>
              <a:rPr lang="bg-BG" altLang="de-DE" sz="2000" dirty="0">
                <a:solidFill>
                  <a:srgbClr val="333333"/>
                </a:solidFill>
              </a:rPr>
              <a:t>Томас игнорирал роднините си, които многократно го убеждавали, че с баща му всичко е наред</a:t>
            </a:r>
            <a:r>
              <a:rPr lang="de-DE" altLang="de-DE" sz="2000" dirty="0">
                <a:solidFill>
                  <a:srgbClr val="333333"/>
                </a:solidFill>
              </a:rPr>
              <a:t>.</a:t>
            </a:r>
            <a:endParaRPr lang="bg-BG" altLang="de-DE" sz="2000" dirty="0">
              <a:solidFill>
                <a:srgbClr val="333333"/>
              </a:solidFill>
            </a:endParaRPr>
          </a:p>
          <a:p>
            <a:pPr lvl="0" defTabSz="914400" fontAlgn="base">
              <a:lnSpc>
                <a:spcPct val="100000"/>
              </a:lnSpc>
              <a:spcBef>
                <a:spcPts val="1200"/>
              </a:spcBef>
            </a:pPr>
            <a:r>
              <a:rPr lang="bg-BG" altLang="de-DE" sz="2000" dirty="0">
                <a:solidFill>
                  <a:srgbClr val="333333"/>
                </a:solidFill>
              </a:rPr>
              <a:t>Трудно е да запазиш хладнокръвие, когато се чувстваш застрашен. </a:t>
            </a:r>
            <a:r>
              <a:rPr lang="bg-BG" altLang="ja-JP" sz="2000" dirty="0">
                <a:solidFill>
                  <a:srgbClr val="333333"/>
                </a:solidFill>
              </a:rPr>
              <a:t>Затова бъдете внимателни в оценките си и искайте съвет от доверени хора</a:t>
            </a:r>
            <a:r>
              <a:rPr lang="de-DE" altLang="ja-JP" sz="2000" dirty="0">
                <a:solidFill>
                  <a:srgbClr val="333333"/>
                </a:solidFill>
              </a:rPr>
              <a:t>.</a:t>
            </a:r>
            <a:endParaRPr lang="en-US" sz="2000" dirty="0"/>
          </a:p>
        </p:txBody>
      </p:sp>
      <p:sp>
        <p:nvSpPr>
          <p:cNvPr id="6" name="Footer Placeholder 5"/>
          <p:cNvSpPr>
            <a:spLocks noGrp="1"/>
          </p:cNvSpPr>
          <p:nvPr>
            <p:ph type="ftr" sz="quarter" idx="11"/>
          </p:nvPr>
        </p:nvSpPr>
        <p:spPr/>
        <p:txBody>
          <a:bodyPr/>
          <a:lstStyle/>
          <a:p>
            <a:pPr>
              <a:defRPr/>
            </a:pPr>
            <a:r>
              <a:rPr lang="ru-RU"/>
              <a:t>Метакогнитивен тренинг 3 – Корекция на вярвания</a:t>
            </a:r>
            <a:endParaRPr lang="de-DE"/>
          </a:p>
        </p:txBody>
      </p:sp>
      <p:sp>
        <p:nvSpPr>
          <p:cNvPr id="7" name="Slide Number Placeholder 6"/>
          <p:cNvSpPr>
            <a:spLocks noGrp="1"/>
          </p:cNvSpPr>
          <p:nvPr>
            <p:ph type="sldNum" sz="quarter" idx="12"/>
          </p:nvPr>
        </p:nvSpPr>
        <p:spPr/>
        <p:txBody>
          <a:bodyPr/>
          <a:lstStyle/>
          <a:p>
            <a:pPr>
              <a:defRPr/>
            </a:pPr>
            <a:fld id="{65C01C6B-1FE4-46EC-B65F-36F174244725}" type="slidenum">
              <a:rPr lang="de-DE" altLang="de-DE" smtClean="0"/>
              <a:pPr>
                <a:defRPr/>
              </a:pPr>
              <a:t>70</a:t>
            </a:fld>
            <a:endParaRPr lang="de-DE" altLang="de-DE"/>
          </a:p>
        </p:txBody>
      </p:sp>
    </p:spTree>
    <p:extLst>
      <p:ext uri="{BB962C8B-B14F-4D97-AF65-F5344CB8AC3E}">
        <p14:creationId xmlns:p14="http://schemas.microsoft.com/office/powerpoint/2010/main" val="39065293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ru-RU" altLang="ko-KR" sz="3600" dirty="0">
                <a:latin typeface="+mn-lt"/>
                <a:ea typeface="+mn-ea"/>
                <a:cs typeface="+mn-cs"/>
              </a:rPr>
              <a:t>Благодарим за вниманието и работата заедно!</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az-Cyrl-AZ" altLang="ko-KR" i="1" dirty="0">
                <a:solidFill>
                  <a:srgbClr val="004992"/>
                </a:solidFill>
              </a:rPr>
              <a:t>към терапевтите</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ru-RU" altLang="ko-KR" dirty="0">
                <a:solidFill>
                  <a:srgbClr val="004992"/>
                </a:solidFill>
              </a:rPr>
              <a:t>Моля, раздайте работни листове. Представете нашето приложение COGITO (изтеглете го безплатно)</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b="0" spc="-10" dirty="0">
                <a:solidFill>
                  <a:srgbClr val="333333"/>
                </a:solidFill>
                <a:latin typeface="+mn-lt"/>
              </a:rPr>
              <a:t>www.uke.de/mct_app</a:t>
            </a:r>
            <a:endParaRPr lang="de-DE" b="0" dirty="0">
              <a:solidFill>
                <a:srgbClr val="333333"/>
              </a:solidFill>
              <a:latin typeface="+mn-lt"/>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7" name="Footer Placeholder 6"/>
          <p:cNvSpPr>
            <a:spLocks noGrp="1"/>
          </p:cNvSpPr>
          <p:nvPr>
            <p:ph type="ftr" sz="quarter" idx="11"/>
          </p:nvPr>
        </p:nvSpPr>
        <p:spPr/>
        <p:txBody>
          <a:bodyPr/>
          <a:lstStyle/>
          <a:p>
            <a:pPr>
              <a:defRPr/>
            </a:pPr>
            <a:r>
              <a:rPr lang="ru-RU"/>
              <a:t>Метакогнитивен тренинг 3 – Корекция на вярвания</a:t>
            </a:r>
            <a:endParaRPr lang="de-DE"/>
          </a:p>
        </p:txBody>
      </p:sp>
      <p:sp>
        <p:nvSpPr>
          <p:cNvPr id="8" name="Slide Number Placeholder 7"/>
          <p:cNvSpPr>
            <a:spLocks noGrp="1"/>
          </p:cNvSpPr>
          <p:nvPr>
            <p:ph type="sldNum" sz="quarter" idx="12"/>
          </p:nvPr>
        </p:nvSpPr>
        <p:spPr/>
        <p:txBody>
          <a:bodyPr/>
          <a:lstStyle/>
          <a:p>
            <a:pPr>
              <a:defRPr/>
            </a:pPr>
            <a:fld id="{65C01C6B-1FE4-46EC-B65F-36F174244725}" type="slidenum">
              <a:rPr lang="de-DE" altLang="de-DE" smtClean="0"/>
              <a:pPr>
                <a:defRPr/>
              </a:pPr>
              <a:t>71</a:t>
            </a:fld>
            <a:endParaRPr lang="de-DE" altLang="de-DE"/>
          </a:p>
        </p:txBody>
      </p:sp>
    </p:spTree>
    <p:extLst>
      <p:ext uri="{BB962C8B-B14F-4D97-AF65-F5344CB8AC3E}">
        <p14:creationId xmlns:p14="http://schemas.microsoft.com/office/powerpoint/2010/main" val="398248204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3238769428"/>
              </p:ext>
            </p:extLst>
          </p:nvPr>
        </p:nvGraphicFramePr>
        <p:xfrm>
          <a:off x="408954" y="2011680"/>
          <a:ext cx="11375999" cy="4328112"/>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az-Cyrl-AZ" sz="1000" b="0" i="0" u="none" strike="noStrike" cap="none" normalizeH="0" baseline="0" dirty="0">
                          <a:ln>
                            <a:noFill/>
                          </a:ln>
                          <a:solidFill>
                            <a:srgbClr val="333333"/>
                          </a:solidFill>
                          <a:effectLst/>
                          <a:latin typeface="Calibri Light"/>
                          <a:cs typeface="Times New Roman" pitchFamily="18" charset="0"/>
                        </a:rPr>
                        <a:t>Име</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az-Cyrl-AZ" sz="1000" b="0" i="0" u="none" strike="noStrike" cap="none" normalizeH="0" baseline="0" dirty="0">
                          <a:ln>
                            <a:noFill/>
                          </a:ln>
                          <a:solidFill>
                            <a:srgbClr val="333333"/>
                          </a:solidFill>
                          <a:effectLst/>
                          <a:latin typeface="Calibri Light"/>
                          <a:cs typeface="Times New Roman" pitchFamily="18" charset="0"/>
                        </a:rPr>
                        <a:t>Фотограф/Артист</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az-Cyrl-AZ" sz="1000" b="0" i="0" u="none" strike="noStrike" cap="none" normalizeH="0" baseline="0">
                          <a:ln>
                            <a:noFill/>
                          </a:ln>
                          <a:solidFill>
                            <a:srgbClr val="333333"/>
                          </a:solidFill>
                          <a:effectLst/>
                          <a:latin typeface="Calibri Light"/>
                          <a:cs typeface="Times New Roman" pitchFamily="18" charset="0"/>
                        </a:rPr>
                        <a:t>Източник</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a:ln>
                            <a:noFill/>
                          </a:ln>
                          <a:solidFill>
                            <a:srgbClr val="333333"/>
                          </a:solidFill>
                          <a:effectLst/>
                          <a:latin typeface="Calibri Light"/>
                          <a:cs typeface="Times New Roman" pitchFamily="18" charset="0"/>
                        </a:rPr>
                        <a:t>Име на изображението</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a:t>
                      </a:r>
                      <a:r>
                        <a:rPr kumimoji="0" lang="az-Cyrl-AZ" sz="1000" b="0" i="0" u="none" strike="noStrike" cap="none" normalizeH="0" baseline="0">
                          <a:ln>
                            <a:noFill/>
                          </a:ln>
                          <a:solidFill>
                            <a:srgbClr val="333333"/>
                          </a:solidFill>
                          <a:effectLst/>
                          <a:latin typeface="Calibri Light"/>
                          <a:cs typeface="Times New Roman" pitchFamily="18" charset="0"/>
                        </a:rPr>
                        <a:t>използвано чрез Криейтив Комън лиценз, </a:t>
                      </a:r>
                      <a:r>
                        <a:rPr kumimoji="0" lang="en-GB" sz="1000" b="0" i="0" u="none" strike="noStrike" cap="none" normalizeH="0" baseline="0">
                          <a:ln>
                            <a:noFill/>
                          </a:ln>
                          <a:solidFill>
                            <a:srgbClr val="333333"/>
                          </a:solidFill>
                          <a:effectLst/>
                          <a:latin typeface="Calibri Light"/>
                          <a:cs typeface="Times New Roman" pitchFamily="18" charset="0"/>
                        </a:rPr>
                        <a:t>PP = </a:t>
                      </a:r>
                      <a:r>
                        <a:rPr kumimoji="0" lang="az-Cyrl-AZ" sz="1000" b="0" i="0" u="none" strike="noStrike" cap="none" normalizeH="0" baseline="0">
                          <a:ln>
                            <a:noFill/>
                          </a:ln>
                          <a:solidFill>
                            <a:srgbClr val="333333"/>
                          </a:solidFill>
                          <a:effectLst/>
                          <a:latin typeface="Calibri Light"/>
                          <a:cs typeface="Times New Roman" pitchFamily="18" charset="0"/>
                        </a:rPr>
                        <a:t>Използвано с директното съгласие на автора</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a:t>
                      </a:r>
                      <a:r>
                        <a:rPr kumimoji="0" lang="az-Cyrl-AZ" sz="1000" b="0" i="0" u="none" strike="noStrike" cap="none" normalizeH="0" baseline="0">
                          <a:ln>
                            <a:noFill/>
                          </a:ln>
                          <a:solidFill>
                            <a:srgbClr val="333333"/>
                          </a:solidFill>
                          <a:effectLst/>
                          <a:latin typeface="Calibri Light"/>
                          <a:cs typeface="Times New Roman" pitchFamily="18" charset="0"/>
                        </a:rPr>
                        <a:t>Описание</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24">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Jule Berlin</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ＭＳ Ｐゴシック" pitchFamily="34" charset="-128"/>
                        </a:rPr>
                        <a:t>Sunset at the end of the world</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Sunset/</a:t>
                      </a:r>
                      <a:r>
                        <a:rPr kumimoji="0" lang="az-Cyrl-AZ" altLang="de-DE" sz="1000" b="0" i="0" u="none" strike="noStrike" cap="none" normalizeH="0" baseline="0">
                          <a:ln>
                            <a:noFill/>
                          </a:ln>
                          <a:solidFill>
                            <a:srgbClr val="333333"/>
                          </a:solidFill>
                          <a:effectLst/>
                          <a:latin typeface="Calibri Light"/>
                          <a:ea typeface="ＭＳ Ｐゴシック" pitchFamily="34" charset="-128"/>
                        </a:rPr>
                        <a:t>Залез</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fmc.nikon.d40</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Flower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Yellow blossom/</a:t>
                      </a:r>
                      <a:r>
                        <a:rPr kumimoji="0" lang="az-Cyrl-AZ" altLang="de-DE" sz="1000" b="0" i="0" u="none" strike="noStrike" cap="none" normalizeH="0" baseline="0">
                          <a:ln>
                            <a:noFill/>
                          </a:ln>
                          <a:solidFill>
                            <a:srgbClr val="333333"/>
                          </a:solidFill>
                          <a:effectLst/>
                          <a:latin typeface="Calibri Light"/>
                          <a:ea typeface="ＭＳ Ｐゴシック" pitchFamily="34" charset="-128"/>
                        </a:rPr>
                        <a:t>Жълто цвете</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Aussiegall</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Pentas Flowers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Pink flowers/</a:t>
                      </a:r>
                      <a:r>
                        <a:rPr kumimoji="0" lang="az-Cyrl-AZ" altLang="de-DE" sz="1000" b="0" i="0" u="none" strike="noStrike" cap="none" normalizeH="0" baseline="0">
                          <a:ln>
                            <a:noFill/>
                          </a:ln>
                          <a:solidFill>
                            <a:srgbClr val="333333"/>
                          </a:solidFill>
                          <a:effectLst/>
                          <a:latin typeface="Calibri Light"/>
                          <a:ea typeface="ＭＳ Ｐゴシック" pitchFamily="34" charset="-128"/>
                        </a:rPr>
                        <a:t>Розови цветя</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Swami Stream</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Mumbai Flowers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Yellow and pink gerbara/</a:t>
                      </a:r>
                      <a:r>
                        <a:rPr kumimoji="0" lang="az-Cyrl-AZ" altLang="de-DE" sz="1000" b="0" i="0" u="none" strike="noStrike" cap="none" normalizeH="0" baseline="0">
                          <a:ln>
                            <a:noFill/>
                          </a:ln>
                          <a:solidFill>
                            <a:srgbClr val="333333"/>
                          </a:solidFill>
                          <a:effectLst/>
                          <a:latin typeface="Calibri Light"/>
                          <a:ea typeface="ＭＳ Ｐゴシック" pitchFamily="34" charset="-128"/>
                        </a:rPr>
                        <a:t>Жълти и розови гербери</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 e3000</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ＭＳ Ｐゴシック" pitchFamily="34" charset="-128"/>
                        </a:rPr>
                        <a:t>I wanna be your dog</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Pug/</a:t>
                      </a:r>
                      <a:r>
                        <a:rPr kumimoji="0" lang="az-Cyrl-AZ" altLang="de-DE" sz="1000" b="0" i="0" u="none" strike="noStrike" cap="none" normalizeH="0" baseline="0">
                          <a:ln>
                            <a:noFill/>
                          </a:ln>
                          <a:solidFill>
                            <a:srgbClr val="333333"/>
                          </a:solidFill>
                          <a:effectLst/>
                          <a:latin typeface="Calibri Light"/>
                          <a:ea typeface="ＭＳ Ｐゴシック" pitchFamily="34" charset="-128"/>
                        </a:rPr>
                        <a:t>Мопс</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moore fun</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Jellyfish</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Jelly fish/</a:t>
                      </a:r>
                      <a:r>
                        <a:rPr kumimoji="0" lang="az-Cyrl-AZ" altLang="de-DE" sz="1000" b="0" i="0" u="none" strike="noStrike" cap="none" normalizeH="0" baseline="0">
                          <a:ln>
                            <a:noFill/>
                          </a:ln>
                          <a:solidFill>
                            <a:srgbClr val="333333"/>
                          </a:solidFill>
                          <a:effectLst/>
                          <a:latin typeface="Calibri Light"/>
                          <a:ea typeface="ＭＳ Ｐゴシック" pitchFamily="34" charset="-128"/>
                        </a:rPr>
                        <a:t>Медуза</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Wesley Oostvogels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High Key Baby Portrait</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Baby/</a:t>
                      </a:r>
                      <a:r>
                        <a:rPr kumimoji="0" lang="az-Cyrl-AZ" altLang="de-DE" sz="1000" b="0" i="0" u="none" strike="noStrike" cap="none" normalizeH="0" baseline="0">
                          <a:ln>
                            <a:noFill/>
                          </a:ln>
                          <a:solidFill>
                            <a:srgbClr val="333333"/>
                          </a:solidFill>
                          <a:effectLst/>
                          <a:latin typeface="Calibri Light"/>
                          <a:ea typeface="ＭＳ Ｐゴシック" pitchFamily="34" charset="-128"/>
                        </a:rPr>
                        <a:t>Бебе</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Benny-Kristin Fischer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ru-RU" altLang="de-DE" sz="1000" b="0" i="0" u="none" strike="noStrike" cap="none" normalizeH="0" baseline="0">
                          <a:ln>
                            <a:noFill/>
                          </a:ln>
                          <a:solidFill>
                            <a:srgbClr val="333333"/>
                          </a:solidFill>
                          <a:effectLst/>
                          <a:latin typeface="Calibri Light"/>
                          <a:ea typeface="ＭＳ Ｐゴシック" pitchFamily="34" charset="-128"/>
                        </a:rPr>
                        <a:t>Produced for the MCT/Създадено за MKT; © Работна група Невропсихология</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Various picture sequences fire, chef, charity gala, criminal, boy, door, cowboy´s robbery, dogs, table, taxi, some motives are adapted from the Wechsler Intelligence Scale/</a:t>
                      </a:r>
                      <a:r>
                        <a:rPr kumimoji="0" lang="az-Cyrl-AZ" altLang="de-DE" sz="1000" b="0" i="0" u="none" strike="noStrike" cap="none" normalizeH="0" baseline="0">
                          <a:ln>
                            <a:noFill/>
                          </a:ln>
                          <a:solidFill>
                            <a:srgbClr val="333333"/>
                          </a:solidFill>
                          <a:effectLst/>
                          <a:latin typeface="Calibri Light"/>
                          <a:ea typeface="ＭＳ Ｐゴシック" pitchFamily="34" charset="-128"/>
                        </a:rPr>
                        <a:t>различни серии картини огън, готвач, благотворителна гала, крадец, момче, врата, грабежа на каубоя, кучета, маса, такси, някои мотиви са взаимствани от тест за интелигентност на Векслер</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Janne Hottenrott</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ru-RU" altLang="de-DE" sz="1000" b="0" i="0" u="none" strike="noStrike" cap="none" normalizeH="0" baseline="0">
                          <a:ln>
                            <a:noFill/>
                          </a:ln>
                          <a:solidFill>
                            <a:srgbClr val="333333"/>
                          </a:solidFill>
                          <a:effectLst/>
                          <a:latin typeface="Calibri Light"/>
                          <a:ea typeface="ＭＳ Ｐゴシック" pitchFamily="34" charset="-128"/>
                        </a:rPr>
                        <a:t>Produced for the MCT/Създадено за MKT; © Работна група Невропсихология</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Picrture</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sequence parking space is adapted from the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Wechser</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Intelligence Scale/</a:t>
                      </a:r>
                      <a:r>
                        <a:rPr kumimoji="0" lang="az-Cyrl-AZ" altLang="de-DE" sz="1000" b="0" i="0" u="none" strike="noStrike" cap="none" normalizeH="0" baseline="0" dirty="0">
                          <a:ln>
                            <a:noFill/>
                          </a:ln>
                          <a:solidFill>
                            <a:srgbClr val="333333"/>
                          </a:solidFill>
                          <a:effectLst/>
                          <a:latin typeface="Calibri Light"/>
                          <a:ea typeface="ＭＳ Ｐゴシック" pitchFamily="34" charset="-128"/>
                        </a:rPr>
                        <a:t>сцената на паркинга е адаптирана от тест за интелигентност на Векслер</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5" name="Footer Placeholder 4"/>
          <p:cNvSpPr>
            <a:spLocks noGrp="1"/>
          </p:cNvSpPr>
          <p:nvPr>
            <p:ph type="ftr" sz="quarter" idx="11"/>
          </p:nvPr>
        </p:nvSpPr>
        <p:spPr/>
        <p:txBody>
          <a:bodyPr/>
          <a:lstStyle/>
          <a:p>
            <a:pPr>
              <a:defRPr/>
            </a:pPr>
            <a:r>
              <a:rPr lang="ru-RU"/>
              <a:t>Метакогнитивен тренинг 3 – Корекция на вярвания</a:t>
            </a:r>
            <a:endParaRPr lang="de-DE"/>
          </a:p>
        </p:txBody>
      </p:sp>
      <p:sp>
        <p:nvSpPr>
          <p:cNvPr id="7" name="Slide Number Placeholder 6"/>
          <p:cNvSpPr>
            <a:spLocks noGrp="1"/>
          </p:cNvSpPr>
          <p:nvPr>
            <p:ph type="sldNum" sz="quarter" idx="12"/>
          </p:nvPr>
        </p:nvSpPr>
        <p:spPr/>
        <p:txBody>
          <a:bodyPr/>
          <a:lstStyle/>
          <a:p>
            <a:pPr>
              <a:defRPr/>
            </a:pPr>
            <a:fld id="{CE4A2773-021D-4072-959E-E7CC5DD56B42}" type="slidenum">
              <a:rPr lang="de-DE" altLang="de-DE" smtClean="0"/>
              <a:pPr>
                <a:defRPr/>
              </a:pPr>
              <a:t>72</a:t>
            </a:fld>
            <a:endParaRPr lang="de-DE" altLang="de-DE"/>
          </a:p>
        </p:txBody>
      </p:sp>
      <p:sp>
        <p:nvSpPr>
          <p:cNvPr id="10"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spcBef>
                <a:spcPct val="50000"/>
              </a:spcBef>
              <a:buClrTx/>
              <a:buNone/>
            </a:pPr>
            <a:r>
              <a:rPr lang="en-GB" altLang="de-DE" sz="1200" b="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n-lt"/>
                <a:cs typeface="+mn-cs"/>
              </a:rPr>
              <a:t>A full list can be obtained via </a:t>
            </a:r>
            <a:r>
              <a:rPr lang="de-DE" altLang="de-DE" sz="1200" b="0" u="sng" dirty="0">
                <a:solidFill>
                  <a:srgbClr val="333333"/>
                </a:solidFill>
                <a:latin typeface="+mn-lt"/>
                <a:cs typeface="+mn-cs"/>
              </a:rPr>
              <a:t>www.uke.de/mct</a:t>
            </a:r>
            <a:r>
              <a:rPr lang="de-DE" altLang="de-DE" sz="1200" b="0" dirty="0">
                <a:solidFill>
                  <a:srgbClr val="333333"/>
                </a:solidFill>
                <a:latin typeface="+mn-lt"/>
                <a:cs typeface="+mn-cs"/>
              </a:rPr>
              <a:t>. </a:t>
            </a:r>
            <a:r>
              <a:rPr lang="en-GB" altLang="de-DE" sz="1200" b="0" dirty="0">
                <a:solidFill>
                  <a:srgbClr val="333333"/>
                </a:solidFill>
                <a:latin typeface="+mn-lt"/>
                <a:cs typeface="+mn-cs"/>
              </a:rPr>
              <a:t>If we have involuntarily breached copyright, please</a:t>
            </a:r>
            <a:r>
              <a:rPr lang="de-DE" altLang="de-DE" sz="1200" b="0" dirty="0">
                <a:solidFill>
                  <a:srgbClr val="333333"/>
                </a:solidFill>
                <a:latin typeface="+mn-lt"/>
                <a:cs typeface="+mn-cs"/>
              </a:rPr>
              <a:t> accept our apologies. In this case, we kindly ask creators for their</a:t>
            </a:r>
            <a:r>
              <a:rPr lang="en-GB" altLang="de-DE" sz="1200" b="0" dirty="0">
                <a:solidFill>
                  <a:srgbClr val="333333"/>
                </a:solidFill>
                <a:latin typeface="+mn-lt"/>
                <a:cs typeface="+mn-cs"/>
              </a:rPr>
              <a:t> permission to use their work under </a:t>
            </a:r>
            <a:r>
              <a:rPr lang="en-GB" altLang="de-DE" sz="1200" b="0">
                <a:solidFill>
                  <a:srgbClr val="333333"/>
                </a:solidFill>
                <a:latin typeface="+mn-lt"/>
                <a:cs typeface="+mn-cs"/>
              </a:rPr>
              <a:t>the “fair use” </a:t>
            </a:r>
            <a:r>
              <a:rPr lang="en-GB" altLang="de-DE" sz="1200" b="0" dirty="0">
                <a:solidFill>
                  <a:srgbClr val="333333"/>
                </a:solidFill>
                <a:latin typeface="+mn-lt"/>
                <a:cs typeface="+mn-cs"/>
              </a:rPr>
              <a:t>policy.</a:t>
            </a:r>
            <a:br>
              <a:rPr lang="de-DE" altLang="de-DE" sz="1200" b="0" dirty="0">
                <a:solidFill>
                  <a:srgbClr val="333333"/>
                </a:solidFill>
                <a:latin typeface="+mn-lt"/>
                <a:cs typeface="+mn-cs"/>
              </a:rPr>
            </a:br>
            <a:r>
              <a:rPr lang="ru-RU" altLang="de-DE" sz="1200" b="0" dirty="0">
                <a:solidFill>
                  <a:srgbClr val="333333"/>
                </a:solidFill>
                <a:latin typeface="+mn-lt"/>
                <a:cs typeface="+mn-cs"/>
              </a:rPr>
              <a:t>Изображенията в този модул са използвани с индиректното (Криейтив комън лиценз) или директното съгласие на долу изброените артисти, за което сърдечно им благодарим! Пълният списък имена ще откриете на </a:t>
            </a:r>
            <a:r>
              <a:rPr lang="ru-RU" altLang="de-DE" sz="1200" b="0" u="sng" dirty="0">
                <a:solidFill>
                  <a:srgbClr val="333333"/>
                </a:solidFill>
                <a:latin typeface="+mn-lt"/>
                <a:cs typeface="+mn-cs"/>
              </a:rPr>
              <a:t>www.uke.de/mkt</a:t>
            </a:r>
            <a:r>
              <a:rPr lang="ru-RU" altLang="de-DE" sz="1200" b="0" dirty="0">
                <a:solidFill>
                  <a:srgbClr val="333333"/>
                </a:solidFill>
                <a:latin typeface="+mn-lt"/>
                <a:cs typeface="+mn-cs"/>
              </a:rPr>
              <a:t>. Ако по невнимание сме нарушили авторското право, молим за извинение и разрешение да използваме картината.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4932</Words>
  <Application>Microsoft Office PowerPoint</Application>
  <PresentationFormat>Benutzerdefiniert</PresentationFormat>
  <Paragraphs>718</Paragraphs>
  <Slides>72</Slides>
  <Notes>72</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72</vt:i4>
      </vt:variant>
    </vt:vector>
  </HeadingPairs>
  <TitlesOfParts>
    <vt:vector size="79" baseType="lpstr">
      <vt:lpstr>Arial</vt:lpstr>
      <vt:lpstr>WingDings</vt:lpstr>
      <vt:lpstr>Times New Roman</vt:lpstr>
      <vt:lpstr>Calibri Light</vt:lpstr>
      <vt:lpstr>Symbol</vt:lpstr>
      <vt:lpstr>WingDings</vt:lpstr>
      <vt:lpstr>UKE_PPT-Vorlage_16zu9</vt:lpstr>
      <vt:lpstr>MKT 3 A – Корекция на вярвания</vt:lpstr>
      <vt:lpstr>Промяна на собствената гледна точка</vt:lpstr>
      <vt:lpstr>Промяна на собствената гледна точка</vt:lpstr>
      <vt:lpstr>Промяна на собствената гледна точка</vt:lpstr>
      <vt:lpstr>Когато предположенията не се сбъдват</vt:lpstr>
      <vt:lpstr>Когато предположенията не се сбъдват</vt:lpstr>
      <vt:lpstr>Неразубедяемост “в действие” (“ограничено виждане”)</vt:lpstr>
      <vt:lpstr>Неразубедяемост “в действие” (“ограничено виждане”)</vt:lpstr>
      <vt:lpstr>Неразубедяемост “в действие” (“ограничено виждане”)</vt:lpstr>
      <vt:lpstr>Неразубедяемост “в действие” (“ограничено виждане”)</vt:lpstr>
      <vt:lpstr>За какво ни е да знаем това?</vt:lpstr>
      <vt:lpstr>Как невъзможността за корекция на грешни вярвания благоприятства грешки по време на психоза – Примери</vt:lpstr>
      <vt:lpstr>Трите изображения са от една категория. Коя е тя?</vt:lpstr>
      <vt:lpstr>Категория: “живи същества”!</vt:lpstr>
      <vt:lpstr>Упражнение</vt:lpstr>
      <vt:lpstr>Упражнение</vt:lpstr>
      <vt:lpstr>Упражнение</vt:lpstr>
      <vt:lpstr>Упражнение</vt:lpstr>
      <vt:lpstr>Какво може да се е случило тук?</vt:lpstr>
      <vt:lpstr>Колко вероятни са според Вас дадените отговори?</vt:lpstr>
      <vt:lpstr>Сега при втората картина променя ли се Вашата преценка?</vt:lpstr>
      <vt:lpstr>Моля, оценете вероятностите наново!</vt:lpstr>
      <vt:lpstr>PowerPoint-Präsentation</vt:lpstr>
      <vt:lpstr>Колко вероятни са според Вас дадените отговори?</vt:lpstr>
      <vt:lpstr>Сега при втората картина променя ли се Вашата преценка?</vt:lpstr>
      <vt:lpstr>Моля, оценете вероятностите наново!</vt:lpstr>
      <vt:lpstr>PowerPoint-Präsentation</vt:lpstr>
      <vt:lpstr>Колко вероятни са според Вас дадените отговори?</vt:lpstr>
      <vt:lpstr>Сега при втората картина променя ли се Вашата преценка?</vt:lpstr>
      <vt:lpstr>Моля, оценете вероятностите наново!</vt:lpstr>
      <vt:lpstr>PowerPoint-Präsentation</vt:lpstr>
      <vt:lpstr>Колко вероятни са според Вас дадените отговори?</vt:lpstr>
      <vt:lpstr>Сега при втората картина променя ли се Вашата преценка?</vt:lpstr>
      <vt:lpstr>Моля, оценете вероятностите наново!</vt:lpstr>
      <vt:lpstr>PowerPoint-Präsentation</vt:lpstr>
      <vt:lpstr>Колко вероятни са според Вас дадените отговори?</vt:lpstr>
      <vt:lpstr>Сега при втората картина променя ли се Вашата преценка?</vt:lpstr>
      <vt:lpstr>Моля, оценете вероятностите наново!</vt:lpstr>
      <vt:lpstr>PowerPoint-Präsentation</vt:lpstr>
      <vt:lpstr>Опционално: Видео</vt:lpstr>
      <vt:lpstr>Колко вероятни са според Вас дадените отговори?</vt:lpstr>
      <vt:lpstr>Сега при втората картина променя ли се Вашата преценка?</vt:lpstr>
      <vt:lpstr>Моля, оценете вероятностите наново!</vt:lpstr>
      <vt:lpstr>PowerPoint-Präsentation</vt:lpstr>
      <vt:lpstr>Колко вероятни са според Вас дадените отговори?</vt:lpstr>
      <vt:lpstr>Сега при втората картина променя ли се Вашата преценка?</vt:lpstr>
      <vt:lpstr>Моля, оценете вероятностите наново!</vt:lpstr>
      <vt:lpstr>PowerPoint-Präsentation</vt:lpstr>
      <vt:lpstr>Колко вероятни са според Вас дадените отговори?</vt:lpstr>
      <vt:lpstr>Сега при втората картина променя ли се Вашата преценка?</vt:lpstr>
      <vt:lpstr>Моля, оценете вероятностите наново!</vt:lpstr>
      <vt:lpstr>PowerPoint-Präsentation</vt:lpstr>
      <vt:lpstr>Колко вероятни са според Вас дадените отговори?</vt:lpstr>
      <vt:lpstr>Сега при втората картина променя ли се Вашата преценка?</vt:lpstr>
      <vt:lpstr>Моля, оценете вероятностите наново!</vt:lpstr>
      <vt:lpstr>PowerPoint-Präsentation</vt:lpstr>
      <vt:lpstr>Колко вероятни са според Вас дадените отговори?</vt:lpstr>
      <vt:lpstr>Сега при втората картина променя ли се Вашата преценка?</vt:lpstr>
      <vt:lpstr>Моля, оценете вероятностите наново!</vt:lpstr>
      <vt:lpstr>PowerPoint-Präsentation</vt:lpstr>
      <vt:lpstr>Колко вероятни са според Вас дадените отговори?</vt:lpstr>
      <vt:lpstr>Сега при втората картина променя ли се Вашата преценка?</vt:lpstr>
      <vt:lpstr>Моля, оценете вероятностите наново!</vt:lpstr>
      <vt:lpstr>PowerPoint-Präsentation</vt:lpstr>
      <vt:lpstr>Приложение в ежедневието</vt:lpstr>
      <vt:lpstr>Приложение в ежедневието</vt:lpstr>
      <vt:lpstr>Приложение в ежедневието</vt:lpstr>
      <vt:lpstr>Какво общо има това с психозата?</vt:lpstr>
      <vt:lpstr>Какво общо има това с психозата?</vt:lpstr>
      <vt:lpstr>Какво общо има това с психозата?</vt:lpstr>
      <vt:lpstr>Благодарим за вниманието и работата заедно!</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Britt-Marie Larsen</cp:lastModifiedBy>
  <cp:revision>380</cp:revision>
  <dcterms:created xsi:type="dcterms:W3CDTF">2004-06-30T16:15:23Z</dcterms:created>
  <dcterms:modified xsi:type="dcterms:W3CDTF">2023-01-27T09:48:37Z</dcterms:modified>
</cp:coreProperties>
</file>