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124"/>
  </p:notesMasterIdLst>
  <p:handoutMasterIdLst>
    <p:handoutMasterId r:id="rId125"/>
  </p:handoutMasterIdLst>
  <p:sldIdLst>
    <p:sldId id="963" r:id="rId2"/>
    <p:sldId id="925" r:id="rId3"/>
    <p:sldId id="939" r:id="rId4"/>
    <p:sldId id="938" r:id="rId5"/>
    <p:sldId id="937" r:id="rId6"/>
    <p:sldId id="936" r:id="rId7"/>
    <p:sldId id="686" r:id="rId8"/>
    <p:sldId id="941" r:id="rId9"/>
    <p:sldId id="940" r:id="rId10"/>
    <p:sldId id="861" r:id="rId11"/>
    <p:sldId id="943" r:id="rId12"/>
    <p:sldId id="942" r:id="rId13"/>
    <p:sldId id="802" r:id="rId14"/>
    <p:sldId id="803" r:id="rId15"/>
    <p:sldId id="916" r:id="rId16"/>
    <p:sldId id="805" r:id="rId17"/>
    <p:sldId id="901" r:id="rId18"/>
    <p:sldId id="806" r:id="rId19"/>
    <p:sldId id="900" r:id="rId20"/>
    <p:sldId id="880" r:id="rId21"/>
    <p:sldId id="944" r:id="rId22"/>
    <p:sldId id="860" r:id="rId23"/>
    <p:sldId id="882" r:id="rId24"/>
    <p:sldId id="946" r:id="rId25"/>
    <p:sldId id="945" r:id="rId26"/>
    <p:sldId id="885" r:id="rId27"/>
    <p:sldId id="696" r:id="rId28"/>
    <p:sldId id="697" r:id="rId29"/>
    <p:sldId id="698" r:id="rId30"/>
    <p:sldId id="699" r:id="rId31"/>
    <p:sldId id="700" r:id="rId32"/>
    <p:sldId id="701" r:id="rId33"/>
    <p:sldId id="702" r:id="rId34"/>
    <p:sldId id="703" r:id="rId35"/>
    <p:sldId id="886" r:id="rId36"/>
    <p:sldId id="704" r:id="rId37"/>
    <p:sldId id="705" r:id="rId38"/>
    <p:sldId id="706" r:id="rId39"/>
    <p:sldId id="707" r:id="rId40"/>
    <p:sldId id="708" r:id="rId41"/>
    <p:sldId id="709" r:id="rId42"/>
    <p:sldId id="710" r:id="rId43"/>
    <p:sldId id="712" r:id="rId44"/>
    <p:sldId id="713" r:id="rId45"/>
    <p:sldId id="714" r:id="rId46"/>
    <p:sldId id="715" r:id="rId47"/>
    <p:sldId id="716" r:id="rId48"/>
    <p:sldId id="717" r:id="rId49"/>
    <p:sldId id="718" r:id="rId50"/>
    <p:sldId id="719" r:id="rId51"/>
    <p:sldId id="720" r:id="rId52"/>
    <p:sldId id="450" r:id="rId53"/>
    <p:sldId id="818" r:id="rId54"/>
    <p:sldId id="819" r:id="rId55"/>
    <p:sldId id="820" r:id="rId56"/>
    <p:sldId id="821" r:id="rId57"/>
    <p:sldId id="822" r:id="rId58"/>
    <p:sldId id="823" r:id="rId59"/>
    <p:sldId id="824" r:id="rId60"/>
    <p:sldId id="825" r:id="rId61"/>
    <p:sldId id="934" r:id="rId62"/>
    <p:sldId id="817" r:id="rId63"/>
    <p:sldId id="833" r:id="rId64"/>
    <p:sldId id="834" r:id="rId65"/>
    <p:sldId id="835" r:id="rId66"/>
    <p:sldId id="836" r:id="rId67"/>
    <p:sldId id="837" r:id="rId68"/>
    <p:sldId id="838" r:id="rId69"/>
    <p:sldId id="839" r:id="rId70"/>
    <p:sldId id="840" r:id="rId71"/>
    <p:sldId id="904" r:id="rId72"/>
    <p:sldId id="793" r:id="rId73"/>
    <p:sldId id="794" r:id="rId74"/>
    <p:sldId id="795" r:id="rId75"/>
    <p:sldId id="796" r:id="rId76"/>
    <p:sldId id="797" r:id="rId77"/>
    <p:sldId id="798" r:id="rId78"/>
    <p:sldId id="799" r:id="rId79"/>
    <p:sldId id="800" r:id="rId80"/>
    <p:sldId id="905" r:id="rId81"/>
    <p:sldId id="826" r:id="rId82"/>
    <p:sldId id="827" r:id="rId83"/>
    <p:sldId id="828" r:id="rId84"/>
    <p:sldId id="829" r:id="rId85"/>
    <p:sldId id="830" r:id="rId86"/>
    <p:sldId id="831" r:id="rId87"/>
    <p:sldId id="832" r:id="rId88"/>
    <p:sldId id="887" r:id="rId89"/>
    <p:sldId id="761" r:id="rId90"/>
    <p:sldId id="762" r:id="rId91"/>
    <p:sldId id="763" r:id="rId92"/>
    <p:sldId id="928" r:id="rId93"/>
    <p:sldId id="947" r:id="rId94"/>
    <p:sldId id="766" r:id="rId95"/>
    <p:sldId id="767" r:id="rId96"/>
    <p:sldId id="768" r:id="rId97"/>
    <p:sldId id="769" r:id="rId98"/>
    <p:sldId id="770" r:id="rId99"/>
    <p:sldId id="771" r:id="rId100"/>
    <p:sldId id="852" r:id="rId101"/>
    <p:sldId id="853" r:id="rId102"/>
    <p:sldId id="854" r:id="rId103"/>
    <p:sldId id="855" r:id="rId104"/>
    <p:sldId id="920" r:id="rId105"/>
    <p:sldId id="951" r:id="rId106"/>
    <p:sldId id="950" r:id="rId107"/>
    <p:sldId id="949" r:id="rId108"/>
    <p:sldId id="948" r:id="rId109"/>
    <p:sldId id="930" r:id="rId110"/>
    <p:sldId id="953" r:id="rId111"/>
    <p:sldId id="952" r:id="rId112"/>
    <p:sldId id="935" r:id="rId113"/>
    <p:sldId id="906" r:id="rId114"/>
    <p:sldId id="954" r:id="rId115"/>
    <p:sldId id="955" r:id="rId116"/>
    <p:sldId id="956" r:id="rId117"/>
    <p:sldId id="957" r:id="rId118"/>
    <p:sldId id="958" r:id="rId119"/>
    <p:sldId id="959" r:id="rId120"/>
    <p:sldId id="960" r:id="rId121"/>
    <p:sldId id="961" r:id="rId122"/>
    <p:sldId id="962" r:id="rId123"/>
  </p:sldIdLst>
  <p:sldSz cx="12195175" cy="6858000"/>
  <p:notesSz cx="7099300" cy="10234613"/>
  <p:defaultTextStyle>
    <a:defPPr>
      <a:defRPr lang="de-DE"/>
    </a:defPPr>
    <a:lvl1pPr algn="l" rtl="0" eaLnBrk="0" fontAlgn="base" hangingPunct="0">
      <a:spcBef>
        <a:spcPct val="0"/>
      </a:spcBef>
      <a:spcAft>
        <a:spcPct val="0"/>
      </a:spcAft>
      <a:defRPr lang="en-US" sz="4000" kern="1200">
        <a:solidFill>
          <a:schemeClr val="tx1"/>
        </a:solidFill>
        <a:latin typeface="+mn-lt"/>
        <a:ea typeface="MS PGothic" pitchFamily="34" charset="-128"/>
        <a:cs typeface="+mn-cs"/>
      </a:defRPr>
    </a:lvl1pPr>
    <a:lvl2pPr marL="457200" algn="l" rtl="0" eaLnBrk="0" fontAlgn="base" hangingPunct="0">
      <a:spcBef>
        <a:spcPct val="0"/>
      </a:spcBef>
      <a:spcAft>
        <a:spcPct val="0"/>
      </a:spcAft>
      <a:defRPr lang="en-US" sz="4000" kern="1200">
        <a:solidFill>
          <a:schemeClr val="tx1"/>
        </a:solidFill>
        <a:latin typeface="+mn-lt"/>
        <a:ea typeface="MS PGothic" pitchFamily="34" charset="-128"/>
        <a:cs typeface="+mn-cs"/>
      </a:defRPr>
    </a:lvl2pPr>
    <a:lvl3pPr marL="914400" algn="l" rtl="0" eaLnBrk="0" fontAlgn="base" hangingPunct="0">
      <a:spcBef>
        <a:spcPct val="0"/>
      </a:spcBef>
      <a:spcAft>
        <a:spcPct val="0"/>
      </a:spcAft>
      <a:defRPr lang="en-US" sz="4000" kern="1200">
        <a:solidFill>
          <a:schemeClr val="tx1"/>
        </a:solidFill>
        <a:latin typeface="+mn-lt"/>
        <a:ea typeface="MS PGothic" pitchFamily="34" charset="-128"/>
        <a:cs typeface="+mn-cs"/>
      </a:defRPr>
    </a:lvl3pPr>
    <a:lvl4pPr marL="1371600" algn="l" rtl="0" eaLnBrk="0" fontAlgn="base" hangingPunct="0">
      <a:spcBef>
        <a:spcPct val="0"/>
      </a:spcBef>
      <a:spcAft>
        <a:spcPct val="0"/>
      </a:spcAft>
      <a:defRPr lang="en-US" sz="4000" kern="1200">
        <a:solidFill>
          <a:schemeClr val="tx1"/>
        </a:solidFill>
        <a:latin typeface="+mn-lt"/>
        <a:ea typeface="MS PGothic" pitchFamily="34" charset="-128"/>
        <a:cs typeface="+mn-cs"/>
      </a:defRPr>
    </a:lvl4pPr>
    <a:lvl5pPr marL="1828800" algn="l" rtl="0" eaLnBrk="0" fontAlgn="base" hangingPunct="0">
      <a:spcBef>
        <a:spcPct val="0"/>
      </a:spcBef>
      <a:spcAft>
        <a:spcPct val="0"/>
      </a:spcAft>
      <a:defRPr lang="en-US" sz="4000" kern="1200">
        <a:solidFill>
          <a:schemeClr val="tx1"/>
        </a:solidFill>
        <a:latin typeface="+mn-lt"/>
        <a:ea typeface="MS PGothic" pitchFamily="34" charset="-128"/>
        <a:cs typeface="+mn-cs"/>
      </a:defRPr>
    </a:lvl5pPr>
    <a:lvl6pPr marL="2286000" algn="l" defTabSz="914400" rtl="0" eaLnBrk="1" latinLnBrk="0" hangingPunct="1">
      <a:defRPr sz="4000" kern="1200">
        <a:solidFill>
          <a:schemeClr val="tx1"/>
        </a:solidFill>
        <a:latin typeface="Times New Roman" pitchFamily="18" charset="0"/>
        <a:ea typeface="MS PGothic" pitchFamily="34" charset="-128"/>
        <a:cs typeface="+mn-cs"/>
      </a:defRPr>
    </a:lvl6pPr>
    <a:lvl7pPr marL="2743200" algn="l" defTabSz="914400" rtl="0" eaLnBrk="1" latinLnBrk="0" hangingPunct="1">
      <a:defRPr sz="4000" kern="1200">
        <a:solidFill>
          <a:schemeClr val="tx1"/>
        </a:solidFill>
        <a:latin typeface="Times New Roman" pitchFamily="18" charset="0"/>
        <a:ea typeface="MS PGothic" pitchFamily="34" charset="-128"/>
        <a:cs typeface="+mn-cs"/>
      </a:defRPr>
    </a:lvl7pPr>
    <a:lvl8pPr marL="3200400" algn="l" defTabSz="914400" rtl="0" eaLnBrk="1" latinLnBrk="0" hangingPunct="1">
      <a:defRPr sz="4000" kern="1200">
        <a:solidFill>
          <a:schemeClr val="tx1"/>
        </a:solidFill>
        <a:latin typeface="Times New Roman" pitchFamily="18" charset="0"/>
        <a:ea typeface="MS PGothic" pitchFamily="34" charset="-128"/>
        <a:cs typeface="+mn-cs"/>
      </a:defRPr>
    </a:lvl8pPr>
    <a:lvl9pPr marL="3657600" algn="l" defTabSz="914400" rtl="0" eaLnBrk="1" latinLnBrk="0" hangingPunct="1">
      <a:defRPr sz="4000" kern="1200">
        <a:solidFill>
          <a:schemeClr val="tx1"/>
        </a:solidFill>
        <a:latin typeface="Times New Roman" pitchFamily="18" charset="0"/>
        <a:ea typeface="MS PGothic" pitchFamily="34" charset="-128"/>
        <a:cs typeface="+mn-cs"/>
      </a:defRPr>
    </a:lvl9pPr>
  </p:defaultTextStyle>
  <p:extLst>
    <p:ext uri="{EFAFB233-063F-42B5-8137-9DF3F51BA10A}">
      <p15:sldGuideLst xmlns:p15="http://schemas.microsoft.com/office/powerpoint/2012/main">
        <p15:guide id="1" orient="horz" pos="79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8DC6FF"/>
    <a:srgbClr val="66CCFF"/>
    <a:srgbClr val="FF0066"/>
    <a:srgbClr val="CCECFF"/>
    <a:srgbClr val="3399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07" autoAdjust="0"/>
    <p:restoredTop sz="94660"/>
  </p:normalViewPr>
  <p:slideViewPr>
    <p:cSldViewPr>
      <p:cViewPr varScale="1">
        <p:scale>
          <a:sx n="128" d="100"/>
          <a:sy n="128" d="100"/>
        </p:scale>
        <p:origin x="440" y="176"/>
      </p:cViewPr>
      <p:guideLst>
        <p:guide orient="horz" pos="799"/>
        <p:guide pos="240"/>
        <p:guide pos="3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notesViewPr>
    <p:cSldViewPr>
      <p:cViewPr varScale="1">
        <p:scale>
          <a:sx n="78" d="100"/>
          <a:sy n="78" d="100"/>
        </p:scale>
        <p:origin x="-2046" y="-84"/>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notesMaster" Target="notesMasters/notesMaster1.xml"/><Relationship Id="rId129"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eaLnBrk="1" hangingPunct="1">
              <a:defRPr sz="1300">
                <a:latin typeface="Times New Roman" pitchFamily="18" charset="0"/>
                <a:ea typeface="+mn-ea"/>
                <a:cs typeface="+mn-cs"/>
              </a:defRPr>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eaLnBrk="1" hangingPunct="1">
              <a:defRPr sz="1300">
                <a:latin typeface="Times New Roman" pitchFamily="18" charset="0"/>
                <a:ea typeface="+mn-ea"/>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eaLnBrk="1" hangingPunct="1">
              <a:defRPr sz="1300">
                <a:latin typeface="Times New Roman" pitchFamily="18" charset="0"/>
                <a:ea typeface="+mn-ea"/>
                <a:cs typeface="+mn-cs"/>
              </a:defRPr>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eaLnBrk="1" hangingPunct="1">
              <a:defRPr sz="1300"/>
            </a:lvl1pPr>
          </a:lstStyle>
          <a:p>
            <a:fld id="{0D0645DE-0F15-406E-B4AF-A7682B8B16A9}" type="slidenum">
              <a:rPr lang="en-GB" altLang="es-ES"/>
              <a:pPr/>
              <a:t>‹Nr.›</a:t>
            </a:fld>
            <a:endParaRPr lang="en-GB" altLang="es-ES"/>
          </a:p>
        </p:txBody>
      </p:sp>
    </p:spTree>
    <p:extLst>
      <p:ext uri="{BB962C8B-B14F-4D97-AF65-F5344CB8AC3E}">
        <p14:creationId xmlns:p14="http://schemas.microsoft.com/office/powerpoint/2010/main" val="18776793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eaLnBrk="1" hangingPunct="1">
              <a:defRPr sz="1300">
                <a:latin typeface="Times New Roman" pitchFamily="18" charset="0"/>
                <a:ea typeface="+mn-ea"/>
                <a:cs typeface="+mn-cs"/>
              </a:defRPr>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eaLnBrk="1" hangingPunct="1">
              <a:defRPr sz="1300">
                <a:latin typeface="Times New Roman" pitchFamily="18" charset="0"/>
                <a:ea typeface="+mn-ea"/>
                <a:cs typeface="+mn-cs"/>
              </a:defRPr>
            </a:lvl1pPr>
          </a:lstStyle>
          <a:p>
            <a:pPr>
              <a:defRPr/>
            </a:pPr>
            <a:endParaRPr lang="de-DE"/>
          </a:p>
        </p:txBody>
      </p:sp>
      <p:sp>
        <p:nvSpPr>
          <p:cNvPr id="2052"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eaLnBrk="1" hangingPunct="1">
              <a:defRPr sz="1300">
                <a:latin typeface="Times New Roman" pitchFamily="18" charset="0"/>
                <a:ea typeface="+mn-ea"/>
                <a:cs typeface="+mn-cs"/>
              </a:defRPr>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eaLnBrk="1" hangingPunct="1">
              <a:defRPr sz="1300"/>
            </a:lvl1pPr>
          </a:lstStyle>
          <a:p>
            <a:fld id="{2EE6F58B-23EB-4D9B-8F1B-5D7F7C226E5D}" type="slidenum">
              <a:rPr lang="de-DE" altLang="es-ES"/>
              <a:pPr/>
              <a:t>‹Nr.›</a:t>
            </a:fld>
            <a:endParaRPr lang="de-DE" altLang="es-ES"/>
          </a:p>
        </p:txBody>
      </p:sp>
    </p:spTree>
    <p:extLst>
      <p:ext uri="{BB962C8B-B14F-4D97-AF65-F5344CB8AC3E}">
        <p14:creationId xmlns:p14="http://schemas.microsoft.com/office/powerpoint/2010/main" val="36520430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4CA57EA7-0104-4B69-9584-FC4A3F37E199}" type="slidenum">
              <a:rPr lang="de-DE" altLang="de-DE" sz="1300"/>
              <a:pPr/>
              <a:t>2</a:t>
            </a:fld>
            <a:endParaRPr lang="de-DE" altLang="de-DE" sz="1300"/>
          </a:p>
        </p:txBody>
      </p:sp>
      <p:sp>
        <p:nvSpPr>
          <p:cNvPr id="1536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8583DA94-34D3-477D-AD69-B57A55AB631F}" type="slidenum">
              <a:rPr lang="de-DE" altLang="de-DE" sz="1300"/>
              <a:pPr algn="r" eaLnBrk="1" hangingPunct="1"/>
              <a:t>2</a:t>
            </a:fld>
            <a:endParaRPr lang="de-DE" altLang="de-DE" sz="1300"/>
          </a:p>
        </p:txBody>
      </p:sp>
      <p:sp>
        <p:nvSpPr>
          <p:cNvPr id="15364"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5365"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4CA57EA7-0104-4B69-9584-FC4A3F37E199}" type="slidenum">
              <a:rPr lang="de-DE" altLang="de-DE" sz="1300"/>
              <a:pPr/>
              <a:t>3</a:t>
            </a:fld>
            <a:endParaRPr lang="de-DE" altLang="de-DE" sz="1300"/>
          </a:p>
        </p:txBody>
      </p:sp>
      <p:sp>
        <p:nvSpPr>
          <p:cNvPr id="1536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8583DA94-34D3-477D-AD69-B57A55AB631F}" type="slidenum">
              <a:rPr lang="de-DE" altLang="de-DE" sz="1300"/>
              <a:pPr algn="r" eaLnBrk="1" hangingPunct="1"/>
              <a:t>3</a:t>
            </a:fld>
            <a:endParaRPr lang="de-DE" altLang="de-DE" sz="1300"/>
          </a:p>
        </p:txBody>
      </p:sp>
      <p:sp>
        <p:nvSpPr>
          <p:cNvPr id="15364"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5365"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4CA57EA7-0104-4B69-9584-FC4A3F37E199}" type="slidenum">
              <a:rPr lang="de-DE" altLang="de-DE" sz="1300"/>
              <a:pPr/>
              <a:t>4</a:t>
            </a:fld>
            <a:endParaRPr lang="de-DE" altLang="de-DE" sz="1300"/>
          </a:p>
        </p:txBody>
      </p:sp>
      <p:sp>
        <p:nvSpPr>
          <p:cNvPr id="1536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8583DA94-34D3-477D-AD69-B57A55AB631F}" type="slidenum">
              <a:rPr lang="de-DE" altLang="de-DE" sz="1300"/>
              <a:pPr algn="r" eaLnBrk="1" hangingPunct="1"/>
              <a:t>4</a:t>
            </a:fld>
            <a:endParaRPr lang="de-DE" altLang="de-DE" sz="1300"/>
          </a:p>
        </p:txBody>
      </p:sp>
      <p:sp>
        <p:nvSpPr>
          <p:cNvPr id="15364"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5365"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4CA57EA7-0104-4B69-9584-FC4A3F37E199}" type="slidenum">
              <a:rPr lang="de-DE" altLang="de-DE" sz="1300"/>
              <a:pPr/>
              <a:t>5</a:t>
            </a:fld>
            <a:endParaRPr lang="de-DE" altLang="de-DE" sz="1300"/>
          </a:p>
        </p:txBody>
      </p:sp>
      <p:sp>
        <p:nvSpPr>
          <p:cNvPr id="1536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8583DA94-34D3-477D-AD69-B57A55AB631F}" type="slidenum">
              <a:rPr lang="de-DE" altLang="de-DE" sz="1300"/>
              <a:pPr algn="r" eaLnBrk="1" hangingPunct="1"/>
              <a:t>5</a:t>
            </a:fld>
            <a:endParaRPr lang="de-DE" altLang="de-DE" sz="1300"/>
          </a:p>
        </p:txBody>
      </p:sp>
      <p:sp>
        <p:nvSpPr>
          <p:cNvPr id="15364"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5365"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4CA57EA7-0104-4B69-9584-FC4A3F37E199}" type="slidenum">
              <a:rPr lang="de-DE" altLang="de-DE" sz="1300"/>
              <a:pPr/>
              <a:t>6</a:t>
            </a:fld>
            <a:endParaRPr lang="de-DE" altLang="de-DE" sz="1300"/>
          </a:p>
        </p:txBody>
      </p:sp>
      <p:sp>
        <p:nvSpPr>
          <p:cNvPr id="1536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8583DA94-34D3-477D-AD69-B57A55AB631F}" type="slidenum">
              <a:rPr lang="de-DE" altLang="de-DE" sz="1300"/>
              <a:pPr algn="r" eaLnBrk="1" hangingPunct="1"/>
              <a:t>6</a:t>
            </a:fld>
            <a:endParaRPr lang="de-DE" altLang="de-DE" sz="1300"/>
          </a:p>
        </p:txBody>
      </p:sp>
      <p:sp>
        <p:nvSpPr>
          <p:cNvPr id="15364"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5365"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BB9893AF-4F28-4B81-A1E7-D97D9C36EF2A}" type="slidenum">
              <a:rPr lang="de-DE" altLang="de-DE" sz="1300"/>
              <a:pPr/>
              <a:t>7</a:t>
            </a:fld>
            <a:endParaRPr lang="de-DE" altLang="de-DE" sz="1300"/>
          </a:p>
        </p:txBody>
      </p:sp>
      <p:sp>
        <p:nvSpPr>
          <p:cNvPr id="21507" name="Rectangle 2"/>
          <p:cNvSpPr>
            <a:spLocks noGrp="1" noRot="1" noChangeAspect="1" noChangeArrowheads="1" noTextEdit="1"/>
          </p:cNvSpPr>
          <p:nvPr>
            <p:ph type="sldImg"/>
          </p:nvPr>
        </p:nvSpPr>
        <p:spPr>
          <a:xfrm>
            <a:off x="139700" y="768350"/>
            <a:ext cx="6821488"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BB9893AF-4F28-4B81-A1E7-D97D9C36EF2A}" type="slidenum">
              <a:rPr lang="de-DE" altLang="de-DE" sz="1300"/>
              <a:pPr/>
              <a:t>8</a:t>
            </a:fld>
            <a:endParaRPr lang="de-DE" altLang="de-DE" sz="1300"/>
          </a:p>
        </p:txBody>
      </p:sp>
      <p:sp>
        <p:nvSpPr>
          <p:cNvPr id="21507" name="Rectangle 2"/>
          <p:cNvSpPr>
            <a:spLocks noGrp="1" noRot="1" noChangeAspect="1" noChangeArrowheads="1" noTextEdit="1"/>
          </p:cNvSpPr>
          <p:nvPr>
            <p:ph type="sldImg"/>
          </p:nvPr>
        </p:nvSpPr>
        <p:spPr>
          <a:xfrm>
            <a:off x="139700" y="768350"/>
            <a:ext cx="6821488"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BB9893AF-4F28-4B81-A1E7-D97D9C36EF2A}" type="slidenum">
              <a:rPr lang="de-DE" altLang="de-DE" sz="1300"/>
              <a:pPr/>
              <a:t>9</a:t>
            </a:fld>
            <a:endParaRPr lang="de-DE" altLang="de-DE" sz="1300"/>
          </a:p>
        </p:txBody>
      </p:sp>
      <p:sp>
        <p:nvSpPr>
          <p:cNvPr id="21507" name="Rectangle 2"/>
          <p:cNvSpPr>
            <a:spLocks noGrp="1" noRot="1" noChangeAspect="1" noChangeArrowheads="1" noTextEdit="1"/>
          </p:cNvSpPr>
          <p:nvPr>
            <p:ph type="sldImg"/>
          </p:nvPr>
        </p:nvSpPr>
        <p:spPr>
          <a:xfrm>
            <a:off x="139700" y="768350"/>
            <a:ext cx="6821488"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03622341-57B4-4A4A-8710-7761257F256A}" type="slidenum">
              <a:rPr lang="de-DE" altLang="de-DE" sz="1300"/>
              <a:pPr/>
              <a:t>10</a:t>
            </a:fld>
            <a:endParaRPr lang="de-DE" altLang="de-DE" sz="1300"/>
          </a:p>
        </p:txBody>
      </p:sp>
      <p:sp>
        <p:nvSpPr>
          <p:cNvPr id="27651" name="Rectangle 2"/>
          <p:cNvSpPr>
            <a:spLocks noGrp="1" noRot="1" noChangeAspect="1" noChangeArrowheads="1" noTextEdit="1"/>
          </p:cNvSpPr>
          <p:nvPr>
            <p:ph type="sldImg"/>
          </p:nvPr>
        </p:nvSpPr>
        <p:spPr>
          <a:xfrm>
            <a:off x="139700" y="768350"/>
            <a:ext cx="6821488"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03622341-57B4-4A4A-8710-7761257F256A}" type="slidenum">
              <a:rPr lang="de-DE" altLang="de-DE" sz="1300"/>
              <a:pPr/>
              <a:t>11</a:t>
            </a:fld>
            <a:endParaRPr lang="de-DE" altLang="de-DE" sz="1300"/>
          </a:p>
        </p:txBody>
      </p:sp>
      <p:sp>
        <p:nvSpPr>
          <p:cNvPr id="27651" name="Rectangle 2"/>
          <p:cNvSpPr>
            <a:spLocks noGrp="1" noRot="1" noChangeAspect="1" noChangeArrowheads="1" noTextEdit="1"/>
          </p:cNvSpPr>
          <p:nvPr>
            <p:ph type="sldImg"/>
          </p:nvPr>
        </p:nvSpPr>
        <p:spPr>
          <a:xfrm>
            <a:off x="139700" y="768350"/>
            <a:ext cx="6821488"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03622341-57B4-4A4A-8710-7761257F256A}" type="slidenum">
              <a:rPr lang="de-DE" altLang="de-DE" sz="1300"/>
              <a:pPr/>
              <a:t>12</a:t>
            </a:fld>
            <a:endParaRPr lang="de-DE" altLang="de-DE" sz="1300"/>
          </a:p>
        </p:txBody>
      </p:sp>
      <p:sp>
        <p:nvSpPr>
          <p:cNvPr id="27651" name="Rectangle 2"/>
          <p:cNvSpPr>
            <a:spLocks noGrp="1" noRot="1" noChangeAspect="1" noChangeArrowheads="1" noTextEdit="1"/>
          </p:cNvSpPr>
          <p:nvPr>
            <p:ph type="sldImg"/>
          </p:nvPr>
        </p:nvSpPr>
        <p:spPr>
          <a:xfrm>
            <a:off x="139700" y="768350"/>
            <a:ext cx="6821488"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2A4336BF-DC7C-4219-9671-F10A49ACBF52}" type="slidenum">
              <a:rPr lang="de-DE" altLang="de-DE" sz="1300"/>
              <a:pPr/>
              <a:t>13</a:t>
            </a:fld>
            <a:endParaRPr lang="de-DE" altLang="de-DE" sz="1300"/>
          </a:p>
        </p:txBody>
      </p:sp>
      <p:sp>
        <p:nvSpPr>
          <p:cNvPr id="29699" name="Rectangle 2"/>
          <p:cNvSpPr>
            <a:spLocks noGrp="1" noRot="1" noChangeAspect="1" noChangeArrowheads="1" noTextEdit="1"/>
          </p:cNvSpPr>
          <p:nvPr>
            <p:ph type="sldImg"/>
          </p:nvPr>
        </p:nvSpPr>
        <p:spPr>
          <a:xfrm>
            <a:off x="141288" y="768350"/>
            <a:ext cx="6821487"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DD852046-1B36-4D1D-B153-9C0F4BD3AFA2}" type="slidenum">
              <a:rPr lang="de-DE" altLang="de-DE" sz="1300"/>
              <a:pPr/>
              <a:t>14</a:t>
            </a:fld>
            <a:endParaRPr lang="de-DE" altLang="de-DE" sz="1300"/>
          </a:p>
        </p:txBody>
      </p:sp>
      <p:sp>
        <p:nvSpPr>
          <p:cNvPr id="31747" name="Rectangle 2"/>
          <p:cNvSpPr>
            <a:spLocks noGrp="1" noRot="1" noChangeAspect="1" noChangeArrowheads="1" noTextEdit="1"/>
          </p:cNvSpPr>
          <p:nvPr>
            <p:ph type="sldImg"/>
          </p:nvPr>
        </p:nvSpPr>
        <p:spPr>
          <a:xfrm>
            <a:off x="141288" y="768350"/>
            <a:ext cx="6821487"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6077F4E9-7D4C-4C21-A68F-C7429832FD33}" type="slidenum">
              <a:rPr lang="de-DE" altLang="de-DE" sz="1300"/>
              <a:pPr/>
              <a:t>15</a:t>
            </a:fld>
            <a:endParaRPr lang="de-DE" altLang="de-DE" sz="1300"/>
          </a:p>
        </p:txBody>
      </p:sp>
      <p:sp>
        <p:nvSpPr>
          <p:cNvPr id="33795" name="Rectangle 2"/>
          <p:cNvSpPr>
            <a:spLocks noGrp="1" noRot="1" noChangeAspect="1" noChangeArrowheads="1" noTextEdit="1"/>
          </p:cNvSpPr>
          <p:nvPr>
            <p:ph type="sldImg"/>
          </p:nvPr>
        </p:nvSpPr>
        <p:spPr>
          <a:xfrm>
            <a:off x="141288" y="768350"/>
            <a:ext cx="6821487"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7B2BA886-EEE3-4160-8AAB-4CF83811960E}" type="slidenum">
              <a:rPr lang="de-DE" altLang="de-DE" sz="1300"/>
              <a:pPr/>
              <a:t>16</a:t>
            </a:fld>
            <a:endParaRPr lang="de-DE" altLang="de-DE" sz="1300"/>
          </a:p>
        </p:txBody>
      </p:sp>
      <p:sp>
        <p:nvSpPr>
          <p:cNvPr id="35843" name="Rectangle 2"/>
          <p:cNvSpPr>
            <a:spLocks noGrp="1" noRot="1" noChangeAspect="1" noChangeArrowheads="1" noTextEdit="1"/>
          </p:cNvSpPr>
          <p:nvPr>
            <p:ph type="sldImg"/>
          </p:nvPr>
        </p:nvSpPr>
        <p:spPr>
          <a:xfrm>
            <a:off x="141288" y="768350"/>
            <a:ext cx="6821487"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B0D9A2A2-6242-4E8E-9F67-550416A911C4}" type="slidenum">
              <a:rPr lang="de-DE" altLang="de-DE" sz="1300"/>
              <a:pPr/>
              <a:t>17</a:t>
            </a:fld>
            <a:endParaRPr lang="de-DE" altLang="de-DE" sz="1300"/>
          </a:p>
        </p:txBody>
      </p:sp>
      <p:sp>
        <p:nvSpPr>
          <p:cNvPr id="37891" name="Rectangle 2"/>
          <p:cNvSpPr>
            <a:spLocks noGrp="1" noRot="1" noChangeAspect="1" noChangeArrowheads="1" noTextEdit="1"/>
          </p:cNvSpPr>
          <p:nvPr>
            <p:ph type="sldImg"/>
          </p:nvPr>
        </p:nvSpPr>
        <p:spPr>
          <a:xfrm>
            <a:off x="141288" y="768350"/>
            <a:ext cx="6821487"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54D2A75C-06A9-4D94-B136-78C6772118F3}" type="slidenum">
              <a:rPr lang="de-DE" altLang="de-DE" sz="1300"/>
              <a:pPr/>
              <a:t>18</a:t>
            </a:fld>
            <a:endParaRPr lang="de-DE" altLang="de-DE" sz="1300"/>
          </a:p>
        </p:txBody>
      </p:sp>
      <p:sp>
        <p:nvSpPr>
          <p:cNvPr id="39939" name="Rectangle 2"/>
          <p:cNvSpPr>
            <a:spLocks noGrp="1" noRot="1" noChangeAspect="1" noChangeArrowheads="1" noTextEdit="1"/>
          </p:cNvSpPr>
          <p:nvPr>
            <p:ph type="sldImg"/>
          </p:nvPr>
        </p:nvSpPr>
        <p:spPr>
          <a:xfrm>
            <a:off x="141288" y="768350"/>
            <a:ext cx="6821487"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A7EBFDE8-7EF4-4131-BE7A-986FE9D9490A}" type="slidenum">
              <a:rPr lang="de-DE" altLang="de-DE" sz="1300"/>
              <a:pPr/>
              <a:t>19</a:t>
            </a:fld>
            <a:endParaRPr lang="de-DE" altLang="de-DE" sz="1300"/>
          </a:p>
        </p:txBody>
      </p:sp>
      <p:sp>
        <p:nvSpPr>
          <p:cNvPr id="41987" name="Rectangle 2"/>
          <p:cNvSpPr>
            <a:spLocks noGrp="1" noRot="1" noChangeAspect="1" noChangeArrowheads="1" noTextEdit="1"/>
          </p:cNvSpPr>
          <p:nvPr>
            <p:ph type="sldImg"/>
          </p:nvPr>
        </p:nvSpPr>
        <p:spPr>
          <a:xfrm>
            <a:off x="141288" y="768350"/>
            <a:ext cx="6821487"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F58F8251-8290-4A7B-86B1-A5C4D04041DB}" type="slidenum">
              <a:rPr lang="de-DE" altLang="de-DE" sz="1300"/>
              <a:pPr/>
              <a:t>20</a:t>
            </a:fld>
            <a:endParaRPr lang="de-DE" altLang="de-DE" sz="1300"/>
          </a:p>
        </p:txBody>
      </p:sp>
      <p:sp>
        <p:nvSpPr>
          <p:cNvPr id="4608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28828678-9B4F-4CC7-B046-382A5C04BB78}" type="slidenum">
              <a:rPr lang="de-DE" altLang="de-DE" sz="1300"/>
              <a:pPr algn="r" eaLnBrk="1" hangingPunct="1"/>
              <a:t>20</a:t>
            </a:fld>
            <a:endParaRPr lang="de-DE" altLang="de-DE" sz="1300"/>
          </a:p>
        </p:txBody>
      </p:sp>
      <p:sp>
        <p:nvSpPr>
          <p:cNvPr id="46084" name="Rectangle 2"/>
          <p:cNvSpPr>
            <a:spLocks noGrp="1" noRot="1" noChangeAspect="1" noChangeArrowheads="1" noTextEdit="1"/>
          </p:cNvSpPr>
          <p:nvPr>
            <p:ph type="sldImg"/>
          </p:nvPr>
        </p:nvSpPr>
        <p:spPr>
          <a:xfrm>
            <a:off x="139700" y="768350"/>
            <a:ext cx="6821488" cy="3836988"/>
          </a:xfrm>
          <a:ln/>
        </p:spPr>
      </p:sp>
      <p:sp>
        <p:nvSpPr>
          <p:cNvPr id="460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F58F8251-8290-4A7B-86B1-A5C4D04041DB}" type="slidenum">
              <a:rPr lang="de-DE" altLang="de-DE" sz="1300"/>
              <a:pPr/>
              <a:t>21</a:t>
            </a:fld>
            <a:endParaRPr lang="de-DE" altLang="de-DE" sz="1300"/>
          </a:p>
        </p:txBody>
      </p:sp>
      <p:sp>
        <p:nvSpPr>
          <p:cNvPr id="4608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28828678-9B4F-4CC7-B046-382A5C04BB78}" type="slidenum">
              <a:rPr lang="de-DE" altLang="de-DE" sz="1300"/>
              <a:pPr algn="r" eaLnBrk="1" hangingPunct="1"/>
              <a:t>21</a:t>
            </a:fld>
            <a:endParaRPr lang="de-DE" altLang="de-DE" sz="1300"/>
          </a:p>
        </p:txBody>
      </p:sp>
      <p:sp>
        <p:nvSpPr>
          <p:cNvPr id="46084" name="Rectangle 2"/>
          <p:cNvSpPr>
            <a:spLocks noGrp="1" noRot="1" noChangeAspect="1" noChangeArrowheads="1" noTextEdit="1"/>
          </p:cNvSpPr>
          <p:nvPr>
            <p:ph type="sldImg"/>
          </p:nvPr>
        </p:nvSpPr>
        <p:spPr>
          <a:xfrm>
            <a:off x="139700" y="768350"/>
            <a:ext cx="6821488" cy="3836988"/>
          </a:xfrm>
          <a:ln/>
        </p:spPr>
      </p:sp>
      <p:sp>
        <p:nvSpPr>
          <p:cNvPr id="460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126B88EB-3390-4DDE-B994-30B2B77F1C4F}" type="slidenum">
              <a:rPr lang="de-DE" altLang="de-DE" sz="1300"/>
              <a:pPr/>
              <a:t>22</a:t>
            </a:fld>
            <a:endParaRPr lang="de-DE" altLang="de-DE" sz="1300"/>
          </a:p>
        </p:txBody>
      </p:sp>
      <p:sp>
        <p:nvSpPr>
          <p:cNvPr id="48131" name="Rectangle 2"/>
          <p:cNvSpPr>
            <a:spLocks noGrp="1" noRot="1" noChangeAspect="1" noChangeArrowheads="1" noTextEdit="1"/>
          </p:cNvSpPr>
          <p:nvPr>
            <p:ph type="sldImg"/>
          </p:nvPr>
        </p:nvSpPr>
        <p:spPr>
          <a:xfrm>
            <a:off x="139700" y="768350"/>
            <a:ext cx="6821488"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F915CB0B-DBE0-45CC-ADC9-120EE03CC404}" type="slidenum">
              <a:rPr lang="de-DE" altLang="de-DE" sz="1300"/>
              <a:pPr/>
              <a:t>23</a:t>
            </a:fld>
            <a:endParaRPr lang="de-DE" altLang="de-DE" sz="1300"/>
          </a:p>
        </p:txBody>
      </p:sp>
      <p:sp>
        <p:nvSpPr>
          <p:cNvPr id="5427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3BF08E32-7C8F-407C-9F4B-7B7C25C0EBA5}" type="slidenum">
              <a:rPr lang="de-DE" altLang="de-DE" sz="1300"/>
              <a:pPr algn="r" eaLnBrk="1" hangingPunct="1"/>
              <a:t>23</a:t>
            </a:fld>
            <a:endParaRPr lang="de-DE" altLang="de-DE" sz="1300"/>
          </a:p>
        </p:txBody>
      </p:sp>
      <p:sp>
        <p:nvSpPr>
          <p:cNvPr id="54276" name="Rectangle 2"/>
          <p:cNvSpPr>
            <a:spLocks noGrp="1" noRot="1" noChangeAspect="1" noChangeArrowheads="1" noTextEdit="1"/>
          </p:cNvSpPr>
          <p:nvPr>
            <p:ph type="sldImg"/>
          </p:nvPr>
        </p:nvSpPr>
        <p:spPr>
          <a:xfrm>
            <a:off x="139700" y="768350"/>
            <a:ext cx="6821488" cy="3836988"/>
          </a:xfrm>
          <a:ln/>
        </p:spPr>
      </p:sp>
      <p:sp>
        <p:nvSpPr>
          <p:cNvPr id="5427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F915CB0B-DBE0-45CC-ADC9-120EE03CC404}" type="slidenum">
              <a:rPr lang="de-DE" altLang="de-DE" sz="1300"/>
              <a:pPr/>
              <a:t>24</a:t>
            </a:fld>
            <a:endParaRPr lang="de-DE" altLang="de-DE" sz="1300"/>
          </a:p>
        </p:txBody>
      </p:sp>
      <p:sp>
        <p:nvSpPr>
          <p:cNvPr id="5427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3BF08E32-7C8F-407C-9F4B-7B7C25C0EBA5}" type="slidenum">
              <a:rPr lang="de-DE" altLang="de-DE" sz="1300"/>
              <a:pPr algn="r" eaLnBrk="1" hangingPunct="1"/>
              <a:t>24</a:t>
            </a:fld>
            <a:endParaRPr lang="de-DE" altLang="de-DE" sz="1300"/>
          </a:p>
        </p:txBody>
      </p:sp>
      <p:sp>
        <p:nvSpPr>
          <p:cNvPr id="54276" name="Rectangle 2"/>
          <p:cNvSpPr>
            <a:spLocks noGrp="1" noRot="1" noChangeAspect="1" noChangeArrowheads="1" noTextEdit="1"/>
          </p:cNvSpPr>
          <p:nvPr>
            <p:ph type="sldImg"/>
          </p:nvPr>
        </p:nvSpPr>
        <p:spPr>
          <a:xfrm>
            <a:off x="139700" y="768350"/>
            <a:ext cx="6821488" cy="3836988"/>
          </a:xfrm>
          <a:ln/>
        </p:spPr>
      </p:sp>
      <p:sp>
        <p:nvSpPr>
          <p:cNvPr id="5427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F915CB0B-DBE0-45CC-ADC9-120EE03CC404}" type="slidenum">
              <a:rPr lang="de-DE" altLang="de-DE" sz="1300"/>
              <a:pPr/>
              <a:t>25</a:t>
            </a:fld>
            <a:endParaRPr lang="de-DE" altLang="de-DE" sz="1300"/>
          </a:p>
        </p:txBody>
      </p:sp>
      <p:sp>
        <p:nvSpPr>
          <p:cNvPr id="5427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3BF08E32-7C8F-407C-9F4B-7B7C25C0EBA5}" type="slidenum">
              <a:rPr lang="de-DE" altLang="de-DE" sz="1300"/>
              <a:pPr algn="r" eaLnBrk="1" hangingPunct="1"/>
              <a:t>25</a:t>
            </a:fld>
            <a:endParaRPr lang="de-DE" altLang="de-DE" sz="1300"/>
          </a:p>
        </p:txBody>
      </p:sp>
      <p:sp>
        <p:nvSpPr>
          <p:cNvPr id="54276" name="Rectangle 2"/>
          <p:cNvSpPr>
            <a:spLocks noGrp="1" noRot="1" noChangeAspect="1" noChangeArrowheads="1" noTextEdit="1"/>
          </p:cNvSpPr>
          <p:nvPr>
            <p:ph type="sldImg"/>
          </p:nvPr>
        </p:nvSpPr>
        <p:spPr>
          <a:xfrm>
            <a:off x="139700" y="768350"/>
            <a:ext cx="6821488" cy="3836988"/>
          </a:xfrm>
          <a:ln/>
        </p:spPr>
      </p:sp>
      <p:sp>
        <p:nvSpPr>
          <p:cNvPr id="5427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1E6CE425-36EE-4A34-931D-9DC3EAAC1CE1}" type="slidenum">
              <a:rPr lang="de-DE" altLang="de-DE" sz="1300"/>
              <a:pPr/>
              <a:t>26</a:t>
            </a:fld>
            <a:endParaRPr lang="de-DE" altLang="de-DE" sz="1300"/>
          </a:p>
        </p:txBody>
      </p:sp>
      <p:sp>
        <p:nvSpPr>
          <p:cNvPr id="5632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A12E1964-F90C-47AC-A203-CA988E5CA017}" type="slidenum">
              <a:rPr lang="de-DE" altLang="de-DE" sz="1300"/>
              <a:pPr algn="r" eaLnBrk="1" hangingPunct="1"/>
              <a:t>26</a:t>
            </a:fld>
            <a:endParaRPr lang="de-DE" altLang="de-DE" sz="1300"/>
          </a:p>
        </p:txBody>
      </p:sp>
      <p:sp>
        <p:nvSpPr>
          <p:cNvPr id="56324" name="Rectangle 2"/>
          <p:cNvSpPr>
            <a:spLocks noGrp="1" noRot="1" noChangeAspect="1" noChangeArrowheads="1" noTextEdit="1"/>
          </p:cNvSpPr>
          <p:nvPr>
            <p:ph type="sldImg"/>
          </p:nvPr>
        </p:nvSpPr>
        <p:spPr>
          <a:xfrm>
            <a:off x="139700" y="768350"/>
            <a:ext cx="6821488" cy="3836988"/>
          </a:xfrm>
          <a:ln/>
        </p:spPr>
      </p:sp>
      <p:sp>
        <p:nvSpPr>
          <p:cNvPr id="563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6B20E219-E3E2-4F25-A892-71656E61932B}" type="slidenum">
              <a:rPr lang="de-DE" altLang="de-DE" sz="1300"/>
              <a:pPr/>
              <a:t>27</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2B900613-DC92-47CF-BACA-2EA10680858A}" type="slidenum">
              <a:rPr lang="de-DE" altLang="de-DE" sz="1300"/>
              <a:pPr/>
              <a:t>28</a:t>
            </a:fld>
            <a:endParaRPr lang="de-DE" altLang="de-DE" sz="1300"/>
          </a:p>
        </p:txBody>
      </p:sp>
      <p:sp>
        <p:nvSpPr>
          <p:cNvPr id="60419" name="Rectangle 2"/>
          <p:cNvSpPr>
            <a:spLocks noGrp="1" noRot="1" noChangeAspect="1" noChangeArrowheads="1" noTextEdit="1"/>
          </p:cNvSpPr>
          <p:nvPr>
            <p:ph type="sldImg"/>
          </p:nvPr>
        </p:nvSpPr>
        <p:spPr>
          <a:xfrm>
            <a:off x="139700" y="768350"/>
            <a:ext cx="6821488"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90435286-0B43-4579-8AC9-BD82ACC47127}" type="slidenum">
              <a:rPr lang="de-DE" altLang="de-DE" sz="1300"/>
              <a:pPr/>
              <a:t>29</a:t>
            </a:fld>
            <a:endParaRPr lang="de-DE" altLang="de-DE" sz="1300"/>
          </a:p>
        </p:txBody>
      </p:sp>
      <p:sp>
        <p:nvSpPr>
          <p:cNvPr id="62467" name="Rectangle 2"/>
          <p:cNvSpPr>
            <a:spLocks noGrp="1" noRot="1" noChangeAspect="1" noChangeArrowheads="1" noTextEdit="1"/>
          </p:cNvSpPr>
          <p:nvPr>
            <p:ph type="sldImg"/>
          </p:nvPr>
        </p:nvSpPr>
        <p:spPr>
          <a:xfrm>
            <a:off x="139700" y="768350"/>
            <a:ext cx="6821488"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4757E26D-5935-448E-8F2F-DEE683F7C805}" type="slidenum">
              <a:rPr lang="de-DE" altLang="de-DE" sz="1300"/>
              <a:pPr/>
              <a:t>30</a:t>
            </a:fld>
            <a:endParaRPr lang="de-DE" altLang="de-DE" sz="1300"/>
          </a:p>
        </p:txBody>
      </p:sp>
      <p:sp>
        <p:nvSpPr>
          <p:cNvPr id="64515" name="Rectangle 2"/>
          <p:cNvSpPr>
            <a:spLocks noGrp="1" noRot="1" noChangeAspect="1" noChangeArrowheads="1" noTextEdit="1"/>
          </p:cNvSpPr>
          <p:nvPr>
            <p:ph type="sldImg"/>
          </p:nvPr>
        </p:nvSpPr>
        <p:spPr>
          <a:xfrm>
            <a:off x="139700" y="768350"/>
            <a:ext cx="6821488"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637AE5C6-18C7-4C48-9F60-10C7242E6EB2}" type="slidenum">
              <a:rPr lang="de-DE" altLang="de-DE" sz="1300"/>
              <a:pPr/>
              <a:t>31</a:t>
            </a:fld>
            <a:endParaRPr lang="de-DE" altLang="de-DE" sz="1300"/>
          </a:p>
        </p:txBody>
      </p:sp>
      <p:sp>
        <p:nvSpPr>
          <p:cNvPr id="66563" name="Rectangle 2"/>
          <p:cNvSpPr>
            <a:spLocks noGrp="1" noRot="1" noChangeAspect="1" noChangeArrowheads="1" noTextEdit="1"/>
          </p:cNvSpPr>
          <p:nvPr>
            <p:ph type="sldImg"/>
          </p:nvPr>
        </p:nvSpPr>
        <p:spPr>
          <a:xfrm>
            <a:off x="139700" y="768350"/>
            <a:ext cx="6821488"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083BB1E4-CB96-4664-BF40-8A08A3B78827}" type="slidenum">
              <a:rPr lang="de-DE" altLang="de-DE" sz="1300"/>
              <a:pPr/>
              <a:t>32</a:t>
            </a:fld>
            <a:endParaRPr lang="de-DE" altLang="de-DE" sz="1300"/>
          </a:p>
        </p:txBody>
      </p:sp>
      <p:sp>
        <p:nvSpPr>
          <p:cNvPr id="68611" name="Rectangle 2"/>
          <p:cNvSpPr>
            <a:spLocks noGrp="1" noRot="1" noChangeAspect="1" noChangeArrowheads="1" noTextEdit="1"/>
          </p:cNvSpPr>
          <p:nvPr>
            <p:ph type="sldImg"/>
          </p:nvPr>
        </p:nvSpPr>
        <p:spPr>
          <a:xfrm>
            <a:off x="139700" y="768350"/>
            <a:ext cx="6821488"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E672469E-849B-43A4-8C2B-E8445D020E2B}" type="slidenum">
              <a:rPr lang="de-DE" altLang="de-DE" sz="1300"/>
              <a:pPr/>
              <a:t>33</a:t>
            </a:fld>
            <a:endParaRPr lang="de-DE" altLang="de-DE" sz="1300"/>
          </a:p>
        </p:txBody>
      </p:sp>
      <p:sp>
        <p:nvSpPr>
          <p:cNvPr id="70659" name="Rectangle 2"/>
          <p:cNvSpPr>
            <a:spLocks noGrp="1" noRot="1" noChangeAspect="1" noChangeArrowheads="1" noTextEdit="1"/>
          </p:cNvSpPr>
          <p:nvPr>
            <p:ph type="sldImg"/>
          </p:nvPr>
        </p:nvSpPr>
        <p:spPr>
          <a:xfrm>
            <a:off x="139700" y="768350"/>
            <a:ext cx="6821488"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AB604CA8-75B0-40EE-873B-B71A21A6C4D2}" type="slidenum">
              <a:rPr lang="de-DE" altLang="de-DE" sz="1300"/>
              <a:pPr/>
              <a:t>34</a:t>
            </a:fld>
            <a:endParaRPr lang="de-DE" altLang="de-DE" sz="1300"/>
          </a:p>
        </p:txBody>
      </p:sp>
      <p:sp>
        <p:nvSpPr>
          <p:cNvPr id="72707" name="Rectangle 2"/>
          <p:cNvSpPr>
            <a:spLocks noGrp="1" noRot="1" noChangeAspect="1" noChangeArrowheads="1" noTextEdit="1"/>
          </p:cNvSpPr>
          <p:nvPr>
            <p:ph type="sldImg"/>
          </p:nvPr>
        </p:nvSpPr>
        <p:spPr>
          <a:xfrm>
            <a:off x="139700" y="768350"/>
            <a:ext cx="6821488"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372B2F06-35D8-41A8-A4DB-066B6099B8AA}" type="slidenum">
              <a:rPr lang="de-DE" altLang="de-DE" sz="1300"/>
              <a:pPr/>
              <a:t>35</a:t>
            </a:fld>
            <a:endParaRPr lang="de-DE" altLang="de-DE" sz="1300"/>
          </a:p>
        </p:txBody>
      </p:sp>
      <p:sp>
        <p:nvSpPr>
          <p:cNvPr id="7475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9388821A-A650-4C54-B70A-1D239B740C29}" type="slidenum">
              <a:rPr lang="de-DE" altLang="de-DE" sz="1300"/>
              <a:pPr algn="r" eaLnBrk="1" hangingPunct="1"/>
              <a:t>35</a:t>
            </a:fld>
            <a:endParaRPr lang="de-DE" altLang="de-DE" sz="1300"/>
          </a:p>
        </p:txBody>
      </p:sp>
      <p:sp>
        <p:nvSpPr>
          <p:cNvPr id="74756" name="Rectangle 2"/>
          <p:cNvSpPr>
            <a:spLocks noGrp="1" noRot="1" noChangeAspect="1" noChangeArrowheads="1" noTextEdit="1"/>
          </p:cNvSpPr>
          <p:nvPr>
            <p:ph type="sldImg"/>
          </p:nvPr>
        </p:nvSpPr>
        <p:spPr>
          <a:xfrm>
            <a:off x="139700" y="768350"/>
            <a:ext cx="6821488" cy="3836988"/>
          </a:xfrm>
          <a:ln/>
        </p:spPr>
      </p:sp>
      <p:sp>
        <p:nvSpPr>
          <p:cNvPr id="7475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49F1A9D4-8BDC-4A13-BB53-504114A5FC53}" type="slidenum">
              <a:rPr lang="de-DE" altLang="de-DE" sz="1300"/>
              <a:pPr/>
              <a:t>36</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3180A426-99AD-4BF0-A14F-B35895671F7F}" type="slidenum">
              <a:rPr lang="de-DE" altLang="de-DE" sz="1300"/>
              <a:pPr/>
              <a:t>37</a:t>
            </a:fld>
            <a:endParaRPr lang="de-DE" altLang="de-DE" sz="1300"/>
          </a:p>
        </p:txBody>
      </p:sp>
      <p:sp>
        <p:nvSpPr>
          <p:cNvPr id="78851" name="Rectangle 2"/>
          <p:cNvSpPr>
            <a:spLocks noGrp="1" noRot="1" noChangeAspect="1" noChangeArrowheads="1" noTextEdit="1"/>
          </p:cNvSpPr>
          <p:nvPr>
            <p:ph type="sldImg"/>
          </p:nvPr>
        </p:nvSpPr>
        <p:spPr>
          <a:xfrm>
            <a:off x="139700" y="768350"/>
            <a:ext cx="6821488"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92A89FA4-FED7-4AE7-A92E-83E062A72656}" type="slidenum">
              <a:rPr lang="de-DE" altLang="de-DE" sz="1300"/>
              <a:pPr/>
              <a:t>38</a:t>
            </a:fld>
            <a:endParaRPr lang="de-DE" altLang="de-DE" sz="1300"/>
          </a:p>
        </p:txBody>
      </p:sp>
      <p:sp>
        <p:nvSpPr>
          <p:cNvPr id="80899" name="Rectangle 2"/>
          <p:cNvSpPr>
            <a:spLocks noGrp="1" noRot="1" noChangeAspect="1" noChangeArrowheads="1" noTextEdit="1"/>
          </p:cNvSpPr>
          <p:nvPr>
            <p:ph type="sldImg"/>
          </p:nvPr>
        </p:nvSpPr>
        <p:spPr>
          <a:xfrm>
            <a:off x="139700" y="768350"/>
            <a:ext cx="6821488"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ADA6BDD7-3D15-49F0-9EC5-7C8ECBF58613}" type="slidenum">
              <a:rPr lang="de-DE" altLang="de-DE" sz="1300"/>
              <a:pPr/>
              <a:t>39</a:t>
            </a:fld>
            <a:endParaRPr lang="de-DE" altLang="de-DE" sz="1300"/>
          </a:p>
        </p:txBody>
      </p:sp>
      <p:sp>
        <p:nvSpPr>
          <p:cNvPr id="82947" name="Rectangle 2"/>
          <p:cNvSpPr>
            <a:spLocks noGrp="1" noRot="1" noChangeAspect="1" noChangeArrowheads="1" noTextEdit="1"/>
          </p:cNvSpPr>
          <p:nvPr>
            <p:ph type="sldImg"/>
          </p:nvPr>
        </p:nvSpPr>
        <p:spPr>
          <a:xfrm>
            <a:off x="139700" y="768350"/>
            <a:ext cx="6821488"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091116BA-9E88-445F-B695-2A768AB67EF4}" type="slidenum">
              <a:rPr lang="de-DE" altLang="de-DE" sz="1300"/>
              <a:pPr/>
              <a:t>40</a:t>
            </a:fld>
            <a:endParaRPr lang="de-DE" altLang="de-DE" sz="1300"/>
          </a:p>
        </p:txBody>
      </p:sp>
      <p:sp>
        <p:nvSpPr>
          <p:cNvPr id="84995" name="Rectangle 2"/>
          <p:cNvSpPr>
            <a:spLocks noGrp="1" noRot="1" noChangeAspect="1" noChangeArrowheads="1" noTextEdit="1"/>
          </p:cNvSpPr>
          <p:nvPr>
            <p:ph type="sldImg"/>
          </p:nvPr>
        </p:nvSpPr>
        <p:spPr>
          <a:xfrm>
            <a:off x="139700" y="768350"/>
            <a:ext cx="6821488"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B476D4E8-115E-4140-B62C-5001A558A316}" type="slidenum">
              <a:rPr lang="de-DE" altLang="de-DE" sz="1300"/>
              <a:pPr/>
              <a:t>41</a:t>
            </a:fld>
            <a:endParaRPr lang="de-DE"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94A5062C-8E6E-4876-9F6D-7D91FDFE183C}" type="slidenum">
              <a:rPr lang="de-DE" altLang="de-DE" sz="1300"/>
              <a:pPr/>
              <a:t>42</a:t>
            </a:fld>
            <a:endParaRPr lang="de-DE" altLang="de-DE" sz="1300"/>
          </a:p>
        </p:txBody>
      </p:sp>
      <p:sp>
        <p:nvSpPr>
          <p:cNvPr id="89091" name="Rectangle 2"/>
          <p:cNvSpPr>
            <a:spLocks noGrp="1" noRot="1" noChangeAspect="1" noChangeArrowheads="1" noTextEdit="1"/>
          </p:cNvSpPr>
          <p:nvPr>
            <p:ph type="sldImg"/>
          </p:nvPr>
        </p:nvSpPr>
        <p:spPr>
          <a:xfrm>
            <a:off x="139700" y="768350"/>
            <a:ext cx="6821488"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188E0E80-E96D-4E3D-8663-1CC4A60DE375}" type="slidenum">
              <a:rPr lang="de-DE" altLang="de-DE" sz="1300"/>
              <a:pPr/>
              <a:t>43</a:t>
            </a:fld>
            <a:endParaRPr lang="de-DE" altLang="de-DE" sz="1300"/>
          </a:p>
        </p:txBody>
      </p:sp>
      <p:sp>
        <p:nvSpPr>
          <p:cNvPr id="91139" name="Rectangle 2"/>
          <p:cNvSpPr>
            <a:spLocks noGrp="1" noRot="1" noChangeAspect="1" noChangeArrowheads="1" noTextEdit="1"/>
          </p:cNvSpPr>
          <p:nvPr>
            <p:ph type="sldImg"/>
          </p:nvPr>
        </p:nvSpPr>
        <p:spPr>
          <a:xfrm>
            <a:off x="139700" y="768350"/>
            <a:ext cx="6821488"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9DFBB913-FE3B-4A0C-9499-CCD19E2A5C66}" type="slidenum">
              <a:rPr lang="de-DE" altLang="de-DE" sz="1300"/>
              <a:pPr/>
              <a:t>44</a:t>
            </a:fld>
            <a:endParaRPr lang="de-DE" altLang="de-DE" sz="1300"/>
          </a:p>
        </p:txBody>
      </p:sp>
      <p:sp>
        <p:nvSpPr>
          <p:cNvPr id="93187" name="Rectangle 2"/>
          <p:cNvSpPr>
            <a:spLocks noGrp="1" noRot="1" noChangeAspect="1" noChangeArrowheads="1" noTextEdit="1"/>
          </p:cNvSpPr>
          <p:nvPr>
            <p:ph type="sldImg"/>
          </p:nvPr>
        </p:nvSpPr>
        <p:spPr>
          <a:xfrm>
            <a:off x="139700" y="768350"/>
            <a:ext cx="6821488"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61FDF3D5-73D5-4865-920A-4FF6C93CA420}" type="slidenum">
              <a:rPr lang="de-DE" altLang="de-DE" sz="1300"/>
              <a:pPr/>
              <a:t>45</a:t>
            </a:fld>
            <a:endParaRPr lang="de-DE" altLang="de-DE" sz="1300"/>
          </a:p>
        </p:txBody>
      </p:sp>
      <p:sp>
        <p:nvSpPr>
          <p:cNvPr id="95235" name="Rectangle 2"/>
          <p:cNvSpPr>
            <a:spLocks noGrp="1" noRot="1" noChangeAspect="1" noChangeArrowheads="1" noTextEdit="1"/>
          </p:cNvSpPr>
          <p:nvPr>
            <p:ph type="sldImg"/>
          </p:nvPr>
        </p:nvSpPr>
        <p:spPr>
          <a:xfrm>
            <a:off x="139700" y="768350"/>
            <a:ext cx="6821488"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778E9AFC-CF38-4F1D-96FC-7BB8E1380E93}" type="slidenum">
              <a:rPr lang="de-DE" altLang="de-DE" sz="1300"/>
              <a:pPr/>
              <a:t>46</a:t>
            </a:fld>
            <a:endParaRPr lang="de-DE" altLang="de-DE" sz="1300"/>
          </a:p>
        </p:txBody>
      </p:sp>
      <p:sp>
        <p:nvSpPr>
          <p:cNvPr id="97283" name="Rectangle 2"/>
          <p:cNvSpPr>
            <a:spLocks noGrp="1" noRot="1" noChangeAspect="1" noChangeArrowheads="1" noTextEdit="1"/>
          </p:cNvSpPr>
          <p:nvPr>
            <p:ph type="sldImg"/>
          </p:nvPr>
        </p:nvSpPr>
        <p:spPr>
          <a:xfrm>
            <a:off x="139700" y="768350"/>
            <a:ext cx="6821488"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FB32465D-2050-4B4E-94D1-8C8C4B16AAAD}" type="slidenum">
              <a:rPr lang="de-DE" altLang="de-DE" sz="1300"/>
              <a:pPr/>
              <a:t>47</a:t>
            </a:fld>
            <a:endParaRPr lang="de-DE" altLang="de-DE" sz="1300"/>
          </a:p>
        </p:txBody>
      </p:sp>
      <p:sp>
        <p:nvSpPr>
          <p:cNvPr id="99331" name="Rectangle 2"/>
          <p:cNvSpPr>
            <a:spLocks noGrp="1" noRot="1" noChangeAspect="1" noChangeArrowheads="1" noTextEdit="1"/>
          </p:cNvSpPr>
          <p:nvPr>
            <p:ph type="sldImg"/>
          </p:nvPr>
        </p:nvSpPr>
        <p:spPr>
          <a:xfrm>
            <a:off x="139700" y="768350"/>
            <a:ext cx="6821488"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01E94001-212A-4662-97EE-9AFDE3B602D8}" type="slidenum">
              <a:rPr lang="de-DE" altLang="de-DE" sz="1300"/>
              <a:pPr/>
              <a:t>48</a:t>
            </a:fld>
            <a:endParaRPr lang="de-DE" altLang="de-DE" sz="1300"/>
          </a:p>
        </p:txBody>
      </p:sp>
      <p:sp>
        <p:nvSpPr>
          <p:cNvPr id="101379" name="Rectangle 2"/>
          <p:cNvSpPr>
            <a:spLocks noGrp="1" noRot="1" noChangeAspect="1" noChangeArrowheads="1" noTextEdit="1"/>
          </p:cNvSpPr>
          <p:nvPr>
            <p:ph type="sldImg"/>
          </p:nvPr>
        </p:nvSpPr>
        <p:spPr>
          <a:xfrm>
            <a:off x="139700" y="768350"/>
            <a:ext cx="6821488"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09AAF563-D117-4089-AD4F-81E1DC10A94D}" type="slidenum">
              <a:rPr lang="de-DE" altLang="de-DE" sz="1300"/>
              <a:pPr/>
              <a:t>49</a:t>
            </a:fld>
            <a:endParaRPr lang="de-DE" altLang="de-DE" sz="1300"/>
          </a:p>
        </p:txBody>
      </p:sp>
      <p:sp>
        <p:nvSpPr>
          <p:cNvPr id="103427" name="Rectangle 2"/>
          <p:cNvSpPr>
            <a:spLocks noGrp="1" noRot="1" noChangeAspect="1" noChangeArrowheads="1" noTextEdit="1"/>
          </p:cNvSpPr>
          <p:nvPr>
            <p:ph type="sldImg"/>
          </p:nvPr>
        </p:nvSpPr>
        <p:spPr>
          <a:xfrm>
            <a:off x="139700" y="768350"/>
            <a:ext cx="6821488"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1237306E-C949-430C-AF6E-6AE7F63B9882}" type="slidenum">
              <a:rPr lang="de-DE" altLang="de-DE" sz="1300"/>
              <a:pPr/>
              <a:t>50</a:t>
            </a:fld>
            <a:endParaRPr lang="de-DE" altLang="de-DE" sz="1300"/>
          </a:p>
        </p:txBody>
      </p:sp>
      <p:sp>
        <p:nvSpPr>
          <p:cNvPr id="105475" name="Rectangle 2"/>
          <p:cNvSpPr>
            <a:spLocks noGrp="1" noRot="1" noChangeAspect="1" noChangeArrowheads="1" noTextEdit="1"/>
          </p:cNvSpPr>
          <p:nvPr>
            <p:ph type="sldImg"/>
          </p:nvPr>
        </p:nvSpPr>
        <p:spPr>
          <a:xfrm>
            <a:off x="139700" y="768350"/>
            <a:ext cx="6821488"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BE9DEF8E-CBBA-4957-8133-6A7A8D303764}" type="slidenum">
              <a:rPr lang="de-DE" altLang="de-DE" sz="1300"/>
              <a:pPr/>
              <a:t>51</a:t>
            </a:fld>
            <a:endParaRPr lang="de-DE" altLang="de-DE" sz="1300"/>
          </a:p>
        </p:txBody>
      </p:sp>
      <p:sp>
        <p:nvSpPr>
          <p:cNvPr id="107523" name="Rectangle 2"/>
          <p:cNvSpPr>
            <a:spLocks noGrp="1" noRot="1" noChangeAspect="1" noChangeArrowheads="1" noTextEdit="1"/>
          </p:cNvSpPr>
          <p:nvPr>
            <p:ph type="sldImg"/>
          </p:nvPr>
        </p:nvSpPr>
        <p:spPr>
          <a:xfrm>
            <a:off x="139700" y="768350"/>
            <a:ext cx="6821488"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CE468375-BE3B-4CAD-8EEF-D3A5ACE7B545}" type="slidenum">
              <a:rPr lang="de-DE" altLang="de-DE" sz="1300"/>
              <a:pPr/>
              <a:t>52</a:t>
            </a:fld>
            <a:endParaRPr lang="de-DE" altLang="de-DE" sz="1300"/>
          </a:p>
        </p:txBody>
      </p:sp>
      <p:sp>
        <p:nvSpPr>
          <p:cNvPr id="109571" name="Rectangle 2"/>
          <p:cNvSpPr>
            <a:spLocks noGrp="1" noRot="1" noChangeAspect="1" noChangeArrowheads="1" noTextEdit="1"/>
          </p:cNvSpPr>
          <p:nvPr>
            <p:ph type="sldImg"/>
          </p:nvPr>
        </p:nvSpPr>
        <p:spPr>
          <a:xfrm>
            <a:off x="139700" y="768350"/>
            <a:ext cx="6821488"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C6BC855B-4AB3-45FC-B662-A0EC42AC0104}" type="slidenum">
              <a:rPr lang="de-DE" altLang="de-DE" sz="1300"/>
              <a:pPr/>
              <a:t>53</a:t>
            </a:fld>
            <a:endParaRPr lang="de-DE"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D2860C7D-8DBD-403F-B406-2DAFD20EACA7}" type="slidenum">
              <a:rPr lang="de-DE" altLang="de-DE" sz="1300"/>
              <a:pPr/>
              <a:t>54</a:t>
            </a:fld>
            <a:endParaRPr lang="de-DE" altLang="de-DE" sz="1300"/>
          </a:p>
        </p:txBody>
      </p:sp>
      <p:sp>
        <p:nvSpPr>
          <p:cNvPr id="113667" name="Rectangle 2"/>
          <p:cNvSpPr>
            <a:spLocks noGrp="1" noRot="1" noChangeAspect="1" noChangeArrowheads="1" noTextEdit="1"/>
          </p:cNvSpPr>
          <p:nvPr>
            <p:ph type="sldImg"/>
          </p:nvPr>
        </p:nvSpPr>
        <p:spPr>
          <a:xfrm>
            <a:off x="139700" y="768350"/>
            <a:ext cx="6821488"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9E79E5AD-6C71-4637-862C-1C85CC88777C}" type="slidenum">
              <a:rPr lang="de-DE" altLang="de-DE" sz="1300"/>
              <a:pPr/>
              <a:t>55</a:t>
            </a:fld>
            <a:endParaRPr lang="de-DE" altLang="de-DE" sz="1300"/>
          </a:p>
        </p:txBody>
      </p:sp>
      <p:sp>
        <p:nvSpPr>
          <p:cNvPr id="115715" name="Rectangle 2"/>
          <p:cNvSpPr>
            <a:spLocks noGrp="1" noRot="1" noChangeAspect="1" noChangeArrowheads="1" noTextEdit="1"/>
          </p:cNvSpPr>
          <p:nvPr>
            <p:ph type="sldImg"/>
          </p:nvPr>
        </p:nvSpPr>
        <p:spPr>
          <a:xfrm>
            <a:off x="139700" y="768350"/>
            <a:ext cx="6821488"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6AB4571C-F066-4B76-AD21-61E7B84289DE}" type="slidenum">
              <a:rPr lang="de-DE" altLang="de-DE" sz="1300"/>
              <a:pPr/>
              <a:t>56</a:t>
            </a:fld>
            <a:endParaRPr lang="de-DE" altLang="de-DE" sz="1300"/>
          </a:p>
        </p:txBody>
      </p:sp>
      <p:sp>
        <p:nvSpPr>
          <p:cNvPr id="117763" name="Rectangle 2"/>
          <p:cNvSpPr>
            <a:spLocks noGrp="1" noRot="1" noChangeAspect="1" noChangeArrowheads="1" noTextEdit="1"/>
          </p:cNvSpPr>
          <p:nvPr>
            <p:ph type="sldImg"/>
          </p:nvPr>
        </p:nvSpPr>
        <p:spPr>
          <a:xfrm>
            <a:off x="139700" y="768350"/>
            <a:ext cx="6821488"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C00B0F2D-6929-4696-910F-2D894B3D6CB9}" type="slidenum">
              <a:rPr lang="de-DE" altLang="de-DE" sz="1300"/>
              <a:pPr/>
              <a:t>57</a:t>
            </a:fld>
            <a:endParaRPr lang="de-DE" altLang="de-DE" sz="1300"/>
          </a:p>
        </p:txBody>
      </p:sp>
      <p:sp>
        <p:nvSpPr>
          <p:cNvPr id="119811" name="Rectangle 2"/>
          <p:cNvSpPr>
            <a:spLocks noGrp="1" noRot="1" noChangeAspect="1" noChangeArrowheads="1" noTextEdit="1"/>
          </p:cNvSpPr>
          <p:nvPr>
            <p:ph type="sldImg"/>
          </p:nvPr>
        </p:nvSpPr>
        <p:spPr>
          <a:xfrm>
            <a:off x="139700" y="768350"/>
            <a:ext cx="6821488"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FC42FCD3-6FEC-4F62-8ACA-640F5D031445}" type="slidenum">
              <a:rPr lang="de-DE" altLang="de-DE" sz="1300"/>
              <a:pPr/>
              <a:t>58</a:t>
            </a:fld>
            <a:endParaRPr lang="de-DE" altLang="de-DE" sz="1300"/>
          </a:p>
        </p:txBody>
      </p:sp>
      <p:sp>
        <p:nvSpPr>
          <p:cNvPr id="121859" name="Rectangle 2"/>
          <p:cNvSpPr>
            <a:spLocks noGrp="1" noRot="1" noChangeAspect="1" noChangeArrowheads="1" noTextEdit="1"/>
          </p:cNvSpPr>
          <p:nvPr>
            <p:ph type="sldImg"/>
          </p:nvPr>
        </p:nvSpPr>
        <p:spPr>
          <a:xfrm>
            <a:off x="139700" y="768350"/>
            <a:ext cx="6821488"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9822550F-5D9C-47C3-A47B-046131F0B2B9}" type="slidenum">
              <a:rPr lang="de-DE" altLang="de-DE" sz="1300"/>
              <a:pPr/>
              <a:t>59</a:t>
            </a:fld>
            <a:endParaRPr lang="de-DE" altLang="de-DE" sz="1300"/>
          </a:p>
        </p:txBody>
      </p:sp>
      <p:sp>
        <p:nvSpPr>
          <p:cNvPr id="123907" name="Rectangle 2"/>
          <p:cNvSpPr>
            <a:spLocks noGrp="1" noRot="1" noChangeAspect="1" noChangeArrowheads="1" noTextEdit="1"/>
          </p:cNvSpPr>
          <p:nvPr>
            <p:ph type="sldImg"/>
          </p:nvPr>
        </p:nvSpPr>
        <p:spPr>
          <a:xfrm>
            <a:off x="139700" y="768350"/>
            <a:ext cx="6821488"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79FA6038-5571-40D2-A60B-BA839DC2CBD3}" type="slidenum">
              <a:rPr lang="de-DE" altLang="de-DE" sz="1300"/>
              <a:pPr/>
              <a:t>60</a:t>
            </a:fld>
            <a:endParaRPr lang="de-DE" altLang="de-DE" sz="1300"/>
          </a:p>
        </p:txBody>
      </p:sp>
      <p:sp>
        <p:nvSpPr>
          <p:cNvPr id="125955" name="Rectangle 2"/>
          <p:cNvSpPr>
            <a:spLocks noGrp="1" noRot="1" noChangeAspect="1" noChangeArrowheads="1" noTextEdit="1"/>
          </p:cNvSpPr>
          <p:nvPr>
            <p:ph type="sldImg"/>
          </p:nvPr>
        </p:nvSpPr>
        <p:spPr>
          <a:xfrm>
            <a:off x="139700" y="768350"/>
            <a:ext cx="6821488"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6CF1D323-DE28-47AC-A9F5-9DA89A2A3BD1}" type="slidenum">
              <a:rPr lang="de-DE" altLang="de-DE" sz="1300"/>
              <a:pPr/>
              <a:t>62</a:t>
            </a:fld>
            <a:endParaRPr lang="de-DE" altLang="de-DE" sz="1300"/>
          </a:p>
        </p:txBody>
      </p:sp>
      <p:sp>
        <p:nvSpPr>
          <p:cNvPr id="129027" name="Rectangle 2"/>
          <p:cNvSpPr>
            <a:spLocks noGrp="1" noRot="1" noChangeAspect="1" noChangeArrowheads="1" noTextEdit="1"/>
          </p:cNvSpPr>
          <p:nvPr>
            <p:ph type="sldImg"/>
          </p:nvPr>
        </p:nvSpPr>
        <p:spPr>
          <a:xfrm>
            <a:off x="139700" y="768350"/>
            <a:ext cx="6821488"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9101716D-0C94-4F82-981A-20753493D444}" type="slidenum">
              <a:rPr lang="de-DE" altLang="de-DE" sz="1300"/>
              <a:pPr/>
              <a:t>63</a:t>
            </a:fld>
            <a:endParaRPr lang="de-DE" altLang="de-DE" sz="1300"/>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7046D100-61F2-4825-AB61-70BD7F1D970E}" type="slidenum">
              <a:rPr lang="de-DE" altLang="de-DE" sz="1300"/>
              <a:pPr/>
              <a:t>64</a:t>
            </a:fld>
            <a:endParaRPr lang="de-DE" altLang="de-DE" sz="1300"/>
          </a:p>
        </p:txBody>
      </p:sp>
      <p:sp>
        <p:nvSpPr>
          <p:cNvPr id="133123" name="Rectangle 2"/>
          <p:cNvSpPr>
            <a:spLocks noGrp="1" noRot="1" noChangeAspect="1" noChangeArrowheads="1" noTextEdit="1"/>
          </p:cNvSpPr>
          <p:nvPr>
            <p:ph type="sldImg"/>
          </p:nvPr>
        </p:nvSpPr>
        <p:spPr>
          <a:xfrm>
            <a:off x="139700" y="768350"/>
            <a:ext cx="6821488"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9247AB2D-D3CD-4C11-B297-ACF8D00D67A3}" type="slidenum">
              <a:rPr lang="de-DE" altLang="de-DE" sz="1300"/>
              <a:pPr/>
              <a:t>65</a:t>
            </a:fld>
            <a:endParaRPr lang="de-DE" altLang="de-DE" sz="1300"/>
          </a:p>
        </p:txBody>
      </p:sp>
      <p:sp>
        <p:nvSpPr>
          <p:cNvPr id="135171" name="Rectangle 2"/>
          <p:cNvSpPr>
            <a:spLocks noGrp="1" noRot="1" noChangeAspect="1" noChangeArrowheads="1" noTextEdit="1"/>
          </p:cNvSpPr>
          <p:nvPr>
            <p:ph type="sldImg"/>
          </p:nvPr>
        </p:nvSpPr>
        <p:spPr>
          <a:xfrm>
            <a:off x="139700" y="768350"/>
            <a:ext cx="6821488"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984F1E36-7E6D-4BDC-8CBF-83FA1F170E2F}" type="slidenum">
              <a:rPr lang="de-DE" altLang="de-DE" sz="1300"/>
              <a:pPr/>
              <a:t>66</a:t>
            </a:fld>
            <a:endParaRPr lang="de-DE" altLang="de-DE" sz="1300"/>
          </a:p>
        </p:txBody>
      </p:sp>
      <p:sp>
        <p:nvSpPr>
          <p:cNvPr id="137219" name="Rectangle 2"/>
          <p:cNvSpPr>
            <a:spLocks noGrp="1" noRot="1" noChangeAspect="1" noChangeArrowheads="1" noTextEdit="1"/>
          </p:cNvSpPr>
          <p:nvPr>
            <p:ph type="sldImg"/>
          </p:nvPr>
        </p:nvSpPr>
        <p:spPr>
          <a:xfrm>
            <a:off x="139700" y="768350"/>
            <a:ext cx="6821488"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158999EB-0F04-49A0-A373-7DDBE8670155}" type="slidenum">
              <a:rPr lang="de-DE" altLang="de-DE" sz="1300"/>
              <a:pPr/>
              <a:t>67</a:t>
            </a:fld>
            <a:endParaRPr lang="de-DE" altLang="de-DE" sz="1300"/>
          </a:p>
        </p:txBody>
      </p:sp>
      <p:sp>
        <p:nvSpPr>
          <p:cNvPr id="139267" name="Rectangle 2"/>
          <p:cNvSpPr>
            <a:spLocks noGrp="1" noRot="1" noChangeAspect="1" noChangeArrowheads="1" noTextEdit="1"/>
          </p:cNvSpPr>
          <p:nvPr>
            <p:ph type="sldImg"/>
          </p:nvPr>
        </p:nvSpPr>
        <p:spPr>
          <a:xfrm>
            <a:off x="139700" y="768350"/>
            <a:ext cx="6821488"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4E34AB11-1BBD-4154-8459-7FFC66EA3FB3}" type="slidenum">
              <a:rPr lang="de-DE" altLang="de-DE" sz="1300"/>
              <a:pPr/>
              <a:t>68</a:t>
            </a:fld>
            <a:endParaRPr lang="de-DE" altLang="de-DE" sz="1300"/>
          </a:p>
        </p:txBody>
      </p:sp>
      <p:sp>
        <p:nvSpPr>
          <p:cNvPr id="141315" name="Rectangle 2"/>
          <p:cNvSpPr>
            <a:spLocks noGrp="1" noRot="1" noChangeAspect="1" noChangeArrowheads="1" noTextEdit="1"/>
          </p:cNvSpPr>
          <p:nvPr>
            <p:ph type="sldImg"/>
          </p:nvPr>
        </p:nvSpPr>
        <p:spPr>
          <a:xfrm>
            <a:off x="139700" y="768350"/>
            <a:ext cx="6821488"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63B9213C-8051-46E3-AF27-07B5B574B040}" type="slidenum">
              <a:rPr lang="de-DE" altLang="de-DE" sz="1300"/>
              <a:pPr/>
              <a:t>69</a:t>
            </a:fld>
            <a:endParaRPr lang="de-DE" altLang="de-DE" sz="1300"/>
          </a:p>
        </p:txBody>
      </p:sp>
      <p:sp>
        <p:nvSpPr>
          <p:cNvPr id="143363" name="Rectangle 2"/>
          <p:cNvSpPr>
            <a:spLocks noGrp="1" noRot="1" noChangeAspect="1" noChangeArrowheads="1" noTextEdit="1"/>
          </p:cNvSpPr>
          <p:nvPr>
            <p:ph type="sldImg"/>
          </p:nvPr>
        </p:nvSpPr>
        <p:spPr>
          <a:xfrm>
            <a:off x="139700" y="768350"/>
            <a:ext cx="6821488"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86A5D42B-9AAB-4280-A40E-D765CA80DD4E}" type="slidenum">
              <a:rPr lang="de-DE" altLang="de-DE" sz="1300"/>
              <a:pPr/>
              <a:t>70</a:t>
            </a:fld>
            <a:endParaRPr lang="de-DE" altLang="de-DE" sz="1300"/>
          </a:p>
        </p:txBody>
      </p:sp>
      <p:sp>
        <p:nvSpPr>
          <p:cNvPr id="145411" name="Rectangle 2"/>
          <p:cNvSpPr>
            <a:spLocks noGrp="1" noRot="1" noChangeAspect="1" noChangeArrowheads="1" noTextEdit="1"/>
          </p:cNvSpPr>
          <p:nvPr>
            <p:ph type="sldImg"/>
          </p:nvPr>
        </p:nvSpPr>
        <p:spPr>
          <a:xfrm>
            <a:off x="139700" y="768350"/>
            <a:ext cx="6821488"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FC0BE3D3-50CB-41D6-A928-29851754D6C1}" type="slidenum">
              <a:rPr lang="de-DE" altLang="de-DE" sz="1300"/>
              <a:pPr algn="r" eaLnBrk="1" hangingPunct="1"/>
              <a:t>71</a:t>
            </a:fld>
            <a:endParaRPr lang="de-DE" altLang="de-DE" sz="1300"/>
          </a:p>
        </p:txBody>
      </p:sp>
      <p:sp>
        <p:nvSpPr>
          <p:cNvPr id="147459" name="Rectangle 2"/>
          <p:cNvSpPr>
            <a:spLocks noGrp="1" noRot="1" noChangeAspect="1" noChangeArrowheads="1" noTextEdit="1"/>
          </p:cNvSpPr>
          <p:nvPr>
            <p:ph type="sldImg"/>
          </p:nvPr>
        </p:nvSpPr>
        <p:spPr>
          <a:xfrm>
            <a:off x="139700" y="768350"/>
            <a:ext cx="6821488"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B602B064-AD88-45FC-87EE-06C19A28332D}" type="slidenum">
              <a:rPr lang="de-DE" altLang="de-DE" sz="1300"/>
              <a:pPr/>
              <a:t>72</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52C6B745-3FCB-4399-A5D1-A50D22B85D2F}" type="slidenum">
              <a:rPr lang="de-DE" altLang="de-DE" sz="1300"/>
              <a:pPr/>
              <a:t>73</a:t>
            </a:fld>
            <a:endParaRPr lang="de-DE" altLang="de-DE" sz="1300"/>
          </a:p>
        </p:txBody>
      </p:sp>
      <p:sp>
        <p:nvSpPr>
          <p:cNvPr id="151555" name="Rectangle 1026"/>
          <p:cNvSpPr>
            <a:spLocks noGrp="1" noRot="1" noChangeAspect="1" noChangeArrowheads="1" noTextEdit="1"/>
          </p:cNvSpPr>
          <p:nvPr>
            <p:ph type="sldImg"/>
          </p:nvPr>
        </p:nvSpPr>
        <p:spPr>
          <a:xfrm>
            <a:off x="139700" y="768350"/>
            <a:ext cx="6821488" cy="3836988"/>
          </a:xfrm>
          <a:ln/>
        </p:spPr>
      </p:sp>
      <p:sp>
        <p:nvSpPr>
          <p:cNvPr id="1515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75F0E3C5-DB9A-4B79-B245-CF96C63B4B3B}" type="slidenum">
              <a:rPr lang="de-DE" altLang="de-DE" sz="1300"/>
              <a:pPr/>
              <a:t>74</a:t>
            </a:fld>
            <a:endParaRPr lang="de-DE" altLang="de-DE" sz="1300"/>
          </a:p>
        </p:txBody>
      </p:sp>
      <p:sp>
        <p:nvSpPr>
          <p:cNvPr id="153603" name="Rectangle 1026"/>
          <p:cNvSpPr>
            <a:spLocks noGrp="1" noRot="1" noChangeAspect="1" noChangeArrowheads="1" noTextEdit="1"/>
          </p:cNvSpPr>
          <p:nvPr>
            <p:ph type="sldImg"/>
          </p:nvPr>
        </p:nvSpPr>
        <p:spPr>
          <a:xfrm>
            <a:off x="139700" y="768350"/>
            <a:ext cx="6821488" cy="3836988"/>
          </a:xfrm>
          <a:ln/>
        </p:spPr>
      </p:sp>
      <p:sp>
        <p:nvSpPr>
          <p:cNvPr id="1536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DE841993-8638-4A56-B2AF-8D347CDD3A2C}" type="slidenum">
              <a:rPr lang="de-DE" altLang="de-DE" sz="1300"/>
              <a:pPr/>
              <a:t>75</a:t>
            </a:fld>
            <a:endParaRPr lang="de-DE" altLang="de-DE" sz="1300"/>
          </a:p>
        </p:txBody>
      </p:sp>
      <p:sp>
        <p:nvSpPr>
          <p:cNvPr id="155651" name="Rectangle 1026"/>
          <p:cNvSpPr>
            <a:spLocks noGrp="1" noRot="1" noChangeAspect="1" noChangeArrowheads="1" noTextEdit="1"/>
          </p:cNvSpPr>
          <p:nvPr>
            <p:ph type="sldImg"/>
          </p:nvPr>
        </p:nvSpPr>
        <p:spPr>
          <a:xfrm>
            <a:off x="139700" y="768350"/>
            <a:ext cx="6821488" cy="3836988"/>
          </a:xfrm>
          <a:ln/>
        </p:spPr>
      </p:sp>
      <p:sp>
        <p:nvSpPr>
          <p:cNvPr id="15565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C8587068-644C-4279-8DB5-B299710DDC19}" type="slidenum">
              <a:rPr lang="de-DE" altLang="de-DE" sz="1300"/>
              <a:pPr/>
              <a:t>76</a:t>
            </a:fld>
            <a:endParaRPr lang="de-DE" altLang="de-DE" sz="1300"/>
          </a:p>
        </p:txBody>
      </p:sp>
      <p:sp>
        <p:nvSpPr>
          <p:cNvPr id="157699" name="Rectangle 2"/>
          <p:cNvSpPr>
            <a:spLocks noGrp="1" noRot="1" noChangeAspect="1" noChangeArrowheads="1" noTextEdit="1"/>
          </p:cNvSpPr>
          <p:nvPr>
            <p:ph type="sldImg"/>
          </p:nvPr>
        </p:nvSpPr>
        <p:spPr>
          <a:xfrm>
            <a:off x="139700" y="768350"/>
            <a:ext cx="6821488"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D94A8671-ABD5-47DD-BCE0-FA64E512A5A0}" type="slidenum">
              <a:rPr lang="de-DE" altLang="de-DE" sz="1300"/>
              <a:pPr/>
              <a:t>77</a:t>
            </a:fld>
            <a:endParaRPr lang="de-DE" altLang="de-DE" sz="1300"/>
          </a:p>
        </p:txBody>
      </p:sp>
      <p:sp>
        <p:nvSpPr>
          <p:cNvPr id="159747" name="Rectangle 2"/>
          <p:cNvSpPr>
            <a:spLocks noGrp="1" noRot="1" noChangeAspect="1" noChangeArrowheads="1" noTextEdit="1"/>
          </p:cNvSpPr>
          <p:nvPr>
            <p:ph type="sldImg"/>
          </p:nvPr>
        </p:nvSpPr>
        <p:spPr>
          <a:xfrm>
            <a:off x="139700" y="768350"/>
            <a:ext cx="6821488"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8F35C443-016C-4EF3-AF17-2E0515F0443C}" type="slidenum">
              <a:rPr lang="de-DE" altLang="de-DE" sz="1300"/>
              <a:pPr/>
              <a:t>78</a:t>
            </a:fld>
            <a:endParaRPr lang="de-DE" altLang="de-DE" sz="1300"/>
          </a:p>
        </p:txBody>
      </p:sp>
      <p:sp>
        <p:nvSpPr>
          <p:cNvPr id="161795" name="Rectangle 2"/>
          <p:cNvSpPr>
            <a:spLocks noGrp="1" noRot="1" noChangeAspect="1" noChangeArrowheads="1" noTextEdit="1"/>
          </p:cNvSpPr>
          <p:nvPr>
            <p:ph type="sldImg"/>
          </p:nvPr>
        </p:nvSpPr>
        <p:spPr>
          <a:xfrm>
            <a:off x="139700" y="768350"/>
            <a:ext cx="6821488"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3F25BFF8-598C-47EB-A178-E80096799C5D}" type="slidenum">
              <a:rPr lang="de-DE" altLang="de-DE" sz="1300"/>
              <a:pPr/>
              <a:t>79</a:t>
            </a:fld>
            <a:endParaRPr lang="de-DE" altLang="de-DE"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690E264C-58FF-4289-AE3E-008FACA6EC84}" type="slidenum">
              <a:rPr lang="de-DE" altLang="de-DE" sz="1300"/>
              <a:pPr algn="r" eaLnBrk="1" hangingPunct="1"/>
              <a:t>80</a:t>
            </a:fld>
            <a:endParaRPr lang="de-DE" altLang="de-DE" sz="1300"/>
          </a:p>
        </p:txBody>
      </p:sp>
      <p:sp>
        <p:nvSpPr>
          <p:cNvPr id="165891" name="Rectangle 2"/>
          <p:cNvSpPr>
            <a:spLocks noGrp="1" noRot="1" noChangeAspect="1" noChangeArrowheads="1" noTextEdit="1"/>
          </p:cNvSpPr>
          <p:nvPr>
            <p:ph type="sldImg"/>
          </p:nvPr>
        </p:nvSpPr>
        <p:spPr>
          <a:xfrm>
            <a:off x="139700" y="768350"/>
            <a:ext cx="6821488"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41CD2748-E45F-443F-95AD-CC50F193E68A}" type="slidenum">
              <a:rPr lang="de-DE" altLang="de-DE" sz="1300"/>
              <a:pPr/>
              <a:t>81</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DC1AF987-E1D1-492A-A1D0-DB8240519BB3}" type="slidenum">
              <a:rPr lang="de-DE" altLang="de-DE" sz="1300"/>
              <a:pPr/>
              <a:t>82</a:t>
            </a:fld>
            <a:endParaRPr lang="de-DE" altLang="de-DE" sz="1300"/>
          </a:p>
        </p:txBody>
      </p:sp>
      <p:sp>
        <p:nvSpPr>
          <p:cNvPr id="169987" name="Rectangle 2"/>
          <p:cNvSpPr>
            <a:spLocks noGrp="1" noRot="1" noChangeAspect="1" noChangeArrowheads="1" noTextEdit="1"/>
          </p:cNvSpPr>
          <p:nvPr>
            <p:ph type="sldImg"/>
          </p:nvPr>
        </p:nvSpPr>
        <p:spPr>
          <a:xfrm>
            <a:off x="139700" y="768350"/>
            <a:ext cx="6821488"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CE970BDB-501C-40F1-94D1-0D74C4444E23}" type="slidenum">
              <a:rPr lang="de-DE" altLang="de-DE" sz="1300"/>
              <a:pPr/>
              <a:t>83</a:t>
            </a:fld>
            <a:endParaRPr lang="de-DE" altLang="de-DE"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26D4D4EC-02BA-4C3F-BBC9-E75BE2D7341F}" type="slidenum">
              <a:rPr lang="de-DE" altLang="de-DE" sz="1300"/>
              <a:pPr/>
              <a:t>84</a:t>
            </a:fld>
            <a:endParaRPr lang="de-DE"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777B70B8-1A4B-4389-A70F-CEDC227FD764}" type="slidenum">
              <a:rPr lang="de-DE" altLang="de-DE" sz="1300"/>
              <a:pPr/>
              <a:t>85</a:t>
            </a:fld>
            <a:endParaRPr lang="de-DE" altLang="de-DE" sz="1300"/>
          </a:p>
        </p:txBody>
      </p:sp>
      <p:sp>
        <p:nvSpPr>
          <p:cNvPr id="176131" name="Rectangle 2"/>
          <p:cNvSpPr>
            <a:spLocks noGrp="1" noRot="1" noChangeAspect="1" noChangeArrowheads="1" noTextEdit="1"/>
          </p:cNvSpPr>
          <p:nvPr>
            <p:ph type="sldImg"/>
          </p:nvPr>
        </p:nvSpPr>
        <p:spPr>
          <a:xfrm>
            <a:off x="139700" y="768350"/>
            <a:ext cx="6821488"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AC8987B8-F7BD-498A-B768-753A858DECFE}" type="slidenum">
              <a:rPr lang="de-DE" altLang="de-DE" sz="1300"/>
              <a:pPr/>
              <a:t>86</a:t>
            </a:fld>
            <a:endParaRPr lang="de-DE" altLang="de-DE" sz="1300"/>
          </a:p>
        </p:txBody>
      </p:sp>
      <p:sp>
        <p:nvSpPr>
          <p:cNvPr id="178179"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FFD1D24E-4209-4070-8EF8-B299315B09E9}" type="slidenum">
              <a:rPr lang="de-DE" altLang="de-DE" sz="1300"/>
              <a:pPr/>
              <a:t>87</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8680551A-F7E9-4728-90EA-9FF77BE88A12}" type="slidenum">
              <a:rPr lang="de-DE" altLang="de-DE" sz="1300"/>
              <a:pPr/>
              <a:t>88</a:t>
            </a:fld>
            <a:endParaRPr lang="de-DE" altLang="de-DE" sz="1300"/>
          </a:p>
        </p:txBody>
      </p:sp>
      <p:sp>
        <p:nvSpPr>
          <p:cNvPr id="18227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1FF86C77-608C-4537-8ECC-9977AD22214B}" type="slidenum">
              <a:rPr lang="de-DE" altLang="de-DE" sz="1300"/>
              <a:pPr algn="r" eaLnBrk="1" hangingPunct="1"/>
              <a:t>88</a:t>
            </a:fld>
            <a:endParaRPr lang="de-DE" altLang="de-DE" sz="1300"/>
          </a:p>
        </p:txBody>
      </p:sp>
      <p:sp>
        <p:nvSpPr>
          <p:cNvPr id="182276" name="Rectangle 2"/>
          <p:cNvSpPr>
            <a:spLocks noGrp="1" noRot="1" noChangeAspect="1" noChangeArrowheads="1" noTextEdit="1"/>
          </p:cNvSpPr>
          <p:nvPr>
            <p:ph type="sldImg"/>
          </p:nvPr>
        </p:nvSpPr>
        <p:spPr>
          <a:xfrm>
            <a:off x="139700" y="768350"/>
            <a:ext cx="6821488" cy="3836988"/>
          </a:xfrm>
          <a:ln/>
        </p:spPr>
      </p:sp>
      <p:sp>
        <p:nvSpPr>
          <p:cNvPr id="18227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0547A306-EDCA-457A-9581-3D656706A773}" type="slidenum">
              <a:rPr lang="de-DE" altLang="de-DE" sz="1300"/>
              <a:pPr/>
              <a:t>89</a:t>
            </a:fld>
            <a:endParaRPr lang="de-DE" altLang="de-DE"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750263D3-5BC4-44BE-815A-5FA53967F7E6}" type="slidenum">
              <a:rPr lang="de-DE" altLang="de-DE" sz="1300"/>
              <a:pPr/>
              <a:t>90</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4B37C910-F5F5-407A-9796-D1831AC2D5D2}" type="slidenum">
              <a:rPr lang="de-DE" altLang="de-DE" sz="1300"/>
              <a:pPr/>
              <a:t>91</a:t>
            </a:fld>
            <a:endParaRPr lang="de-DE"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D4E1F0AA-8A8F-417E-AFB9-B91B0287D78D}" type="slidenum">
              <a:rPr lang="de-DE" altLang="de-DE" sz="1300"/>
              <a:pPr/>
              <a:t>92</a:t>
            </a:fld>
            <a:endParaRPr lang="de-DE" altLang="de-DE" sz="1300"/>
          </a:p>
        </p:txBody>
      </p:sp>
      <p:sp>
        <p:nvSpPr>
          <p:cNvPr id="19251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DB138307-71AE-4C96-948A-833B1CAEBD96}" type="slidenum">
              <a:rPr lang="de-DE" altLang="de-DE" sz="1300"/>
              <a:pPr algn="r" eaLnBrk="1" hangingPunct="1"/>
              <a:t>92</a:t>
            </a:fld>
            <a:endParaRPr lang="de-DE" altLang="de-DE" sz="1300"/>
          </a:p>
        </p:txBody>
      </p:sp>
      <p:sp>
        <p:nvSpPr>
          <p:cNvPr id="192516" name="Rectangle 2"/>
          <p:cNvSpPr>
            <a:spLocks noGrp="1" noRot="1" noChangeAspect="1" noChangeArrowheads="1" noTextEdit="1"/>
          </p:cNvSpPr>
          <p:nvPr>
            <p:ph type="sldImg"/>
          </p:nvPr>
        </p:nvSpPr>
        <p:spPr>
          <a:xfrm>
            <a:off x="139700" y="768350"/>
            <a:ext cx="6821488" cy="3836988"/>
          </a:xfrm>
          <a:ln/>
        </p:spPr>
      </p:sp>
      <p:sp>
        <p:nvSpPr>
          <p:cNvPr id="1925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6" tIns="47428" rIns="94856" bIns="47428"/>
          <a:lstStyle/>
          <a:p>
            <a:pPr eaLnBrk="1" hangingPunct="1"/>
            <a:endParaRPr lang="en-US" altLang="de-DE"/>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D4E1F0AA-8A8F-417E-AFB9-B91B0287D78D}" type="slidenum">
              <a:rPr lang="de-DE" altLang="de-DE" sz="1300"/>
              <a:pPr/>
              <a:t>93</a:t>
            </a:fld>
            <a:endParaRPr lang="de-DE" altLang="de-DE" sz="1300"/>
          </a:p>
        </p:txBody>
      </p:sp>
      <p:sp>
        <p:nvSpPr>
          <p:cNvPr id="19251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DB138307-71AE-4C96-948A-833B1CAEBD96}" type="slidenum">
              <a:rPr lang="de-DE" altLang="de-DE" sz="1300"/>
              <a:pPr algn="r" eaLnBrk="1" hangingPunct="1"/>
              <a:t>93</a:t>
            </a:fld>
            <a:endParaRPr lang="de-DE" altLang="de-DE" sz="1300"/>
          </a:p>
        </p:txBody>
      </p:sp>
      <p:sp>
        <p:nvSpPr>
          <p:cNvPr id="192516" name="Rectangle 2"/>
          <p:cNvSpPr>
            <a:spLocks noGrp="1" noRot="1" noChangeAspect="1" noChangeArrowheads="1" noTextEdit="1"/>
          </p:cNvSpPr>
          <p:nvPr>
            <p:ph type="sldImg"/>
          </p:nvPr>
        </p:nvSpPr>
        <p:spPr>
          <a:xfrm>
            <a:off x="139700" y="768350"/>
            <a:ext cx="6821488" cy="3836988"/>
          </a:xfrm>
          <a:ln/>
        </p:spPr>
      </p:sp>
      <p:sp>
        <p:nvSpPr>
          <p:cNvPr id="1925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6" tIns="47428" rIns="94856" bIns="47428"/>
          <a:lstStyle/>
          <a:p>
            <a:pPr eaLnBrk="1" hangingPunct="1"/>
            <a:endParaRPr lang="en-US" altLang="de-DE"/>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8D3AE888-4826-4AD5-A616-C04317F7BBD1}" type="slidenum">
              <a:rPr lang="de-DE" altLang="de-DE" sz="1300"/>
              <a:pPr/>
              <a:t>94</a:t>
            </a:fld>
            <a:endParaRPr lang="de-DE" altLang="de-DE" sz="1300"/>
          </a:p>
        </p:txBody>
      </p:sp>
      <p:sp>
        <p:nvSpPr>
          <p:cNvPr id="198659" name="Rectangle 2"/>
          <p:cNvSpPr>
            <a:spLocks noGrp="1" noRot="1" noChangeAspect="1" noChangeArrowheads="1" noTextEdit="1"/>
          </p:cNvSpPr>
          <p:nvPr>
            <p:ph type="sldImg"/>
          </p:nvPr>
        </p:nvSpPr>
        <p:spPr>
          <a:xfrm>
            <a:off x="139700" y="768350"/>
            <a:ext cx="6821488"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ABB2A72B-D9DD-46A7-8D87-36B3B5A107E6}" type="slidenum">
              <a:rPr lang="de-DE" altLang="de-DE" sz="1300"/>
              <a:pPr/>
              <a:t>95</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477A8F00-49C5-45BC-AD10-91572FB6E973}" type="slidenum">
              <a:rPr lang="de-DE" altLang="de-DE" sz="1300"/>
              <a:pPr/>
              <a:t>96</a:t>
            </a:fld>
            <a:endParaRPr lang="de-DE" altLang="de-DE" sz="1300"/>
          </a:p>
        </p:txBody>
      </p:sp>
      <p:sp>
        <p:nvSpPr>
          <p:cNvPr id="202755" name="Rectangle 2"/>
          <p:cNvSpPr>
            <a:spLocks noGrp="1" noRot="1" noChangeAspect="1" noChangeArrowheads="1" noTextEdit="1"/>
          </p:cNvSpPr>
          <p:nvPr>
            <p:ph type="sldImg"/>
          </p:nvPr>
        </p:nvSpPr>
        <p:spPr>
          <a:xfrm>
            <a:off x="139700" y="768350"/>
            <a:ext cx="6821488"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F6DA1DEE-DD79-4204-A3E5-B98A9B89A0DB}" type="slidenum">
              <a:rPr lang="de-DE" altLang="de-DE" sz="1300"/>
              <a:pPr/>
              <a:t>97</a:t>
            </a:fld>
            <a:endParaRPr lang="de-DE" altLang="de-DE" sz="1300"/>
          </a:p>
        </p:txBody>
      </p:sp>
      <p:sp>
        <p:nvSpPr>
          <p:cNvPr id="204803" name="Rectangle 2"/>
          <p:cNvSpPr>
            <a:spLocks noGrp="1" noRot="1" noChangeAspect="1" noChangeArrowheads="1" noTextEdit="1"/>
          </p:cNvSpPr>
          <p:nvPr>
            <p:ph type="sldImg"/>
          </p:nvPr>
        </p:nvSpPr>
        <p:spPr>
          <a:xfrm>
            <a:off x="139700" y="768350"/>
            <a:ext cx="6821488"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6B6E9A8C-D8CB-48A0-B17F-4785E11C9F77}" type="slidenum">
              <a:rPr lang="de-DE" altLang="de-DE" sz="1300"/>
              <a:pPr/>
              <a:t>98</a:t>
            </a:fld>
            <a:endParaRPr lang="de-DE" altLang="de-DE"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F0618959-213F-410E-9153-276A46DC2F7F}" type="slidenum">
              <a:rPr lang="de-DE" altLang="de-DE" sz="1300"/>
              <a:pPr/>
              <a:t>99</a:t>
            </a:fld>
            <a:endParaRPr lang="de-DE" altLang="de-DE" sz="1300"/>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BF8D1751-2B51-4829-B30A-50ACE9C156C1}" type="slidenum">
              <a:rPr lang="de-DE" altLang="de-DE" sz="1300"/>
              <a:pPr/>
              <a:t>100</a:t>
            </a:fld>
            <a:endParaRPr lang="de-DE" altLang="de-DE"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23280492-9224-459E-82E9-4DF7ED87CF17}" type="slidenum">
              <a:rPr lang="de-DE" altLang="de-DE" sz="1300"/>
              <a:pPr/>
              <a:t>101</a:t>
            </a:fld>
            <a:endParaRPr lang="de-DE" altLang="de-DE" sz="1300"/>
          </a:p>
        </p:txBody>
      </p:sp>
      <p:sp>
        <p:nvSpPr>
          <p:cNvPr id="212995" name="Rectangle 2"/>
          <p:cNvSpPr>
            <a:spLocks noGrp="1" noRot="1" noChangeAspect="1" noChangeArrowheads="1" noTextEdit="1"/>
          </p:cNvSpPr>
          <p:nvPr>
            <p:ph type="sldImg"/>
          </p:nvPr>
        </p:nvSpPr>
        <p:spPr>
          <a:xfrm>
            <a:off x="139700" y="768350"/>
            <a:ext cx="6821488"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1761AD12-AFC2-410F-A8F3-4F6D7A0E38DF}" type="slidenum">
              <a:rPr lang="de-DE" altLang="de-DE" sz="1300"/>
              <a:pPr/>
              <a:t>102</a:t>
            </a:fld>
            <a:endParaRPr lang="de-DE" altLang="de-DE"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AE4D9D97-74D0-46FB-B396-70A75D7FEB97}" type="slidenum">
              <a:rPr lang="de-DE" altLang="de-DE" sz="1300"/>
              <a:pPr/>
              <a:t>103</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8EAD65A9-8FBA-4818-9CBB-CEA8C6FC03D2}" type="slidenum">
              <a:rPr lang="de-DE" altLang="de-DE" sz="1300"/>
              <a:pPr/>
              <a:t>104</a:t>
            </a:fld>
            <a:endParaRPr lang="de-DE" altLang="de-DE" sz="1300"/>
          </a:p>
        </p:txBody>
      </p:sp>
      <p:sp>
        <p:nvSpPr>
          <p:cNvPr id="22733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9EACCE0A-243E-4B24-AE87-BA39F583B609}" type="slidenum">
              <a:rPr lang="de-DE" altLang="de-DE" sz="1300"/>
              <a:pPr algn="r" eaLnBrk="1" hangingPunct="1"/>
              <a:t>104</a:t>
            </a:fld>
            <a:endParaRPr lang="de-DE" altLang="de-DE" sz="1300"/>
          </a:p>
        </p:txBody>
      </p:sp>
      <p:sp>
        <p:nvSpPr>
          <p:cNvPr id="227332" name="Rectangle 2"/>
          <p:cNvSpPr>
            <a:spLocks noGrp="1" noRot="1" noChangeAspect="1" noChangeArrowheads="1" noTextEdit="1"/>
          </p:cNvSpPr>
          <p:nvPr>
            <p:ph type="sldImg"/>
          </p:nvPr>
        </p:nvSpPr>
        <p:spPr>
          <a:xfrm>
            <a:off x="139700" y="768350"/>
            <a:ext cx="6821488" cy="3836988"/>
          </a:xfrm>
          <a:ln/>
        </p:spPr>
      </p:sp>
      <p:sp>
        <p:nvSpPr>
          <p:cNvPr id="2273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8EAD65A9-8FBA-4818-9CBB-CEA8C6FC03D2}" type="slidenum">
              <a:rPr lang="de-DE" altLang="de-DE" sz="1300"/>
              <a:pPr/>
              <a:t>105</a:t>
            </a:fld>
            <a:endParaRPr lang="de-DE" altLang="de-DE" sz="1300"/>
          </a:p>
        </p:txBody>
      </p:sp>
      <p:sp>
        <p:nvSpPr>
          <p:cNvPr id="22733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9EACCE0A-243E-4B24-AE87-BA39F583B609}" type="slidenum">
              <a:rPr lang="de-DE" altLang="de-DE" sz="1300"/>
              <a:pPr algn="r" eaLnBrk="1" hangingPunct="1"/>
              <a:t>105</a:t>
            </a:fld>
            <a:endParaRPr lang="de-DE" altLang="de-DE" sz="1300"/>
          </a:p>
        </p:txBody>
      </p:sp>
      <p:sp>
        <p:nvSpPr>
          <p:cNvPr id="227332" name="Rectangle 2"/>
          <p:cNvSpPr>
            <a:spLocks noGrp="1" noRot="1" noChangeAspect="1" noChangeArrowheads="1" noTextEdit="1"/>
          </p:cNvSpPr>
          <p:nvPr>
            <p:ph type="sldImg"/>
          </p:nvPr>
        </p:nvSpPr>
        <p:spPr>
          <a:xfrm>
            <a:off x="139700" y="768350"/>
            <a:ext cx="6821488" cy="3836988"/>
          </a:xfrm>
          <a:ln/>
        </p:spPr>
      </p:sp>
      <p:sp>
        <p:nvSpPr>
          <p:cNvPr id="2273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8EAD65A9-8FBA-4818-9CBB-CEA8C6FC03D2}" type="slidenum">
              <a:rPr lang="de-DE" altLang="de-DE" sz="1300"/>
              <a:pPr/>
              <a:t>106</a:t>
            </a:fld>
            <a:endParaRPr lang="de-DE" altLang="de-DE" sz="1300"/>
          </a:p>
        </p:txBody>
      </p:sp>
      <p:sp>
        <p:nvSpPr>
          <p:cNvPr id="22733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9EACCE0A-243E-4B24-AE87-BA39F583B609}" type="slidenum">
              <a:rPr lang="de-DE" altLang="de-DE" sz="1300"/>
              <a:pPr algn="r" eaLnBrk="1" hangingPunct="1"/>
              <a:t>106</a:t>
            </a:fld>
            <a:endParaRPr lang="de-DE" altLang="de-DE" sz="1300"/>
          </a:p>
        </p:txBody>
      </p:sp>
      <p:sp>
        <p:nvSpPr>
          <p:cNvPr id="227332" name="Rectangle 2"/>
          <p:cNvSpPr>
            <a:spLocks noGrp="1" noRot="1" noChangeAspect="1" noChangeArrowheads="1" noTextEdit="1"/>
          </p:cNvSpPr>
          <p:nvPr>
            <p:ph type="sldImg"/>
          </p:nvPr>
        </p:nvSpPr>
        <p:spPr>
          <a:xfrm>
            <a:off x="139700" y="768350"/>
            <a:ext cx="6821488" cy="3836988"/>
          </a:xfrm>
          <a:ln/>
        </p:spPr>
      </p:sp>
      <p:sp>
        <p:nvSpPr>
          <p:cNvPr id="2273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8EAD65A9-8FBA-4818-9CBB-CEA8C6FC03D2}" type="slidenum">
              <a:rPr lang="de-DE" altLang="de-DE" sz="1300"/>
              <a:pPr/>
              <a:t>107</a:t>
            </a:fld>
            <a:endParaRPr lang="de-DE" altLang="de-DE" sz="1300"/>
          </a:p>
        </p:txBody>
      </p:sp>
      <p:sp>
        <p:nvSpPr>
          <p:cNvPr id="22733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9EACCE0A-243E-4B24-AE87-BA39F583B609}" type="slidenum">
              <a:rPr lang="de-DE" altLang="de-DE" sz="1300"/>
              <a:pPr algn="r" eaLnBrk="1" hangingPunct="1"/>
              <a:t>107</a:t>
            </a:fld>
            <a:endParaRPr lang="de-DE" altLang="de-DE" sz="1300"/>
          </a:p>
        </p:txBody>
      </p:sp>
      <p:sp>
        <p:nvSpPr>
          <p:cNvPr id="227332" name="Rectangle 2"/>
          <p:cNvSpPr>
            <a:spLocks noGrp="1" noRot="1" noChangeAspect="1" noChangeArrowheads="1" noTextEdit="1"/>
          </p:cNvSpPr>
          <p:nvPr>
            <p:ph type="sldImg"/>
          </p:nvPr>
        </p:nvSpPr>
        <p:spPr>
          <a:xfrm>
            <a:off x="139700" y="768350"/>
            <a:ext cx="6821488" cy="3836988"/>
          </a:xfrm>
          <a:ln/>
        </p:spPr>
      </p:sp>
      <p:sp>
        <p:nvSpPr>
          <p:cNvPr id="2273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8EAD65A9-8FBA-4818-9CBB-CEA8C6FC03D2}" type="slidenum">
              <a:rPr lang="de-DE" altLang="de-DE" sz="1300"/>
              <a:pPr/>
              <a:t>108</a:t>
            </a:fld>
            <a:endParaRPr lang="de-DE" altLang="de-DE" sz="1300"/>
          </a:p>
        </p:txBody>
      </p:sp>
      <p:sp>
        <p:nvSpPr>
          <p:cNvPr id="22733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9EACCE0A-243E-4B24-AE87-BA39F583B609}" type="slidenum">
              <a:rPr lang="de-DE" altLang="de-DE" sz="1300"/>
              <a:pPr algn="r" eaLnBrk="1" hangingPunct="1"/>
              <a:t>108</a:t>
            </a:fld>
            <a:endParaRPr lang="de-DE" altLang="de-DE" sz="1300"/>
          </a:p>
        </p:txBody>
      </p:sp>
      <p:sp>
        <p:nvSpPr>
          <p:cNvPr id="227332" name="Rectangle 2"/>
          <p:cNvSpPr>
            <a:spLocks noGrp="1" noRot="1" noChangeAspect="1" noChangeArrowheads="1" noTextEdit="1"/>
          </p:cNvSpPr>
          <p:nvPr>
            <p:ph type="sldImg"/>
          </p:nvPr>
        </p:nvSpPr>
        <p:spPr>
          <a:xfrm>
            <a:off x="139700" y="768350"/>
            <a:ext cx="6821488" cy="3836988"/>
          </a:xfrm>
          <a:ln/>
        </p:spPr>
      </p:sp>
      <p:sp>
        <p:nvSpPr>
          <p:cNvPr id="2273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E763FEBC-C14C-4B54-B692-2F0E040C537D}" type="slidenum">
              <a:rPr lang="de-DE" altLang="de-DE" sz="1300"/>
              <a:pPr/>
              <a:t>109</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E763FEBC-C14C-4B54-B692-2F0E040C537D}" type="slidenum">
              <a:rPr lang="de-DE" altLang="de-DE" sz="1300"/>
              <a:pPr/>
              <a:t>110</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E763FEBC-C14C-4B54-B692-2F0E040C537D}" type="slidenum">
              <a:rPr lang="de-DE" altLang="de-DE" sz="1300"/>
              <a:pPr/>
              <a:t>111</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3B303662-FE2E-4EB2-9D7F-10F2FDD7B55C}" type="slidenum">
              <a:rPr lang="de-DE" altLang="de-DE" sz="1300"/>
              <a:pPr algn="r" eaLnBrk="1" hangingPunct="1"/>
              <a:t>113</a:t>
            </a:fld>
            <a:endParaRPr lang="de-DE"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itchFamily="18" charset="0"/>
                <a:ea typeface="ＭＳ Ｐゴシック" pitchFamily="34" charset="-128"/>
              </a:defRPr>
            </a:lvl1pPr>
            <a:lvl2pPr marL="770736" indent="-296437" defTabSz="989771">
              <a:spcBef>
                <a:spcPct val="30000"/>
              </a:spcBef>
              <a:defRPr sz="1200">
                <a:solidFill>
                  <a:schemeClr val="tx1"/>
                </a:solidFill>
                <a:latin typeface="Times New Roman" pitchFamily="18" charset="0"/>
                <a:ea typeface="ＭＳ Ｐゴシック" pitchFamily="34" charset="-128"/>
              </a:defRPr>
            </a:lvl2pPr>
            <a:lvl3pPr marL="1185748" indent="-237150" defTabSz="989771">
              <a:spcBef>
                <a:spcPct val="30000"/>
              </a:spcBef>
              <a:defRPr sz="1200">
                <a:solidFill>
                  <a:schemeClr val="tx1"/>
                </a:solidFill>
                <a:latin typeface="Times New Roman" pitchFamily="18" charset="0"/>
                <a:ea typeface="ＭＳ Ｐゴシック" pitchFamily="34" charset="-128"/>
              </a:defRPr>
            </a:lvl3pPr>
            <a:lvl4pPr marL="1660047" indent="-237150" defTabSz="989771">
              <a:spcBef>
                <a:spcPct val="30000"/>
              </a:spcBef>
              <a:defRPr sz="1200">
                <a:solidFill>
                  <a:schemeClr val="tx1"/>
                </a:solidFill>
                <a:latin typeface="Times New Roman" pitchFamily="18" charset="0"/>
                <a:ea typeface="ＭＳ Ｐゴシック" pitchFamily="34" charset="-128"/>
              </a:defRPr>
            </a:lvl4pPr>
            <a:lvl5pPr marL="2134347" indent="-237150" defTabSz="989771">
              <a:spcBef>
                <a:spcPct val="30000"/>
              </a:spcBef>
              <a:defRPr sz="1200">
                <a:solidFill>
                  <a:schemeClr val="tx1"/>
                </a:solidFill>
                <a:latin typeface="Times New Roman" pitchFamily="18" charset="0"/>
                <a:ea typeface="ＭＳ Ｐゴシック" pitchFamily="34" charset="-128"/>
              </a:defRPr>
            </a:lvl5pPr>
            <a:lvl6pPr marL="2608646"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30829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5572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4031544"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4D332B1C-7A5F-4849-A525-2EF99B175966}" type="slidenum">
              <a:rPr lang="de-DE" altLang="de-DE" sz="1300"/>
              <a:pPr>
                <a:spcBef>
                  <a:spcPct val="0"/>
                </a:spcBef>
              </a:pPr>
              <a:t>114</a:t>
            </a:fld>
            <a:endParaRPr lang="de-DE" altLang="de-DE" sz="1300"/>
          </a:p>
        </p:txBody>
      </p:sp>
      <p:sp>
        <p:nvSpPr>
          <p:cNvPr id="282627" name="Rectangle 2"/>
          <p:cNvSpPr>
            <a:spLocks noGrp="1" noRot="1" noChangeAspect="1" noChangeArrowheads="1" noTextEdit="1"/>
          </p:cNvSpPr>
          <p:nvPr>
            <p:ph type="sldImg"/>
          </p:nvPr>
        </p:nvSpPr>
        <p:spPr>
          <a:xfrm>
            <a:off x="138113" y="768350"/>
            <a:ext cx="6824662"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itchFamily="18" charset="0"/>
                <a:ea typeface="ＭＳ Ｐゴシック" pitchFamily="34" charset="-128"/>
              </a:defRPr>
            </a:lvl1pPr>
            <a:lvl2pPr marL="770736" indent="-296437" defTabSz="989771">
              <a:spcBef>
                <a:spcPct val="30000"/>
              </a:spcBef>
              <a:defRPr sz="1200">
                <a:solidFill>
                  <a:schemeClr val="tx1"/>
                </a:solidFill>
                <a:latin typeface="Times New Roman" pitchFamily="18" charset="0"/>
                <a:ea typeface="ＭＳ Ｐゴシック" pitchFamily="34" charset="-128"/>
              </a:defRPr>
            </a:lvl2pPr>
            <a:lvl3pPr marL="1185748" indent="-237150" defTabSz="989771">
              <a:spcBef>
                <a:spcPct val="30000"/>
              </a:spcBef>
              <a:defRPr sz="1200">
                <a:solidFill>
                  <a:schemeClr val="tx1"/>
                </a:solidFill>
                <a:latin typeface="Times New Roman" pitchFamily="18" charset="0"/>
                <a:ea typeface="ＭＳ Ｐゴシック" pitchFamily="34" charset="-128"/>
              </a:defRPr>
            </a:lvl3pPr>
            <a:lvl4pPr marL="1660047" indent="-237150" defTabSz="989771">
              <a:spcBef>
                <a:spcPct val="30000"/>
              </a:spcBef>
              <a:defRPr sz="1200">
                <a:solidFill>
                  <a:schemeClr val="tx1"/>
                </a:solidFill>
                <a:latin typeface="Times New Roman" pitchFamily="18" charset="0"/>
                <a:ea typeface="ＭＳ Ｐゴシック" pitchFamily="34" charset="-128"/>
              </a:defRPr>
            </a:lvl4pPr>
            <a:lvl5pPr marL="2134347" indent="-237150" defTabSz="989771">
              <a:spcBef>
                <a:spcPct val="30000"/>
              </a:spcBef>
              <a:defRPr sz="1200">
                <a:solidFill>
                  <a:schemeClr val="tx1"/>
                </a:solidFill>
                <a:latin typeface="Times New Roman" pitchFamily="18" charset="0"/>
                <a:ea typeface="ＭＳ Ｐゴシック" pitchFamily="34" charset="-128"/>
              </a:defRPr>
            </a:lvl5pPr>
            <a:lvl6pPr marL="2608646"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30829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5572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4031544"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FCF5C618-B141-40D2-9E62-011D7EEB1A31}" type="slidenum">
              <a:rPr lang="de-DE" altLang="de-DE" sz="1300"/>
              <a:pPr>
                <a:spcBef>
                  <a:spcPct val="0"/>
                </a:spcBef>
              </a:pPr>
              <a:t>115</a:t>
            </a:fld>
            <a:endParaRPr lang="de-DE" altLang="de-DE" sz="1300"/>
          </a:p>
        </p:txBody>
      </p:sp>
      <p:sp>
        <p:nvSpPr>
          <p:cNvPr id="284675" name="Rectangle 2"/>
          <p:cNvSpPr>
            <a:spLocks noGrp="1" noRot="1" noChangeAspect="1" noChangeArrowheads="1" noTextEdit="1"/>
          </p:cNvSpPr>
          <p:nvPr>
            <p:ph type="sldImg"/>
          </p:nvPr>
        </p:nvSpPr>
        <p:spPr>
          <a:xfrm>
            <a:off x="138113" y="768350"/>
            <a:ext cx="6824662" cy="3836988"/>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itchFamily="18" charset="0"/>
                <a:ea typeface="ＭＳ Ｐゴシック" pitchFamily="34" charset="-128"/>
              </a:defRPr>
            </a:lvl1pPr>
            <a:lvl2pPr marL="770736" indent="-296437" defTabSz="989771">
              <a:spcBef>
                <a:spcPct val="30000"/>
              </a:spcBef>
              <a:defRPr sz="1200">
                <a:solidFill>
                  <a:schemeClr val="tx1"/>
                </a:solidFill>
                <a:latin typeface="Times New Roman" pitchFamily="18" charset="0"/>
                <a:ea typeface="ＭＳ Ｐゴシック" pitchFamily="34" charset="-128"/>
              </a:defRPr>
            </a:lvl2pPr>
            <a:lvl3pPr marL="1185748" indent="-237150" defTabSz="989771">
              <a:spcBef>
                <a:spcPct val="30000"/>
              </a:spcBef>
              <a:defRPr sz="1200">
                <a:solidFill>
                  <a:schemeClr val="tx1"/>
                </a:solidFill>
                <a:latin typeface="Times New Roman" pitchFamily="18" charset="0"/>
                <a:ea typeface="ＭＳ Ｐゴシック" pitchFamily="34" charset="-128"/>
              </a:defRPr>
            </a:lvl3pPr>
            <a:lvl4pPr marL="1660047" indent="-237150" defTabSz="989771">
              <a:spcBef>
                <a:spcPct val="30000"/>
              </a:spcBef>
              <a:defRPr sz="1200">
                <a:solidFill>
                  <a:schemeClr val="tx1"/>
                </a:solidFill>
                <a:latin typeface="Times New Roman" pitchFamily="18" charset="0"/>
                <a:ea typeface="ＭＳ Ｐゴシック" pitchFamily="34" charset="-128"/>
              </a:defRPr>
            </a:lvl4pPr>
            <a:lvl5pPr marL="2134347" indent="-237150" defTabSz="989771">
              <a:spcBef>
                <a:spcPct val="30000"/>
              </a:spcBef>
              <a:defRPr sz="1200">
                <a:solidFill>
                  <a:schemeClr val="tx1"/>
                </a:solidFill>
                <a:latin typeface="Times New Roman" pitchFamily="18" charset="0"/>
                <a:ea typeface="ＭＳ Ｐゴシック" pitchFamily="34" charset="-128"/>
              </a:defRPr>
            </a:lvl5pPr>
            <a:lvl6pPr marL="2608646"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30829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5572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4031544"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5C227BBA-1A86-4F28-828A-D29B76B69BAF}" type="slidenum">
              <a:rPr lang="de-DE" altLang="de-DE" sz="1300"/>
              <a:pPr>
                <a:spcBef>
                  <a:spcPct val="0"/>
                </a:spcBef>
              </a:pPr>
              <a:t>116</a:t>
            </a:fld>
            <a:endParaRPr lang="de-DE" altLang="de-DE" sz="1300"/>
          </a:p>
        </p:txBody>
      </p:sp>
      <p:sp>
        <p:nvSpPr>
          <p:cNvPr id="286723" name="Rectangle 2"/>
          <p:cNvSpPr>
            <a:spLocks noGrp="1" noRot="1" noChangeAspect="1" noChangeArrowheads="1" noTextEdit="1"/>
          </p:cNvSpPr>
          <p:nvPr>
            <p:ph type="sldImg"/>
          </p:nvPr>
        </p:nvSpPr>
        <p:spPr>
          <a:xfrm>
            <a:off x="138113" y="768350"/>
            <a:ext cx="6824662" cy="3836988"/>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itchFamily="18" charset="0"/>
                <a:ea typeface="ＭＳ Ｐゴシック" pitchFamily="34" charset="-128"/>
              </a:defRPr>
            </a:lvl1pPr>
            <a:lvl2pPr marL="770736" indent="-296437" defTabSz="989771">
              <a:spcBef>
                <a:spcPct val="30000"/>
              </a:spcBef>
              <a:defRPr sz="1200">
                <a:solidFill>
                  <a:schemeClr val="tx1"/>
                </a:solidFill>
                <a:latin typeface="Times New Roman" pitchFamily="18" charset="0"/>
                <a:ea typeface="ＭＳ Ｐゴシック" pitchFamily="34" charset="-128"/>
              </a:defRPr>
            </a:lvl2pPr>
            <a:lvl3pPr marL="1185748" indent="-237150" defTabSz="989771">
              <a:spcBef>
                <a:spcPct val="30000"/>
              </a:spcBef>
              <a:defRPr sz="1200">
                <a:solidFill>
                  <a:schemeClr val="tx1"/>
                </a:solidFill>
                <a:latin typeface="Times New Roman" pitchFamily="18" charset="0"/>
                <a:ea typeface="ＭＳ Ｐゴシック" pitchFamily="34" charset="-128"/>
              </a:defRPr>
            </a:lvl3pPr>
            <a:lvl4pPr marL="1660047" indent="-237150" defTabSz="989771">
              <a:spcBef>
                <a:spcPct val="30000"/>
              </a:spcBef>
              <a:defRPr sz="1200">
                <a:solidFill>
                  <a:schemeClr val="tx1"/>
                </a:solidFill>
                <a:latin typeface="Times New Roman" pitchFamily="18" charset="0"/>
                <a:ea typeface="ＭＳ Ｐゴシック" pitchFamily="34" charset="-128"/>
              </a:defRPr>
            </a:lvl4pPr>
            <a:lvl5pPr marL="2134347" indent="-237150" defTabSz="989771">
              <a:spcBef>
                <a:spcPct val="30000"/>
              </a:spcBef>
              <a:defRPr sz="1200">
                <a:solidFill>
                  <a:schemeClr val="tx1"/>
                </a:solidFill>
                <a:latin typeface="Times New Roman" pitchFamily="18" charset="0"/>
                <a:ea typeface="ＭＳ Ｐゴシック" pitchFamily="34" charset="-128"/>
              </a:defRPr>
            </a:lvl5pPr>
            <a:lvl6pPr marL="2608646"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30829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5572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4031544"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5D21BED-C028-4EC1-821D-6AEB9852E8A9}" type="slidenum">
              <a:rPr lang="de-DE" altLang="de-DE" sz="1300"/>
              <a:pPr>
                <a:spcBef>
                  <a:spcPct val="0"/>
                </a:spcBef>
              </a:pPr>
              <a:t>117</a:t>
            </a:fld>
            <a:endParaRPr lang="de-DE" altLang="de-DE" sz="1300"/>
          </a:p>
        </p:txBody>
      </p:sp>
      <p:sp>
        <p:nvSpPr>
          <p:cNvPr id="288771" name="Rectangle 2"/>
          <p:cNvSpPr>
            <a:spLocks noGrp="1" noRot="1" noChangeAspect="1" noChangeArrowheads="1" noTextEdit="1"/>
          </p:cNvSpPr>
          <p:nvPr>
            <p:ph type="sldImg"/>
          </p:nvPr>
        </p:nvSpPr>
        <p:spPr>
          <a:xfrm>
            <a:off x="138113" y="768350"/>
            <a:ext cx="6824662" cy="3836988"/>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lgn="r" eaLnBrk="1" hangingPunct="1">
              <a:spcBef>
                <a:spcPct val="0"/>
              </a:spcBef>
            </a:pPr>
            <a:fld id="{283BA05D-D8CF-4662-A73D-653DE28E021A}" type="slidenum">
              <a:rPr lang="de-DE" altLang="de-DE" sz="1300"/>
              <a:pPr algn="r" eaLnBrk="1" hangingPunct="1">
                <a:spcBef>
                  <a:spcPct val="0"/>
                </a:spcBef>
              </a:pPr>
              <a:t>118</a:t>
            </a:fld>
            <a:endParaRPr lang="de-DE" altLang="de-DE" sz="1300"/>
          </a:p>
        </p:txBody>
      </p:sp>
      <p:sp>
        <p:nvSpPr>
          <p:cNvPr id="290819" name="Rectangle 2"/>
          <p:cNvSpPr>
            <a:spLocks noGrp="1" noRot="1" noChangeAspect="1" noChangeArrowheads="1" noTextEdit="1"/>
          </p:cNvSpPr>
          <p:nvPr>
            <p:ph type="sldImg"/>
          </p:nvPr>
        </p:nvSpPr>
        <p:spPr>
          <a:xfrm>
            <a:off x="138113" y="768350"/>
            <a:ext cx="6824662" cy="3836988"/>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lgn="r" eaLnBrk="1" hangingPunct="1">
              <a:spcBef>
                <a:spcPct val="0"/>
              </a:spcBef>
            </a:pPr>
            <a:fld id="{D702EE8E-2313-44B5-910C-A3C79BE9955D}" type="slidenum">
              <a:rPr lang="de-DE" altLang="de-DE" sz="1300"/>
              <a:pPr algn="r" eaLnBrk="1" hangingPunct="1">
                <a:spcBef>
                  <a:spcPct val="0"/>
                </a:spcBef>
              </a:pPr>
              <a:t>119</a:t>
            </a:fld>
            <a:endParaRPr lang="de-DE" altLang="de-DE" sz="1300"/>
          </a:p>
        </p:txBody>
      </p:sp>
      <p:sp>
        <p:nvSpPr>
          <p:cNvPr id="292867" name="Rectangle 2"/>
          <p:cNvSpPr>
            <a:spLocks noGrp="1" noRot="1" noChangeAspect="1" noChangeArrowheads="1" noTextEdit="1"/>
          </p:cNvSpPr>
          <p:nvPr>
            <p:ph type="sldImg"/>
          </p:nvPr>
        </p:nvSpPr>
        <p:spPr>
          <a:xfrm>
            <a:off x="138113" y="768350"/>
            <a:ext cx="6824662"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itchFamily="18" charset="0"/>
                <a:ea typeface="ＭＳ Ｐゴシック" pitchFamily="34" charset="-128"/>
              </a:defRPr>
            </a:lvl1pPr>
            <a:lvl2pPr marL="770736" indent="-296437" defTabSz="989771">
              <a:spcBef>
                <a:spcPct val="30000"/>
              </a:spcBef>
              <a:defRPr sz="1200">
                <a:solidFill>
                  <a:schemeClr val="tx1"/>
                </a:solidFill>
                <a:latin typeface="Times New Roman" pitchFamily="18" charset="0"/>
                <a:ea typeface="ＭＳ Ｐゴシック" pitchFamily="34" charset="-128"/>
              </a:defRPr>
            </a:lvl2pPr>
            <a:lvl3pPr marL="1185748" indent="-237150" defTabSz="989771">
              <a:spcBef>
                <a:spcPct val="30000"/>
              </a:spcBef>
              <a:defRPr sz="1200">
                <a:solidFill>
                  <a:schemeClr val="tx1"/>
                </a:solidFill>
                <a:latin typeface="Times New Roman" pitchFamily="18" charset="0"/>
                <a:ea typeface="ＭＳ Ｐゴシック" pitchFamily="34" charset="-128"/>
              </a:defRPr>
            </a:lvl3pPr>
            <a:lvl4pPr marL="1660047" indent="-237150" defTabSz="989771">
              <a:spcBef>
                <a:spcPct val="30000"/>
              </a:spcBef>
              <a:defRPr sz="1200">
                <a:solidFill>
                  <a:schemeClr val="tx1"/>
                </a:solidFill>
                <a:latin typeface="Times New Roman" pitchFamily="18" charset="0"/>
                <a:ea typeface="ＭＳ Ｐゴシック" pitchFamily="34" charset="-128"/>
              </a:defRPr>
            </a:lvl4pPr>
            <a:lvl5pPr marL="2134347" indent="-237150" defTabSz="989771">
              <a:spcBef>
                <a:spcPct val="30000"/>
              </a:spcBef>
              <a:defRPr sz="1200">
                <a:solidFill>
                  <a:schemeClr val="tx1"/>
                </a:solidFill>
                <a:latin typeface="Times New Roman" pitchFamily="18" charset="0"/>
                <a:ea typeface="ＭＳ Ｐゴシック" pitchFamily="34" charset="-128"/>
              </a:defRPr>
            </a:lvl5pPr>
            <a:lvl6pPr marL="2608646"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30829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5572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4031544"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21526D6A-4AC4-4335-AFB8-074BE4CEF659}" type="slidenum">
              <a:rPr lang="de-DE" altLang="de-DE" sz="1300"/>
              <a:pPr>
                <a:spcBef>
                  <a:spcPct val="0"/>
                </a:spcBef>
              </a:pPr>
              <a:t>120</a:t>
            </a:fld>
            <a:endParaRPr lang="de-DE" altLang="de-DE" sz="1300"/>
          </a:p>
        </p:txBody>
      </p:sp>
      <p:sp>
        <p:nvSpPr>
          <p:cNvPr id="294915" name="Rectangle 2"/>
          <p:cNvSpPr>
            <a:spLocks noGrp="1" noRot="1" noChangeAspect="1" noChangeArrowheads="1" noTextEdit="1"/>
          </p:cNvSpPr>
          <p:nvPr>
            <p:ph type="sldImg"/>
          </p:nvPr>
        </p:nvSpPr>
        <p:spPr>
          <a:xfrm>
            <a:off x="138113" y="768350"/>
            <a:ext cx="6824662"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860B88-05CF-4B3B-B8DE-80CE02AFC69A}" type="slidenum">
              <a:rPr lang="de-DE" altLang="de-DE" smtClean="0"/>
              <a:pPr/>
              <a:t>121</a:t>
            </a:fld>
            <a:endParaRPr lang="de-DE" altLang="de-DE"/>
          </a:p>
        </p:txBody>
      </p:sp>
    </p:spTree>
    <p:extLst>
      <p:ext uri="{BB962C8B-B14F-4D97-AF65-F5344CB8AC3E}">
        <p14:creationId xmlns:p14="http://schemas.microsoft.com/office/powerpoint/2010/main" val="161282835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860B88-05CF-4B3B-B8DE-80CE02AFC69A}" type="slidenum">
              <a:rPr lang="de-DE" altLang="de-DE" smtClean="0"/>
              <a:pPr/>
              <a:t>122</a:t>
            </a:fld>
            <a:endParaRPr lang="de-DE" altLang="de-DE"/>
          </a:p>
        </p:txBody>
      </p:sp>
    </p:spTree>
    <p:extLst>
      <p:ext uri="{BB962C8B-B14F-4D97-AF65-F5344CB8AC3E}">
        <p14:creationId xmlns:p14="http://schemas.microsoft.com/office/powerpoint/2010/main" val="40207565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Entrenament</a:t>
            </a:r>
            <a:r>
              <a:rPr lang="en-US" altLang="ko-KR" dirty="0">
                <a:solidFill>
                  <a:srgbClr val="004992"/>
                </a:solidFill>
              </a:rPr>
              <a:t> </a:t>
            </a:r>
            <a:r>
              <a:rPr lang="en-US" altLang="ko-KR" dirty="0" err="1">
                <a:solidFill>
                  <a:srgbClr val="004992"/>
                </a:solidFill>
              </a:rPr>
              <a:t>Metacognitiu</a:t>
            </a:r>
            <a:r>
              <a:rPr lang="en-US" altLang="ko-KR" dirty="0">
                <a:solidFill>
                  <a:srgbClr val="004992"/>
                </a:solidFill>
              </a:rPr>
              <a:t> (EMC)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L'ús</a:t>
            </a:r>
            <a:r>
              <a:rPr lang="en-US" altLang="ko-KR" sz="1000" dirty="0">
                <a:latin typeface="+mj-lt"/>
              </a:rPr>
              <a:t> de les </a:t>
            </a:r>
            <a:r>
              <a:rPr lang="en-US" altLang="ko-KR" sz="1000" dirty="0" err="1">
                <a:latin typeface="+mj-lt"/>
              </a:rPr>
              <a:t>imatges</a:t>
            </a:r>
            <a:r>
              <a:rPr lang="en-US" altLang="ko-KR" sz="1000" dirty="0">
                <a:latin typeface="+mj-lt"/>
              </a:rPr>
              <a:t> </a:t>
            </a:r>
            <a:r>
              <a:rPr lang="en-US" altLang="ko-KR" sz="1000" dirty="0" err="1">
                <a:latin typeface="+mj-lt"/>
              </a:rPr>
              <a:t>en</a:t>
            </a:r>
            <a:r>
              <a:rPr lang="en-US" altLang="ko-KR" sz="1000" dirty="0">
                <a:latin typeface="+mj-lt"/>
              </a:rPr>
              <a:t> </a:t>
            </a:r>
            <a:r>
              <a:rPr lang="en-US" altLang="ko-KR" sz="1000" dirty="0" err="1">
                <a:latin typeface="+mj-lt"/>
              </a:rPr>
              <a:t>aquest</a:t>
            </a:r>
            <a:r>
              <a:rPr lang="en-US" altLang="ko-KR" sz="1000" dirty="0">
                <a:latin typeface="+mj-lt"/>
              </a:rPr>
              <a:t> </a:t>
            </a:r>
            <a:r>
              <a:rPr lang="en-US" altLang="ko-KR" sz="1000" dirty="0" err="1">
                <a:latin typeface="+mj-lt"/>
              </a:rPr>
              <a:t>mòdul</a:t>
            </a:r>
            <a:r>
              <a:rPr lang="en-US" altLang="ko-KR" sz="1000" dirty="0">
                <a:latin typeface="+mj-lt"/>
              </a:rPr>
              <a:t> ha </a:t>
            </a:r>
            <a:r>
              <a:rPr lang="en-US" altLang="ko-KR" sz="1000" dirty="0" err="1">
                <a:latin typeface="+mj-lt"/>
              </a:rPr>
              <a:t>estat</a:t>
            </a:r>
            <a:r>
              <a:rPr lang="en-US" altLang="ko-KR" sz="1000" dirty="0">
                <a:latin typeface="+mj-lt"/>
              </a:rPr>
              <a:t> possible </a:t>
            </a:r>
            <a:r>
              <a:rPr lang="en-US" altLang="ko-KR" sz="1000" dirty="0" err="1">
                <a:latin typeface="+mj-lt"/>
              </a:rPr>
              <a:t>amb</a:t>
            </a:r>
            <a:r>
              <a:rPr lang="en-US" altLang="ko-KR" sz="1000" dirty="0">
                <a:latin typeface="+mj-lt"/>
              </a:rPr>
              <a:t> el </a:t>
            </a:r>
            <a:r>
              <a:rPr lang="en-US" altLang="ko-KR" sz="1000" dirty="0" err="1">
                <a:latin typeface="+mj-lt"/>
              </a:rPr>
              <a:t>permís</a:t>
            </a:r>
            <a:r>
              <a:rPr lang="en-US" altLang="ko-KR" sz="1000" dirty="0">
                <a:latin typeface="+mj-lt"/>
              </a:rPr>
              <a:t> </a:t>
            </a:r>
            <a:r>
              <a:rPr lang="en-US" altLang="ko-KR" sz="1000" dirty="0" err="1">
                <a:latin typeface="+mj-lt"/>
              </a:rPr>
              <a:t>dels</a:t>
            </a:r>
            <a:r>
              <a:rPr lang="en-US" altLang="ko-KR" sz="1000" dirty="0">
                <a:latin typeface="+mj-lt"/>
              </a:rPr>
              <a:t> </a:t>
            </a:r>
            <a:r>
              <a:rPr lang="en-US" altLang="ko-KR" sz="1000" dirty="0" err="1">
                <a:latin typeface="+mj-lt"/>
              </a:rPr>
              <a:t>i</a:t>
            </a:r>
            <a:r>
              <a:rPr lang="en-US" altLang="ko-KR" sz="1000" dirty="0">
                <a:latin typeface="+mj-lt"/>
              </a:rPr>
              <a:t> les </a:t>
            </a:r>
            <a:r>
              <a:rPr lang="en-US" altLang="ko-KR" sz="1000" dirty="0" err="1">
                <a:latin typeface="+mj-lt"/>
              </a:rPr>
              <a:t>propietàries</a:t>
            </a:r>
            <a:r>
              <a:rPr lang="en-US" altLang="ko-KR" sz="1000" dirty="0">
                <a:latin typeface="+mj-lt"/>
              </a:rPr>
              <a:t> de </a:t>
            </a:r>
            <a:r>
              <a:rPr lang="en-US" altLang="ko-KR" sz="1000" dirty="0" err="1">
                <a:latin typeface="+mj-lt"/>
              </a:rPr>
              <a:t>dret</a:t>
            </a:r>
            <a:r>
              <a:rPr lang="en-US" altLang="ko-KR" sz="1000" dirty="0">
                <a:latin typeface="+mj-lt"/>
              </a:rPr>
              <a:t> </a:t>
            </a:r>
            <a:r>
              <a:rPr lang="en-US" altLang="ko-KR" sz="1000" dirty="0" err="1">
                <a:latin typeface="+mj-lt"/>
              </a:rPr>
              <a:t>d'autoria</a:t>
            </a:r>
            <a:r>
              <a:rPr lang="en-US" altLang="ko-KR" sz="1000" dirty="0">
                <a:latin typeface="+mj-lt"/>
              </a:rPr>
              <a:t>/</a:t>
            </a:r>
            <a:r>
              <a:rPr lang="en-US" altLang="ko-KR" sz="1000" dirty="0" err="1">
                <a:latin typeface="+mj-lt"/>
              </a:rPr>
              <a:t>imatges</a:t>
            </a:r>
            <a:r>
              <a:rPr lang="en-US" altLang="ko-KR" sz="1000" dirty="0">
                <a:latin typeface="+mj-lt"/>
              </a:rPr>
              <a:t> </a:t>
            </a:r>
            <a:r>
              <a:rPr lang="en-US" altLang="ko-KR" sz="1000" dirty="0" err="1">
                <a:latin typeface="+mj-lt"/>
              </a:rPr>
              <a:t>i</a:t>
            </a:r>
            <a:r>
              <a:rPr lang="en-US" altLang="ko-KR" sz="1000" dirty="0">
                <a:latin typeface="+mj-lt"/>
              </a:rPr>
              <a:t> artistes original. Per a </a:t>
            </a:r>
            <a:r>
              <a:rPr lang="en-US" altLang="ko-KR" sz="1000" dirty="0" err="1">
                <a:latin typeface="+mj-lt"/>
              </a:rPr>
              <a:t>més</a:t>
            </a:r>
            <a:r>
              <a:rPr lang="en-US" altLang="ko-KR" sz="1000" dirty="0">
                <a:latin typeface="+mj-lt"/>
              </a:rPr>
              <a:t> </a:t>
            </a:r>
            <a:r>
              <a:rPr lang="en-US" altLang="ko-KR" sz="1000" dirty="0" err="1">
                <a:latin typeface="+mj-lt"/>
              </a:rPr>
              <a:t>detalls</a:t>
            </a:r>
            <a:r>
              <a:rPr lang="en-US" altLang="ko-KR" sz="1000" dirty="0">
                <a:latin typeface="+mj-lt"/>
              </a:rPr>
              <a:t> (</a:t>
            </a:r>
            <a:r>
              <a:rPr lang="en-US" altLang="ko-KR" sz="1000" dirty="0" err="1">
                <a:latin typeface="+mj-lt"/>
              </a:rPr>
              <a:t>artista</a:t>
            </a:r>
            <a:r>
              <a:rPr lang="en-US" altLang="ko-KR" sz="1000" dirty="0">
                <a:latin typeface="+mj-lt"/>
              </a:rPr>
              <a:t>, </a:t>
            </a:r>
            <a:r>
              <a:rPr lang="en-US" altLang="ko-KR" sz="1000" dirty="0" err="1">
                <a:latin typeface="+mj-lt"/>
              </a:rPr>
              <a:t>títol</a:t>
            </a:r>
            <a:r>
              <a:rPr lang="en-US" altLang="ko-KR" sz="1000" dirty="0">
                <a:latin typeface="+mj-lt"/>
              </a:rPr>
              <a:t>), </a:t>
            </a:r>
            <a:r>
              <a:rPr lang="en-US" altLang="ko-KR" sz="1000" dirty="0" err="1">
                <a:latin typeface="+mj-lt"/>
              </a:rPr>
              <a:t>si</a:t>
            </a:r>
            <a:r>
              <a:rPr lang="en-US" altLang="ko-KR" sz="1000" dirty="0">
                <a:latin typeface="+mj-lt"/>
              </a:rPr>
              <a:t> us </a:t>
            </a:r>
            <a:r>
              <a:rPr lang="en-US" altLang="ko-KR" sz="1000" dirty="0" err="1">
                <a:latin typeface="+mj-lt"/>
              </a:rPr>
              <a:t>plau</a:t>
            </a:r>
            <a:r>
              <a:rPr lang="en-US" altLang="ko-KR" sz="1000" dirty="0">
                <a:latin typeface="+mj-lt"/>
              </a:rPr>
              <a:t> </a:t>
            </a:r>
            <a:r>
              <a:rPr lang="en-US" altLang="ko-KR" sz="1000" dirty="0" err="1">
                <a:latin typeface="+mj-lt"/>
              </a:rPr>
              <a:t>adreçar</a:t>
            </a:r>
            <a:r>
              <a:rPr lang="en-US" altLang="ko-KR" sz="1000" dirty="0">
                <a:latin typeface="+mj-lt"/>
              </a:rPr>
              <a:t>-se a la </a:t>
            </a:r>
            <a:r>
              <a:rPr lang="en-US" altLang="ko-KR" sz="1000" dirty="0" err="1">
                <a:latin typeface="+mj-lt"/>
              </a:rPr>
              <a:t>última</a:t>
            </a:r>
            <a:r>
              <a:rPr lang="en-US" altLang="ko-KR" sz="1000" dirty="0">
                <a:latin typeface="+mj-lt"/>
              </a:rPr>
              <a:t> </a:t>
            </a:r>
            <a:r>
              <a:rPr lang="en-US" altLang="ko-KR" sz="1000" dirty="0" err="1">
                <a:latin typeface="+mj-lt"/>
              </a:rPr>
              <a:t>diapositiva</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Entrenament Metacognitiu 2 – Saltar a Conclusions I</a:t>
            </a:r>
          </a:p>
        </p:txBody>
      </p:sp>
      <p:sp>
        <p:nvSpPr>
          <p:cNvPr id="4" name="Slide Number Placeholder 3"/>
          <p:cNvSpPr>
            <a:spLocks noGrp="1"/>
          </p:cNvSpPr>
          <p:nvPr>
            <p:ph type="sldNum" sz="quarter" idx="12"/>
          </p:nvPr>
        </p:nvSpPr>
        <p:spPr bwMode="gray"/>
        <p:txBody>
          <a:bodyPr/>
          <a:lstStyle>
            <a:lvl1pPr>
              <a:defRPr b="0"/>
            </a:lvl1pPr>
          </a:lstStyle>
          <a:p>
            <a:fld id="{5682BD4D-BF92-4B0F-8A12-4D098801B9CE}" type="slidenum">
              <a:rPr lang="de-DE" altLang="es-ES" smtClean="0"/>
              <a:pPr/>
              <a:t>‹Nr.›</a:t>
            </a:fld>
            <a:endParaRPr lang="de-DE" altLang="es-E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Entrenament Metacognitiu 2 – Saltar a Conclusions I</a:t>
            </a:r>
          </a:p>
        </p:txBody>
      </p:sp>
      <p:sp>
        <p:nvSpPr>
          <p:cNvPr id="6" name="Slide Number Placeholder 5"/>
          <p:cNvSpPr>
            <a:spLocks noGrp="1"/>
          </p:cNvSpPr>
          <p:nvPr>
            <p:ph type="sldNum" sz="quarter" idx="12"/>
          </p:nvPr>
        </p:nvSpPr>
        <p:spPr bwMode="gray"/>
        <p:txBody>
          <a:bodyPr>
            <a:noAutofit/>
          </a:bodyPr>
          <a:lstStyle>
            <a:lvl1pPr>
              <a:defRPr b="0"/>
            </a:lvl1pPr>
          </a:lstStyle>
          <a:p>
            <a:fld id="{5682BD4D-BF92-4B0F-8A12-4D098801B9CE}" type="slidenum">
              <a:rPr lang="de-DE" altLang="es-ES" smtClean="0"/>
              <a:pPr/>
              <a:t>‹Nr.›</a:t>
            </a:fld>
            <a:endParaRPr lang="de-DE" altLang="es-ES"/>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Entrenament Metacognitiu 2 – Saltar a Conclusions I</a:t>
            </a:r>
          </a:p>
        </p:txBody>
      </p:sp>
      <p:sp>
        <p:nvSpPr>
          <p:cNvPr id="7" name="Slide Number Placeholder 6"/>
          <p:cNvSpPr>
            <a:spLocks noGrp="1"/>
          </p:cNvSpPr>
          <p:nvPr>
            <p:ph type="sldNum" sz="quarter" idx="12"/>
          </p:nvPr>
        </p:nvSpPr>
        <p:spPr bwMode="gray"/>
        <p:txBody>
          <a:bodyPr/>
          <a:lstStyle>
            <a:lvl1pPr>
              <a:defRPr b="0"/>
            </a:lvl1pPr>
          </a:lstStyle>
          <a:p>
            <a:fld id="{5682BD4D-BF92-4B0F-8A12-4D098801B9CE}" type="slidenum">
              <a:rPr lang="de-DE" altLang="es-ES" smtClean="0"/>
              <a:pPr/>
              <a:t>‹Nr.›</a:t>
            </a:fld>
            <a:endParaRPr lang="de-DE" altLang="es-ES"/>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Entrenament Metacognitiu 2 – Saltar a Conclusions I</a:t>
            </a:r>
          </a:p>
        </p:txBody>
      </p:sp>
      <p:sp>
        <p:nvSpPr>
          <p:cNvPr id="7" name="Slide Number Placeholder 6"/>
          <p:cNvSpPr>
            <a:spLocks noGrp="1"/>
          </p:cNvSpPr>
          <p:nvPr>
            <p:ph type="sldNum" sz="quarter" idx="12"/>
          </p:nvPr>
        </p:nvSpPr>
        <p:spPr bwMode="gray"/>
        <p:txBody>
          <a:bodyPr/>
          <a:lstStyle>
            <a:lvl1pPr>
              <a:defRPr b="0"/>
            </a:lvl1pPr>
          </a:lstStyle>
          <a:p>
            <a:fld id="{5682BD4D-BF92-4B0F-8A12-4D098801B9CE}" type="slidenum">
              <a:rPr lang="de-DE" altLang="es-ES" smtClean="0"/>
              <a:pPr/>
              <a:t>‹Nr.›</a:t>
            </a:fld>
            <a:endParaRPr lang="de-DE" altLang="es-E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Entrenament Metacognitiu 2 – Saltar a Conclusions I</a:t>
            </a:r>
          </a:p>
        </p:txBody>
      </p:sp>
      <p:sp>
        <p:nvSpPr>
          <p:cNvPr id="7" name="Slide Number Placeholder 6"/>
          <p:cNvSpPr>
            <a:spLocks noGrp="1"/>
          </p:cNvSpPr>
          <p:nvPr>
            <p:ph type="sldNum" sz="quarter" idx="12"/>
          </p:nvPr>
        </p:nvSpPr>
        <p:spPr bwMode="gray"/>
        <p:txBody>
          <a:bodyPr/>
          <a:lstStyle>
            <a:lvl1pPr>
              <a:defRPr b="0"/>
            </a:lvl1pPr>
          </a:lstStyle>
          <a:p>
            <a:fld id="{5682BD4D-BF92-4B0F-8A12-4D098801B9CE}" type="slidenum">
              <a:rPr lang="de-DE" altLang="es-ES" smtClean="0"/>
              <a:pPr/>
              <a:t>‹Nr.›</a:t>
            </a:fld>
            <a:endParaRPr lang="de-DE" altLang="es-E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Entrenament Metacognitiu 2 – Saltar a Conclusions I</a:t>
            </a:r>
          </a:p>
        </p:txBody>
      </p:sp>
      <p:sp>
        <p:nvSpPr>
          <p:cNvPr id="5" name="Slide Number Placeholder 4"/>
          <p:cNvSpPr>
            <a:spLocks noGrp="1"/>
          </p:cNvSpPr>
          <p:nvPr>
            <p:ph type="sldNum" sz="quarter" idx="12"/>
          </p:nvPr>
        </p:nvSpPr>
        <p:spPr bwMode="gray"/>
        <p:txBody>
          <a:bodyPr/>
          <a:lstStyle>
            <a:lvl1pPr>
              <a:defRPr b="0"/>
            </a:lvl1pPr>
          </a:lstStyle>
          <a:p>
            <a:fld id="{5682BD4D-BF92-4B0F-8A12-4D098801B9CE}" type="slidenum">
              <a:rPr lang="de-DE" altLang="es-ES" smtClean="0"/>
              <a:pPr/>
              <a:t>‹Nr.›</a:t>
            </a:fld>
            <a:endParaRPr lang="de-DE" altLang="es-ES"/>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Entrenament Metacognitiu 2 – Saltar a Conclusions I</a:t>
            </a:r>
          </a:p>
        </p:txBody>
      </p:sp>
      <p:sp>
        <p:nvSpPr>
          <p:cNvPr id="4" name="Slide Number Placeholder 3"/>
          <p:cNvSpPr>
            <a:spLocks noGrp="1"/>
          </p:cNvSpPr>
          <p:nvPr>
            <p:ph type="sldNum" sz="quarter" idx="12"/>
          </p:nvPr>
        </p:nvSpPr>
        <p:spPr bwMode="gray"/>
        <p:txBody>
          <a:bodyPr/>
          <a:lstStyle>
            <a:lvl1pPr>
              <a:defRPr b="0"/>
            </a:lvl1pPr>
          </a:lstStyle>
          <a:p>
            <a:fld id="{5682BD4D-BF92-4B0F-8A12-4D098801B9CE}" type="slidenum">
              <a:rPr lang="de-DE" altLang="es-ES" smtClean="0"/>
              <a:pPr/>
              <a:t>‹Nr.›</a:t>
            </a:fld>
            <a:endParaRPr lang="de-DE" altLang="es-ES"/>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Entrenament Metacognitiu 2 – Saltar a Conclusions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5682BD4D-BF92-4B0F-8A12-4D098801B9CE}" type="slidenum">
              <a:rPr lang="de-DE" altLang="es-ES" smtClean="0"/>
              <a:pPr/>
              <a:t>‹Nr.›</a:t>
            </a:fld>
            <a:endParaRPr lang="de-DE" altLang="es-E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1.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91.xml"/><Relationship Id="rId1" Type="http://schemas.openxmlformats.org/officeDocument/2006/relationships/slideLayout" Target="../slideLayouts/slideLayout1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4.xml"/><Relationship Id="rId1" Type="http://schemas.openxmlformats.org/officeDocument/2006/relationships/slideLayout" Target="../slideLayouts/slideLayout11.xml"/></Relationships>
</file>

<file path=ppt/slides/_rels/slide9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5.xml"/><Relationship Id="rId1" Type="http://schemas.openxmlformats.org/officeDocument/2006/relationships/slideLayout" Target="../slideLayouts/slideLayout11.xml"/></Relationships>
</file>

<file path=ppt/slides/_rels/slide9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6.xml"/><Relationship Id="rId1" Type="http://schemas.openxmlformats.org/officeDocument/2006/relationships/slideLayout" Target="../slideLayouts/slideLayout11.xml"/></Relationships>
</file>

<file path=ppt/slides/_rels/slide9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7.xml"/><Relationship Id="rId1" Type="http://schemas.openxmlformats.org/officeDocument/2006/relationships/slideLayout" Target="../slideLayouts/slideLayout11.xml"/></Relationships>
</file>

<file path=ppt/slides/_rels/slide9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8.xml"/><Relationship Id="rId1" Type="http://schemas.openxmlformats.org/officeDocument/2006/relationships/slideLayout" Target="../slideLayouts/slideLayout11.xml"/></Relationships>
</file>

<file path=ppt/slides/_rels/slide9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9.xml"/><Relationship Id="rId1" Type="http://schemas.openxmlformats.org/officeDocument/2006/relationships/slideLayout" Target="../slideLayouts/slideLayout11.xml"/></Relationships>
</file>

<file path=ppt/slides/_rels/slide10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00.xml"/><Relationship Id="rId1" Type="http://schemas.openxmlformats.org/officeDocument/2006/relationships/slideLayout" Target="../slideLayouts/slideLayout11.xml"/></Relationships>
</file>

<file path=ppt/slides/_rels/slide10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1.xml"/><Relationship Id="rId1" Type="http://schemas.openxmlformats.org/officeDocument/2006/relationships/slideLayout" Target="../slideLayouts/slideLayout11.xml"/></Relationships>
</file>

<file path=ppt/slides/_rels/slide10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102.xml"/><Relationship Id="rId1" Type="http://schemas.openxmlformats.org/officeDocument/2006/relationships/slideLayout" Target="../slideLayouts/slideLayout11.xml"/></Relationships>
</file>

<file path=ppt/slides/_rels/slide10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3.xml"/><Relationship Id="rId1" Type="http://schemas.openxmlformats.org/officeDocument/2006/relationships/slideLayout" Target="../slideLayouts/slideLayout1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12.xml"/><Relationship Id="rId1" Type="http://schemas.openxmlformats.org/officeDocument/2006/relationships/slideLayout" Target="../slideLayouts/slideLayout5.xml"/><Relationship Id="rId4" Type="http://schemas.openxmlformats.org/officeDocument/2006/relationships/image" Target="../media/image82.pn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EMC </a:t>
            </a:r>
            <a:r>
              <a:rPr lang="en-US" altLang="ja-JP">
                <a:latin typeface="+mn-lt"/>
                <a:ea typeface="+mn-ea"/>
                <a:cs typeface="+mn-cs"/>
              </a:rPr>
              <a:t>2 B </a:t>
            </a:r>
            <a:r>
              <a:rPr lang="en-US" altLang="ja-JP" dirty="0">
                <a:latin typeface="+mn-lt"/>
                <a:ea typeface="+mn-ea"/>
                <a:cs typeface="+mn-cs"/>
              </a:rPr>
              <a:t>– </a:t>
            </a:r>
            <a:r>
              <a:rPr lang="pt-BR" altLang="ko-KR" dirty="0">
                <a:latin typeface="+mn-lt"/>
                <a:ea typeface="+mn-ea"/>
                <a:cs typeface="+mn-cs"/>
              </a:rPr>
              <a:t>Saltar a Conclusions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Ochoa S, López-Carrilero R &amp; Usall J</a:t>
            </a:r>
            <a:r>
              <a:rPr lang="nl-NL" sz="1600">
                <a:solidFill>
                  <a:srgbClr val="004992"/>
                </a:solidFill>
              </a:rPr>
              <a:t> (12|23)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0616535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Saltar a Conclusions</a:t>
            </a:r>
          </a:p>
        </p:txBody>
      </p:sp>
      <p:sp>
        <p:nvSpPr>
          <p:cNvPr id="1433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es-ES" altLang="de-DE" sz="2400" dirty="0">
                <a:solidFill>
                  <a:srgbClr val="333333"/>
                </a:solidFill>
              </a:rPr>
              <a:t>Sovint emetem judicis tenint en compte una informació molt complexa en el nostre </a:t>
            </a:r>
            <a:r>
              <a:rPr lang="es-ES" altLang="de-DE" sz="2400" dirty="0" err="1">
                <a:solidFill>
                  <a:srgbClr val="333333"/>
                </a:solidFill>
              </a:rPr>
              <a:t>entorn</a:t>
            </a:r>
            <a:r>
              <a:rPr lang="es-E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2</a:t>
            </a:fld>
            <a:endParaRPr lang="de-DE" altLang="es-ES">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Saltar a Conclusions</a:t>
            </a:r>
          </a:p>
        </p:txBody>
      </p:sp>
      <p:sp>
        <p:nvSpPr>
          <p:cNvPr id="1433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es-ES" altLang="de-DE" sz="2400" dirty="0">
                <a:solidFill>
                  <a:srgbClr val="333333"/>
                </a:solidFill>
              </a:rPr>
              <a:t>Sovint emetem judicis tenint en compte una informació molt complexa en el nostre </a:t>
            </a:r>
            <a:r>
              <a:rPr lang="es-ES" altLang="de-DE" sz="2400" dirty="0" err="1">
                <a:solidFill>
                  <a:srgbClr val="333333"/>
                </a:solidFill>
              </a:rPr>
              <a:t>entorn</a:t>
            </a:r>
            <a:r>
              <a:rPr lang="es-ES" altLang="de-DE" sz="2400" dirty="0">
                <a:solidFill>
                  <a:srgbClr val="333333"/>
                </a:solidFill>
              </a:rPr>
              <a:t>.</a:t>
            </a:r>
          </a:p>
          <a:p>
            <a:pPr marL="342900" indent="-342900" eaLnBrk="1" hangingPunct="1">
              <a:buClr>
                <a:srgbClr val="333333"/>
              </a:buClr>
              <a:buFont typeface="WingDings"/>
              <a:buChar char=""/>
            </a:pPr>
            <a:r>
              <a:rPr lang="es-ES" altLang="de-DE" sz="2400" dirty="0">
                <a:solidFill>
                  <a:srgbClr val="333333"/>
                </a:solidFill>
              </a:rPr>
              <a:t>A vegades, arribem a una conclusió sense tenir el 100% de les </a:t>
            </a:r>
            <a:r>
              <a:rPr lang="es-ES" altLang="de-DE" sz="2400" err="1">
                <a:solidFill>
                  <a:srgbClr val="333333"/>
                </a:solidFill>
              </a:rPr>
              <a:t>proves</a:t>
            </a:r>
            <a:r>
              <a:rPr lang="es-ES" altLang="de-DE" sz="2400">
                <a:solidFill>
                  <a:srgbClr val="333333"/>
                </a:solidFill>
              </a:rPr>
              <a:t>.</a:t>
            </a:r>
            <a:endParaRPr lang="es-E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3</a:t>
            </a:fld>
            <a:endParaRPr lang="de-DE" altLang="es-ES">
              <a:latin typeface="+mn-lt"/>
              <a:ea typeface="+mn-ea"/>
            </a:endParaRPr>
          </a:p>
        </p:txBody>
      </p:sp>
    </p:spTree>
    <p:extLst>
      <p:ext uri="{BB962C8B-B14F-4D97-AF65-F5344CB8AC3E}">
        <p14:creationId xmlns:p14="http://schemas.microsoft.com/office/powerpoint/2010/main" val="1667645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Saltar a Conclusions</a:t>
            </a:r>
          </a:p>
        </p:txBody>
      </p:sp>
      <p:sp>
        <p:nvSpPr>
          <p:cNvPr id="1433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es-ES" altLang="de-DE" sz="2400" dirty="0">
                <a:solidFill>
                  <a:srgbClr val="333333"/>
                </a:solidFill>
              </a:rPr>
              <a:t>Sovint emetem judicis tenint en compte una informació molt complexa en el nostre </a:t>
            </a:r>
            <a:r>
              <a:rPr lang="es-ES" altLang="de-DE" sz="2400" dirty="0" err="1">
                <a:solidFill>
                  <a:srgbClr val="333333"/>
                </a:solidFill>
              </a:rPr>
              <a:t>entorn</a:t>
            </a:r>
            <a:r>
              <a:rPr lang="es-ES" altLang="de-DE" sz="2400" dirty="0">
                <a:solidFill>
                  <a:srgbClr val="333333"/>
                </a:solidFill>
              </a:rPr>
              <a:t>.</a:t>
            </a:r>
          </a:p>
          <a:p>
            <a:pPr marL="342900" indent="-342900" eaLnBrk="1" hangingPunct="1">
              <a:buClr>
                <a:srgbClr val="333333"/>
              </a:buClr>
              <a:buFont typeface="WingDings"/>
              <a:buChar char=""/>
            </a:pPr>
            <a:r>
              <a:rPr lang="es-ES" altLang="de-DE" sz="2400" dirty="0">
                <a:solidFill>
                  <a:srgbClr val="333333"/>
                </a:solidFill>
              </a:rPr>
              <a:t>A vegades, arribem a una conclusió sense tenir el 100% de les </a:t>
            </a:r>
            <a:r>
              <a:rPr lang="es-ES" altLang="de-DE" sz="2400" dirty="0" err="1">
                <a:solidFill>
                  <a:srgbClr val="333333"/>
                </a:solidFill>
              </a:rPr>
              <a:t>proves</a:t>
            </a:r>
            <a:r>
              <a:rPr lang="es-ES" altLang="de-DE" sz="2400" dirty="0">
                <a:solidFill>
                  <a:srgbClr val="333333"/>
                </a:solidFill>
              </a:rPr>
              <a:t>.</a:t>
            </a:r>
          </a:p>
          <a:p>
            <a:pPr marL="342900" indent="-342900" eaLnBrk="1" hangingPunct="1">
              <a:buClr>
                <a:srgbClr val="333333"/>
              </a:buClr>
              <a:buFont typeface="WingDings"/>
              <a:buChar char=""/>
            </a:pPr>
            <a:r>
              <a:rPr lang="es-ES" altLang="de-DE" sz="2400" dirty="0" err="1">
                <a:solidFill>
                  <a:srgbClr val="333333"/>
                </a:solidFill>
              </a:rPr>
              <a:t>Hem</a:t>
            </a:r>
            <a:r>
              <a:rPr lang="es-ES" altLang="de-DE" sz="2400" dirty="0">
                <a:solidFill>
                  <a:srgbClr val="333333"/>
                </a:solidFill>
              </a:rPr>
              <a:t> de trobar un terme mig </a:t>
            </a:r>
            <a:r>
              <a:rPr lang="es-ES" altLang="de-DE" sz="2400">
                <a:solidFill>
                  <a:srgbClr val="333333"/>
                </a:solidFill>
              </a:rPr>
              <a:t>entre:</a:t>
            </a:r>
            <a:endParaRPr lang="es-E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4</a:t>
            </a:fld>
            <a:endParaRPr lang="de-DE" altLang="es-ES">
              <a:latin typeface="+mn-lt"/>
              <a:ea typeface="+mn-ea"/>
            </a:endParaRPr>
          </a:p>
        </p:txBody>
      </p:sp>
    </p:spTree>
    <p:extLst>
      <p:ext uri="{BB962C8B-B14F-4D97-AF65-F5344CB8AC3E}">
        <p14:creationId xmlns:p14="http://schemas.microsoft.com/office/powerpoint/2010/main" val="3657618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Saltar a Conclusions</a:t>
            </a:r>
          </a:p>
        </p:txBody>
      </p:sp>
      <p:sp>
        <p:nvSpPr>
          <p:cNvPr id="1433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es-ES" altLang="de-DE" sz="2400" dirty="0">
                <a:solidFill>
                  <a:srgbClr val="333333"/>
                </a:solidFill>
              </a:rPr>
              <a:t>Sovint emetem judicis tenint en compte una informació molt complexa en el nostre </a:t>
            </a:r>
            <a:r>
              <a:rPr lang="es-ES" altLang="de-DE" sz="2400" dirty="0" err="1">
                <a:solidFill>
                  <a:srgbClr val="333333"/>
                </a:solidFill>
              </a:rPr>
              <a:t>entorn</a:t>
            </a:r>
            <a:r>
              <a:rPr lang="es-ES" altLang="de-DE" sz="2400" dirty="0">
                <a:solidFill>
                  <a:srgbClr val="333333"/>
                </a:solidFill>
              </a:rPr>
              <a:t>.</a:t>
            </a:r>
          </a:p>
          <a:p>
            <a:pPr marL="342900" indent="-342900" eaLnBrk="1" hangingPunct="1">
              <a:buClr>
                <a:srgbClr val="333333"/>
              </a:buClr>
              <a:buFont typeface="WingDings"/>
              <a:buChar char=""/>
            </a:pPr>
            <a:r>
              <a:rPr lang="es-ES" altLang="de-DE" sz="2400" dirty="0">
                <a:solidFill>
                  <a:srgbClr val="333333"/>
                </a:solidFill>
              </a:rPr>
              <a:t>A vegades, arribem a una conclusió sense tenir el 100% de les </a:t>
            </a:r>
            <a:r>
              <a:rPr lang="es-ES" altLang="de-DE" sz="2400" dirty="0" err="1">
                <a:solidFill>
                  <a:srgbClr val="333333"/>
                </a:solidFill>
              </a:rPr>
              <a:t>proves</a:t>
            </a:r>
            <a:r>
              <a:rPr lang="es-ES" altLang="de-DE" sz="2400" dirty="0">
                <a:solidFill>
                  <a:srgbClr val="333333"/>
                </a:solidFill>
              </a:rPr>
              <a:t>.</a:t>
            </a:r>
          </a:p>
          <a:p>
            <a:pPr marL="342900" indent="-342900" eaLnBrk="1" hangingPunct="1">
              <a:buClr>
                <a:srgbClr val="333333"/>
              </a:buClr>
              <a:buFont typeface="WingDings"/>
              <a:buChar char=""/>
            </a:pPr>
            <a:r>
              <a:rPr lang="es-ES" altLang="de-DE" sz="2400" dirty="0" err="1">
                <a:solidFill>
                  <a:srgbClr val="333333"/>
                </a:solidFill>
              </a:rPr>
              <a:t>Hem</a:t>
            </a:r>
            <a:r>
              <a:rPr lang="es-ES" altLang="de-DE" sz="2400" dirty="0">
                <a:solidFill>
                  <a:srgbClr val="333333"/>
                </a:solidFill>
              </a:rPr>
              <a:t> de trobar un terme mig entre:</a:t>
            </a:r>
          </a:p>
          <a:p>
            <a:pPr marL="774827" lvl="3" indent="-342900">
              <a:spcBef>
                <a:spcPts val="1999"/>
              </a:spcBef>
              <a:buClr>
                <a:srgbClr val="000000"/>
              </a:buClr>
              <a:buFont typeface="WingDings"/>
              <a:buChar char=""/>
            </a:pPr>
            <a:r>
              <a:rPr lang="es-ES" altLang="de-DE" sz="2400" dirty="0" err="1">
                <a:solidFill>
                  <a:srgbClr val="333333"/>
                </a:solidFill>
              </a:rPr>
              <a:t>Prendre</a:t>
            </a:r>
            <a:r>
              <a:rPr lang="es-ES" altLang="de-DE" sz="2400" dirty="0">
                <a:solidFill>
                  <a:srgbClr val="333333"/>
                </a:solidFill>
              </a:rPr>
              <a:t> una </a:t>
            </a:r>
            <a:r>
              <a:rPr lang="es-ES" altLang="de-DE" sz="2400" dirty="0" err="1">
                <a:solidFill>
                  <a:srgbClr val="333333"/>
                </a:solidFill>
              </a:rPr>
              <a:t>decisió</a:t>
            </a:r>
            <a:r>
              <a:rPr lang="es-ES" altLang="de-DE" sz="2400" dirty="0">
                <a:solidFill>
                  <a:srgbClr val="333333"/>
                </a:solidFill>
              </a:rPr>
              <a:t> precipitada (</a:t>
            </a:r>
            <a:r>
              <a:rPr lang="es-ES" altLang="de-DE" sz="2400" dirty="0">
                <a:solidFill>
                  <a:srgbClr val="004992"/>
                </a:solidFill>
              </a:rPr>
              <a:t>risc:</a:t>
            </a:r>
            <a:r>
              <a:rPr lang="es-ES" altLang="de-DE" sz="2400" dirty="0">
                <a:solidFill>
                  <a:srgbClr val="333333"/>
                </a:solidFill>
              </a:rPr>
              <a:t> mala </a:t>
            </a:r>
            <a:r>
              <a:rPr lang="es-ES" altLang="de-DE" sz="2400" dirty="0" err="1">
                <a:solidFill>
                  <a:srgbClr val="333333"/>
                </a:solidFill>
              </a:rPr>
              <a:t>decisió</a:t>
            </a:r>
            <a:r>
              <a:rPr lang="es-ES" altLang="de-DE" sz="2400" dirty="0">
                <a:solidFill>
                  <a:srgbClr val="333333"/>
                </a:solidFill>
              </a:rPr>
              <a:t>)</a:t>
            </a:r>
            <a:br>
              <a:rPr lang="es-ES" altLang="de-DE" sz="2400" dirty="0">
                <a:solidFill>
                  <a:srgbClr val="333333"/>
                </a:solidFill>
              </a:rPr>
            </a:br>
            <a:r>
              <a:rPr lang="es-ES" altLang="de-DE" sz="2400" i="1" dirty="0">
                <a:solidFill>
                  <a:srgbClr val="333333"/>
                </a:solidFill>
              </a:rPr>
              <a:t>I </a:t>
            </a:r>
            <a:r>
              <a:rPr lang="es-ES" altLang="de-DE" sz="2400" i="1">
                <a:solidFill>
                  <a:srgbClr val="333333"/>
                </a:solidFill>
              </a:rPr>
              <a:t>també,</a:t>
            </a:r>
            <a:endParaRPr lang="es-E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5</a:t>
            </a:fld>
            <a:endParaRPr lang="de-DE" altLang="es-ES">
              <a:latin typeface="+mn-lt"/>
              <a:ea typeface="+mn-ea"/>
            </a:endParaRPr>
          </a:p>
        </p:txBody>
      </p:sp>
    </p:spTree>
    <p:extLst>
      <p:ext uri="{BB962C8B-B14F-4D97-AF65-F5344CB8AC3E}">
        <p14:creationId xmlns:p14="http://schemas.microsoft.com/office/powerpoint/2010/main" val="4190610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Saltar a Conclusions</a:t>
            </a:r>
          </a:p>
        </p:txBody>
      </p:sp>
      <p:sp>
        <p:nvSpPr>
          <p:cNvPr id="1433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es-ES" altLang="de-DE" sz="2400" dirty="0">
                <a:solidFill>
                  <a:srgbClr val="333333"/>
                </a:solidFill>
              </a:rPr>
              <a:t>Sovint emetem judicis tenint en compte una informació molt complexa en el nostre </a:t>
            </a:r>
            <a:r>
              <a:rPr lang="es-ES" altLang="de-DE" sz="2400" dirty="0" err="1">
                <a:solidFill>
                  <a:srgbClr val="333333"/>
                </a:solidFill>
              </a:rPr>
              <a:t>entorn</a:t>
            </a:r>
            <a:r>
              <a:rPr lang="es-ES" altLang="de-DE" sz="2400" dirty="0">
                <a:solidFill>
                  <a:srgbClr val="333333"/>
                </a:solidFill>
              </a:rPr>
              <a:t>.</a:t>
            </a:r>
          </a:p>
          <a:p>
            <a:pPr marL="342900" indent="-342900" eaLnBrk="1" hangingPunct="1">
              <a:buClr>
                <a:srgbClr val="333333"/>
              </a:buClr>
              <a:buFont typeface="WingDings"/>
              <a:buChar char=""/>
            </a:pPr>
            <a:r>
              <a:rPr lang="es-ES" altLang="de-DE" sz="2400" dirty="0">
                <a:solidFill>
                  <a:srgbClr val="333333"/>
                </a:solidFill>
              </a:rPr>
              <a:t>A vegades, arribem a una conclusió sense tenir el 100% de les </a:t>
            </a:r>
            <a:r>
              <a:rPr lang="es-ES" altLang="de-DE" sz="2400" dirty="0" err="1">
                <a:solidFill>
                  <a:srgbClr val="333333"/>
                </a:solidFill>
              </a:rPr>
              <a:t>proves</a:t>
            </a:r>
            <a:r>
              <a:rPr lang="es-ES" altLang="de-DE" sz="2400" dirty="0">
                <a:solidFill>
                  <a:srgbClr val="333333"/>
                </a:solidFill>
              </a:rPr>
              <a:t>.</a:t>
            </a:r>
          </a:p>
          <a:p>
            <a:pPr marL="342900" indent="-342900" eaLnBrk="1" hangingPunct="1">
              <a:buClr>
                <a:srgbClr val="333333"/>
              </a:buClr>
              <a:buFont typeface="WingDings"/>
              <a:buChar char=""/>
            </a:pPr>
            <a:r>
              <a:rPr lang="es-ES" altLang="de-DE" sz="2400" dirty="0" err="1">
                <a:solidFill>
                  <a:srgbClr val="333333"/>
                </a:solidFill>
              </a:rPr>
              <a:t>Hem</a:t>
            </a:r>
            <a:r>
              <a:rPr lang="es-ES" altLang="de-DE" sz="2400" dirty="0">
                <a:solidFill>
                  <a:srgbClr val="333333"/>
                </a:solidFill>
              </a:rPr>
              <a:t> de trobar un terme mig entre:</a:t>
            </a:r>
          </a:p>
          <a:p>
            <a:pPr marL="774827" lvl="3" indent="-342900">
              <a:spcBef>
                <a:spcPts val="1999"/>
              </a:spcBef>
              <a:buClr>
                <a:srgbClr val="000000"/>
              </a:buClr>
              <a:buFont typeface="WingDings"/>
              <a:buChar char=""/>
            </a:pPr>
            <a:r>
              <a:rPr lang="es-ES" altLang="de-DE" sz="2400" dirty="0" err="1">
                <a:solidFill>
                  <a:srgbClr val="333333"/>
                </a:solidFill>
              </a:rPr>
              <a:t>Prendre</a:t>
            </a:r>
            <a:r>
              <a:rPr lang="es-ES" altLang="de-DE" sz="2400" dirty="0">
                <a:solidFill>
                  <a:srgbClr val="333333"/>
                </a:solidFill>
              </a:rPr>
              <a:t> una </a:t>
            </a:r>
            <a:r>
              <a:rPr lang="es-ES" altLang="de-DE" sz="2400" dirty="0" err="1">
                <a:solidFill>
                  <a:srgbClr val="333333"/>
                </a:solidFill>
              </a:rPr>
              <a:t>decisió</a:t>
            </a:r>
            <a:r>
              <a:rPr lang="es-ES" altLang="de-DE" sz="2400" dirty="0">
                <a:solidFill>
                  <a:srgbClr val="333333"/>
                </a:solidFill>
              </a:rPr>
              <a:t> precipitada (</a:t>
            </a:r>
            <a:r>
              <a:rPr lang="es-ES" altLang="de-DE" sz="2400" dirty="0">
                <a:solidFill>
                  <a:srgbClr val="004992"/>
                </a:solidFill>
              </a:rPr>
              <a:t>risc:</a:t>
            </a:r>
            <a:r>
              <a:rPr lang="es-ES" altLang="de-DE" sz="2400" dirty="0">
                <a:solidFill>
                  <a:srgbClr val="333333"/>
                </a:solidFill>
              </a:rPr>
              <a:t> mala </a:t>
            </a:r>
            <a:r>
              <a:rPr lang="es-ES" altLang="de-DE" sz="2400" dirty="0" err="1">
                <a:solidFill>
                  <a:srgbClr val="333333"/>
                </a:solidFill>
              </a:rPr>
              <a:t>decisió</a:t>
            </a:r>
            <a:r>
              <a:rPr lang="es-ES" altLang="de-DE" sz="2400" dirty="0">
                <a:solidFill>
                  <a:srgbClr val="333333"/>
                </a:solidFill>
              </a:rPr>
              <a:t>)</a:t>
            </a:r>
            <a:br>
              <a:rPr lang="es-ES" altLang="de-DE" sz="2400" dirty="0">
                <a:solidFill>
                  <a:srgbClr val="333333"/>
                </a:solidFill>
              </a:rPr>
            </a:br>
            <a:r>
              <a:rPr lang="es-ES" altLang="de-DE" sz="2400" i="1" dirty="0">
                <a:solidFill>
                  <a:srgbClr val="333333"/>
                </a:solidFill>
              </a:rPr>
              <a:t>I també,</a:t>
            </a:r>
          </a:p>
          <a:p>
            <a:pPr marL="774827" lvl="3" indent="-342900">
              <a:spcBef>
                <a:spcPts val="1999"/>
              </a:spcBef>
              <a:buClr>
                <a:srgbClr val="000000"/>
              </a:buClr>
              <a:buFont typeface="WingDings"/>
              <a:buChar char=""/>
            </a:pPr>
            <a:r>
              <a:rPr lang="es-ES" altLang="de-DE" sz="2400" dirty="0">
                <a:solidFill>
                  <a:srgbClr val="333333"/>
                </a:solidFill>
              </a:rPr>
              <a:t>Massa </a:t>
            </a:r>
            <a:r>
              <a:rPr lang="es-ES" altLang="de-DE" sz="2400" dirty="0" err="1">
                <a:solidFill>
                  <a:srgbClr val="333333"/>
                </a:solidFill>
              </a:rPr>
              <a:t>precisió</a:t>
            </a:r>
            <a:r>
              <a:rPr lang="es-ES" altLang="de-DE" sz="2400" dirty="0">
                <a:solidFill>
                  <a:srgbClr val="333333"/>
                </a:solidFill>
              </a:rPr>
              <a:t> (</a:t>
            </a:r>
            <a:r>
              <a:rPr lang="es-ES" altLang="de-DE" sz="2400" dirty="0">
                <a:solidFill>
                  <a:srgbClr val="004992"/>
                </a:solidFill>
              </a:rPr>
              <a:t>inconvenient:</a:t>
            </a:r>
            <a:r>
              <a:rPr lang="es-ES" altLang="de-DE" sz="2400" dirty="0">
                <a:solidFill>
                  <a:srgbClr val="333333"/>
                </a:solidFill>
              </a:rPr>
              <a:t> la pèrdua de temps)</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6</a:t>
            </a:fld>
            <a:endParaRPr lang="de-DE" altLang="es-ES">
              <a:latin typeface="+mn-lt"/>
              <a:ea typeface="+mn-ea"/>
            </a:endParaRPr>
          </a:p>
        </p:txBody>
      </p:sp>
    </p:spTree>
    <p:extLst>
      <p:ext uri="{BB962C8B-B14F-4D97-AF65-F5344CB8AC3E}">
        <p14:creationId xmlns:p14="http://schemas.microsoft.com/office/powerpoint/2010/main" val="1280077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a:latin typeface="+mn-lt"/>
                <a:ea typeface="+mn-ea"/>
                <a:cs typeface="+mn-cs"/>
              </a:rPr>
              <a:t>Inferències sense tenir el 100% de les proves</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7</a:t>
            </a:fld>
            <a:endParaRPr lang="de-DE" altLang="es-ES">
              <a:latin typeface="+mn-lt"/>
              <a:ea typeface="+mn-ea"/>
            </a:endParaRPr>
          </a:p>
        </p:txBody>
      </p:sp>
      <p:graphicFrame>
        <p:nvGraphicFramePr>
          <p:cNvPr id="6" name="Group 29"/>
          <p:cNvGraphicFramePr>
            <a:graphicFrameLocks noGrp="1"/>
          </p:cNvGraphicFramePr>
          <p:nvPr>
            <p:extLst>
              <p:ext uri="{D42A27DB-BD31-4B8C-83A1-F6EECF244321}">
                <p14:modId xmlns:p14="http://schemas.microsoft.com/office/powerpoint/2010/main" val="2975430163"/>
              </p:ext>
            </p:extLst>
          </p:nvPr>
        </p:nvGraphicFramePr>
        <p:xfrm>
          <a:off x="408955" y="2029968"/>
          <a:ext cx="11376000" cy="4480584"/>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Esdeveniment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Explicació</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Està justificat?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a:ln>
                            <a:noFill/>
                          </a:ln>
                          <a:solidFill>
                            <a:srgbClr val="333333"/>
                          </a:solidFill>
                          <a:effectLst/>
                          <a:latin typeface="+mn-lt"/>
                          <a:ea typeface="+mn-ea"/>
                          <a:cs typeface="+mn-cs"/>
                        </a:rPr>
                        <a:t>Un petit objecte flotant al cel al matí</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Un ocell?</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0" i="0" u="none" strike="noStrike" cap="none" normalizeH="0" baseline="0">
                          <a:ln>
                            <a:noFill/>
                          </a:ln>
                          <a:solidFill>
                            <a:srgbClr val="333333"/>
                          </a:solidFill>
                          <a:effectLst/>
                          <a:latin typeface="+mn-lt"/>
                          <a:ea typeface="+mn-ea"/>
                          <a:cs typeface="+mn-cs"/>
                        </a:rPr>
                        <a:t>Els arbustos al voltant de casa teva es mouen a la nit; darrerament hi ha hagut lladres per la seva zona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Un lladre?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dirty="0">
                          <a:ln>
                            <a:noFill/>
                          </a:ln>
                          <a:solidFill>
                            <a:srgbClr val="004992"/>
                          </a:solidFill>
                          <a:effectLst/>
                          <a:latin typeface="+mn-lt"/>
                          <a:ea typeface="+mn-ea"/>
                          <a:cs typeface="+mn-cs"/>
                        </a:rPr>
                        <a:t>???</a:t>
                      </a:r>
                      <a:endParaRPr kumimoji="0" lang="es-ES"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a:latin typeface="+mn-lt"/>
                <a:ea typeface="+mn-ea"/>
                <a:cs typeface="+mn-cs"/>
              </a:rPr>
              <a:t>Inferències sense tenir el 100% de les proves</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8</a:t>
            </a:fld>
            <a:endParaRPr lang="de-DE" altLang="es-ES">
              <a:latin typeface="+mn-lt"/>
              <a:ea typeface="+mn-ea"/>
            </a:endParaRPr>
          </a:p>
        </p:txBody>
      </p:sp>
      <p:graphicFrame>
        <p:nvGraphicFramePr>
          <p:cNvPr id="6" name="Group 29"/>
          <p:cNvGraphicFramePr>
            <a:graphicFrameLocks noGrp="1"/>
          </p:cNvGraphicFramePr>
          <p:nvPr>
            <p:extLst>
              <p:ext uri="{D42A27DB-BD31-4B8C-83A1-F6EECF244321}">
                <p14:modId xmlns:p14="http://schemas.microsoft.com/office/powerpoint/2010/main" val="300421632"/>
              </p:ext>
            </p:extLst>
          </p:nvPr>
        </p:nvGraphicFramePr>
        <p:xfrm>
          <a:off x="408955" y="2029968"/>
          <a:ext cx="11376000" cy="4480584"/>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mn-lt"/>
                          <a:ea typeface="+mn-ea"/>
                          <a:cs typeface="+mn-cs"/>
                        </a:rPr>
                        <a:t>Esdeveniment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Explicació</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Està justificat?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a:ln>
                            <a:noFill/>
                          </a:ln>
                          <a:solidFill>
                            <a:srgbClr val="333333"/>
                          </a:solidFill>
                          <a:effectLst/>
                          <a:latin typeface="+mn-lt"/>
                          <a:ea typeface="+mn-ea"/>
                          <a:cs typeface="+mn-cs"/>
                        </a:rPr>
                        <a:t>Un petit objecte flotant al cel al matí</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Un ocell?</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1" i="0" u="none" strike="noStrike" cap="none" normalizeH="0" baseline="0" dirty="0">
                          <a:ln>
                            <a:noFill/>
                          </a:ln>
                          <a:solidFill>
                            <a:srgbClr val="333333"/>
                          </a:solidFill>
                          <a:effectLst/>
                          <a:latin typeface="+mn-lt"/>
                          <a:ea typeface="+mn-ea"/>
                          <a:cs typeface="+mn-cs"/>
                        </a:rPr>
                        <a:t>probable – </a:t>
                      </a:r>
                      <a:r>
                        <a:rPr kumimoji="0" lang="es-ES" sz="2400" b="0" i="0" u="none" strike="noStrike" cap="none" normalizeH="0" baseline="0" dirty="0" err="1">
                          <a:ln>
                            <a:noFill/>
                          </a:ln>
                          <a:solidFill>
                            <a:srgbClr val="333333"/>
                          </a:solidFill>
                          <a:effectLst/>
                          <a:latin typeface="+mn-lt"/>
                          <a:ea typeface="+mn-ea"/>
                          <a:cs typeface="+mn-cs"/>
                        </a:rPr>
                        <a:t>altres</a:t>
                      </a:r>
                      <a:r>
                        <a:rPr kumimoji="0" lang="es-ES" sz="2400" b="0" i="0" u="none" strike="noStrike" cap="none" normalizeH="0" baseline="0" dirty="0">
                          <a:ln>
                            <a:noFill/>
                          </a:ln>
                          <a:solidFill>
                            <a:srgbClr val="333333"/>
                          </a:solidFill>
                          <a:effectLst/>
                          <a:latin typeface="+mn-lt"/>
                          <a:ea typeface="+mn-ea"/>
                          <a:cs typeface="+mn-cs"/>
                        </a:rPr>
                        <a:t> </a:t>
                      </a:r>
                      <a:r>
                        <a:rPr kumimoji="0" lang="es-ES" sz="2400" b="0" i="0" u="none" strike="noStrike" cap="none" normalizeH="0" baseline="0" dirty="0" err="1">
                          <a:ln>
                            <a:noFill/>
                          </a:ln>
                          <a:solidFill>
                            <a:srgbClr val="333333"/>
                          </a:solidFill>
                          <a:effectLst/>
                          <a:latin typeface="+mn-lt"/>
                          <a:ea typeface="+mn-ea"/>
                          <a:cs typeface="+mn-cs"/>
                        </a:rPr>
                        <a:t>explicacions</a:t>
                      </a:r>
                      <a:r>
                        <a:rPr kumimoji="0" lang="es-ES" sz="2400" b="0" i="0" u="none" strike="noStrike" cap="none" normalizeH="0" baseline="0" dirty="0">
                          <a:ln>
                            <a:noFill/>
                          </a:ln>
                          <a:solidFill>
                            <a:srgbClr val="333333"/>
                          </a:solidFill>
                          <a:effectLst/>
                          <a:latin typeface="+mn-lt"/>
                          <a:ea typeface="+mn-ea"/>
                          <a:cs typeface="+mn-cs"/>
                        </a:rPr>
                        <a:t> (avió per control </a:t>
                      </a:r>
                      <a:r>
                        <a:rPr kumimoji="0" lang="es-ES" sz="2400" b="0" i="0" u="none" strike="noStrike" cap="none" normalizeH="0" baseline="0" dirty="0" err="1">
                          <a:ln>
                            <a:noFill/>
                          </a:ln>
                          <a:solidFill>
                            <a:srgbClr val="333333"/>
                          </a:solidFill>
                          <a:effectLst/>
                          <a:latin typeface="+mn-lt"/>
                          <a:ea typeface="+mn-ea"/>
                          <a:cs typeface="+mn-cs"/>
                        </a:rPr>
                        <a:t>remot</a:t>
                      </a:r>
                      <a:r>
                        <a:rPr kumimoji="0" lang="es-ES" sz="2400" b="0" i="0" u="none" strike="noStrike" cap="none" normalizeH="0" baseline="0" dirty="0">
                          <a:ln>
                            <a:noFill/>
                          </a:ln>
                          <a:solidFill>
                            <a:srgbClr val="333333"/>
                          </a:solidFill>
                          <a:effectLst/>
                          <a:latin typeface="+mn-lt"/>
                          <a:ea typeface="+mn-ea"/>
                          <a:cs typeface="+mn-cs"/>
                        </a:rPr>
                        <a:t>); una </a:t>
                      </a:r>
                      <a:r>
                        <a:rPr kumimoji="0" lang="es-ES" sz="2400" b="0" i="0" u="none" strike="noStrike" cap="none" normalizeH="0" baseline="0" dirty="0" err="1">
                          <a:ln>
                            <a:noFill/>
                          </a:ln>
                          <a:solidFill>
                            <a:srgbClr val="333333"/>
                          </a:solidFill>
                          <a:effectLst/>
                          <a:latin typeface="+mn-lt"/>
                          <a:ea typeface="+mn-ea"/>
                          <a:cs typeface="+mn-cs"/>
                        </a:rPr>
                        <a:t>interpretació</a:t>
                      </a:r>
                      <a:r>
                        <a:rPr kumimoji="0" lang="es-ES" sz="2400" b="0" i="0" u="none" strike="noStrike" cap="none" normalizeH="0" baseline="0" dirty="0">
                          <a:ln>
                            <a:noFill/>
                          </a:ln>
                          <a:solidFill>
                            <a:srgbClr val="333333"/>
                          </a:solidFill>
                          <a:effectLst/>
                          <a:latin typeface="+mn-lt"/>
                          <a:ea typeface="+mn-ea"/>
                          <a:cs typeface="+mn-cs"/>
                        </a:rPr>
                        <a:t> falsa no seria </a:t>
                      </a:r>
                      <a:r>
                        <a:rPr kumimoji="0" lang="es-ES" sz="2400" b="0" i="0" u="none" strike="noStrike" cap="none" normalizeH="0" baseline="0" dirty="0" err="1">
                          <a:ln>
                            <a:noFill/>
                          </a:ln>
                          <a:solidFill>
                            <a:srgbClr val="333333"/>
                          </a:solidFill>
                          <a:effectLst/>
                          <a:latin typeface="+mn-lt"/>
                          <a:ea typeface="+mn-ea"/>
                          <a:cs typeface="+mn-cs"/>
                        </a:rPr>
                        <a:t>important</a:t>
                      </a:r>
                      <a:r>
                        <a:rPr kumimoji="0" lang="es-E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0" i="0" u="none" strike="noStrike" cap="none" normalizeH="0" baseline="0">
                          <a:ln>
                            <a:noFill/>
                          </a:ln>
                          <a:solidFill>
                            <a:srgbClr val="333333"/>
                          </a:solidFill>
                          <a:effectLst/>
                          <a:latin typeface="+mn-lt"/>
                          <a:ea typeface="+mn-ea"/>
                          <a:cs typeface="+mn-cs"/>
                        </a:rPr>
                        <a:t>Els arbustos al voltant de casa teva es mouen a la nit; darrerament hi ha hagut lladres per la seva zona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Un lladre?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dirty="0">
                          <a:ln>
                            <a:noFill/>
                          </a:ln>
                          <a:solidFill>
                            <a:srgbClr val="004992"/>
                          </a:solidFill>
                          <a:effectLst/>
                          <a:latin typeface="+mn-lt"/>
                          <a:ea typeface="+mn-ea"/>
                          <a:cs typeface="+mn-cs"/>
                        </a:rPr>
                        <a:t>???</a:t>
                      </a:r>
                      <a:endParaRPr kumimoji="0" lang="es-ES"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54901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a:latin typeface="+mn-lt"/>
                <a:ea typeface="+mn-ea"/>
                <a:cs typeface="+mn-cs"/>
              </a:rPr>
              <a:t>Inferències sense tenir el 100% de les proves</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9</a:t>
            </a:fld>
            <a:endParaRPr lang="de-DE" altLang="es-ES">
              <a:latin typeface="+mn-lt"/>
              <a:ea typeface="+mn-ea"/>
            </a:endParaRPr>
          </a:p>
        </p:txBody>
      </p:sp>
      <p:graphicFrame>
        <p:nvGraphicFramePr>
          <p:cNvPr id="6" name="Group 29"/>
          <p:cNvGraphicFramePr>
            <a:graphicFrameLocks noGrp="1"/>
          </p:cNvGraphicFramePr>
          <p:nvPr>
            <p:extLst>
              <p:ext uri="{D42A27DB-BD31-4B8C-83A1-F6EECF244321}">
                <p14:modId xmlns:p14="http://schemas.microsoft.com/office/powerpoint/2010/main" val="3755978785"/>
              </p:ext>
            </p:extLst>
          </p:nvPr>
        </p:nvGraphicFramePr>
        <p:xfrm>
          <a:off x="408955" y="2029968"/>
          <a:ext cx="11376000" cy="4480584"/>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Esdeveniment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Explicació</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Està justificat?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a:ln>
                            <a:noFill/>
                          </a:ln>
                          <a:solidFill>
                            <a:srgbClr val="333333"/>
                          </a:solidFill>
                          <a:effectLst/>
                          <a:latin typeface="+mn-lt"/>
                          <a:ea typeface="+mn-ea"/>
                          <a:cs typeface="+mn-cs"/>
                        </a:rPr>
                        <a:t>Un petit objecte flotant al cel al matí</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Un ocell?</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1" i="0" u="none" strike="noStrike" cap="none" normalizeH="0" baseline="0" dirty="0">
                          <a:ln>
                            <a:noFill/>
                          </a:ln>
                          <a:solidFill>
                            <a:srgbClr val="333333"/>
                          </a:solidFill>
                          <a:effectLst/>
                          <a:latin typeface="+mn-lt"/>
                          <a:ea typeface="+mn-ea"/>
                          <a:cs typeface="+mn-cs"/>
                        </a:rPr>
                        <a:t>probable – </a:t>
                      </a:r>
                      <a:r>
                        <a:rPr kumimoji="0" lang="es-ES" sz="2400" b="0" i="0" u="none" strike="noStrike" cap="none" normalizeH="0" baseline="0" dirty="0" err="1">
                          <a:ln>
                            <a:noFill/>
                          </a:ln>
                          <a:solidFill>
                            <a:srgbClr val="333333"/>
                          </a:solidFill>
                          <a:effectLst/>
                          <a:latin typeface="+mn-lt"/>
                          <a:ea typeface="+mn-ea"/>
                          <a:cs typeface="+mn-cs"/>
                        </a:rPr>
                        <a:t>altres</a:t>
                      </a:r>
                      <a:r>
                        <a:rPr kumimoji="0" lang="es-ES" sz="2400" b="0" i="0" u="none" strike="noStrike" cap="none" normalizeH="0" baseline="0" dirty="0">
                          <a:ln>
                            <a:noFill/>
                          </a:ln>
                          <a:solidFill>
                            <a:srgbClr val="333333"/>
                          </a:solidFill>
                          <a:effectLst/>
                          <a:latin typeface="+mn-lt"/>
                          <a:ea typeface="+mn-ea"/>
                          <a:cs typeface="+mn-cs"/>
                        </a:rPr>
                        <a:t> </a:t>
                      </a:r>
                      <a:r>
                        <a:rPr kumimoji="0" lang="es-ES" sz="2400" b="0" i="0" u="none" strike="noStrike" cap="none" normalizeH="0" baseline="0" dirty="0" err="1">
                          <a:ln>
                            <a:noFill/>
                          </a:ln>
                          <a:solidFill>
                            <a:srgbClr val="333333"/>
                          </a:solidFill>
                          <a:effectLst/>
                          <a:latin typeface="+mn-lt"/>
                          <a:ea typeface="+mn-ea"/>
                          <a:cs typeface="+mn-cs"/>
                        </a:rPr>
                        <a:t>explicacions</a:t>
                      </a:r>
                      <a:r>
                        <a:rPr kumimoji="0" lang="es-ES" sz="2400" b="0" i="0" u="none" strike="noStrike" cap="none" normalizeH="0" baseline="0" dirty="0">
                          <a:ln>
                            <a:noFill/>
                          </a:ln>
                          <a:solidFill>
                            <a:srgbClr val="333333"/>
                          </a:solidFill>
                          <a:effectLst/>
                          <a:latin typeface="+mn-lt"/>
                          <a:ea typeface="+mn-ea"/>
                          <a:cs typeface="+mn-cs"/>
                        </a:rPr>
                        <a:t> (avió per control </a:t>
                      </a:r>
                      <a:r>
                        <a:rPr kumimoji="0" lang="es-ES" sz="2400" b="0" i="0" u="none" strike="noStrike" cap="none" normalizeH="0" baseline="0" dirty="0" err="1">
                          <a:ln>
                            <a:noFill/>
                          </a:ln>
                          <a:solidFill>
                            <a:srgbClr val="333333"/>
                          </a:solidFill>
                          <a:effectLst/>
                          <a:latin typeface="+mn-lt"/>
                          <a:ea typeface="+mn-ea"/>
                          <a:cs typeface="+mn-cs"/>
                        </a:rPr>
                        <a:t>remot</a:t>
                      </a:r>
                      <a:r>
                        <a:rPr kumimoji="0" lang="es-ES" sz="2400" b="0" i="0" u="none" strike="noStrike" cap="none" normalizeH="0" baseline="0" dirty="0">
                          <a:ln>
                            <a:noFill/>
                          </a:ln>
                          <a:solidFill>
                            <a:srgbClr val="333333"/>
                          </a:solidFill>
                          <a:effectLst/>
                          <a:latin typeface="+mn-lt"/>
                          <a:ea typeface="+mn-ea"/>
                          <a:cs typeface="+mn-cs"/>
                        </a:rPr>
                        <a:t>); una </a:t>
                      </a:r>
                      <a:r>
                        <a:rPr kumimoji="0" lang="es-ES" sz="2400" b="0" i="0" u="none" strike="noStrike" cap="none" normalizeH="0" baseline="0" dirty="0" err="1">
                          <a:ln>
                            <a:noFill/>
                          </a:ln>
                          <a:solidFill>
                            <a:srgbClr val="333333"/>
                          </a:solidFill>
                          <a:effectLst/>
                          <a:latin typeface="+mn-lt"/>
                          <a:ea typeface="+mn-ea"/>
                          <a:cs typeface="+mn-cs"/>
                        </a:rPr>
                        <a:t>interpretació</a:t>
                      </a:r>
                      <a:r>
                        <a:rPr kumimoji="0" lang="es-ES" sz="2400" b="0" i="0" u="none" strike="noStrike" cap="none" normalizeH="0" baseline="0" dirty="0">
                          <a:ln>
                            <a:noFill/>
                          </a:ln>
                          <a:solidFill>
                            <a:srgbClr val="333333"/>
                          </a:solidFill>
                          <a:effectLst/>
                          <a:latin typeface="+mn-lt"/>
                          <a:ea typeface="+mn-ea"/>
                          <a:cs typeface="+mn-cs"/>
                        </a:rPr>
                        <a:t> falsa no seria </a:t>
                      </a:r>
                      <a:r>
                        <a:rPr kumimoji="0" lang="es-ES" sz="2400" b="0" i="0" u="none" strike="noStrike" cap="none" normalizeH="0" baseline="0" dirty="0" err="1">
                          <a:ln>
                            <a:noFill/>
                          </a:ln>
                          <a:solidFill>
                            <a:srgbClr val="333333"/>
                          </a:solidFill>
                          <a:effectLst/>
                          <a:latin typeface="+mn-lt"/>
                          <a:ea typeface="+mn-ea"/>
                          <a:cs typeface="+mn-cs"/>
                        </a:rPr>
                        <a:t>important</a:t>
                      </a:r>
                      <a:r>
                        <a:rPr kumimoji="0" lang="es-E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0" i="0" u="none" strike="noStrike" cap="none" normalizeH="0" baseline="0">
                          <a:ln>
                            <a:noFill/>
                          </a:ln>
                          <a:solidFill>
                            <a:srgbClr val="333333"/>
                          </a:solidFill>
                          <a:effectLst/>
                          <a:latin typeface="+mn-lt"/>
                          <a:ea typeface="+mn-ea"/>
                          <a:cs typeface="+mn-cs"/>
                        </a:rPr>
                        <a:t>Els arbustos al voltant de casa teva es mouen a la nit; darrerament hi ha hagut lladres per la seva zona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Un lladre?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dirty="0">
                          <a:ln>
                            <a:noFill/>
                          </a:ln>
                          <a:solidFill>
                            <a:srgbClr val="333333"/>
                          </a:solidFill>
                          <a:effectLst/>
                          <a:latin typeface="+mn-lt"/>
                          <a:ea typeface="+mn-ea"/>
                          <a:cs typeface="+mn-cs"/>
                        </a:rPr>
                        <a:t>pot </a:t>
                      </a:r>
                      <a:r>
                        <a:rPr kumimoji="0" lang="en-US" sz="2400" b="1" i="0" u="none" strike="noStrike" cap="none" normalizeH="0" baseline="0" dirty="0" err="1">
                          <a:ln>
                            <a:noFill/>
                          </a:ln>
                          <a:solidFill>
                            <a:srgbClr val="333333"/>
                          </a:solidFill>
                          <a:effectLst/>
                          <a:latin typeface="+mn-lt"/>
                          <a:ea typeface="+mn-ea"/>
                          <a:cs typeface="+mn-cs"/>
                        </a:rPr>
                        <a:t>ser</a:t>
                      </a:r>
                      <a:r>
                        <a:rPr kumimoji="0" lang="en-US" sz="2400" b="1" i="0" u="none" strike="noStrike" cap="none" normalizeH="0" baseline="0" dirty="0">
                          <a:ln>
                            <a:noFill/>
                          </a:ln>
                          <a:solidFill>
                            <a:srgbClr val="333333"/>
                          </a:solidFill>
                          <a:effectLst/>
                          <a:latin typeface="+mn-lt"/>
                          <a:ea typeface="+mn-ea"/>
                          <a:cs typeface="+mn-cs"/>
                        </a:rPr>
                        <a:t> – </a:t>
                      </a:r>
                      <a:r>
                        <a:rPr kumimoji="0" lang="en-US" sz="2400" b="0" i="0" u="none" strike="noStrike" cap="none" normalizeH="0" baseline="0" dirty="0" err="1">
                          <a:ln>
                            <a:noFill/>
                          </a:ln>
                          <a:solidFill>
                            <a:srgbClr val="333333"/>
                          </a:solidFill>
                          <a:effectLst/>
                          <a:latin typeface="+mn-lt"/>
                          <a:ea typeface="+mn-ea"/>
                          <a:cs typeface="+mn-cs"/>
                        </a:rPr>
                        <a:t>però</a:t>
                      </a:r>
                      <a:r>
                        <a:rPr kumimoji="0" lang="en-US" sz="2400" b="0" i="0" u="none" strike="noStrike" cap="none" normalizeH="0" baseline="0" dirty="0">
                          <a:ln>
                            <a:noFill/>
                          </a:ln>
                          <a:solidFill>
                            <a:srgbClr val="333333"/>
                          </a:solidFill>
                          <a:effectLst/>
                          <a:latin typeface="+mn-lt"/>
                          <a:ea typeface="+mn-ea"/>
                          <a:cs typeface="+mn-cs"/>
                        </a:rPr>
                        <a:t> hi ha </a:t>
                      </a:r>
                      <a:r>
                        <a:rPr kumimoji="0" lang="en-US" sz="2400" b="0" i="0" u="none" strike="noStrike" cap="none" normalizeH="0" baseline="0" dirty="0" err="1">
                          <a:ln>
                            <a:noFill/>
                          </a:ln>
                          <a:solidFill>
                            <a:srgbClr val="333333"/>
                          </a:solidFill>
                          <a:effectLst/>
                          <a:latin typeface="+mn-lt"/>
                          <a:ea typeface="+mn-ea"/>
                          <a:cs typeface="+mn-cs"/>
                        </a:rPr>
                        <a:t>altres</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explicacions</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possibles</a:t>
                      </a:r>
                      <a:r>
                        <a:rPr kumimoji="0" lang="en-US" sz="2400" b="0" i="0" u="none" strike="noStrike" cap="none" normalizeH="0" baseline="0" dirty="0">
                          <a:ln>
                            <a:noFill/>
                          </a:ln>
                          <a:solidFill>
                            <a:srgbClr val="333333"/>
                          </a:solidFill>
                          <a:effectLst/>
                          <a:latin typeface="+mn-lt"/>
                          <a:ea typeface="+mn-ea"/>
                          <a:cs typeface="+mn-cs"/>
                        </a:rPr>
                        <a:t> (ex. Un gat </a:t>
                      </a:r>
                      <a:r>
                        <a:rPr kumimoji="0" lang="en-US" sz="2400" b="0" i="0" u="none" strike="noStrike" cap="none" normalizeH="0" baseline="0" dirty="0" err="1">
                          <a:ln>
                            <a:noFill/>
                          </a:ln>
                          <a:solidFill>
                            <a:srgbClr val="333333"/>
                          </a:solidFill>
                          <a:effectLst/>
                          <a:latin typeface="+mn-lt"/>
                          <a:ea typeface="+mn-ea"/>
                          <a:cs typeface="+mn-cs"/>
                        </a:rPr>
                        <a:t>als</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arbustos</a:t>
                      </a:r>
                      <a:r>
                        <a:rPr kumimoji="0" lang="en-US" sz="2400" b="0" i="0" u="none" strike="noStrike" cap="none" normalizeH="0" baseline="0" dirty="0">
                          <a:ln>
                            <a:noFill/>
                          </a:ln>
                          <a:solidFill>
                            <a:srgbClr val="333333"/>
                          </a:solidFill>
                          <a:effectLst/>
                          <a:latin typeface="+mn-lt"/>
                          <a:ea typeface="+mn-ea"/>
                          <a:cs typeface="+mn-cs"/>
                        </a:rPr>
                        <a:t>, el vent) – </a:t>
                      </a:r>
                      <a:r>
                        <a:rPr kumimoji="0" lang="en-US" sz="2400" b="0" i="0" u="none" strike="noStrike" cap="none" normalizeH="0" baseline="0" dirty="0" err="1">
                          <a:ln>
                            <a:noFill/>
                          </a:ln>
                          <a:solidFill>
                            <a:srgbClr val="333333"/>
                          </a:solidFill>
                          <a:effectLst/>
                          <a:latin typeface="+mn-lt"/>
                          <a:ea typeface="+mn-ea"/>
                          <a:cs typeface="+mn-cs"/>
                        </a:rPr>
                        <a:t>tenir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compte</a:t>
                      </a:r>
                      <a:r>
                        <a:rPr kumimoji="0" lang="en-US" sz="2400" b="0" i="0" u="none" strike="noStrike" cap="none" normalizeH="0" baseline="0" dirty="0">
                          <a:ln>
                            <a:noFill/>
                          </a:ln>
                          <a:solidFill>
                            <a:srgbClr val="333333"/>
                          </a:solidFill>
                          <a:effectLst/>
                          <a:latin typeface="+mn-lt"/>
                          <a:ea typeface="+mn-ea"/>
                          <a:cs typeface="+mn-cs"/>
                        </a:rPr>
                        <a:t> quines </a:t>
                      </a:r>
                      <a:r>
                        <a:rPr kumimoji="0" lang="en-US" sz="2400" b="0" i="0" u="none" strike="noStrike" cap="none" normalizeH="0" baseline="0" dirty="0" err="1">
                          <a:ln>
                            <a:noFill/>
                          </a:ln>
                          <a:solidFill>
                            <a:srgbClr val="333333"/>
                          </a:solidFill>
                          <a:effectLst/>
                          <a:latin typeface="+mn-lt"/>
                          <a:ea typeface="+mn-ea"/>
                          <a:cs typeface="+mn-cs"/>
                        </a:rPr>
                        <a:t>accions</a:t>
                      </a:r>
                      <a:r>
                        <a:rPr kumimoji="0" lang="en-US" sz="2400" b="0" i="0" u="none" strike="noStrike" cap="none" normalizeH="0" baseline="0" dirty="0">
                          <a:ln>
                            <a:noFill/>
                          </a:ln>
                          <a:solidFill>
                            <a:srgbClr val="333333"/>
                          </a:solidFill>
                          <a:effectLst/>
                          <a:latin typeface="+mn-lt"/>
                          <a:ea typeface="+mn-ea"/>
                          <a:cs typeface="+mn-cs"/>
                        </a:rPr>
                        <a:t> com </a:t>
                      </a:r>
                      <a:r>
                        <a:rPr kumimoji="0" lang="en-US" sz="2400" b="0" i="0" u="none" strike="noStrike" cap="none" normalizeH="0" baseline="0" dirty="0" err="1">
                          <a:ln>
                            <a:noFill/>
                          </a:ln>
                          <a:solidFill>
                            <a:srgbClr val="333333"/>
                          </a:solidFill>
                          <a:effectLst/>
                          <a:latin typeface="+mn-lt"/>
                          <a:ea typeface="+mn-ea"/>
                          <a:cs typeface="+mn-cs"/>
                        </a:rPr>
                        <a:t>llençar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una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pedra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poden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ser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trascendentals</a:t>
                      </a:r>
                      <a:r>
                        <a:rPr kumimoji="0" lang="en-US" sz="2400" b="0" i="0" u="none" strike="noStrike" cap="none" normalizeH="0" baseline="0" dirty="0">
                          <a:ln>
                            <a:noFill/>
                          </a:ln>
                          <a:solidFill>
                            <a:srgbClr val="333333"/>
                          </a:solidFill>
                          <a:effectLst/>
                          <a:latin typeface="+mn-lt"/>
                          <a:ea typeface="+mn-ea"/>
                          <a:cs typeface="+mn-cs"/>
                        </a:rPr>
                        <a:t> (ex. </a:t>
                      </a:r>
                      <a:r>
                        <a:rPr kumimoji="0" lang="en-US" sz="2400" b="0" i="0" u="none" strike="noStrike" cap="none" normalizeH="0" baseline="0" dirty="0" err="1">
                          <a:ln>
                            <a:noFill/>
                          </a:ln>
                          <a:solidFill>
                            <a:srgbClr val="333333"/>
                          </a:solidFill>
                          <a:effectLst/>
                          <a:latin typeface="+mn-lt"/>
                          <a:ea typeface="+mn-ea"/>
                          <a:cs typeface="+mn-cs"/>
                        </a:rPr>
                        <a:t>Fer</a:t>
                      </a:r>
                      <a:r>
                        <a:rPr kumimoji="0" lang="en-US" sz="2400" b="0" i="0" u="none" strike="noStrike" cap="none" normalizeH="0" baseline="0" dirty="0">
                          <a:ln>
                            <a:noFill/>
                          </a:ln>
                          <a:solidFill>
                            <a:srgbClr val="333333"/>
                          </a:solidFill>
                          <a:effectLst/>
                          <a:latin typeface="+mn-lt"/>
                          <a:ea typeface="+mn-ea"/>
                          <a:cs typeface="+mn-cs"/>
                        </a:rPr>
                        <a:t>-li mal a la </a:t>
                      </a:r>
                      <a:r>
                        <a:rPr kumimoji="0" lang="en-US" sz="2400" b="0" i="0" u="none" strike="noStrike" cap="none" normalizeH="0" baseline="0" dirty="0" err="1">
                          <a:ln>
                            <a:noFill/>
                          </a:ln>
                          <a:solidFill>
                            <a:srgbClr val="333333"/>
                          </a:solidFill>
                          <a:effectLst/>
                          <a:latin typeface="+mn-lt"/>
                          <a:ea typeface="+mn-ea"/>
                          <a:cs typeface="+mn-cs"/>
                        </a:rPr>
                        <a:t>mascota</a:t>
                      </a:r>
                      <a:r>
                        <a:rPr kumimoji="0" lang="en-US" sz="2400" b="0" i="0" u="none" strike="noStrike" cap="none" normalizeH="0" baseline="0" dirty="0">
                          <a:ln>
                            <a:noFill/>
                          </a:ln>
                          <a:solidFill>
                            <a:srgbClr val="333333"/>
                          </a:solidFill>
                          <a:effectLst/>
                          <a:latin typeface="+mn-lt"/>
                          <a:ea typeface="+mn-ea"/>
                          <a:cs typeface="+mn-cs"/>
                        </a:rPr>
                        <a:t> de la </a:t>
                      </a:r>
                      <a:r>
                        <a:rPr kumimoji="0" lang="en-US" sz="2400" b="0" i="0" u="none" strike="noStrike" cap="none" normalizeH="0" baseline="0" dirty="0" err="1">
                          <a:ln>
                            <a:noFill/>
                          </a:ln>
                          <a:solidFill>
                            <a:srgbClr val="333333"/>
                          </a:solidFill>
                          <a:effectLst/>
                          <a:latin typeface="+mn-lt"/>
                          <a:ea typeface="+mn-ea"/>
                          <a:cs typeface="+mn-cs"/>
                        </a:rPr>
                        <a:t>seva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veïna</a:t>
                      </a:r>
                      <a:r>
                        <a:rPr kumimoji="0" lang="en-US" sz="2400" b="0" i="0" u="none" strike="noStrike" cap="none" normalizeH="0" baseline="0" dirty="0">
                          <a:ln>
                            <a:noFill/>
                          </a:ln>
                          <a:solidFill>
                            <a:srgbClr val="333333"/>
                          </a:solidFill>
                          <a:effectLst/>
                          <a:latin typeface="+mn-lt"/>
                          <a:ea typeface="+mn-ea"/>
                          <a:cs typeface="+mn-cs"/>
                        </a:rPr>
                        <a:t>). </a:t>
                      </a:r>
                      <a:endParaRPr kumimoji="0" lang="es-ES"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326182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mn-lt"/>
                <a:ea typeface="+mn-ea"/>
                <a:cs typeface="+mn-cs"/>
              </a:rPr>
              <a:t>Saltar a Conclusions: En Acció</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10</a:t>
            </a:fld>
            <a:endParaRPr lang="de-DE" altLang="es-ES">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3948839524"/>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Domini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Història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Mitjans de </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Comunicació</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mn-lt"/>
                <a:ea typeface="+mn-ea"/>
                <a:cs typeface="+mn-cs"/>
              </a:rPr>
              <a:t>Saltar a Conclusions: En Acció</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11</a:t>
            </a:fld>
            <a:endParaRPr lang="de-DE" altLang="es-ES">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257204954"/>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Domini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Història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2000" b="0" i="0" u="none" strike="noStrike" cap="none" normalizeH="0" baseline="0" dirty="0" err="1">
                          <a:ln>
                            <a:noFill/>
                          </a:ln>
                          <a:solidFill>
                            <a:srgbClr val="004992"/>
                          </a:solidFill>
                          <a:effectLst/>
                          <a:latin typeface="+mn-lt"/>
                          <a:ea typeface="+mn-ea"/>
                          <a:cs typeface="+mn-cs"/>
                        </a:rPr>
                        <a:t>Judicis</a:t>
                      </a:r>
                      <a:r>
                        <a:rPr kumimoji="0" lang="en-US" sz="2000" b="0" i="0" u="none" strike="noStrike" cap="none" normalizeH="0" baseline="0" dirty="0">
                          <a:ln>
                            <a:noFill/>
                          </a:ln>
                          <a:solidFill>
                            <a:srgbClr val="004992"/>
                          </a:solidFill>
                          <a:effectLst/>
                          <a:latin typeface="+mn-lt"/>
                          <a:ea typeface="+mn-ea"/>
                          <a:cs typeface="+mn-cs"/>
                        </a:rPr>
                        <a:t> de </a:t>
                      </a:r>
                      <a:r>
                        <a:rPr kumimoji="0" lang="en-US" sz="2000" b="0" i="0" u="none" strike="noStrike" cap="none" normalizeH="0" baseline="0" dirty="0" err="1">
                          <a:ln>
                            <a:noFill/>
                          </a:ln>
                          <a:solidFill>
                            <a:srgbClr val="004992"/>
                          </a:solidFill>
                          <a:effectLst/>
                          <a:latin typeface="+mn-lt"/>
                          <a:ea typeface="+mn-ea"/>
                          <a:cs typeface="+mn-cs"/>
                        </a:rPr>
                        <a:t>bruixes</a:t>
                      </a:r>
                      <a:r>
                        <a:rPr kumimoji="0" lang="en-US" sz="2000" b="0" i="0" u="none" strike="noStrike" cap="none" normalizeH="0" baseline="0" dirty="0">
                          <a:ln>
                            <a:noFill/>
                          </a:ln>
                          <a:solidFill>
                            <a:srgbClr val="004992"/>
                          </a:solidFill>
                          <a:effectLst/>
                          <a:latin typeface="+mn-lt"/>
                          <a:ea typeface="+mn-ea"/>
                          <a:cs typeface="+mn-cs"/>
                        </a:rPr>
                        <a:t> </a:t>
                      </a:r>
                      <a:r>
                        <a:rPr kumimoji="0" lang="en-US" sz="2000" b="0" i="0" u="none" strike="noStrike" cap="none" normalizeH="0" baseline="0" dirty="0" err="1">
                          <a:ln>
                            <a:noFill/>
                          </a:ln>
                          <a:solidFill>
                            <a:srgbClr val="004992"/>
                          </a:solidFill>
                          <a:effectLst/>
                          <a:latin typeface="+mn-lt"/>
                          <a:ea typeface="+mn-ea"/>
                          <a:cs typeface="+mn-cs"/>
                        </a:rPr>
                        <a:t>en</a:t>
                      </a:r>
                      <a:r>
                        <a:rPr kumimoji="0" lang="en-US" sz="2000" b="0" i="0" u="none" strike="noStrike" cap="none" normalizeH="0" baseline="0" dirty="0">
                          <a:ln>
                            <a:noFill/>
                          </a:ln>
                          <a:solidFill>
                            <a:srgbClr val="004992"/>
                          </a:solidFill>
                          <a:effectLst/>
                          <a:latin typeface="+mn-lt"/>
                          <a:ea typeface="+mn-ea"/>
                          <a:cs typeface="+mn-cs"/>
                        </a:rPr>
                        <a:t> </a:t>
                      </a:r>
                      <a:r>
                        <a:rPr kumimoji="0" lang="en-US" sz="2000" b="0" i="0" u="none" strike="noStrike" cap="none" normalizeH="0" baseline="0" dirty="0" err="1">
                          <a:ln>
                            <a:noFill/>
                          </a:ln>
                          <a:solidFill>
                            <a:srgbClr val="004992"/>
                          </a:solidFill>
                          <a:effectLst/>
                          <a:latin typeface="+mn-lt"/>
                          <a:ea typeface="+mn-ea"/>
                          <a:cs typeface="+mn-cs"/>
                        </a:rPr>
                        <a:t>l'època</a:t>
                      </a:r>
                      <a:r>
                        <a:rPr kumimoji="0" lang="en-US" sz="2000" b="0" i="0" u="none" strike="noStrike" cap="none" normalizeH="0" baseline="0" dirty="0">
                          <a:ln>
                            <a:noFill/>
                          </a:ln>
                          <a:solidFill>
                            <a:srgbClr val="004992"/>
                          </a:solidFill>
                          <a:effectLst/>
                          <a:latin typeface="+mn-lt"/>
                          <a:ea typeface="+mn-ea"/>
                          <a:cs typeface="+mn-cs"/>
                        </a:rPr>
                        <a:t> medieval:</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mn-lt"/>
                          <a:ea typeface="+mn-ea"/>
                          <a:cs typeface="+mn-cs"/>
                        </a:rPr>
                        <a:t>Les </a:t>
                      </a:r>
                      <a:r>
                        <a:rPr kumimoji="0" lang="en-US" sz="2000" b="0" i="0" u="none" strike="noStrike" cap="none" normalizeH="0" baseline="0" dirty="0" err="1">
                          <a:ln>
                            <a:noFill/>
                          </a:ln>
                          <a:solidFill>
                            <a:srgbClr val="333333"/>
                          </a:solidFill>
                          <a:effectLst/>
                          <a:latin typeface="+mn-lt"/>
                          <a:ea typeface="+mn-ea"/>
                          <a:cs typeface="+mn-cs"/>
                        </a:rPr>
                        <a:t>dones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eren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acusades</a:t>
                      </a:r>
                      <a:r>
                        <a:rPr kumimoji="0" lang="en-US" sz="2000" b="0" i="0" u="none" strike="noStrike" cap="none" normalizeH="0" baseline="0" dirty="0">
                          <a:ln>
                            <a:noFill/>
                          </a:ln>
                          <a:solidFill>
                            <a:srgbClr val="333333"/>
                          </a:solidFill>
                          <a:effectLst/>
                          <a:latin typeface="+mn-lt"/>
                          <a:ea typeface="+mn-ea"/>
                          <a:cs typeface="+mn-cs"/>
                        </a:rPr>
                        <a:t> de </a:t>
                      </a:r>
                      <a:r>
                        <a:rPr kumimoji="0" lang="en-US" sz="2000" b="0" i="0" u="none" strike="noStrike" cap="none" normalizeH="0" baseline="0" dirty="0" err="1">
                          <a:ln>
                            <a:noFill/>
                          </a:ln>
                          <a:solidFill>
                            <a:srgbClr val="333333"/>
                          </a:solidFill>
                          <a:effectLst/>
                          <a:latin typeface="+mn-lt"/>
                          <a:ea typeface="+mn-ea"/>
                          <a:cs typeface="+mn-cs"/>
                        </a:rPr>
                        <a:t>ser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bruixes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sovint</a:t>
                      </a:r>
                      <a:r>
                        <a:rPr kumimoji="0" lang="en-US" sz="2000" b="0" i="0" u="none" strike="noStrike" cap="none" normalizeH="0" baseline="0" dirty="0">
                          <a:ln>
                            <a:noFill/>
                          </a:ln>
                          <a:solidFill>
                            <a:srgbClr val="333333"/>
                          </a:solidFill>
                          <a:effectLst/>
                          <a:latin typeface="+mn-lt"/>
                          <a:ea typeface="+mn-ea"/>
                          <a:cs typeface="+mn-cs"/>
                        </a:rPr>
                        <a:t> sols per </a:t>
                      </a:r>
                      <a:r>
                        <a:rPr kumimoji="0" lang="en-US" sz="2000" b="0" i="0" u="none" strike="noStrike" cap="none" normalizeH="0" baseline="0" dirty="0" err="1">
                          <a:ln>
                            <a:noFill/>
                          </a:ln>
                          <a:solidFill>
                            <a:srgbClr val="333333"/>
                          </a:solidFill>
                          <a:effectLst/>
                          <a:latin typeface="+mn-lt"/>
                          <a:ea typeface="+mn-ea"/>
                          <a:cs typeface="+mn-cs"/>
                        </a:rPr>
                        <a:t>ser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velles</a:t>
                      </a:r>
                      <a:r>
                        <a:rPr kumimoji="0" lang="en-US" sz="2000" b="0" i="0" u="none" strike="noStrike" cap="none" normalizeH="0" baseline="0" dirty="0">
                          <a:ln>
                            <a:noFill/>
                          </a:ln>
                          <a:solidFill>
                            <a:srgbClr val="333333"/>
                          </a:solidFill>
                          <a:effectLst/>
                          <a:latin typeface="+mn-lt"/>
                          <a:ea typeface="+mn-ea"/>
                          <a:cs typeface="+mn-cs"/>
                        </a:rPr>
                        <a:t> o </a:t>
                      </a:r>
                      <a:r>
                        <a:rPr kumimoji="0" lang="en-US" sz="2000" b="0" i="0" u="none" strike="noStrike" cap="none" normalizeH="0" baseline="0" dirty="0" err="1">
                          <a:ln>
                            <a:noFill/>
                          </a:ln>
                          <a:solidFill>
                            <a:srgbClr val="333333"/>
                          </a:solidFill>
                          <a:effectLst/>
                          <a:latin typeface="+mn-lt"/>
                          <a:ea typeface="+mn-ea"/>
                          <a:cs typeface="+mn-cs"/>
                        </a:rPr>
                        <a:t>ser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pèl-roges</a:t>
                      </a:r>
                      <a:r>
                        <a:rPr kumimoji="0" lang="en-US" sz="20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2000" b="0" i="0" u="none" strike="noStrike" cap="none" normalizeH="0" baseline="0" dirty="0" err="1">
                          <a:ln>
                            <a:noFill/>
                          </a:ln>
                          <a:solidFill>
                            <a:srgbClr val="004992"/>
                          </a:solidFill>
                          <a:effectLst/>
                          <a:latin typeface="+mn-lt"/>
                          <a:ea typeface="+mn-ea"/>
                          <a:cs typeface="+mn-cs"/>
                        </a:rPr>
                        <a:t>L'era</a:t>
                      </a:r>
                      <a:r>
                        <a:rPr kumimoji="0" lang="en-US" sz="2000" b="0" i="0" u="none" strike="noStrike" cap="none" normalizeH="0" baseline="0" dirty="0">
                          <a:ln>
                            <a:noFill/>
                          </a:ln>
                          <a:solidFill>
                            <a:srgbClr val="004992"/>
                          </a:solidFill>
                          <a:effectLst/>
                          <a:latin typeface="+mn-lt"/>
                          <a:ea typeface="+mn-ea"/>
                          <a:cs typeface="+mn-cs"/>
                        </a:rPr>
                        <a:t> McCarthy (EEUU, 1950s):</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mn-lt"/>
                          <a:ea typeface="+mn-ea"/>
                          <a:cs typeface="+mn-cs"/>
                        </a:rPr>
                        <a:t>L'expressió</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d'idees</a:t>
                      </a:r>
                      <a:r>
                        <a:rPr kumimoji="0" lang="en-US" sz="2000" b="0" i="0" u="none" strike="noStrike" cap="none" normalizeH="0" baseline="0" dirty="0">
                          <a:ln>
                            <a:noFill/>
                          </a:ln>
                          <a:solidFill>
                            <a:srgbClr val="333333"/>
                          </a:solidFill>
                          <a:effectLst/>
                          <a:latin typeface="+mn-lt"/>
                          <a:ea typeface="+mn-ea"/>
                          <a:cs typeface="+mn-cs"/>
                        </a:rPr>
                        <a:t> liberals </a:t>
                      </a:r>
                      <a:r>
                        <a:rPr kumimoji="0" lang="en-US" sz="2000" b="0" i="0" u="none" strike="noStrike" cap="none" normalizeH="0" baseline="0" dirty="0" err="1">
                          <a:ln>
                            <a:noFill/>
                          </a:ln>
                          <a:solidFill>
                            <a:srgbClr val="333333"/>
                          </a:solidFill>
                          <a:effectLst/>
                          <a:latin typeface="+mn-lt"/>
                          <a:ea typeface="+mn-ea"/>
                          <a:cs typeface="+mn-cs"/>
                        </a:rPr>
                        <a:t>va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portar</a:t>
                      </a:r>
                      <a:r>
                        <a:rPr kumimoji="0" lang="en-US" sz="2000" b="0" i="0" u="none" strike="noStrike" cap="none" normalizeH="0" baseline="0" dirty="0">
                          <a:ln>
                            <a:noFill/>
                          </a:ln>
                          <a:solidFill>
                            <a:srgbClr val="333333"/>
                          </a:solidFill>
                          <a:effectLst/>
                          <a:latin typeface="+mn-lt"/>
                          <a:ea typeface="+mn-ea"/>
                          <a:cs typeface="+mn-cs"/>
                        </a:rPr>
                        <a:t> a </a:t>
                      </a:r>
                      <a:r>
                        <a:rPr kumimoji="0" lang="en-US" sz="2000" b="0" i="0" u="none" strike="noStrike" cap="none" normalizeH="0" baseline="0" dirty="0" err="1">
                          <a:ln>
                            <a:noFill/>
                          </a:ln>
                          <a:solidFill>
                            <a:srgbClr val="333333"/>
                          </a:solidFill>
                          <a:effectLst/>
                          <a:latin typeface="+mn-lt"/>
                          <a:ea typeface="+mn-ea"/>
                          <a:cs typeface="+mn-cs"/>
                        </a:rPr>
                        <a:t>moltes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acusacions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falses</a:t>
                      </a:r>
                      <a:r>
                        <a:rPr kumimoji="0" lang="en-US" sz="2000" b="0" i="0" u="none" strike="noStrike" cap="none" normalizeH="0" baseline="0" dirty="0">
                          <a:ln>
                            <a:noFill/>
                          </a:ln>
                          <a:solidFill>
                            <a:srgbClr val="333333"/>
                          </a:solidFill>
                          <a:effectLst/>
                          <a:latin typeface="+mn-lt"/>
                          <a:ea typeface="+mn-ea"/>
                          <a:cs typeface="+mn-cs"/>
                        </a:rPr>
                        <a:t> (ser </a:t>
                      </a:r>
                      <a:r>
                        <a:rPr kumimoji="0" lang="en-US" sz="2000" b="0" i="0" u="none" strike="noStrike" cap="none" normalizeH="0" baseline="0" dirty="0" err="1">
                          <a:ln>
                            <a:noFill/>
                          </a:ln>
                          <a:solidFill>
                            <a:srgbClr val="333333"/>
                          </a:solidFill>
                          <a:effectLst/>
                          <a:latin typeface="+mn-lt"/>
                          <a:ea typeface="+mn-ea"/>
                          <a:cs typeface="+mn-cs"/>
                        </a:rPr>
                        <a:t>comunista</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Mitjans de </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Comunicació</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167399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mn-lt"/>
                <a:ea typeface="+mn-ea"/>
                <a:cs typeface="+mn-cs"/>
              </a:rPr>
              <a:t>Saltar a Conclusions: En Acció</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12</a:t>
            </a:fld>
            <a:endParaRPr lang="de-DE" altLang="es-ES">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9952990"/>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Domini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Història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2000" b="0" i="0" u="none" strike="noStrike" cap="none" normalizeH="0" baseline="0" dirty="0" err="1">
                          <a:ln>
                            <a:noFill/>
                          </a:ln>
                          <a:solidFill>
                            <a:srgbClr val="004992"/>
                          </a:solidFill>
                          <a:effectLst/>
                          <a:latin typeface="+mn-lt"/>
                          <a:ea typeface="+mn-ea"/>
                          <a:cs typeface="+mn-cs"/>
                        </a:rPr>
                        <a:t>Judicis</a:t>
                      </a:r>
                      <a:r>
                        <a:rPr kumimoji="0" lang="en-US" sz="2000" b="0" i="0" u="none" strike="noStrike" cap="none" normalizeH="0" baseline="0" dirty="0">
                          <a:ln>
                            <a:noFill/>
                          </a:ln>
                          <a:solidFill>
                            <a:srgbClr val="004992"/>
                          </a:solidFill>
                          <a:effectLst/>
                          <a:latin typeface="+mn-lt"/>
                          <a:ea typeface="+mn-ea"/>
                          <a:cs typeface="+mn-cs"/>
                        </a:rPr>
                        <a:t> de </a:t>
                      </a:r>
                      <a:r>
                        <a:rPr kumimoji="0" lang="en-US" sz="2000" b="0" i="0" u="none" strike="noStrike" cap="none" normalizeH="0" baseline="0" dirty="0" err="1">
                          <a:ln>
                            <a:noFill/>
                          </a:ln>
                          <a:solidFill>
                            <a:srgbClr val="004992"/>
                          </a:solidFill>
                          <a:effectLst/>
                          <a:latin typeface="+mn-lt"/>
                          <a:ea typeface="+mn-ea"/>
                          <a:cs typeface="+mn-cs"/>
                        </a:rPr>
                        <a:t>bruixes</a:t>
                      </a:r>
                      <a:r>
                        <a:rPr kumimoji="0" lang="en-US" sz="2000" b="0" i="0" u="none" strike="noStrike" cap="none" normalizeH="0" baseline="0" dirty="0">
                          <a:ln>
                            <a:noFill/>
                          </a:ln>
                          <a:solidFill>
                            <a:srgbClr val="004992"/>
                          </a:solidFill>
                          <a:effectLst/>
                          <a:latin typeface="+mn-lt"/>
                          <a:ea typeface="+mn-ea"/>
                          <a:cs typeface="+mn-cs"/>
                        </a:rPr>
                        <a:t> </a:t>
                      </a:r>
                      <a:r>
                        <a:rPr kumimoji="0" lang="en-US" sz="2000" b="0" i="0" u="none" strike="noStrike" cap="none" normalizeH="0" baseline="0" dirty="0" err="1">
                          <a:ln>
                            <a:noFill/>
                          </a:ln>
                          <a:solidFill>
                            <a:srgbClr val="004992"/>
                          </a:solidFill>
                          <a:effectLst/>
                          <a:latin typeface="+mn-lt"/>
                          <a:ea typeface="+mn-ea"/>
                          <a:cs typeface="+mn-cs"/>
                        </a:rPr>
                        <a:t>en</a:t>
                      </a:r>
                      <a:r>
                        <a:rPr kumimoji="0" lang="en-US" sz="2000" b="0" i="0" u="none" strike="noStrike" cap="none" normalizeH="0" baseline="0" dirty="0">
                          <a:ln>
                            <a:noFill/>
                          </a:ln>
                          <a:solidFill>
                            <a:srgbClr val="004992"/>
                          </a:solidFill>
                          <a:effectLst/>
                          <a:latin typeface="+mn-lt"/>
                          <a:ea typeface="+mn-ea"/>
                          <a:cs typeface="+mn-cs"/>
                        </a:rPr>
                        <a:t> </a:t>
                      </a:r>
                      <a:r>
                        <a:rPr kumimoji="0" lang="en-US" sz="2000" b="0" i="0" u="none" strike="noStrike" cap="none" normalizeH="0" baseline="0" dirty="0" err="1">
                          <a:ln>
                            <a:noFill/>
                          </a:ln>
                          <a:solidFill>
                            <a:srgbClr val="004992"/>
                          </a:solidFill>
                          <a:effectLst/>
                          <a:latin typeface="+mn-lt"/>
                          <a:ea typeface="+mn-ea"/>
                          <a:cs typeface="+mn-cs"/>
                        </a:rPr>
                        <a:t>l'època</a:t>
                      </a:r>
                      <a:r>
                        <a:rPr kumimoji="0" lang="en-US" sz="2000" b="0" i="0" u="none" strike="noStrike" cap="none" normalizeH="0" baseline="0" dirty="0">
                          <a:ln>
                            <a:noFill/>
                          </a:ln>
                          <a:solidFill>
                            <a:srgbClr val="004992"/>
                          </a:solidFill>
                          <a:effectLst/>
                          <a:latin typeface="+mn-lt"/>
                          <a:ea typeface="+mn-ea"/>
                          <a:cs typeface="+mn-cs"/>
                        </a:rPr>
                        <a:t> medieval:</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mn-lt"/>
                          <a:ea typeface="+mn-ea"/>
                          <a:cs typeface="+mn-cs"/>
                        </a:rPr>
                        <a:t>Les </a:t>
                      </a:r>
                      <a:r>
                        <a:rPr kumimoji="0" lang="en-US" sz="2000" b="0" i="0" u="none" strike="noStrike" cap="none" normalizeH="0" baseline="0" dirty="0" err="1">
                          <a:ln>
                            <a:noFill/>
                          </a:ln>
                          <a:solidFill>
                            <a:srgbClr val="333333"/>
                          </a:solidFill>
                          <a:effectLst/>
                          <a:latin typeface="+mn-lt"/>
                          <a:ea typeface="+mn-ea"/>
                          <a:cs typeface="+mn-cs"/>
                        </a:rPr>
                        <a:t>dones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eren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acusades</a:t>
                      </a:r>
                      <a:r>
                        <a:rPr kumimoji="0" lang="en-US" sz="2000" b="0" i="0" u="none" strike="noStrike" cap="none" normalizeH="0" baseline="0" dirty="0">
                          <a:ln>
                            <a:noFill/>
                          </a:ln>
                          <a:solidFill>
                            <a:srgbClr val="333333"/>
                          </a:solidFill>
                          <a:effectLst/>
                          <a:latin typeface="+mn-lt"/>
                          <a:ea typeface="+mn-ea"/>
                          <a:cs typeface="+mn-cs"/>
                        </a:rPr>
                        <a:t> de </a:t>
                      </a:r>
                      <a:r>
                        <a:rPr kumimoji="0" lang="en-US" sz="2000" b="0" i="0" u="none" strike="noStrike" cap="none" normalizeH="0" baseline="0" dirty="0" err="1">
                          <a:ln>
                            <a:noFill/>
                          </a:ln>
                          <a:solidFill>
                            <a:srgbClr val="333333"/>
                          </a:solidFill>
                          <a:effectLst/>
                          <a:latin typeface="+mn-lt"/>
                          <a:ea typeface="+mn-ea"/>
                          <a:cs typeface="+mn-cs"/>
                        </a:rPr>
                        <a:t>ser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bruixes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sovint</a:t>
                      </a:r>
                      <a:r>
                        <a:rPr kumimoji="0" lang="en-US" sz="2000" b="0" i="0" u="none" strike="noStrike" cap="none" normalizeH="0" baseline="0" dirty="0">
                          <a:ln>
                            <a:noFill/>
                          </a:ln>
                          <a:solidFill>
                            <a:srgbClr val="333333"/>
                          </a:solidFill>
                          <a:effectLst/>
                          <a:latin typeface="+mn-lt"/>
                          <a:ea typeface="+mn-ea"/>
                          <a:cs typeface="+mn-cs"/>
                        </a:rPr>
                        <a:t> sols per </a:t>
                      </a:r>
                      <a:r>
                        <a:rPr kumimoji="0" lang="en-US" sz="2000" b="0" i="0" u="none" strike="noStrike" cap="none" normalizeH="0" baseline="0" dirty="0" err="1">
                          <a:ln>
                            <a:noFill/>
                          </a:ln>
                          <a:solidFill>
                            <a:srgbClr val="333333"/>
                          </a:solidFill>
                          <a:effectLst/>
                          <a:latin typeface="+mn-lt"/>
                          <a:ea typeface="+mn-ea"/>
                          <a:cs typeface="+mn-cs"/>
                        </a:rPr>
                        <a:t>ser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velles</a:t>
                      </a:r>
                      <a:r>
                        <a:rPr kumimoji="0" lang="en-US" sz="2000" b="0" i="0" u="none" strike="noStrike" cap="none" normalizeH="0" baseline="0" dirty="0">
                          <a:ln>
                            <a:noFill/>
                          </a:ln>
                          <a:solidFill>
                            <a:srgbClr val="333333"/>
                          </a:solidFill>
                          <a:effectLst/>
                          <a:latin typeface="+mn-lt"/>
                          <a:ea typeface="+mn-ea"/>
                          <a:cs typeface="+mn-cs"/>
                        </a:rPr>
                        <a:t> o </a:t>
                      </a:r>
                      <a:r>
                        <a:rPr kumimoji="0" lang="en-US" sz="2000" b="0" i="0" u="none" strike="noStrike" cap="none" normalizeH="0" baseline="0" dirty="0" err="1">
                          <a:ln>
                            <a:noFill/>
                          </a:ln>
                          <a:solidFill>
                            <a:srgbClr val="333333"/>
                          </a:solidFill>
                          <a:effectLst/>
                          <a:latin typeface="+mn-lt"/>
                          <a:ea typeface="+mn-ea"/>
                          <a:cs typeface="+mn-cs"/>
                        </a:rPr>
                        <a:t>ser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pèl-roges</a:t>
                      </a:r>
                      <a:r>
                        <a:rPr kumimoji="0" lang="en-US" sz="20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2000" b="0" i="0" u="none" strike="noStrike" cap="none" normalizeH="0" baseline="0" dirty="0" err="1">
                          <a:ln>
                            <a:noFill/>
                          </a:ln>
                          <a:solidFill>
                            <a:srgbClr val="004992"/>
                          </a:solidFill>
                          <a:effectLst/>
                          <a:latin typeface="+mn-lt"/>
                          <a:ea typeface="+mn-ea"/>
                          <a:cs typeface="+mn-cs"/>
                        </a:rPr>
                        <a:t>L'era</a:t>
                      </a:r>
                      <a:r>
                        <a:rPr kumimoji="0" lang="en-US" sz="2000" b="0" i="0" u="none" strike="noStrike" cap="none" normalizeH="0" baseline="0" dirty="0">
                          <a:ln>
                            <a:noFill/>
                          </a:ln>
                          <a:solidFill>
                            <a:srgbClr val="004992"/>
                          </a:solidFill>
                          <a:effectLst/>
                          <a:latin typeface="+mn-lt"/>
                          <a:ea typeface="+mn-ea"/>
                          <a:cs typeface="+mn-cs"/>
                        </a:rPr>
                        <a:t> McCarthy (EEUU, 1950s):</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mn-lt"/>
                          <a:ea typeface="+mn-ea"/>
                          <a:cs typeface="+mn-cs"/>
                        </a:rPr>
                        <a:t>L'expressió</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d'idees</a:t>
                      </a:r>
                      <a:r>
                        <a:rPr kumimoji="0" lang="en-US" sz="2000" b="0" i="0" u="none" strike="noStrike" cap="none" normalizeH="0" baseline="0" dirty="0">
                          <a:ln>
                            <a:noFill/>
                          </a:ln>
                          <a:solidFill>
                            <a:srgbClr val="333333"/>
                          </a:solidFill>
                          <a:effectLst/>
                          <a:latin typeface="+mn-lt"/>
                          <a:ea typeface="+mn-ea"/>
                          <a:cs typeface="+mn-cs"/>
                        </a:rPr>
                        <a:t> liberals </a:t>
                      </a:r>
                      <a:r>
                        <a:rPr kumimoji="0" lang="en-US" sz="2000" b="0" i="0" u="none" strike="noStrike" cap="none" normalizeH="0" baseline="0" dirty="0" err="1">
                          <a:ln>
                            <a:noFill/>
                          </a:ln>
                          <a:solidFill>
                            <a:srgbClr val="333333"/>
                          </a:solidFill>
                          <a:effectLst/>
                          <a:latin typeface="+mn-lt"/>
                          <a:ea typeface="+mn-ea"/>
                          <a:cs typeface="+mn-cs"/>
                        </a:rPr>
                        <a:t>va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portar</a:t>
                      </a:r>
                      <a:r>
                        <a:rPr kumimoji="0" lang="en-US" sz="2000" b="0" i="0" u="none" strike="noStrike" cap="none" normalizeH="0" baseline="0" dirty="0">
                          <a:ln>
                            <a:noFill/>
                          </a:ln>
                          <a:solidFill>
                            <a:srgbClr val="333333"/>
                          </a:solidFill>
                          <a:effectLst/>
                          <a:latin typeface="+mn-lt"/>
                          <a:ea typeface="+mn-ea"/>
                          <a:cs typeface="+mn-cs"/>
                        </a:rPr>
                        <a:t> a </a:t>
                      </a:r>
                      <a:r>
                        <a:rPr kumimoji="0" lang="en-US" sz="2000" b="0" i="0" u="none" strike="noStrike" cap="none" normalizeH="0" baseline="0" dirty="0" err="1">
                          <a:ln>
                            <a:noFill/>
                          </a:ln>
                          <a:solidFill>
                            <a:srgbClr val="333333"/>
                          </a:solidFill>
                          <a:effectLst/>
                          <a:latin typeface="+mn-lt"/>
                          <a:ea typeface="+mn-ea"/>
                          <a:cs typeface="+mn-cs"/>
                        </a:rPr>
                        <a:t>moltes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acusacions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falses</a:t>
                      </a:r>
                      <a:r>
                        <a:rPr kumimoji="0" lang="en-US" sz="2000" b="0" i="0" u="none" strike="noStrike" cap="none" normalizeH="0" baseline="0" dirty="0">
                          <a:ln>
                            <a:noFill/>
                          </a:ln>
                          <a:solidFill>
                            <a:srgbClr val="333333"/>
                          </a:solidFill>
                          <a:effectLst/>
                          <a:latin typeface="+mn-lt"/>
                          <a:ea typeface="+mn-ea"/>
                          <a:cs typeface="+mn-cs"/>
                        </a:rPr>
                        <a:t> (ser </a:t>
                      </a:r>
                      <a:r>
                        <a:rPr kumimoji="0" lang="en-US" sz="2000" b="0" i="0" u="none" strike="noStrike" cap="none" normalizeH="0" baseline="0" dirty="0" err="1">
                          <a:ln>
                            <a:noFill/>
                          </a:ln>
                          <a:solidFill>
                            <a:srgbClr val="333333"/>
                          </a:solidFill>
                          <a:effectLst/>
                          <a:latin typeface="+mn-lt"/>
                          <a:ea typeface="+mn-ea"/>
                          <a:cs typeface="+mn-cs"/>
                        </a:rPr>
                        <a:t>comunista</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Mitjans de </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Comunicació</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85" y="4581128"/>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 24"/>
          <p:cNvSpPr txBox="1">
            <a:spLocks noChangeArrowheads="1"/>
          </p:cNvSpPr>
          <p:nvPr/>
        </p:nvSpPr>
        <p:spPr bwMode="auto">
          <a:xfrm>
            <a:off x="5305499" y="4581128"/>
            <a:ext cx="63770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buClrTx/>
              <a:buFontTx/>
              <a:buNone/>
            </a:pPr>
            <a:r>
              <a:rPr lang="es-ES" altLang="de-DE" sz="2000" dirty="0">
                <a:latin typeface="+mn-lt"/>
                <a:ea typeface="+mn-ea"/>
              </a:rPr>
              <a:t>El 1938 el programa de ràdio La guerra dels mons, d'Orson Welles, va provocar un atac massiu de pànic a Nova York, ja que molta gent va creure que la terra estava estant atacada realment per extraterrestres.</a:t>
            </a:r>
          </a:p>
          <a:p>
            <a:pPr eaLnBrk="1" hangingPunct="1">
              <a:spcBef>
                <a:spcPts val="1200"/>
              </a:spcBef>
              <a:buClrTx/>
              <a:buFontTx/>
              <a:buNone/>
            </a:pPr>
            <a:r>
              <a:rPr lang="es-ES" altLang="de-DE" sz="2000" dirty="0" err="1">
                <a:solidFill>
                  <a:srgbClr val="004992"/>
                </a:solidFill>
                <a:latin typeface="+mn-lt"/>
                <a:ea typeface="+mn-ea"/>
              </a:rPr>
              <a:t>Suposició</a:t>
            </a:r>
            <a:r>
              <a:rPr lang="es-ES" altLang="de-DE" sz="2000" dirty="0">
                <a:solidFill>
                  <a:srgbClr val="004992"/>
                </a:solidFill>
                <a:latin typeface="+mn-lt"/>
                <a:ea typeface="+mn-ea"/>
              </a:rPr>
              <a:t> falsa: </a:t>
            </a:r>
            <a:r>
              <a:rPr lang="es-ES" altLang="de-DE" sz="2000" dirty="0" err="1">
                <a:latin typeface="+mn-lt"/>
                <a:ea typeface="+mn-ea"/>
              </a:rPr>
              <a:t>allò</a:t>
            </a:r>
            <a:r>
              <a:rPr lang="es-ES" altLang="de-DE" sz="2000" dirty="0">
                <a:latin typeface="+mn-lt"/>
                <a:ea typeface="+mn-ea"/>
              </a:rPr>
              <a:t> que </a:t>
            </a:r>
            <a:r>
              <a:rPr lang="es-ES" altLang="de-DE" sz="2000" dirty="0" err="1">
                <a:latin typeface="+mn-lt"/>
                <a:ea typeface="+mn-ea"/>
              </a:rPr>
              <a:t>diuen</a:t>
            </a:r>
            <a:r>
              <a:rPr lang="es-ES" altLang="de-DE" sz="2000" dirty="0">
                <a:latin typeface="+mn-lt"/>
                <a:ea typeface="+mn-ea"/>
              </a:rPr>
              <a:t> a la </a:t>
            </a:r>
            <a:r>
              <a:rPr lang="es-ES" altLang="de-DE" sz="2000" dirty="0" err="1">
                <a:latin typeface="+mn-lt"/>
                <a:ea typeface="+mn-ea"/>
              </a:rPr>
              <a:t>ràdio</a:t>
            </a:r>
            <a:r>
              <a:rPr lang="es-ES" altLang="de-DE" sz="2000" dirty="0">
                <a:latin typeface="+mn-lt"/>
                <a:ea typeface="+mn-ea"/>
              </a:rPr>
              <a:t> ha de ser real!</a:t>
            </a:r>
            <a:endParaRPr lang="de-DE" altLang="de-DE" sz="2000" dirty="0">
              <a:latin typeface="+mn-lt"/>
              <a:ea typeface="+mn-ea"/>
            </a:endParaRPr>
          </a:p>
        </p:txBody>
      </p:sp>
    </p:spTree>
    <p:extLst>
      <p:ext uri="{BB962C8B-B14F-4D97-AF65-F5344CB8AC3E}">
        <p14:creationId xmlns:p14="http://schemas.microsoft.com/office/powerpoint/2010/main" val="3708914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8" name="Rechteck 9"/>
          <p:cNvSpPr>
            <a:spLocks noChangeArrowheads="1"/>
          </p:cNvSpPr>
          <p:nvPr/>
        </p:nvSpPr>
        <p:spPr bwMode="auto">
          <a:xfrm>
            <a:off x="408955" y="6165304"/>
            <a:ext cx="11376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algn="r" eaLnBrk="1" hangingPunct="1">
              <a:spcBef>
                <a:spcPct val="0"/>
              </a:spcBef>
              <a:buClrTx/>
              <a:buFontTx/>
              <a:buNone/>
            </a:pPr>
            <a:r>
              <a:rPr lang="de-DE" altLang="de-DE" sz="1600" dirty="0">
                <a:solidFill>
                  <a:srgbClr val="333333"/>
                </a:solidFill>
                <a:latin typeface="+mn-lt"/>
                <a:ea typeface="+mn-ea"/>
              </a:rPr>
              <a:t>(per a </a:t>
            </a:r>
            <a:r>
              <a:rPr lang="de-DE" altLang="de-DE" sz="1600" dirty="0" err="1">
                <a:solidFill>
                  <a:srgbClr val="333333"/>
                </a:solidFill>
                <a:latin typeface="+mn-lt"/>
                <a:ea typeface="+mn-ea"/>
              </a:rPr>
              <a:t>un</a:t>
            </a:r>
            <a:r>
              <a:rPr lang="de-DE" altLang="de-DE" sz="1600" dirty="0">
                <a:solidFill>
                  <a:srgbClr val="333333"/>
                </a:solidFill>
                <a:latin typeface="+mn-lt"/>
                <a:ea typeface="+mn-ea"/>
              </a:rPr>
              <a:t> </a:t>
            </a:r>
            <a:r>
              <a:rPr lang="de-DE" altLang="de-DE" sz="1600" dirty="0" err="1">
                <a:solidFill>
                  <a:srgbClr val="333333"/>
                </a:solidFill>
                <a:latin typeface="+mn-lt"/>
                <a:ea typeface="+mn-ea"/>
              </a:rPr>
              <a:t>exercici</a:t>
            </a:r>
            <a:r>
              <a:rPr lang="de-DE" altLang="de-DE" sz="1600" dirty="0">
                <a:solidFill>
                  <a:srgbClr val="333333"/>
                </a:solidFill>
                <a:latin typeface="+mn-lt"/>
                <a:ea typeface="+mn-ea"/>
              </a:rPr>
              <a:t> </a:t>
            </a:r>
            <a:r>
              <a:rPr lang="de-DE" altLang="de-DE" sz="1600" dirty="0" err="1">
                <a:solidFill>
                  <a:srgbClr val="333333"/>
                </a:solidFill>
                <a:latin typeface="+mn-lt"/>
                <a:ea typeface="+mn-ea"/>
              </a:rPr>
              <a:t>alternatiu</a:t>
            </a:r>
            <a:r>
              <a:rPr lang="de-DE" altLang="de-DE" sz="1600" dirty="0">
                <a:solidFill>
                  <a:srgbClr val="333333"/>
                </a:solidFill>
                <a:latin typeface="+mn-lt"/>
                <a:ea typeface="+mn-ea"/>
              </a:rPr>
              <a:t> </a:t>
            </a:r>
            <a:r>
              <a:rPr lang="de-DE" altLang="de-DE" sz="1600" dirty="0" err="1">
                <a:solidFill>
                  <a:srgbClr val="333333"/>
                </a:solidFill>
                <a:latin typeface="+mn-lt"/>
                <a:ea typeface="+mn-ea"/>
              </a:rPr>
              <a:t>aneu</a:t>
            </a:r>
            <a:r>
              <a:rPr lang="de-DE" altLang="de-DE" sz="1600" dirty="0">
                <a:solidFill>
                  <a:srgbClr val="333333"/>
                </a:solidFill>
                <a:latin typeface="+mn-lt"/>
                <a:ea typeface="+mn-ea"/>
              </a:rPr>
              <a:t> al final de la </a:t>
            </a:r>
            <a:r>
              <a:rPr lang="de-DE" altLang="de-DE" sz="1600" dirty="0" err="1">
                <a:solidFill>
                  <a:srgbClr val="333333"/>
                </a:solidFill>
                <a:latin typeface="+mn-lt"/>
                <a:ea typeface="+mn-ea"/>
              </a:rPr>
              <a:t>presentació</a:t>
            </a:r>
            <a:r>
              <a:rPr lang="de-DE" altLang="de-DE" sz="1600" dirty="0">
                <a:solidFill>
                  <a:srgbClr val="333333"/>
                </a:solidFill>
                <a:latin typeface="+mn-lt"/>
                <a:ea typeface="+mn-ea"/>
              </a:rPr>
              <a:t>)</a:t>
            </a:r>
            <a:endParaRPr lang="en-US" altLang="de-DE" sz="1600" dirty="0">
              <a:solidFill>
                <a:srgbClr val="333333"/>
              </a:solidFill>
              <a:latin typeface="+mn-lt"/>
              <a:ea typeface="+mn-ea"/>
            </a:endParaRPr>
          </a:p>
        </p:txBody>
      </p:sp>
      <p:sp>
        <p:nvSpPr>
          <p:cNvPr id="2" name="Title 1"/>
          <p:cNvSpPr>
            <a:spLocks noGrp="1"/>
          </p:cNvSpPr>
          <p:nvPr>
            <p:ph type="title"/>
          </p:nvPr>
        </p:nvSpPr>
        <p:spPr/>
        <p:txBody>
          <a:bodyPr/>
          <a:lstStyle/>
          <a:p>
            <a:r>
              <a:rPr lang="en-US" sz="3600" dirty="0">
                <a:solidFill>
                  <a:srgbClr val="004992"/>
                </a:solidFill>
                <a:latin typeface="+mn-lt"/>
                <a:ea typeface="+mn-ea"/>
                <a:cs typeface="+mn-cs"/>
              </a:rPr>
              <a:t>Hi ha </a:t>
            </a:r>
            <a:r>
              <a:rPr lang="en-US" sz="3600" dirty="0" err="1">
                <a:solidFill>
                  <a:srgbClr val="004992"/>
                </a:solidFill>
                <a:latin typeface="+mn-lt"/>
                <a:ea typeface="+mn-ea"/>
                <a:cs typeface="+mn-cs"/>
              </a:rPr>
              <a:t>pistes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els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bitllets</a:t>
            </a:r>
            <a:r>
              <a:rPr lang="en-US" sz="3600" dirty="0">
                <a:solidFill>
                  <a:srgbClr val="004992"/>
                </a:solidFill>
                <a:latin typeface="+mn-lt"/>
                <a:ea typeface="+mn-ea"/>
                <a:cs typeface="+mn-cs"/>
              </a:rPr>
              <a:t> d'un </a:t>
            </a:r>
            <a:r>
              <a:rPr lang="en-US" sz="3600" dirty="0" err="1">
                <a:solidFill>
                  <a:srgbClr val="004992"/>
                </a:solidFill>
                <a:latin typeface="+mn-lt"/>
                <a:ea typeface="+mn-ea"/>
                <a:cs typeface="+mn-cs"/>
              </a:rPr>
              <a:t>dòlar</a:t>
            </a:r>
            <a:r>
              <a:rPr lang="en-US" sz="3600" dirty="0">
                <a:solidFill>
                  <a:srgbClr val="004992"/>
                </a:solidFill>
                <a:latin typeface="+mn-lt"/>
                <a:ea typeface="+mn-ea"/>
                <a:cs typeface="+mn-cs"/>
              </a:rPr>
              <a:t> que </a:t>
            </a:r>
            <a:r>
              <a:rPr lang="en-US" sz="3600" dirty="0" err="1">
                <a:solidFill>
                  <a:srgbClr val="004992"/>
                </a:solidFill>
                <a:latin typeface="+mn-lt"/>
                <a:ea typeface="+mn-ea"/>
                <a:cs typeface="+mn-cs"/>
              </a:rPr>
              <a:t>facin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pensar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societats</a:t>
            </a:r>
            <a:r>
              <a:rPr lang="en-US" sz="3600" dirty="0">
                <a:solidFill>
                  <a:srgbClr val="004992"/>
                </a:solidFill>
                <a:latin typeface="+mn-lt"/>
                <a:ea typeface="+mn-ea"/>
                <a:cs typeface="+mn-cs"/>
              </a:rPr>
              <a:t> secretes </a:t>
            </a:r>
            <a:r>
              <a:rPr lang="en-US" sz="3600" dirty="0" err="1">
                <a:solidFill>
                  <a:srgbClr val="004992"/>
                </a:solidFill>
                <a:latin typeface="+mn-lt"/>
                <a:ea typeface="+mn-ea"/>
                <a:cs typeface="+mn-cs"/>
              </a:rPr>
              <a:t>infiltrades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als</a:t>
            </a:r>
            <a:r>
              <a:rPr lang="en-US" sz="3600" dirty="0">
                <a:solidFill>
                  <a:srgbClr val="004992"/>
                </a:solidFill>
                <a:latin typeface="+mn-lt"/>
                <a:ea typeface="+mn-ea"/>
                <a:cs typeface="+mn-cs"/>
              </a:rPr>
              <a:t> EUA?</a:t>
            </a:r>
            <a:br>
              <a:rPr lang="en-US" sz="3600" dirty="0">
                <a:solidFill>
                  <a:srgbClr val="004992"/>
                </a:solidFill>
                <a:latin typeface="+mn-lt"/>
                <a:ea typeface="+mn-ea"/>
                <a:cs typeface="+mn-cs"/>
              </a:rPr>
            </a:br>
            <a:r>
              <a:rPr lang="en-US" dirty="0">
                <a:solidFill>
                  <a:srgbClr val="004992"/>
                </a:solidFill>
                <a:latin typeface="+mn-lt"/>
                <a:ea typeface="+mn-ea"/>
                <a:cs typeface="+mn-cs"/>
              </a:rPr>
              <a:t>- Mites Moderns -</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13</a:t>
            </a:fld>
            <a:endParaRPr lang="de-DE" altLang="es-ES">
              <a:latin typeface="+mn-lt"/>
              <a:ea typeface="+mn-ea"/>
            </a:endParaRPr>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Raonament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prematur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acció</a:t>
            </a:r>
            <a:br>
              <a:rPr lang="en-US" sz="3600" dirty="0">
                <a:solidFill>
                  <a:srgbClr val="004992"/>
                </a:solidFill>
                <a:latin typeface="+mn-lt"/>
                <a:ea typeface="+mn-ea"/>
                <a:cs typeface="+mn-cs"/>
              </a:rPr>
            </a:br>
            <a:r>
              <a:rPr lang="en-US" dirty="0">
                <a:solidFill>
                  <a:srgbClr val="004992"/>
                </a:solidFill>
                <a:latin typeface="+mn-lt"/>
                <a:ea typeface="+mn-ea"/>
                <a:cs typeface="+mn-cs"/>
              </a:rPr>
              <a:t>Hi ha </a:t>
            </a:r>
            <a:r>
              <a:rPr lang="en-US" dirty="0" err="1">
                <a:solidFill>
                  <a:srgbClr val="004992"/>
                </a:solidFill>
                <a:latin typeface="+mn-lt"/>
                <a:ea typeface="+mn-ea"/>
                <a:cs typeface="+mn-cs"/>
              </a:rPr>
              <a:t>pistes</a:t>
            </a:r>
            <a:r>
              <a:rPr lang="en-US" dirty="0">
                <a:solidFill>
                  <a:srgbClr val="004992"/>
                </a:solidFill>
                <a:latin typeface="+mn-lt"/>
                <a:ea typeface="+mn-ea"/>
                <a:cs typeface="+mn-cs"/>
              </a:rPr>
              <a:t> </a:t>
            </a:r>
            <a:r>
              <a:rPr lang="en-US" dirty="0" err="1">
                <a:solidFill>
                  <a:srgbClr val="004992"/>
                </a:solidFill>
                <a:latin typeface="+mn-lt"/>
                <a:ea typeface="+mn-ea"/>
                <a:cs typeface="+mn-cs"/>
              </a:rPr>
              <a:t>en</a:t>
            </a:r>
            <a:r>
              <a:rPr lang="en-US" dirty="0">
                <a:solidFill>
                  <a:srgbClr val="004992"/>
                </a:solidFill>
                <a:latin typeface="+mn-lt"/>
                <a:ea typeface="+mn-ea"/>
                <a:cs typeface="+mn-cs"/>
              </a:rPr>
              <a:t> </a:t>
            </a:r>
            <a:r>
              <a:rPr lang="en-US" dirty="0" err="1">
                <a:solidFill>
                  <a:srgbClr val="004992"/>
                </a:solidFill>
                <a:latin typeface="+mn-lt"/>
                <a:ea typeface="+mn-ea"/>
                <a:cs typeface="+mn-cs"/>
              </a:rPr>
              <a:t>els</a:t>
            </a:r>
            <a:r>
              <a:rPr lang="en-US" dirty="0">
                <a:solidFill>
                  <a:srgbClr val="004992"/>
                </a:solidFill>
                <a:latin typeface="+mn-lt"/>
                <a:ea typeface="+mn-ea"/>
                <a:cs typeface="+mn-cs"/>
              </a:rPr>
              <a:t> </a:t>
            </a:r>
            <a:r>
              <a:rPr lang="en-US" dirty="0" err="1">
                <a:solidFill>
                  <a:srgbClr val="004992"/>
                </a:solidFill>
                <a:latin typeface="+mn-lt"/>
                <a:ea typeface="+mn-ea"/>
                <a:cs typeface="+mn-cs"/>
              </a:rPr>
              <a:t>bitllets</a:t>
            </a:r>
            <a:r>
              <a:rPr lang="en-US" dirty="0">
                <a:solidFill>
                  <a:srgbClr val="004992"/>
                </a:solidFill>
                <a:latin typeface="+mn-lt"/>
                <a:ea typeface="+mn-ea"/>
                <a:cs typeface="+mn-cs"/>
              </a:rPr>
              <a:t> d'un </a:t>
            </a:r>
            <a:r>
              <a:rPr lang="en-US" dirty="0" err="1">
                <a:solidFill>
                  <a:srgbClr val="004992"/>
                </a:solidFill>
                <a:latin typeface="+mn-lt"/>
                <a:ea typeface="+mn-ea"/>
                <a:cs typeface="+mn-cs"/>
              </a:rPr>
              <a:t>dòlar</a:t>
            </a:r>
            <a:r>
              <a:rPr lang="en-US" dirty="0">
                <a:solidFill>
                  <a:srgbClr val="004992"/>
                </a:solidFill>
                <a:latin typeface="+mn-lt"/>
                <a:ea typeface="+mn-ea"/>
                <a:cs typeface="+mn-cs"/>
              </a:rPr>
              <a:t> que </a:t>
            </a:r>
            <a:r>
              <a:rPr lang="en-US" dirty="0" err="1">
                <a:solidFill>
                  <a:srgbClr val="004992"/>
                </a:solidFill>
                <a:latin typeface="+mn-lt"/>
                <a:ea typeface="+mn-ea"/>
                <a:cs typeface="+mn-cs"/>
              </a:rPr>
              <a:t>facin</a:t>
            </a:r>
            <a:r>
              <a:rPr lang="en-US" dirty="0">
                <a:solidFill>
                  <a:srgbClr val="004992"/>
                </a:solidFill>
                <a:latin typeface="+mn-lt"/>
                <a:ea typeface="+mn-ea"/>
                <a:cs typeface="+mn-cs"/>
              </a:rPr>
              <a:t> </a:t>
            </a:r>
            <a:r>
              <a:rPr lang="en-US" dirty="0" err="1">
                <a:solidFill>
                  <a:srgbClr val="004992"/>
                </a:solidFill>
                <a:latin typeface="+mn-lt"/>
                <a:ea typeface="+mn-ea"/>
                <a:cs typeface="+mn-cs"/>
              </a:rPr>
              <a:t>pensar</a:t>
            </a:r>
            <a:r>
              <a:rPr lang="en-US" dirty="0">
                <a:solidFill>
                  <a:srgbClr val="004992"/>
                </a:solidFill>
                <a:latin typeface="+mn-lt"/>
                <a:ea typeface="+mn-ea"/>
                <a:cs typeface="+mn-cs"/>
              </a:rPr>
              <a:t> </a:t>
            </a:r>
            <a:r>
              <a:rPr lang="en-US" dirty="0" err="1">
                <a:solidFill>
                  <a:srgbClr val="004992"/>
                </a:solidFill>
                <a:latin typeface="+mn-lt"/>
                <a:ea typeface="+mn-ea"/>
                <a:cs typeface="+mn-cs"/>
              </a:rPr>
              <a:t>en</a:t>
            </a:r>
            <a:r>
              <a:rPr lang="en-US" dirty="0">
                <a:solidFill>
                  <a:srgbClr val="004992"/>
                </a:solidFill>
                <a:latin typeface="+mn-lt"/>
                <a:ea typeface="+mn-ea"/>
                <a:cs typeface="+mn-cs"/>
              </a:rPr>
              <a:t> </a:t>
            </a:r>
            <a:r>
              <a:rPr lang="en-US" dirty="0" err="1">
                <a:solidFill>
                  <a:srgbClr val="004992"/>
                </a:solidFill>
                <a:latin typeface="+mn-lt"/>
                <a:ea typeface="+mn-ea"/>
                <a:cs typeface="+mn-cs"/>
              </a:rPr>
              <a:t>societats</a:t>
            </a:r>
            <a:r>
              <a:rPr lang="en-US" dirty="0">
                <a:solidFill>
                  <a:srgbClr val="004992"/>
                </a:solidFill>
                <a:latin typeface="+mn-lt"/>
                <a:ea typeface="+mn-ea"/>
                <a:cs typeface="+mn-cs"/>
              </a:rPr>
              <a:t> secretes </a:t>
            </a:r>
            <a:r>
              <a:rPr lang="en-US" dirty="0" err="1">
                <a:solidFill>
                  <a:srgbClr val="004992"/>
                </a:solidFill>
                <a:latin typeface="+mn-lt"/>
                <a:ea typeface="+mn-ea"/>
                <a:cs typeface="+mn-cs"/>
              </a:rPr>
              <a:t>infiltrades</a:t>
            </a:r>
            <a:r>
              <a:rPr lang="en-US" dirty="0">
                <a:solidFill>
                  <a:srgbClr val="004992"/>
                </a:solidFill>
                <a:latin typeface="+mn-lt"/>
                <a:ea typeface="+mn-ea"/>
                <a:cs typeface="+mn-cs"/>
              </a:rPr>
              <a:t> </a:t>
            </a:r>
            <a:r>
              <a:rPr lang="en-US" dirty="0" err="1">
                <a:solidFill>
                  <a:srgbClr val="004992"/>
                </a:solidFill>
                <a:latin typeface="+mn-lt"/>
                <a:ea typeface="+mn-ea"/>
                <a:cs typeface="+mn-cs"/>
              </a:rPr>
              <a:t>als</a:t>
            </a:r>
            <a:r>
              <a:rPr lang="en-US" dirty="0">
                <a:solidFill>
                  <a:srgbClr val="004992"/>
                </a:solidFill>
                <a:latin typeface="+mn-lt"/>
                <a:ea typeface="+mn-ea"/>
                <a:cs typeface="+mn-cs"/>
              </a:rPr>
              <a:t> EUA?</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14</a:t>
            </a:fld>
            <a:endParaRPr lang="de-DE" altLang="es-ES">
              <a:latin typeface="+mn-lt"/>
              <a:ea typeface="+mn-ea"/>
            </a:endParaRPr>
          </a:p>
        </p:txBody>
      </p:sp>
      <p:graphicFrame>
        <p:nvGraphicFramePr>
          <p:cNvPr id="16" name="Group 38"/>
          <p:cNvGraphicFramePr>
            <a:graphicFrameLocks noGrp="1"/>
          </p:cNvGraphicFramePr>
          <p:nvPr>
            <p:extLst>
              <p:ext uri="{D42A27DB-BD31-4B8C-83A1-F6EECF244321}">
                <p14:modId xmlns:p14="http://schemas.microsoft.com/office/powerpoint/2010/main" val="944645095"/>
              </p:ext>
            </p:extLst>
          </p:nvPr>
        </p:nvGraphicFramePr>
        <p:xfrm>
          <a:off x="408955" y="2564904"/>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mn-lt"/>
                          <a:ea typeface="+mn-ea"/>
                          <a:cs typeface="+mn-cs"/>
                        </a:rPr>
                        <a:t>A </a:t>
                      </a:r>
                      <a:r>
                        <a:rPr kumimoji="0" lang="de-DE" sz="1800" b="0" i="0" u="none" strike="noStrike" cap="none" normalizeH="0" baseline="0" dirty="0" err="1">
                          <a:ln>
                            <a:noFill/>
                          </a:ln>
                          <a:solidFill>
                            <a:srgbClr val="333333"/>
                          </a:solidFill>
                          <a:effectLst/>
                          <a:latin typeface="+mn-lt"/>
                          <a:ea typeface="+mn-ea"/>
                          <a:cs typeface="+mn-cs"/>
                        </a:rPr>
                        <a:t>favor</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“Evidència”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1: a la part de </a:t>
                      </a:r>
                      <a:r>
                        <a:rPr kumimoji="0" lang="en-US" sz="1800" b="0" i="0" u="none" strike="noStrike" cap="none" normalizeH="0" baseline="0" dirty="0" err="1">
                          <a:ln>
                            <a:noFill/>
                          </a:ln>
                          <a:solidFill>
                            <a:srgbClr val="333333"/>
                          </a:solidFill>
                          <a:effectLst/>
                          <a:latin typeface="+mn-lt"/>
                          <a:ea typeface="+mn-ea"/>
                          <a:cs typeface="+mn-cs"/>
                        </a:rPr>
                        <a:t>darrere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apareixen</a:t>
                      </a:r>
                      <a:r>
                        <a:rPr kumimoji="0" lang="en-US" sz="1800" b="0" i="0" u="none" strike="noStrike" cap="none" normalizeH="0" baseline="0" dirty="0">
                          <a:ln>
                            <a:noFill/>
                          </a:ln>
                          <a:solidFill>
                            <a:srgbClr val="333333"/>
                          </a:solidFill>
                          <a:effectLst/>
                          <a:latin typeface="+mn-lt"/>
                          <a:ea typeface="+mn-ea"/>
                          <a:cs typeface="+mn-cs"/>
                        </a:rPr>
                        <a:t> 13 </a:t>
                      </a:r>
                      <a:r>
                        <a:rPr kumimoji="0" lang="en-US" sz="1800" b="0" i="0" u="none" strike="noStrike" cap="none" normalizeH="0" baseline="0" dirty="0" err="1">
                          <a:ln>
                            <a:noFill/>
                          </a:ln>
                          <a:solidFill>
                            <a:srgbClr val="333333"/>
                          </a:solidFill>
                          <a:effectLst/>
                          <a:latin typeface="+mn-lt"/>
                          <a:ea typeface="+mn-ea"/>
                          <a:cs typeface="+mn-cs"/>
                        </a:rPr>
                        <a:t>vegades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diferents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símbols</a:t>
                      </a:r>
                      <a:r>
                        <a:rPr kumimoji="0" lang="en-US" sz="1800" b="0" i="0" u="none" strike="noStrike" cap="none" normalizeH="0" baseline="0" dirty="0">
                          <a:ln>
                            <a:noFill/>
                          </a:ln>
                          <a:solidFill>
                            <a:srgbClr val="333333"/>
                          </a:solidFill>
                          <a:effectLst/>
                          <a:latin typeface="+mn-lt"/>
                          <a:ea typeface="+mn-ea"/>
                          <a:cs typeface="+mn-cs"/>
                        </a:rPr>
                        <a:t> (ex. </a:t>
                      </a:r>
                      <a:r>
                        <a:rPr kumimoji="0" lang="en-US" sz="1800" b="0" i="0" u="none" strike="noStrike" cap="none" normalizeH="0" baseline="0" dirty="0" err="1">
                          <a:ln>
                            <a:noFill/>
                          </a:ln>
                          <a:solidFill>
                            <a:srgbClr val="333333"/>
                          </a:solidFill>
                          <a:effectLst/>
                          <a:latin typeface="+mn-lt"/>
                          <a:ea typeface="+mn-ea"/>
                          <a:cs typeface="+mn-cs"/>
                        </a:rPr>
                        <a:t>bandes</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l'emblema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fulles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d'olivera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fletxes</a:t>
                      </a:r>
                      <a:r>
                        <a:rPr kumimoji="0" lang="en-US" sz="1800" b="0" i="0" u="none" strike="noStrike" cap="none" normalizeH="0" baseline="0" dirty="0">
                          <a:ln>
                            <a:noFill/>
                          </a:ln>
                          <a:solidFill>
                            <a:srgbClr val="333333"/>
                          </a:solidFill>
                          <a:effectLst/>
                          <a:latin typeface="+mn-lt"/>
                          <a:ea typeface="+mn-ea"/>
                          <a:cs typeface="+mn-cs"/>
                        </a:rPr>
                        <a:t>). El 13 es </a:t>
                      </a:r>
                      <a:r>
                        <a:rPr kumimoji="0" lang="en-US" sz="1800" b="0" i="0" u="none" strike="noStrike" cap="none" normalizeH="0" baseline="0" dirty="0" err="1">
                          <a:ln>
                            <a:noFill/>
                          </a:ln>
                          <a:solidFill>
                            <a:srgbClr val="333333"/>
                          </a:solidFill>
                          <a:effectLst/>
                          <a:latin typeface="+mn-lt"/>
                          <a:ea typeface="+mn-ea"/>
                          <a:cs typeface="+mn-cs"/>
                        </a:rPr>
                        <a:t>considera</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vegades</a:t>
                      </a:r>
                      <a:r>
                        <a:rPr kumimoji="0" lang="en-US" sz="1800" b="0" i="0" u="none" strike="noStrike" cap="none" normalizeH="0" baseline="0" dirty="0">
                          <a:ln>
                            <a:noFill/>
                          </a:ln>
                          <a:solidFill>
                            <a:srgbClr val="333333"/>
                          </a:solidFill>
                          <a:effectLst/>
                          <a:latin typeface="+mn-lt"/>
                          <a:ea typeface="+mn-ea"/>
                          <a:cs typeface="+mn-cs"/>
                        </a:rPr>
                        <a:t> un </a:t>
                      </a:r>
                      <a:r>
                        <a:rPr kumimoji="0" lang="en-US" sz="1800" b="0" i="0" u="none" strike="noStrike" cap="none" normalizeH="0" baseline="0" dirty="0" err="1">
                          <a:ln>
                            <a:noFill/>
                          </a:ln>
                          <a:solidFill>
                            <a:srgbClr val="333333"/>
                          </a:solidFill>
                          <a:effectLst/>
                          <a:latin typeface="+mn-lt"/>
                          <a:ea typeface="+mn-ea"/>
                          <a:cs typeface="+mn-cs"/>
                        </a:rPr>
                        <a:t>número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satànic</a:t>
                      </a:r>
                      <a:r>
                        <a:rPr kumimoji="0" lang="en-US" sz="18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2: </a:t>
                      </a:r>
                      <a:r>
                        <a:rPr kumimoji="0" lang="en-US" sz="1800" b="0" i="0" u="none" strike="noStrike" cap="none" normalizeH="0" baseline="0" dirty="0" err="1">
                          <a:ln>
                            <a:noFill/>
                          </a:ln>
                          <a:solidFill>
                            <a:srgbClr val="333333"/>
                          </a:solidFill>
                          <a:effectLst/>
                          <a:latin typeface="+mn-lt"/>
                          <a:ea typeface="+mn-ea"/>
                          <a:cs typeface="+mn-cs"/>
                        </a:rPr>
                        <a:t>algunes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persones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afirmen</a:t>
                      </a:r>
                      <a:r>
                        <a:rPr kumimoji="0" lang="en-US" sz="1800" b="0" i="0" u="none" strike="noStrike" cap="none" normalizeH="0" baseline="0" dirty="0">
                          <a:ln>
                            <a:noFill/>
                          </a:ln>
                          <a:solidFill>
                            <a:srgbClr val="333333"/>
                          </a:solidFill>
                          <a:effectLst/>
                          <a:latin typeface="+mn-lt"/>
                          <a:ea typeface="+mn-ea"/>
                          <a:cs typeface="+mn-cs"/>
                        </a:rPr>
                        <a:t> que al </a:t>
                      </a:r>
                      <a:r>
                        <a:rPr kumimoji="0" lang="en-US" sz="1800" b="0" i="0" u="none" strike="noStrike" cap="none" normalizeH="0" baseline="0" dirty="0" err="1">
                          <a:ln>
                            <a:noFill/>
                          </a:ln>
                          <a:solidFill>
                            <a:srgbClr val="333333"/>
                          </a:solidFill>
                          <a:effectLst/>
                          <a:latin typeface="+mn-lt"/>
                          <a:ea typeface="+mn-ea"/>
                          <a:cs typeface="+mn-cs"/>
                        </a:rPr>
                        <a:t>dòlar</a:t>
                      </a:r>
                      <a:r>
                        <a:rPr kumimoji="0" lang="en-US" sz="1800" b="0" i="0" u="none" strike="noStrike" cap="none" normalizeH="0" baseline="0" dirty="0">
                          <a:ln>
                            <a:noFill/>
                          </a:ln>
                          <a:solidFill>
                            <a:srgbClr val="333333"/>
                          </a:solidFill>
                          <a:effectLst/>
                          <a:latin typeface="+mn-lt"/>
                          <a:ea typeface="+mn-ea"/>
                          <a:cs typeface="+mn-cs"/>
                        </a:rPr>
                        <a:t> no </a:t>
                      </a:r>
                      <a:r>
                        <a:rPr kumimoji="0" lang="en-US" sz="1800" b="0" i="0" u="none" strike="noStrike" cap="none" normalizeH="0" baseline="0" dirty="0" err="1">
                          <a:ln>
                            <a:noFill/>
                          </a:ln>
                          <a:solidFill>
                            <a:srgbClr val="333333"/>
                          </a:solidFill>
                          <a:effectLst/>
                          <a:latin typeface="+mn-lt"/>
                          <a:ea typeface="+mn-ea"/>
                          <a:cs typeface="+mn-cs"/>
                        </a:rPr>
                        <a:t>apareix</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realment</a:t>
                      </a:r>
                      <a:r>
                        <a:rPr kumimoji="0" lang="en-US" sz="1800" b="0" i="0" u="none" strike="noStrike" cap="none" normalizeH="0" baseline="0" dirty="0">
                          <a:ln>
                            <a:noFill/>
                          </a:ln>
                          <a:solidFill>
                            <a:srgbClr val="333333"/>
                          </a:solidFill>
                          <a:effectLst/>
                          <a:latin typeface="+mn-lt"/>
                          <a:ea typeface="+mn-ea"/>
                          <a:cs typeface="+mn-cs"/>
                        </a:rPr>
                        <a:t> George Washington </a:t>
                      </a:r>
                      <a:r>
                        <a:rPr kumimoji="0" lang="en-US" sz="1800" b="0" i="0" u="none" strike="noStrike" cap="none" normalizeH="0" baseline="0" dirty="0" err="1">
                          <a:ln>
                            <a:noFill/>
                          </a:ln>
                          <a:solidFill>
                            <a:srgbClr val="333333"/>
                          </a:solidFill>
                          <a:effectLst/>
                          <a:latin typeface="+mn-lt"/>
                          <a:ea typeface="+mn-ea"/>
                          <a:cs typeface="+mn-cs"/>
                        </a:rPr>
                        <a:t>sinó</a:t>
                      </a:r>
                      <a:r>
                        <a:rPr kumimoji="0" lang="en-US" sz="1800" b="0" i="0" u="none" strike="noStrike" cap="none" normalizeH="0" baseline="0" dirty="0">
                          <a:ln>
                            <a:noFill/>
                          </a:ln>
                          <a:solidFill>
                            <a:srgbClr val="333333"/>
                          </a:solidFill>
                          <a:effectLst/>
                          <a:latin typeface="+mn-lt"/>
                          <a:ea typeface="+mn-ea"/>
                          <a:cs typeface="+mn-cs"/>
                        </a:rPr>
                        <a:t> Adam </a:t>
                      </a:r>
                      <a:r>
                        <a:rPr kumimoji="0" lang="en-US" sz="1800" b="0" i="0" u="none" strike="noStrike" cap="none" normalizeH="0" baseline="0" dirty="0" err="1">
                          <a:ln>
                            <a:noFill/>
                          </a:ln>
                          <a:solidFill>
                            <a:srgbClr val="333333"/>
                          </a:solidFill>
                          <a:effectLst/>
                          <a:latin typeface="+mn-lt"/>
                          <a:ea typeface="+mn-ea"/>
                          <a:cs typeface="+mn-cs"/>
                        </a:rPr>
                        <a:t>Weishaupt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fundador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societat</a:t>
                      </a:r>
                      <a:r>
                        <a:rPr kumimoji="0" lang="en-US" sz="1800" b="0" i="0" u="none" strike="noStrike" cap="none" normalizeH="0" baseline="0" dirty="0">
                          <a:ln>
                            <a:noFill/>
                          </a:ln>
                          <a:solidFill>
                            <a:srgbClr val="333333"/>
                          </a:solidFill>
                          <a:effectLst/>
                          <a:latin typeface="+mn-lt"/>
                          <a:ea typeface="+mn-ea"/>
                          <a:cs typeface="+mn-cs"/>
                        </a:rPr>
                        <a:t> secreta.</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3: a </a:t>
                      </a:r>
                      <a:r>
                        <a:rPr kumimoji="0" lang="en-US" sz="1800" b="0" i="0" u="none" strike="noStrike" cap="none" normalizeH="0" baseline="0" dirty="0" err="1">
                          <a:ln>
                            <a:noFill/>
                          </a:ln>
                          <a:solidFill>
                            <a:srgbClr val="333333"/>
                          </a:solidFill>
                          <a:effectLst/>
                          <a:latin typeface="+mn-lt"/>
                          <a:ea typeface="+mn-ea"/>
                          <a:cs typeface="+mn-cs"/>
                        </a:rPr>
                        <a:t>dalt</a:t>
                      </a:r>
                      <a:r>
                        <a:rPr kumimoji="0" lang="en-US" sz="1800" b="0" i="0" u="none" strike="noStrike" cap="none" normalizeH="0" baseline="0" dirty="0">
                          <a:ln>
                            <a:noFill/>
                          </a:ln>
                          <a:solidFill>
                            <a:srgbClr val="333333"/>
                          </a:solidFill>
                          <a:effectLst/>
                          <a:latin typeface="+mn-lt"/>
                          <a:ea typeface="+mn-ea"/>
                          <a:cs typeface="+mn-cs"/>
                        </a:rPr>
                        <a:t> a la </a:t>
                      </a:r>
                      <a:r>
                        <a:rPr kumimoji="0" lang="en-US" sz="1800" b="0" i="0" u="none" strike="noStrike" cap="none" normalizeH="0" baseline="0" dirty="0" err="1">
                          <a:ln>
                            <a:noFill/>
                          </a:ln>
                          <a:solidFill>
                            <a:srgbClr val="333333"/>
                          </a:solidFill>
                          <a:effectLst/>
                          <a:latin typeface="+mn-lt"/>
                          <a:ea typeface="+mn-ea"/>
                          <a:cs typeface="+mn-cs"/>
                        </a:rPr>
                        <a:t>dreta</a:t>
                      </a:r>
                      <a:r>
                        <a:rPr kumimoji="0" lang="en-US" sz="1800" b="0" i="0" u="none" strike="noStrike" cap="none" normalizeH="0" baseline="0" dirty="0">
                          <a:ln>
                            <a:noFill/>
                          </a:ln>
                          <a:solidFill>
                            <a:srgbClr val="333333"/>
                          </a:solidFill>
                          <a:effectLst/>
                          <a:latin typeface="+mn-lt"/>
                          <a:ea typeface="+mn-ea"/>
                          <a:cs typeface="+mn-cs"/>
                        </a:rPr>
                        <a:t>, hi ha </a:t>
                      </a:r>
                      <a:r>
                        <a:rPr kumimoji="0" lang="en-US" sz="1800" b="0" i="0" u="none" strike="noStrike" cap="none" normalizeH="0" baseline="0" dirty="0" err="1">
                          <a:ln>
                            <a:noFill/>
                          </a:ln>
                          <a:solidFill>
                            <a:srgbClr val="333333"/>
                          </a:solidFill>
                          <a:effectLst/>
                          <a:latin typeface="+mn-lt"/>
                          <a:ea typeface="+mn-ea"/>
                          <a:cs typeface="+mn-cs"/>
                        </a:rPr>
                        <a:t>amagat</a:t>
                      </a:r>
                      <a:r>
                        <a:rPr kumimoji="0" lang="en-US" sz="1800" b="0" i="0" u="none" strike="noStrike" cap="none" normalizeH="0" baseline="0" dirty="0">
                          <a:ln>
                            <a:noFill/>
                          </a:ln>
                          <a:solidFill>
                            <a:srgbClr val="333333"/>
                          </a:solidFill>
                          <a:effectLst/>
                          <a:latin typeface="+mn-lt"/>
                          <a:ea typeface="+mn-ea"/>
                          <a:cs typeface="+mn-cs"/>
                        </a:rPr>
                        <a:t> un petit </a:t>
                      </a:r>
                      <a:r>
                        <a:rPr kumimoji="0" lang="en-US" sz="1800" b="0" i="0" u="none" strike="noStrike" cap="none" normalizeH="0" baseline="0" dirty="0" err="1">
                          <a:ln>
                            <a:noFill/>
                          </a:ln>
                          <a:solidFill>
                            <a:srgbClr val="333333"/>
                          </a:solidFill>
                          <a:effectLst/>
                          <a:latin typeface="+mn-lt"/>
                          <a:ea typeface="+mn-ea"/>
                          <a:cs typeface="+mn-cs"/>
                        </a:rPr>
                        <a:t>mussol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considerat</a:t>
                      </a:r>
                      <a:r>
                        <a:rPr kumimoji="0" lang="en-US" sz="1800" b="0" i="0" u="none" strike="noStrike" cap="none" normalizeH="0" baseline="0" dirty="0">
                          <a:ln>
                            <a:noFill/>
                          </a:ln>
                          <a:solidFill>
                            <a:srgbClr val="333333"/>
                          </a:solidFill>
                          <a:effectLst/>
                          <a:latin typeface="+mn-lt"/>
                          <a:ea typeface="+mn-ea"/>
                          <a:cs typeface="+mn-cs"/>
                        </a:rPr>
                        <a:t> per </a:t>
                      </a:r>
                      <a:r>
                        <a:rPr kumimoji="0" lang="en-US" sz="1800" b="0" i="0" u="none" strike="noStrike" cap="none" normalizeH="0" baseline="0" dirty="0" err="1">
                          <a:ln>
                            <a:noFill/>
                          </a:ln>
                          <a:solidFill>
                            <a:srgbClr val="333333"/>
                          </a:solidFill>
                          <a:effectLst/>
                          <a:latin typeface="+mn-lt"/>
                          <a:ea typeface="+mn-ea"/>
                          <a:cs typeface="+mn-cs"/>
                        </a:rPr>
                        <a:t>algunes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persones</a:t>
                      </a:r>
                      <a:r>
                        <a:rPr kumimoji="0" lang="en-US" sz="1800" b="0" i="0" u="none" strike="noStrike" cap="none" normalizeH="0" baseline="0" dirty="0">
                          <a:ln>
                            <a:noFill/>
                          </a:ln>
                          <a:solidFill>
                            <a:srgbClr val="333333"/>
                          </a:solidFill>
                          <a:effectLst/>
                          <a:latin typeface="+mn-lt"/>
                          <a:ea typeface="+mn-ea"/>
                          <a:cs typeface="+mn-cs"/>
                        </a:rPr>
                        <a:t> com un </a:t>
                      </a:r>
                      <a:r>
                        <a:rPr kumimoji="0" lang="en-US" sz="1800" b="0" i="0" u="none" strike="noStrike" cap="none" normalizeH="0" baseline="0" dirty="0" err="1">
                          <a:ln>
                            <a:noFill/>
                          </a:ln>
                          <a:solidFill>
                            <a:srgbClr val="333333"/>
                          </a:solidFill>
                          <a:effectLst/>
                          <a:latin typeface="+mn-lt"/>
                          <a:ea typeface="+mn-ea"/>
                          <a:cs typeface="+mn-cs"/>
                        </a:rPr>
                        <a:t>símbol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satànic</a:t>
                      </a:r>
                      <a:r>
                        <a:rPr kumimoji="0" lang="en-US" sz="1800" b="0" i="0" u="none" strike="noStrike" cap="none" normalizeH="0" baseline="0" dirty="0">
                          <a:ln>
                            <a:noFill/>
                          </a:ln>
                          <a:solidFill>
                            <a:srgbClr val="333333"/>
                          </a:solidFill>
                          <a:effectLst/>
                          <a:latin typeface="+mn-lt"/>
                          <a:ea typeface="+mn-ea"/>
                          <a:cs typeface="+mn-cs"/>
                        </a:rPr>
                        <a:t>.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4: la </a:t>
                      </a:r>
                      <a:r>
                        <a:rPr kumimoji="0" lang="en-US" sz="1800" b="0" i="0" u="none" strike="noStrike" cap="none" normalizeH="0" baseline="0" dirty="0" err="1">
                          <a:ln>
                            <a:noFill/>
                          </a:ln>
                          <a:solidFill>
                            <a:srgbClr val="333333"/>
                          </a:solidFill>
                          <a:effectLst/>
                          <a:latin typeface="+mn-lt"/>
                          <a:ea typeface="+mn-ea"/>
                          <a:cs typeface="+mn-cs"/>
                        </a:rPr>
                        <a:t>piràmide</a:t>
                      </a:r>
                      <a:r>
                        <a:rPr kumimoji="0" lang="en-US" sz="1800" b="0" i="0" u="none" strike="noStrike" cap="none" normalizeH="0" baseline="0" dirty="0">
                          <a:ln>
                            <a:noFill/>
                          </a:ln>
                          <a:solidFill>
                            <a:srgbClr val="333333"/>
                          </a:solidFill>
                          <a:effectLst/>
                          <a:latin typeface="+mn-lt"/>
                          <a:ea typeface="+mn-ea"/>
                          <a:cs typeface="+mn-cs"/>
                        </a:rPr>
                        <a:t> de la part de </a:t>
                      </a:r>
                      <a:r>
                        <a:rPr kumimoji="0" lang="en-US" sz="1800" b="0" i="0" u="none" strike="noStrike" cap="none" normalizeH="0" baseline="0" dirty="0" err="1">
                          <a:ln>
                            <a:noFill/>
                          </a:ln>
                          <a:solidFill>
                            <a:srgbClr val="333333"/>
                          </a:solidFill>
                          <a:effectLst/>
                          <a:latin typeface="+mn-lt"/>
                          <a:ea typeface="+mn-ea"/>
                          <a:cs typeface="+mn-cs"/>
                        </a:rPr>
                        <a:t>darrere</a:t>
                      </a:r>
                      <a:r>
                        <a:rPr kumimoji="0" lang="en-US" sz="1800" b="0" i="0" u="none" strike="noStrike" cap="none" normalizeH="0" baseline="0" dirty="0">
                          <a:ln>
                            <a:noFill/>
                          </a:ln>
                          <a:solidFill>
                            <a:srgbClr val="333333"/>
                          </a:solidFill>
                          <a:effectLst/>
                          <a:latin typeface="+mn-lt"/>
                          <a:ea typeface="+mn-ea"/>
                          <a:cs typeface="+mn-cs"/>
                        </a:rPr>
                        <a:t> pot </a:t>
                      </a:r>
                      <a:r>
                        <a:rPr kumimoji="0" lang="en-US" sz="1800" b="0" i="0" u="none" strike="noStrike" cap="none" normalizeH="0" baseline="0" dirty="0" err="1">
                          <a:ln>
                            <a:noFill/>
                          </a:ln>
                          <a:solidFill>
                            <a:srgbClr val="333333"/>
                          </a:solidFill>
                          <a:effectLst/>
                          <a:latin typeface="+mn-lt"/>
                          <a:ea typeface="+mn-ea"/>
                          <a:cs typeface="+mn-cs"/>
                        </a:rPr>
                        <a:t>representar</a:t>
                      </a:r>
                      <a:r>
                        <a:rPr kumimoji="0" lang="en-US" sz="1800" b="0" i="0" u="none" strike="noStrike" cap="none" normalizeH="0" baseline="0" dirty="0">
                          <a:ln>
                            <a:noFill/>
                          </a:ln>
                          <a:solidFill>
                            <a:srgbClr val="333333"/>
                          </a:solidFill>
                          <a:effectLst/>
                          <a:latin typeface="+mn-lt"/>
                          <a:ea typeface="+mn-ea"/>
                          <a:cs typeface="+mn-cs"/>
                        </a:rPr>
                        <a:t> un </a:t>
                      </a:r>
                      <a:r>
                        <a:rPr kumimoji="0" lang="en-US" sz="1800" b="0" i="0" u="none" strike="noStrike" cap="none" normalizeH="0" baseline="0" dirty="0" err="1">
                          <a:ln>
                            <a:noFill/>
                          </a:ln>
                          <a:solidFill>
                            <a:srgbClr val="333333"/>
                          </a:solidFill>
                          <a:effectLst/>
                          <a:latin typeface="+mn-lt"/>
                          <a:ea typeface="+mn-ea"/>
                          <a:cs typeface="+mn-cs"/>
                        </a:rPr>
                        <a:t>símbol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maçònic</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36822" y="3103637"/>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87045" y="5025320"/>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11381" y="5025320"/>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151244"/>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37"/>
          <p:cNvSpPr>
            <a:spLocks noChangeShapeType="1"/>
          </p:cNvSpPr>
          <p:nvPr/>
        </p:nvSpPr>
        <p:spPr bwMode="auto">
          <a:xfrm>
            <a:off x="8746270" y="4668024"/>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2" name="Caption_36"/>
          <p:cNvSpPr>
            <a:spLocks noChangeArrowheads="1"/>
          </p:cNvSpPr>
          <p:nvPr/>
        </p:nvSpPr>
        <p:spPr bwMode="auto">
          <a:xfrm>
            <a:off x="7867533" y="5036760"/>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3" name="Caption_29"/>
          <p:cNvSpPr txBox="1">
            <a:spLocks noChangeArrowheads="1"/>
          </p:cNvSpPr>
          <p:nvPr/>
        </p:nvSpPr>
        <p:spPr bwMode="auto">
          <a:xfrm>
            <a:off x="7442814" y="4582852"/>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1</a:t>
            </a:r>
          </a:p>
        </p:txBody>
      </p:sp>
      <p:sp>
        <p:nvSpPr>
          <p:cNvPr id="24" name="Caption_26"/>
          <p:cNvSpPr txBox="1">
            <a:spLocks noChangeArrowheads="1"/>
          </p:cNvSpPr>
          <p:nvPr/>
        </p:nvSpPr>
        <p:spPr bwMode="auto">
          <a:xfrm>
            <a:off x="10136822" y="4532387"/>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2</a:t>
            </a:r>
          </a:p>
        </p:txBody>
      </p:sp>
      <p:sp>
        <p:nvSpPr>
          <p:cNvPr id="25" name="Caption_28"/>
          <p:cNvSpPr txBox="1">
            <a:spLocks noChangeArrowheads="1"/>
          </p:cNvSpPr>
          <p:nvPr/>
        </p:nvSpPr>
        <p:spPr bwMode="auto">
          <a:xfrm>
            <a:off x="7411381" y="6122600"/>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3</a:t>
            </a:r>
          </a:p>
        </p:txBody>
      </p:sp>
      <p:sp>
        <p:nvSpPr>
          <p:cNvPr id="26" name="Caption_27"/>
          <p:cNvSpPr txBox="1">
            <a:spLocks noChangeArrowheads="1"/>
          </p:cNvSpPr>
          <p:nvPr/>
        </p:nvSpPr>
        <p:spPr bwMode="auto">
          <a:xfrm>
            <a:off x="10087045" y="6122600"/>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Raonament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prematur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acció</a:t>
            </a:r>
            <a:br>
              <a:rPr lang="en-US" sz="3600" dirty="0">
                <a:solidFill>
                  <a:srgbClr val="004992"/>
                </a:solidFill>
                <a:latin typeface="+mn-lt"/>
                <a:ea typeface="+mn-ea"/>
                <a:cs typeface="+mn-cs"/>
              </a:rPr>
            </a:br>
            <a:r>
              <a:rPr lang="en-US" dirty="0">
                <a:solidFill>
                  <a:srgbClr val="004992"/>
                </a:solidFill>
                <a:latin typeface="+mn-lt"/>
                <a:ea typeface="+mn-ea"/>
                <a:cs typeface="+mn-cs"/>
              </a:rPr>
              <a:t>Hi ha </a:t>
            </a:r>
            <a:r>
              <a:rPr lang="en-US" dirty="0" err="1">
                <a:solidFill>
                  <a:srgbClr val="004992"/>
                </a:solidFill>
                <a:latin typeface="+mn-lt"/>
                <a:ea typeface="+mn-ea"/>
                <a:cs typeface="+mn-cs"/>
              </a:rPr>
              <a:t>pistes</a:t>
            </a:r>
            <a:r>
              <a:rPr lang="en-US" dirty="0">
                <a:solidFill>
                  <a:srgbClr val="004992"/>
                </a:solidFill>
                <a:latin typeface="+mn-lt"/>
                <a:ea typeface="+mn-ea"/>
                <a:cs typeface="+mn-cs"/>
              </a:rPr>
              <a:t> </a:t>
            </a:r>
            <a:r>
              <a:rPr lang="en-US" dirty="0" err="1">
                <a:solidFill>
                  <a:srgbClr val="004992"/>
                </a:solidFill>
                <a:latin typeface="+mn-lt"/>
                <a:ea typeface="+mn-ea"/>
                <a:cs typeface="+mn-cs"/>
              </a:rPr>
              <a:t>en</a:t>
            </a:r>
            <a:r>
              <a:rPr lang="en-US" dirty="0">
                <a:solidFill>
                  <a:srgbClr val="004992"/>
                </a:solidFill>
                <a:latin typeface="+mn-lt"/>
                <a:ea typeface="+mn-ea"/>
                <a:cs typeface="+mn-cs"/>
              </a:rPr>
              <a:t> </a:t>
            </a:r>
            <a:r>
              <a:rPr lang="en-US" dirty="0" err="1">
                <a:solidFill>
                  <a:srgbClr val="004992"/>
                </a:solidFill>
                <a:latin typeface="+mn-lt"/>
                <a:ea typeface="+mn-ea"/>
                <a:cs typeface="+mn-cs"/>
              </a:rPr>
              <a:t>els</a:t>
            </a:r>
            <a:r>
              <a:rPr lang="en-US" dirty="0">
                <a:solidFill>
                  <a:srgbClr val="004992"/>
                </a:solidFill>
                <a:latin typeface="+mn-lt"/>
                <a:ea typeface="+mn-ea"/>
                <a:cs typeface="+mn-cs"/>
              </a:rPr>
              <a:t> </a:t>
            </a:r>
            <a:r>
              <a:rPr lang="en-US" dirty="0" err="1">
                <a:solidFill>
                  <a:srgbClr val="004992"/>
                </a:solidFill>
                <a:latin typeface="+mn-lt"/>
                <a:ea typeface="+mn-ea"/>
                <a:cs typeface="+mn-cs"/>
              </a:rPr>
              <a:t>bitllets</a:t>
            </a:r>
            <a:r>
              <a:rPr lang="en-US" dirty="0">
                <a:solidFill>
                  <a:srgbClr val="004992"/>
                </a:solidFill>
                <a:latin typeface="+mn-lt"/>
                <a:ea typeface="+mn-ea"/>
                <a:cs typeface="+mn-cs"/>
              </a:rPr>
              <a:t> d'un </a:t>
            </a:r>
            <a:r>
              <a:rPr lang="en-US" dirty="0" err="1">
                <a:solidFill>
                  <a:srgbClr val="004992"/>
                </a:solidFill>
                <a:latin typeface="+mn-lt"/>
                <a:ea typeface="+mn-ea"/>
                <a:cs typeface="+mn-cs"/>
              </a:rPr>
              <a:t>dòlar</a:t>
            </a:r>
            <a:r>
              <a:rPr lang="en-US" dirty="0">
                <a:solidFill>
                  <a:srgbClr val="004992"/>
                </a:solidFill>
                <a:latin typeface="+mn-lt"/>
                <a:ea typeface="+mn-ea"/>
                <a:cs typeface="+mn-cs"/>
              </a:rPr>
              <a:t> que </a:t>
            </a:r>
            <a:r>
              <a:rPr lang="en-US" dirty="0" err="1">
                <a:solidFill>
                  <a:srgbClr val="004992"/>
                </a:solidFill>
                <a:latin typeface="+mn-lt"/>
                <a:ea typeface="+mn-ea"/>
                <a:cs typeface="+mn-cs"/>
              </a:rPr>
              <a:t>facin</a:t>
            </a:r>
            <a:r>
              <a:rPr lang="en-US" dirty="0">
                <a:solidFill>
                  <a:srgbClr val="004992"/>
                </a:solidFill>
                <a:latin typeface="+mn-lt"/>
                <a:ea typeface="+mn-ea"/>
                <a:cs typeface="+mn-cs"/>
              </a:rPr>
              <a:t> </a:t>
            </a:r>
            <a:r>
              <a:rPr lang="en-US" dirty="0" err="1">
                <a:solidFill>
                  <a:srgbClr val="004992"/>
                </a:solidFill>
                <a:latin typeface="+mn-lt"/>
                <a:ea typeface="+mn-ea"/>
                <a:cs typeface="+mn-cs"/>
              </a:rPr>
              <a:t>pensar</a:t>
            </a:r>
            <a:r>
              <a:rPr lang="en-US" dirty="0">
                <a:solidFill>
                  <a:srgbClr val="004992"/>
                </a:solidFill>
                <a:latin typeface="+mn-lt"/>
                <a:ea typeface="+mn-ea"/>
                <a:cs typeface="+mn-cs"/>
              </a:rPr>
              <a:t> </a:t>
            </a:r>
            <a:r>
              <a:rPr lang="en-US" dirty="0" err="1">
                <a:solidFill>
                  <a:srgbClr val="004992"/>
                </a:solidFill>
                <a:latin typeface="+mn-lt"/>
                <a:ea typeface="+mn-ea"/>
                <a:cs typeface="+mn-cs"/>
              </a:rPr>
              <a:t>en</a:t>
            </a:r>
            <a:r>
              <a:rPr lang="en-US" dirty="0">
                <a:solidFill>
                  <a:srgbClr val="004992"/>
                </a:solidFill>
                <a:latin typeface="+mn-lt"/>
                <a:ea typeface="+mn-ea"/>
                <a:cs typeface="+mn-cs"/>
              </a:rPr>
              <a:t> </a:t>
            </a:r>
            <a:r>
              <a:rPr lang="en-US" dirty="0" err="1">
                <a:solidFill>
                  <a:srgbClr val="004992"/>
                </a:solidFill>
                <a:latin typeface="+mn-lt"/>
                <a:ea typeface="+mn-ea"/>
                <a:cs typeface="+mn-cs"/>
              </a:rPr>
              <a:t>societats</a:t>
            </a:r>
            <a:r>
              <a:rPr lang="en-US" dirty="0">
                <a:solidFill>
                  <a:srgbClr val="004992"/>
                </a:solidFill>
                <a:latin typeface="+mn-lt"/>
                <a:ea typeface="+mn-ea"/>
                <a:cs typeface="+mn-cs"/>
              </a:rPr>
              <a:t> secretes </a:t>
            </a:r>
            <a:r>
              <a:rPr lang="en-US" dirty="0" err="1">
                <a:solidFill>
                  <a:srgbClr val="004992"/>
                </a:solidFill>
                <a:latin typeface="+mn-lt"/>
                <a:ea typeface="+mn-ea"/>
                <a:cs typeface="+mn-cs"/>
              </a:rPr>
              <a:t>infiltrades</a:t>
            </a:r>
            <a:r>
              <a:rPr lang="en-US" dirty="0">
                <a:solidFill>
                  <a:srgbClr val="004992"/>
                </a:solidFill>
                <a:latin typeface="+mn-lt"/>
                <a:ea typeface="+mn-ea"/>
                <a:cs typeface="+mn-cs"/>
              </a:rPr>
              <a:t> </a:t>
            </a:r>
            <a:r>
              <a:rPr lang="en-US" dirty="0" err="1">
                <a:solidFill>
                  <a:srgbClr val="004992"/>
                </a:solidFill>
                <a:latin typeface="+mn-lt"/>
                <a:ea typeface="+mn-ea"/>
                <a:cs typeface="+mn-cs"/>
              </a:rPr>
              <a:t>als</a:t>
            </a:r>
            <a:r>
              <a:rPr lang="en-US" dirty="0">
                <a:solidFill>
                  <a:srgbClr val="004992"/>
                </a:solidFill>
                <a:latin typeface="+mn-lt"/>
                <a:ea typeface="+mn-ea"/>
                <a:cs typeface="+mn-cs"/>
              </a:rPr>
              <a:t> EUA?</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15</a:t>
            </a:fld>
            <a:endParaRPr lang="de-DE" altLang="es-ES">
              <a:latin typeface="+mn-lt"/>
              <a:ea typeface="+mn-ea"/>
            </a:endParaRPr>
          </a:p>
        </p:txBody>
      </p:sp>
      <p:graphicFrame>
        <p:nvGraphicFramePr>
          <p:cNvPr id="16" name="Group 38"/>
          <p:cNvGraphicFramePr>
            <a:graphicFrameLocks noGrp="1"/>
          </p:cNvGraphicFramePr>
          <p:nvPr>
            <p:extLst>
              <p:ext uri="{D42A27DB-BD31-4B8C-83A1-F6EECF244321}">
                <p14:modId xmlns:p14="http://schemas.microsoft.com/office/powerpoint/2010/main" val="1020051632"/>
              </p:ext>
            </p:extLst>
          </p:nvPr>
        </p:nvGraphicFramePr>
        <p:xfrm>
          <a:off x="408955" y="2564904"/>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mn-lt"/>
                          <a:ea typeface="+mn-ea"/>
                          <a:cs typeface="+mn-cs"/>
                        </a:rPr>
                        <a:t>En contra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“Evidència”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1: </a:t>
                      </a:r>
                      <a:r>
                        <a:rPr kumimoji="0" lang="en-US" sz="1800" b="0" i="0" u="none" strike="noStrike" cap="none" normalizeH="0" baseline="0" dirty="0" err="1">
                          <a:ln>
                            <a:noFill/>
                          </a:ln>
                          <a:solidFill>
                            <a:srgbClr val="333333"/>
                          </a:solidFill>
                          <a:effectLst/>
                          <a:latin typeface="+mn-lt"/>
                          <a:ea typeface="+mn-ea"/>
                          <a:cs typeface="+mn-cs"/>
                        </a:rPr>
                        <a:t>inicialment</a:t>
                      </a:r>
                      <a:r>
                        <a:rPr kumimoji="0" lang="en-US" sz="1800" b="0" i="0" u="none" strike="noStrike" cap="none" normalizeH="0" baseline="0" dirty="0">
                          <a:ln>
                            <a:noFill/>
                          </a:ln>
                          <a:solidFill>
                            <a:srgbClr val="333333"/>
                          </a:solidFill>
                          <a:effectLst/>
                          <a:latin typeface="+mn-lt"/>
                          <a:ea typeface="+mn-ea"/>
                          <a:cs typeface="+mn-cs"/>
                        </a:rPr>
                        <a:t> hi </a:t>
                      </a:r>
                      <a:r>
                        <a:rPr kumimoji="0" lang="en-US" sz="1800" b="0" i="0" u="none" strike="noStrike" cap="none" normalizeH="0" baseline="0" dirty="0" err="1">
                          <a:ln>
                            <a:noFill/>
                          </a:ln>
                          <a:solidFill>
                            <a:srgbClr val="333333"/>
                          </a:solidFill>
                          <a:effectLst/>
                          <a:latin typeface="+mn-lt"/>
                          <a:ea typeface="+mn-ea"/>
                          <a:cs typeface="+mn-cs"/>
                        </a:rPr>
                        <a:t>havia</a:t>
                      </a:r>
                      <a:r>
                        <a:rPr kumimoji="0" lang="en-US" sz="1800" b="0" i="0" u="none" strike="noStrike" cap="none" normalizeH="0" baseline="0" dirty="0">
                          <a:ln>
                            <a:noFill/>
                          </a:ln>
                          <a:solidFill>
                            <a:srgbClr val="333333"/>
                          </a:solidFill>
                          <a:effectLst/>
                          <a:latin typeface="+mn-lt"/>
                          <a:ea typeface="+mn-ea"/>
                          <a:cs typeface="+mn-cs"/>
                        </a:rPr>
                        <a:t> 13 </a:t>
                      </a:r>
                      <a:r>
                        <a:rPr kumimoji="0" lang="en-US" sz="1800" b="0" i="0" u="none" strike="noStrike" cap="none" normalizeH="0" baseline="0" dirty="0" err="1">
                          <a:ln>
                            <a:noFill/>
                          </a:ln>
                          <a:solidFill>
                            <a:srgbClr val="333333"/>
                          </a:solidFill>
                          <a:effectLst/>
                          <a:latin typeface="+mn-lt"/>
                          <a:ea typeface="+mn-ea"/>
                          <a:cs typeface="+mn-cs"/>
                        </a:rPr>
                        <a:t>estats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aquesta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és</a:t>
                      </a:r>
                      <a:r>
                        <a:rPr kumimoji="0" lang="en-US" sz="1800" b="0" i="0" u="none" strike="noStrike" cap="none" normalizeH="0" baseline="0" dirty="0">
                          <a:ln>
                            <a:noFill/>
                          </a:ln>
                          <a:solidFill>
                            <a:srgbClr val="333333"/>
                          </a:solidFill>
                          <a:effectLst/>
                          <a:latin typeface="+mn-lt"/>
                          <a:ea typeface="+mn-ea"/>
                          <a:cs typeface="+mn-cs"/>
                        </a:rPr>
                        <a:t> la </a:t>
                      </a:r>
                      <a:r>
                        <a:rPr kumimoji="0" lang="en-US" sz="1800" b="0" i="0" u="none" strike="noStrike" cap="none" normalizeH="0" baseline="0" dirty="0" err="1">
                          <a:ln>
                            <a:noFill/>
                          </a:ln>
                          <a:solidFill>
                            <a:srgbClr val="333333"/>
                          </a:solidFill>
                          <a:effectLst/>
                          <a:latin typeface="+mn-lt"/>
                          <a:ea typeface="+mn-ea"/>
                          <a:cs typeface="+mn-cs"/>
                        </a:rPr>
                        <a:t>raó</a:t>
                      </a:r>
                      <a:r>
                        <a:rPr kumimoji="0" lang="en-US" sz="1800" b="0" i="0" u="none" strike="noStrike" cap="none" normalizeH="0" baseline="0" dirty="0">
                          <a:ln>
                            <a:noFill/>
                          </a:ln>
                          <a:solidFill>
                            <a:srgbClr val="333333"/>
                          </a:solidFill>
                          <a:effectLst/>
                          <a:latin typeface="+mn-lt"/>
                          <a:ea typeface="+mn-ea"/>
                          <a:cs typeface="+mn-cs"/>
                        </a:rPr>
                        <a:t> (pot ser la </a:t>
                      </a:r>
                      <a:r>
                        <a:rPr kumimoji="0" lang="en-US" sz="1800" b="0" i="0" u="none" strike="noStrike" cap="none" normalizeH="0" baseline="0" dirty="0" err="1">
                          <a:ln>
                            <a:noFill/>
                          </a:ln>
                          <a:solidFill>
                            <a:srgbClr val="333333"/>
                          </a:solidFill>
                          <a:effectLst/>
                          <a:latin typeface="+mn-lt"/>
                          <a:ea typeface="+mn-ea"/>
                          <a:cs typeface="+mn-cs"/>
                        </a:rPr>
                        <a:t>raó</a:t>
                      </a:r>
                      <a:r>
                        <a:rPr kumimoji="0" lang="en-US" sz="1800" b="0" i="0" u="none" strike="noStrike" cap="none" normalizeH="0" baseline="0" dirty="0">
                          <a:ln>
                            <a:noFill/>
                          </a:ln>
                          <a:solidFill>
                            <a:srgbClr val="333333"/>
                          </a:solidFill>
                          <a:effectLst/>
                          <a:latin typeface="+mn-lt"/>
                          <a:ea typeface="+mn-ea"/>
                          <a:cs typeface="+mn-cs"/>
                        </a:rPr>
                        <a:t>) del </a:t>
                      </a:r>
                      <a:r>
                        <a:rPr kumimoji="0" lang="en-US" sz="1800" b="0" i="0" u="none" strike="noStrike" cap="none" normalizeH="0" baseline="0" dirty="0" err="1">
                          <a:ln>
                            <a:noFill/>
                          </a:ln>
                          <a:solidFill>
                            <a:srgbClr val="333333"/>
                          </a:solidFill>
                          <a:effectLst/>
                          <a:latin typeface="+mn-lt"/>
                          <a:ea typeface="+mn-ea"/>
                          <a:cs typeface="+mn-cs"/>
                        </a:rPr>
                        <a:t>número</a:t>
                      </a:r>
                      <a:r>
                        <a:rPr kumimoji="0" lang="en-US" sz="1800" b="0" i="0" u="none" strike="noStrike" cap="none" normalizeH="0" baseline="0" dirty="0">
                          <a:ln>
                            <a:noFill/>
                          </a:ln>
                          <a:solidFill>
                            <a:srgbClr val="333333"/>
                          </a:solidFill>
                          <a:effectLst/>
                          <a:latin typeface="+mn-lt"/>
                          <a:ea typeface="+mn-ea"/>
                          <a:cs typeface="+mn-cs"/>
                        </a:rPr>
                        <a:t> 13!</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2: </a:t>
                      </a:r>
                      <a:r>
                        <a:rPr kumimoji="0" lang="en-US" sz="1800" b="0" i="0" u="none" strike="noStrike" cap="none" normalizeH="0" baseline="0" dirty="0" err="1">
                          <a:ln>
                            <a:noFill/>
                          </a:ln>
                          <a:solidFill>
                            <a:srgbClr val="333333"/>
                          </a:solidFill>
                          <a:effectLst/>
                          <a:latin typeface="+mn-lt"/>
                          <a:ea typeface="+mn-ea"/>
                          <a:cs typeface="+mn-cs"/>
                        </a:rPr>
                        <a:t>contrastant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els</a:t>
                      </a:r>
                      <a:r>
                        <a:rPr kumimoji="0" lang="en-US" sz="1800" b="0" i="0" u="none" strike="noStrike" cap="none" normalizeH="0" baseline="0" dirty="0">
                          <a:ln>
                            <a:noFill/>
                          </a:ln>
                          <a:solidFill>
                            <a:srgbClr val="333333"/>
                          </a:solidFill>
                          <a:effectLst/>
                          <a:latin typeface="+mn-lt"/>
                          <a:ea typeface="+mn-ea"/>
                          <a:cs typeface="+mn-cs"/>
                        </a:rPr>
                        <a:t> rumors, no hi ha cap </a:t>
                      </a:r>
                      <a:r>
                        <a:rPr kumimoji="0" lang="en-US" sz="1800" b="0" i="0" u="none" strike="noStrike" cap="none" normalizeH="0" baseline="0" dirty="0" err="1">
                          <a:ln>
                            <a:noFill/>
                          </a:ln>
                          <a:solidFill>
                            <a:srgbClr val="333333"/>
                          </a:solidFill>
                          <a:effectLst/>
                          <a:latin typeface="+mn-lt"/>
                          <a:ea typeface="+mn-ea"/>
                          <a:cs typeface="+mn-cs"/>
                        </a:rPr>
                        <a:t>semblança</a:t>
                      </a:r>
                      <a:r>
                        <a:rPr kumimoji="0" lang="en-US" sz="1800" b="0" i="0" u="none" strike="noStrike" cap="none" normalizeH="0" baseline="0" dirty="0">
                          <a:ln>
                            <a:noFill/>
                          </a:ln>
                          <a:solidFill>
                            <a:srgbClr val="333333"/>
                          </a:solidFill>
                          <a:effectLst/>
                          <a:latin typeface="+mn-lt"/>
                          <a:ea typeface="+mn-ea"/>
                          <a:cs typeface="+mn-cs"/>
                        </a:rPr>
                        <a:t> evident entre Adam </a:t>
                      </a:r>
                      <a:r>
                        <a:rPr kumimoji="0" lang="en-US" sz="1800" b="0" i="0" u="none" strike="noStrike" cap="none" normalizeH="0" baseline="0" dirty="0" err="1">
                          <a:ln>
                            <a:noFill/>
                          </a:ln>
                          <a:solidFill>
                            <a:srgbClr val="333333"/>
                          </a:solidFill>
                          <a:effectLst/>
                          <a:latin typeface="+mn-lt"/>
                          <a:ea typeface="+mn-ea"/>
                          <a:cs typeface="+mn-cs"/>
                        </a:rPr>
                        <a:t>Weishaupt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George Washington!</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3: </a:t>
                      </a:r>
                      <a:r>
                        <a:rPr kumimoji="0" lang="en-US" sz="1800" b="0" i="0" u="none" strike="noStrike" cap="none" normalizeH="0" baseline="0" dirty="0" err="1">
                          <a:ln>
                            <a:noFill/>
                          </a:ln>
                          <a:solidFill>
                            <a:srgbClr val="333333"/>
                          </a:solidFill>
                          <a:effectLst/>
                          <a:latin typeface="+mn-lt"/>
                          <a:ea typeface="+mn-ea"/>
                          <a:cs typeface="+mn-cs"/>
                        </a:rPr>
                        <a:t>el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mussol</a:t>
                      </a:r>
                      <a:r>
                        <a:rPr kumimoji="0" lang="en-US" sz="1800" b="0" i="0" u="none" strike="noStrike" cap="none" normalizeH="0" baseline="0" dirty="0">
                          <a:ln>
                            <a:noFill/>
                          </a:ln>
                          <a:solidFill>
                            <a:srgbClr val="333333"/>
                          </a:solidFill>
                          <a:effectLst/>
                          <a:latin typeface="+mn-lt"/>
                          <a:ea typeface="+mn-ea"/>
                          <a:cs typeface="+mn-cs"/>
                        </a:rPr>
                        <a:t> no </a:t>
                      </a:r>
                      <a:r>
                        <a:rPr kumimoji="0" lang="en-US" sz="1800" b="0" i="0" u="none" strike="noStrike" cap="none" normalizeH="0" baseline="0" dirty="0" err="1">
                          <a:ln>
                            <a:noFill/>
                          </a:ln>
                          <a:solidFill>
                            <a:srgbClr val="333333"/>
                          </a:solidFill>
                          <a:effectLst/>
                          <a:latin typeface="+mn-lt"/>
                          <a:ea typeface="+mn-ea"/>
                          <a:cs typeface="+mn-cs"/>
                        </a:rPr>
                        <a:t>té</a:t>
                      </a:r>
                      <a:r>
                        <a:rPr kumimoji="0" lang="en-US" sz="1800" b="0" i="0" u="none" strike="noStrike" cap="none" normalizeH="0" baseline="0" dirty="0">
                          <a:ln>
                            <a:noFill/>
                          </a:ln>
                          <a:solidFill>
                            <a:srgbClr val="333333"/>
                          </a:solidFill>
                          <a:effectLst/>
                          <a:latin typeface="+mn-lt"/>
                          <a:ea typeface="+mn-ea"/>
                          <a:cs typeface="+mn-cs"/>
                        </a:rPr>
                        <a:t> un </a:t>
                      </a:r>
                      <a:r>
                        <a:rPr kumimoji="0" lang="en-US" sz="1800" b="0" i="0" u="none" strike="noStrike" cap="none" normalizeH="0" baseline="0" dirty="0" err="1">
                          <a:ln>
                            <a:noFill/>
                          </a:ln>
                          <a:solidFill>
                            <a:srgbClr val="333333"/>
                          </a:solidFill>
                          <a:effectLst/>
                          <a:latin typeface="+mn-lt"/>
                          <a:ea typeface="+mn-ea"/>
                          <a:cs typeface="+mn-cs"/>
                        </a:rPr>
                        <a:t>significat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simbòlic</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específic</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vegades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representa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el</a:t>
                      </a:r>
                      <a:r>
                        <a:rPr kumimoji="0" lang="en-US" sz="1800" b="0" i="0" u="none" strike="noStrike" cap="none" normalizeH="0" baseline="0" dirty="0">
                          <a:ln>
                            <a:noFill/>
                          </a:ln>
                          <a:solidFill>
                            <a:srgbClr val="333333"/>
                          </a:solidFill>
                          <a:effectLst/>
                          <a:latin typeface="+mn-lt"/>
                          <a:ea typeface="+mn-ea"/>
                          <a:cs typeface="+mn-cs"/>
                        </a:rPr>
                        <a:t> mal, </a:t>
                      </a:r>
                      <a:r>
                        <a:rPr kumimoji="0" lang="en-US" sz="1800" b="0" i="0" u="none" strike="noStrike" cap="none" normalizeH="0" baseline="0" dirty="0" err="1">
                          <a:ln>
                            <a:noFill/>
                          </a:ln>
                          <a:solidFill>
                            <a:srgbClr val="333333"/>
                          </a:solidFill>
                          <a:effectLst/>
                          <a:latin typeface="+mn-lt"/>
                          <a:ea typeface="+mn-ea"/>
                          <a:cs typeface="+mn-cs"/>
                        </a:rPr>
                        <a:t>però</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més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freqüentment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simbolitza</a:t>
                      </a:r>
                      <a:r>
                        <a:rPr kumimoji="0" lang="en-US" sz="1800" b="0" i="0" u="none" strike="noStrike" cap="none" normalizeH="0" baseline="0" dirty="0">
                          <a:ln>
                            <a:noFill/>
                          </a:ln>
                          <a:solidFill>
                            <a:srgbClr val="333333"/>
                          </a:solidFill>
                          <a:effectLst/>
                          <a:latin typeface="+mn-lt"/>
                          <a:ea typeface="+mn-ea"/>
                          <a:cs typeface="+mn-cs"/>
                        </a:rPr>
                        <a:t> la </a:t>
                      </a:r>
                      <a:r>
                        <a:rPr kumimoji="0" lang="en-US" sz="1800" b="0" i="0" u="none" strike="noStrike" cap="none" normalizeH="0" baseline="0" dirty="0" err="1">
                          <a:ln>
                            <a:noFill/>
                          </a:ln>
                          <a:solidFill>
                            <a:srgbClr val="333333"/>
                          </a:solidFill>
                          <a:effectLst/>
                          <a:latin typeface="+mn-lt"/>
                          <a:ea typeface="+mn-ea"/>
                          <a:cs typeface="+mn-cs"/>
                        </a:rPr>
                        <a:t>saviesa</a:t>
                      </a:r>
                      <a:r>
                        <a:rPr kumimoji="0" lang="en-US" sz="1800" b="0" i="0" u="none" strike="noStrike" cap="none" normalizeH="0" baseline="0" dirty="0">
                          <a:ln>
                            <a:noFill/>
                          </a:ln>
                          <a:solidFill>
                            <a:srgbClr val="333333"/>
                          </a:solidFill>
                          <a:effectLst/>
                          <a:latin typeface="+mn-lt"/>
                          <a:ea typeface="+mn-ea"/>
                          <a:cs typeface="+mn-cs"/>
                        </a:rPr>
                        <a:t>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4: El triangle </a:t>
                      </a:r>
                      <a:r>
                        <a:rPr kumimoji="0" lang="en-US" sz="1800" b="0" i="0" u="none" strike="noStrike" cap="none" normalizeH="0" baseline="0" dirty="0" err="1">
                          <a:ln>
                            <a:noFill/>
                          </a:ln>
                          <a:solidFill>
                            <a:srgbClr val="333333"/>
                          </a:solidFill>
                          <a:effectLst/>
                          <a:latin typeface="+mn-lt"/>
                          <a:ea typeface="+mn-ea"/>
                          <a:cs typeface="+mn-cs"/>
                        </a:rPr>
                        <a:t>representa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l'ull</a:t>
                      </a:r>
                      <a:r>
                        <a:rPr kumimoji="0" lang="en-US" sz="1800" b="0" i="0" u="none" strike="noStrike" cap="none" normalizeH="0" baseline="0" dirty="0">
                          <a:ln>
                            <a:noFill/>
                          </a:ln>
                          <a:solidFill>
                            <a:srgbClr val="333333"/>
                          </a:solidFill>
                          <a:effectLst/>
                          <a:latin typeface="+mn-lt"/>
                          <a:ea typeface="+mn-ea"/>
                          <a:cs typeface="+mn-cs"/>
                        </a:rPr>
                        <a:t> de </a:t>
                      </a:r>
                      <a:r>
                        <a:rPr kumimoji="0" lang="en-US" sz="1800" b="0" i="0" u="none" strike="noStrike" cap="none" normalizeH="0" baseline="0" dirty="0" err="1">
                          <a:ln>
                            <a:noFill/>
                          </a:ln>
                          <a:solidFill>
                            <a:srgbClr val="333333"/>
                          </a:solidFill>
                          <a:effectLst/>
                          <a:latin typeface="+mn-lt"/>
                          <a:ea typeface="+mn-ea"/>
                          <a:cs typeface="+mn-cs"/>
                        </a:rPr>
                        <a:t>Déu</a:t>
                      </a:r>
                      <a:r>
                        <a:rPr kumimoji="0" lang="en-US" sz="1800" b="0" i="0" u="none" strike="noStrike" cap="none" normalizeH="0" baseline="0" dirty="0">
                          <a:ln>
                            <a:noFill/>
                          </a:ln>
                          <a:solidFill>
                            <a:srgbClr val="333333"/>
                          </a:solidFill>
                          <a:effectLst/>
                          <a:latin typeface="+mn-lt"/>
                          <a:ea typeface="+mn-ea"/>
                          <a:cs typeface="+mn-cs"/>
                        </a:rPr>
                        <a:t> que ho </a:t>
                      </a:r>
                      <a:r>
                        <a:rPr kumimoji="0" lang="en-US" sz="1800" b="0" i="0" u="none" strike="noStrike" cap="none" normalizeH="0" baseline="0" dirty="0" err="1">
                          <a:ln>
                            <a:noFill/>
                          </a:ln>
                          <a:solidFill>
                            <a:srgbClr val="333333"/>
                          </a:solidFill>
                          <a:effectLst/>
                          <a:latin typeface="+mn-lt"/>
                          <a:ea typeface="+mn-ea"/>
                          <a:cs typeface="+mn-cs"/>
                        </a:rPr>
                        <a:t>veu</a:t>
                      </a:r>
                      <a:r>
                        <a:rPr kumimoji="0" lang="en-US" sz="1800" b="0" i="0" u="none" strike="noStrike" cap="none" normalizeH="0" baseline="0" dirty="0">
                          <a:ln>
                            <a:noFill/>
                          </a:ln>
                          <a:solidFill>
                            <a:srgbClr val="333333"/>
                          </a:solidFill>
                          <a:effectLst/>
                          <a:latin typeface="+mn-lt"/>
                          <a:ea typeface="+mn-ea"/>
                          <a:cs typeface="+mn-cs"/>
                        </a:rPr>
                        <a:t> tot, </a:t>
                      </a:r>
                      <a:r>
                        <a:rPr kumimoji="0" lang="en-US" sz="1800" b="0" i="0" u="none" strike="noStrike" cap="none" normalizeH="0" baseline="0" dirty="0" err="1">
                          <a:ln>
                            <a:noFill/>
                          </a:ln>
                          <a:solidFill>
                            <a:srgbClr val="333333"/>
                          </a:solidFill>
                          <a:effectLst/>
                          <a:latin typeface="+mn-lt"/>
                          <a:ea typeface="+mn-ea"/>
                          <a:cs typeface="+mn-cs"/>
                        </a:rPr>
                        <a:t>en</a:t>
                      </a:r>
                      <a:r>
                        <a:rPr kumimoji="0" lang="en-US" sz="1800" b="0" i="0" u="none" strike="noStrike" cap="none" normalizeH="0" baseline="0" dirty="0">
                          <a:ln>
                            <a:noFill/>
                          </a:ln>
                          <a:solidFill>
                            <a:srgbClr val="333333"/>
                          </a:solidFill>
                          <a:effectLst/>
                          <a:latin typeface="+mn-lt"/>
                          <a:ea typeface="+mn-ea"/>
                          <a:cs typeface="+mn-cs"/>
                        </a:rPr>
                        <a:t> la </a:t>
                      </a:r>
                      <a:r>
                        <a:rPr kumimoji="0" lang="en-US" sz="1800" b="0" i="0" u="none" strike="noStrike" cap="none" normalizeH="0" baseline="0" dirty="0" err="1">
                          <a:ln>
                            <a:noFill/>
                          </a:ln>
                          <a:solidFill>
                            <a:srgbClr val="333333"/>
                          </a:solidFill>
                          <a:effectLst/>
                          <a:latin typeface="+mn-lt"/>
                          <a:ea typeface="+mn-ea"/>
                          <a:cs typeface="+mn-cs"/>
                        </a:rPr>
                        <a:t>religió</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cristiana</a:t>
                      </a:r>
                      <a:r>
                        <a:rPr kumimoji="0" lang="en-US" sz="1800" b="0" i="0" u="none" strike="noStrike" cap="none" normalizeH="0" baseline="0" dirty="0">
                          <a:ln>
                            <a:noFill/>
                          </a:ln>
                          <a:solidFill>
                            <a:srgbClr val="333333"/>
                          </a:solidFill>
                          <a:effectLst/>
                          <a:latin typeface="+mn-lt"/>
                          <a:ea typeface="+mn-ea"/>
                          <a:cs typeface="+mn-cs"/>
                        </a:rPr>
                        <a:t> (la </a:t>
                      </a:r>
                      <a:r>
                        <a:rPr kumimoji="0" lang="en-US" sz="1800" b="0" i="0" u="none" strike="noStrike" cap="none" normalizeH="0" baseline="0" dirty="0" err="1">
                          <a:ln>
                            <a:noFill/>
                          </a:ln>
                          <a:solidFill>
                            <a:srgbClr val="333333"/>
                          </a:solidFill>
                          <a:effectLst/>
                          <a:latin typeface="+mn-lt"/>
                          <a:ea typeface="+mn-ea"/>
                          <a:cs typeface="+mn-cs"/>
                        </a:rPr>
                        <a:t>foto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detall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mostra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una</a:t>
                      </a:r>
                      <a:r>
                        <a:rPr kumimoji="0" lang="en-US" sz="1800" b="0" i="0" u="none" strike="noStrike" cap="none" normalizeH="0" baseline="0" dirty="0">
                          <a:ln>
                            <a:noFill/>
                          </a:ln>
                          <a:solidFill>
                            <a:srgbClr val="333333"/>
                          </a:solidFill>
                          <a:effectLst/>
                          <a:latin typeface="+mn-lt"/>
                          <a:ea typeface="+mn-ea"/>
                          <a:cs typeface="+mn-cs"/>
                        </a:rPr>
                        <a:t> part d'un </a:t>
                      </a:r>
                      <a:r>
                        <a:rPr kumimoji="0" lang="en-US" sz="1800" b="0" i="0" u="none" strike="noStrike" cap="none" normalizeH="0" baseline="0" dirty="0" err="1">
                          <a:ln>
                            <a:noFill/>
                          </a:ln>
                          <a:solidFill>
                            <a:srgbClr val="333333"/>
                          </a:solidFill>
                          <a:effectLst/>
                          <a:latin typeface="+mn-lt"/>
                          <a:ea typeface="+mn-ea"/>
                          <a:cs typeface="+mn-cs"/>
                        </a:rPr>
                        <a:t>vitrall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esglèsia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cristiana</a:t>
                      </a:r>
                      <a:r>
                        <a:rPr kumimoji="0" lang="en-US" sz="1800" b="0" i="0" u="none" strike="noStrike" cap="none" normalizeH="0" baseline="0" dirty="0">
                          <a:ln>
                            <a:noFill/>
                          </a:ln>
                          <a:solidFill>
                            <a:srgbClr val="333333"/>
                          </a:solidFill>
                          <a:effectLst/>
                          <a:latin typeface="+mn-lt"/>
                          <a:ea typeface="+mn-ea"/>
                          <a:cs typeface="+mn-cs"/>
                        </a:rPr>
                        <a:t>)</a:t>
                      </a:r>
                      <a:endParaRPr kumimoji="0" lang="es-E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6872" y="3322712"/>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cobalt123 - flickr - Stained Glass Panel, Eye-Catcher - cclicene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68652" y="5025320"/>
            <a:ext cx="1287887"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NYC - Metropolitan Museum of Art - Gilbert Stuart's George Washington - wallyg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36822" y="3103637"/>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151244"/>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9" descr="dbking - flickr - National League of American Pen Women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55966" y="5025320"/>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9"/>
          <p:cNvSpPr txBox="1">
            <a:spLocks noChangeArrowheads="1"/>
          </p:cNvSpPr>
          <p:nvPr/>
        </p:nvSpPr>
        <p:spPr bwMode="auto">
          <a:xfrm>
            <a:off x="7442814" y="4582852"/>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1</a:t>
            </a:r>
          </a:p>
        </p:txBody>
      </p:sp>
      <p:sp>
        <p:nvSpPr>
          <p:cNvPr id="23" name="Caption_26"/>
          <p:cNvSpPr txBox="1">
            <a:spLocks noChangeArrowheads="1"/>
          </p:cNvSpPr>
          <p:nvPr/>
        </p:nvSpPr>
        <p:spPr bwMode="auto">
          <a:xfrm>
            <a:off x="10136822" y="4532387"/>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2</a:t>
            </a:r>
          </a:p>
        </p:txBody>
      </p:sp>
      <p:sp>
        <p:nvSpPr>
          <p:cNvPr id="24" name="Caption_28"/>
          <p:cNvSpPr txBox="1">
            <a:spLocks noChangeArrowheads="1"/>
          </p:cNvSpPr>
          <p:nvPr/>
        </p:nvSpPr>
        <p:spPr bwMode="auto">
          <a:xfrm>
            <a:off x="7411381" y="6122600"/>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3</a:t>
            </a:r>
          </a:p>
        </p:txBody>
      </p:sp>
      <p:sp>
        <p:nvSpPr>
          <p:cNvPr id="25" name="Caption_27"/>
          <p:cNvSpPr txBox="1">
            <a:spLocks noChangeArrowheads="1"/>
          </p:cNvSpPr>
          <p:nvPr/>
        </p:nvSpPr>
        <p:spPr bwMode="auto">
          <a:xfrm>
            <a:off x="10087045" y="6122600"/>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dirty="0">
                <a:solidFill>
                  <a:srgbClr val="333333"/>
                </a:solidFill>
              </a:rPr>
              <a:t>Hi ha </a:t>
            </a:r>
            <a:r>
              <a:rPr lang="de-DE" altLang="de-DE" sz="2400" dirty="0" err="1">
                <a:solidFill>
                  <a:srgbClr val="333333"/>
                </a:solidFill>
              </a:rPr>
              <a:t>pistes</a:t>
            </a:r>
            <a:r>
              <a:rPr lang="de-DE" altLang="de-DE" sz="2400" dirty="0">
                <a:solidFill>
                  <a:srgbClr val="333333"/>
                </a:solidFill>
              </a:rPr>
              <a:t> en </a:t>
            </a:r>
            <a:r>
              <a:rPr lang="de-DE" altLang="de-DE" sz="2400" dirty="0" err="1">
                <a:solidFill>
                  <a:srgbClr val="333333"/>
                </a:solidFill>
              </a:rPr>
              <a:t>els</a:t>
            </a:r>
            <a:r>
              <a:rPr lang="de-DE" altLang="de-DE" sz="2400" dirty="0">
                <a:solidFill>
                  <a:srgbClr val="333333"/>
                </a:solidFill>
              </a:rPr>
              <a:t> </a:t>
            </a:r>
            <a:r>
              <a:rPr lang="de-DE" altLang="de-DE" sz="2400" dirty="0" err="1">
                <a:solidFill>
                  <a:srgbClr val="333333"/>
                </a:solidFill>
              </a:rPr>
              <a:t>bitllets</a:t>
            </a:r>
            <a:r>
              <a:rPr lang="de-DE" altLang="de-DE" sz="2400" dirty="0">
                <a:solidFill>
                  <a:srgbClr val="333333"/>
                </a:solidFill>
              </a:rPr>
              <a:t> </a:t>
            </a:r>
            <a:r>
              <a:rPr lang="de-DE" altLang="de-DE" sz="2400" dirty="0" err="1">
                <a:solidFill>
                  <a:srgbClr val="333333"/>
                </a:solidFill>
              </a:rPr>
              <a:t>d'un</a:t>
            </a:r>
            <a:r>
              <a:rPr lang="de-DE" altLang="de-DE" sz="2400" dirty="0">
                <a:solidFill>
                  <a:srgbClr val="333333"/>
                </a:solidFill>
              </a:rPr>
              <a:t> </a:t>
            </a:r>
            <a:r>
              <a:rPr lang="de-DE" altLang="de-DE" sz="2400" dirty="0" err="1">
                <a:solidFill>
                  <a:srgbClr val="333333"/>
                </a:solidFill>
              </a:rPr>
              <a:t>dòlar</a:t>
            </a:r>
            <a:r>
              <a:rPr lang="de-DE" altLang="de-DE" sz="2400" dirty="0">
                <a:solidFill>
                  <a:srgbClr val="333333"/>
                </a:solidFill>
              </a:rPr>
              <a:t> </a:t>
            </a:r>
            <a:r>
              <a:rPr lang="de-DE" altLang="de-DE" sz="2400" dirty="0" err="1">
                <a:solidFill>
                  <a:srgbClr val="333333"/>
                </a:solidFill>
              </a:rPr>
              <a:t>que</a:t>
            </a:r>
            <a:r>
              <a:rPr lang="de-DE" altLang="de-DE" sz="2400" dirty="0">
                <a:solidFill>
                  <a:srgbClr val="333333"/>
                </a:solidFill>
              </a:rPr>
              <a:t> </a:t>
            </a:r>
            <a:r>
              <a:rPr lang="de-DE" altLang="de-DE" sz="2400" dirty="0" err="1">
                <a:solidFill>
                  <a:srgbClr val="333333"/>
                </a:solidFill>
              </a:rPr>
              <a:t>facin</a:t>
            </a:r>
            <a:r>
              <a:rPr lang="de-DE" altLang="de-DE" sz="2400" dirty="0">
                <a:solidFill>
                  <a:srgbClr val="333333"/>
                </a:solidFill>
              </a:rPr>
              <a:t> </a:t>
            </a:r>
            <a:r>
              <a:rPr lang="de-DE" altLang="de-DE" sz="2400" dirty="0" err="1">
                <a:solidFill>
                  <a:srgbClr val="333333"/>
                </a:solidFill>
              </a:rPr>
              <a:t>pensar</a:t>
            </a:r>
            <a:r>
              <a:rPr lang="de-DE" altLang="de-DE" sz="2400" dirty="0">
                <a:solidFill>
                  <a:srgbClr val="333333"/>
                </a:solidFill>
              </a:rPr>
              <a:t> en </a:t>
            </a:r>
            <a:r>
              <a:rPr lang="de-DE" altLang="de-DE" sz="2400" dirty="0" err="1">
                <a:solidFill>
                  <a:srgbClr val="333333"/>
                </a:solidFill>
              </a:rPr>
              <a:t>societats</a:t>
            </a:r>
            <a:r>
              <a:rPr lang="de-DE" altLang="de-DE" sz="2400" dirty="0">
                <a:solidFill>
                  <a:srgbClr val="333333"/>
                </a:solidFill>
              </a:rPr>
              <a:t> </a:t>
            </a:r>
            <a:r>
              <a:rPr lang="de-DE" altLang="de-DE" sz="2400" dirty="0" err="1">
                <a:solidFill>
                  <a:srgbClr val="333333"/>
                </a:solidFill>
              </a:rPr>
              <a:t>secretes</a:t>
            </a:r>
            <a:r>
              <a:rPr lang="de-DE" altLang="de-DE" sz="2400" dirty="0">
                <a:solidFill>
                  <a:srgbClr val="333333"/>
                </a:solidFill>
              </a:rPr>
              <a:t> </a:t>
            </a:r>
            <a:r>
              <a:rPr lang="de-DE" altLang="de-DE" sz="2400" dirty="0" err="1">
                <a:solidFill>
                  <a:srgbClr val="333333"/>
                </a:solidFill>
              </a:rPr>
              <a:t>infiltrades</a:t>
            </a:r>
            <a:r>
              <a:rPr lang="de-DE" altLang="de-DE" sz="2400" dirty="0">
                <a:solidFill>
                  <a:srgbClr val="333333"/>
                </a:solidFill>
              </a:rPr>
              <a:t> als EUA?</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16</a:t>
            </a:fld>
            <a:endParaRPr lang="de-DE" altLang="es-ES">
              <a:latin typeface="+mn-lt"/>
              <a:ea typeface="+mn-ea"/>
            </a:endParaRPr>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4"/>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3600" b="1">
                <a:solidFill>
                  <a:srgbClr val="FF0000"/>
                </a:solidFill>
                <a:latin typeface="+mn-lt"/>
                <a:ea typeface="+mn-ea"/>
              </a:rPr>
              <a:t>¡No!</a:t>
            </a:r>
            <a:endParaRPr lang="de-DE" altLang="de-DE" sz="3600" b="1" dirty="0">
              <a:solidFill>
                <a:srgbClr val="FF0000"/>
              </a:solidFill>
              <a:latin typeface="+mn-lt"/>
              <a:ea typeface="+mn-ea"/>
            </a:endParaRP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Raonament prematur</a:t>
            </a:r>
            <a:br>
              <a:rPr lang="en-US" sz="3600">
                <a:solidFill>
                  <a:srgbClr val="004992"/>
                </a:solidFill>
                <a:latin typeface="+mn-lt"/>
                <a:ea typeface="+mn-ea"/>
                <a:cs typeface="+mn-cs"/>
              </a:rPr>
            </a:br>
            <a:r>
              <a:rPr lang="en-US">
                <a:solidFill>
                  <a:srgbClr val="004992"/>
                </a:solidFill>
                <a:latin typeface="+mn-lt"/>
                <a:ea typeface="+mn-ea"/>
                <a:cs typeface="+mn-cs"/>
              </a:rPr>
              <a:t>- Mites Moderns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t-BR" sz="3600">
                <a:solidFill>
                  <a:srgbClr val="004992"/>
                </a:solidFill>
                <a:latin typeface="+mn-lt"/>
                <a:ea typeface="+mn-ea"/>
                <a:cs typeface="+mn-cs"/>
              </a:rPr>
              <a:t>Com sorgeixen aquestes teories de conspiració?</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s-ES"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17</a:t>
            </a:fld>
            <a:endParaRPr lang="de-DE" altLang="es-ES">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a:latin typeface="+mn-lt"/>
                <a:ea typeface="+mn-ea"/>
                <a:cs typeface="+mn-cs"/>
              </a:rPr>
              <a:t>Com sorgeixen aquestes teories de conspiració?</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Són més emocionants que la realitat.</a:t>
            </a:r>
            <a:endParaRPr lang="en-US" sz="20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es-ES" sz="2000" dirty="0">
                <a:solidFill>
                  <a:srgbClr val="333333"/>
                </a:solidFill>
              </a:rPr>
              <a:t>Es basen en </a:t>
            </a:r>
            <a:r>
              <a:rPr lang="es-ES" sz="2000" dirty="0" err="1">
                <a:solidFill>
                  <a:srgbClr val="333333"/>
                </a:solidFill>
              </a:rPr>
              <a:t>informació</a:t>
            </a:r>
            <a:r>
              <a:rPr lang="es-ES" sz="2000" dirty="0">
                <a:solidFill>
                  <a:srgbClr val="333333"/>
                </a:solidFill>
              </a:rPr>
              <a:t> que </a:t>
            </a:r>
            <a:r>
              <a:rPr lang="es-ES" sz="2000" dirty="0" err="1">
                <a:solidFill>
                  <a:srgbClr val="333333"/>
                </a:solidFill>
              </a:rPr>
              <a:t>és</a:t>
            </a:r>
            <a:r>
              <a:rPr lang="es-ES" sz="2000" dirty="0">
                <a:solidFill>
                  <a:srgbClr val="333333"/>
                </a:solidFill>
              </a:rPr>
              <a:t> difícil de verificar o comprobar (ex. que Washington s'assembla a Weishaupt), i que és creguda ingènuament per molta gent.</a:t>
            </a:r>
            <a:endParaRPr 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rPr>
              <a:t>S'amaguen</a:t>
            </a:r>
            <a:r>
              <a:rPr lang="en-US" sz="2000" dirty="0">
                <a:solidFill>
                  <a:srgbClr val="333333"/>
                </a:solidFill>
              </a:rPr>
              <a:t> </a:t>
            </a:r>
            <a:r>
              <a:rPr lang="en-US" sz="2000" dirty="0" err="1">
                <a:solidFill>
                  <a:srgbClr val="333333"/>
                </a:solidFill>
              </a:rPr>
              <a:t>explicacions</a:t>
            </a:r>
            <a:r>
              <a:rPr lang="en-US" sz="2000" dirty="0">
                <a:solidFill>
                  <a:srgbClr val="333333"/>
                </a:solidFill>
              </a:rPr>
              <a:t> alternatives (ex. que </a:t>
            </a:r>
            <a:r>
              <a:rPr lang="en-US" sz="2000" dirty="0" err="1">
                <a:solidFill>
                  <a:srgbClr val="333333"/>
                </a:solidFill>
              </a:rPr>
              <a:t>l'ús</a:t>
            </a:r>
            <a:r>
              <a:rPr lang="en-US" sz="2000" dirty="0">
                <a:solidFill>
                  <a:srgbClr val="333333"/>
                </a:solidFill>
              </a:rPr>
              <a:t> </a:t>
            </a:r>
            <a:r>
              <a:rPr lang="en-US" sz="2000" dirty="0" err="1">
                <a:solidFill>
                  <a:srgbClr val="333333"/>
                </a:solidFill>
              </a:rPr>
              <a:t>repetitiu</a:t>
            </a:r>
            <a:r>
              <a:rPr lang="en-US" sz="2000" dirty="0">
                <a:solidFill>
                  <a:srgbClr val="333333"/>
                </a:solidFill>
              </a:rPr>
              <a:t> del 13 es </a:t>
            </a:r>
            <a:r>
              <a:rPr lang="en-US" sz="2000" dirty="0" err="1">
                <a:solidFill>
                  <a:srgbClr val="333333"/>
                </a:solidFill>
              </a:rPr>
              <a:t>relaciona</a:t>
            </a:r>
            <a:r>
              <a:rPr lang="en-US" sz="2000" dirty="0">
                <a:solidFill>
                  <a:srgbClr val="333333"/>
                </a:solidFill>
              </a:rPr>
              <a:t> </a:t>
            </a:r>
            <a:r>
              <a:rPr lang="en-US" sz="2000" dirty="0" err="1">
                <a:solidFill>
                  <a:srgbClr val="333333"/>
                </a:solidFill>
              </a:rPr>
              <a:t>amb</a:t>
            </a:r>
            <a:r>
              <a:rPr lang="en-US" sz="2000" dirty="0">
                <a:solidFill>
                  <a:srgbClr val="333333"/>
                </a:solidFill>
              </a:rPr>
              <a:t> </a:t>
            </a:r>
            <a:r>
              <a:rPr lang="en-US" sz="2000" dirty="0" err="1">
                <a:solidFill>
                  <a:srgbClr val="333333"/>
                </a:solidFill>
              </a:rPr>
              <a:t>els</a:t>
            </a:r>
            <a:r>
              <a:rPr lang="en-US" sz="2000" dirty="0">
                <a:solidFill>
                  <a:srgbClr val="333333"/>
                </a:solidFill>
              </a:rPr>
              <a:t> 13 </a:t>
            </a:r>
            <a:r>
              <a:rPr lang="en-US" sz="2000" dirty="0" err="1">
                <a:solidFill>
                  <a:srgbClr val="333333"/>
                </a:solidFill>
              </a:rPr>
              <a:t>estats</a:t>
            </a:r>
            <a:r>
              <a:rPr lang="en-US" sz="2000" dirty="0">
                <a:solidFill>
                  <a:srgbClr val="333333"/>
                </a:solidFill>
              </a:rPr>
              <a:t> originals).</a:t>
            </a:r>
          </a:p>
          <a:p>
            <a:pPr marL="342900" lvl="0" indent="-342900" defTabSz="914400" fontAlgn="base">
              <a:lnSpc>
                <a:spcPct val="100000"/>
              </a:lnSpc>
              <a:spcBef>
                <a:spcPts val="1200"/>
              </a:spcBef>
              <a:buClr>
                <a:srgbClr val="333333"/>
              </a:buClr>
              <a:buFont typeface="WingDings"/>
              <a:buChar char=""/>
              <a:defRPr/>
            </a:pPr>
            <a:r>
              <a:rPr lang="es-ES" sz="2000" dirty="0">
                <a:solidFill>
                  <a:srgbClr val="333333"/>
                </a:solidFill>
              </a:rPr>
              <a:t>Les </a:t>
            </a:r>
            <a:r>
              <a:rPr lang="es-ES" sz="2000" dirty="0" err="1">
                <a:solidFill>
                  <a:srgbClr val="333333"/>
                </a:solidFill>
              </a:rPr>
              <a:t>llegendes</a:t>
            </a:r>
            <a:r>
              <a:rPr lang="es-ES" sz="2000" dirty="0">
                <a:solidFill>
                  <a:srgbClr val="333333"/>
                </a:solidFill>
              </a:rPr>
              <a:t> a </a:t>
            </a:r>
            <a:r>
              <a:rPr lang="es-ES" sz="2000" dirty="0" err="1">
                <a:solidFill>
                  <a:srgbClr val="333333"/>
                </a:solidFill>
              </a:rPr>
              <a:t>vegades</a:t>
            </a:r>
            <a:r>
              <a:rPr lang="es-ES" sz="2000" dirty="0">
                <a:solidFill>
                  <a:srgbClr val="333333"/>
                </a:solidFill>
              </a:rPr>
              <a:t> es basen en </a:t>
            </a:r>
            <a:r>
              <a:rPr lang="es-ES" sz="2000" dirty="0" err="1">
                <a:solidFill>
                  <a:srgbClr val="333333"/>
                </a:solidFill>
              </a:rPr>
              <a:t>fets</a:t>
            </a:r>
            <a:r>
              <a:rPr lang="es-ES" sz="2000" dirty="0">
                <a:solidFill>
                  <a:srgbClr val="333333"/>
                </a:solidFill>
              </a:rPr>
              <a:t> que han </a:t>
            </a:r>
            <a:r>
              <a:rPr lang="es-ES" sz="2000" dirty="0" err="1">
                <a:solidFill>
                  <a:srgbClr val="333333"/>
                </a:solidFill>
              </a:rPr>
              <a:t>estat</a:t>
            </a:r>
            <a:r>
              <a:rPr lang="es-ES" sz="2000" dirty="0">
                <a:solidFill>
                  <a:srgbClr val="333333"/>
                </a:solidFill>
              </a:rPr>
              <a:t> </a:t>
            </a:r>
            <a:r>
              <a:rPr lang="es-ES" sz="2000" dirty="0" err="1">
                <a:solidFill>
                  <a:srgbClr val="333333"/>
                </a:solidFill>
              </a:rPr>
              <a:t>trets</a:t>
            </a:r>
            <a:r>
              <a:rPr lang="es-ES" sz="2000" dirty="0">
                <a:solidFill>
                  <a:srgbClr val="333333"/>
                </a:solidFill>
              </a:rPr>
              <a:t> de </a:t>
            </a:r>
            <a:r>
              <a:rPr lang="es-ES" sz="2000" dirty="0" err="1">
                <a:solidFill>
                  <a:srgbClr val="333333"/>
                </a:solidFill>
              </a:rPr>
              <a:t>context</a:t>
            </a:r>
            <a:r>
              <a:rPr lang="es-ES" sz="2000" dirty="0">
                <a:solidFill>
                  <a:srgbClr val="333333"/>
                </a:solidFill>
              </a:rPr>
              <a:t>. El </a:t>
            </a:r>
            <a:r>
              <a:rPr lang="es-ES" sz="2000" dirty="0" err="1">
                <a:solidFill>
                  <a:srgbClr val="333333"/>
                </a:solidFill>
              </a:rPr>
              <a:t>significat</a:t>
            </a:r>
            <a:r>
              <a:rPr lang="es-ES" sz="2000" dirty="0">
                <a:solidFill>
                  <a:srgbClr val="333333"/>
                </a:solidFill>
              </a:rPr>
              <a:t> </a:t>
            </a:r>
            <a:r>
              <a:rPr lang="es-ES" sz="2000" dirty="0" err="1">
                <a:solidFill>
                  <a:srgbClr val="333333"/>
                </a:solidFill>
              </a:rPr>
              <a:t>dels</a:t>
            </a:r>
            <a:r>
              <a:rPr lang="es-ES" sz="2000" dirty="0">
                <a:solidFill>
                  <a:srgbClr val="333333"/>
                </a:solidFill>
              </a:rPr>
              <a:t> </a:t>
            </a:r>
            <a:r>
              <a:rPr lang="es-ES" sz="2000" dirty="0" err="1">
                <a:solidFill>
                  <a:srgbClr val="333333"/>
                </a:solidFill>
              </a:rPr>
              <a:t>detalls</a:t>
            </a:r>
            <a:r>
              <a:rPr lang="es-ES" sz="2000" dirty="0">
                <a:solidFill>
                  <a:srgbClr val="333333"/>
                </a:solidFill>
              </a:rPr>
              <a:t> </a:t>
            </a:r>
            <a:r>
              <a:rPr lang="es-ES" sz="2000" dirty="0" err="1">
                <a:solidFill>
                  <a:srgbClr val="333333"/>
                </a:solidFill>
              </a:rPr>
              <a:t>és</a:t>
            </a:r>
            <a:r>
              <a:rPr lang="es-ES" sz="2000" dirty="0">
                <a:solidFill>
                  <a:srgbClr val="333333"/>
                </a:solidFill>
              </a:rPr>
              <a:t> </a:t>
            </a:r>
            <a:r>
              <a:rPr lang="es-ES" sz="2000" dirty="0" err="1">
                <a:solidFill>
                  <a:srgbClr val="333333"/>
                </a:solidFill>
              </a:rPr>
              <a:t>molt</a:t>
            </a:r>
            <a:r>
              <a:rPr lang="es-ES" sz="2000" dirty="0">
                <a:solidFill>
                  <a:srgbClr val="333333"/>
                </a:solidFill>
              </a:rPr>
              <a:t> </a:t>
            </a:r>
            <a:r>
              <a:rPr lang="es-ES" sz="2000" dirty="0" err="1">
                <a:solidFill>
                  <a:srgbClr val="333333"/>
                </a:solidFill>
              </a:rPr>
              <a:t>exagerat</a:t>
            </a:r>
            <a:r>
              <a:rPr lang="es-ES" sz="2000" dirty="0">
                <a:solidFill>
                  <a:srgbClr val="333333"/>
                </a:solidFill>
              </a:rPr>
              <a:t> </a:t>
            </a:r>
            <a:r>
              <a:rPr lang="en-US" sz="2000" dirty="0">
                <a:solidFill>
                  <a:srgbClr val="333333"/>
                </a:solidFill>
              </a:rPr>
              <a:t>(Washington era </a:t>
            </a:r>
            <a:r>
              <a:rPr lang="en-US" sz="2000" dirty="0" err="1">
                <a:solidFill>
                  <a:srgbClr val="333333"/>
                </a:solidFill>
              </a:rPr>
              <a:t>maçó</a:t>
            </a:r>
            <a:r>
              <a:rPr lang="en-US" sz="2000" dirty="0">
                <a:solidFill>
                  <a:srgbClr val="333333"/>
                </a:solidFill>
              </a:rPr>
              <a:t>, </a:t>
            </a:r>
            <a:r>
              <a:rPr lang="en-US" sz="2000" dirty="0" err="1">
                <a:solidFill>
                  <a:srgbClr val="333333"/>
                </a:solidFill>
              </a:rPr>
              <a:t>tanmateix</a:t>
            </a:r>
            <a:r>
              <a:rPr lang="en-US" sz="2000" dirty="0">
                <a:solidFill>
                  <a:srgbClr val="333333"/>
                </a:solidFill>
              </a:rPr>
              <a:t>, </a:t>
            </a:r>
            <a:r>
              <a:rPr lang="en-US" sz="2000" dirty="0" err="1">
                <a:solidFill>
                  <a:srgbClr val="333333"/>
                </a:solidFill>
              </a:rPr>
              <a:t>això</a:t>
            </a:r>
            <a:r>
              <a:rPr lang="en-US" sz="2000" dirty="0">
                <a:solidFill>
                  <a:srgbClr val="333333"/>
                </a:solidFill>
              </a:rPr>
              <a:t> no </a:t>
            </a:r>
            <a:r>
              <a:rPr lang="en-US" sz="2000" dirty="0" err="1">
                <a:solidFill>
                  <a:srgbClr val="333333"/>
                </a:solidFill>
              </a:rPr>
              <a:t>vol</a:t>
            </a:r>
            <a:r>
              <a:rPr lang="en-US" sz="2000" dirty="0">
                <a:solidFill>
                  <a:srgbClr val="333333"/>
                </a:solidFill>
              </a:rPr>
              <a:t> </a:t>
            </a:r>
            <a:r>
              <a:rPr lang="en-US" sz="2000" dirty="0" err="1">
                <a:solidFill>
                  <a:srgbClr val="333333"/>
                </a:solidFill>
              </a:rPr>
              <a:t>dir</a:t>
            </a:r>
            <a:r>
              <a:rPr lang="en-US" sz="2000" dirty="0">
                <a:solidFill>
                  <a:srgbClr val="333333"/>
                </a:solidFill>
              </a:rPr>
              <a:t> que </a:t>
            </a:r>
            <a:r>
              <a:rPr lang="en-US" sz="2000" dirty="0" err="1">
                <a:solidFill>
                  <a:srgbClr val="333333"/>
                </a:solidFill>
              </a:rPr>
              <a:t>els</a:t>
            </a:r>
            <a:r>
              <a:rPr lang="en-US" sz="2000" dirty="0">
                <a:solidFill>
                  <a:srgbClr val="333333"/>
                </a:solidFill>
              </a:rPr>
              <a:t> EUA </a:t>
            </a:r>
            <a:r>
              <a:rPr lang="en-US" sz="2000" dirty="0" err="1">
                <a:solidFill>
                  <a:srgbClr val="333333"/>
                </a:solidFill>
              </a:rPr>
              <a:t>estan</a:t>
            </a:r>
            <a:r>
              <a:rPr lang="en-US" sz="2000" dirty="0">
                <a:solidFill>
                  <a:srgbClr val="333333"/>
                </a:solidFill>
              </a:rPr>
              <a:t> </a:t>
            </a:r>
            <a:r>
              <a:rPr lang="en-US" sz="2000" dirty="0" err="1">
                <a:solidFill>
                  <a:srgbClr val="333333"/>
                </a:solidFill>
              </a:rPr>
              <a:t>infiltrats</a:t>
            </a:r>
            <a:r>
              <a:rPr lang="en-US" sz="2000" dirty="0">
                <a:solidFill>
                  <a:srgbClr val="333333"/>
                </a:solidFill>
              </a:rPr>
              <a:t> </a:t>
            </a:r>
            <a:r>
              <a:rPr lang="en-US" sz="2000" dirty="0" err="1">
                <a:solidFill>
                  <a:srgbClr val="333333"/>
                </a:solidFill>
              </a:rPr>
              <a:t>pels</a:t>
            </a:r>
            <a:r>
              <a:rPr lang="en-US" sz="2000" dirty="0">
                <a:solidFill>
                  <a:srgbClr val="333333"/>
                </a:solidFill>
              </a:rPr>
              <a:t> </a:t>
            </a:r>
            <a:r>
              <a:rPr lang="en-US" sz="2000" dirty="0" err="1">
                <a:solidFill>
                  <a:srgbClr val="333333"/>
                </a:solidFill>
              </a:rPr>
              <a:t>maçons</a:t>
            </a:r>
            <a:r>
              <a:rPr lang="en-US" sz="20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rPr>
              <a:t>Els</a:t>
            </a:r>
            <a:r>
              <a:rPr lang="en-US" sz="2000" dirty="0">
                <a:solidFill>
                  <a:srgbClr val="333333"/>
                </a:solidFill>
              </a:rPr>
              <a:t> </a:t>
            </a:r>
            <a:r>
              <a:rPr lang="en-US" sz="2000" dirty="0" err="1">
                <a:solidFill>
                  <a:srgbClr val="333333"/>
                </a:solidFill>
              </a:rPr>
              <a:t>maçons</a:t>
            </a:r>
            <a:r>
              <a:rPr lang="en-US" sz="2000" dirty="0">
                <a:solidFill>
                  <a:srgbClr val="333333"/>
                </a:solidFill>
              </a:rPr>
              <a:t> </a:t>
            </a:r>
            <a:r>
              <a:rPr lang="en-US" sz="2000" dirty="0" err="1">
                <a:solidFill>
                  <a:srgbClr val="333333"/>
                </a:solidFill>
              </a:rPr>
              <a:t>i</a:t>
            </a:r>
            <a:r>
              <a:rPr lang="en-US" sz="2000" dirty="0">
                <a:solidFill>
                  <a:srgbClr val="333333"/>
                </a:solidFill>
              </a:rPr>
              <a:t> </a:t>
            </a:r>
            <a:r>
              <a:rPr lang="en-US" sz="2000" dirty="0" err="1">
                <a:solidFill>
                  <a:srgbClr val="333333"/>
                </a:solidFill>
              </a:rPr>
              <a:t>altres</a:t>
            </a:r>
            <a:r>
              <a:rPr lang="en-US" sz="2000" dirty="0">
                <a:solidFill>
                  <a:srgbClr val="333333"/>
                </a:solidFill>
              </a:rPr>
              <a:t> </a:t>
            </a:r>
            <a:r>
              <a:rPr lang="en-US" sz="2000" dirty="0" err="1">
                <a:solidFill>
                  <a:srgbClr val="333333"/>
                </a:solidFill>
              </a:rPr>
              <a:t>confederacions</a:t>
            </a:r>
            <a:r>
              <a:rPr lang="en-US" sz="2000" dirty="0">
                <a:solidFill>
                  <a:srgbClr val="333333"/>
                </a:solidFill>
              </a:rPr>
              <a:t> </a:t>
            </a:r>
            <a:r>
              <a:rPr lang="en-US" sz="2000" dirty="0" err="1">
                <a:solidFill>
                  <a:srgbClr val="333333"/>
                </a:solidFill>
              </a:rPr>
              <a:t>han</a:t>
            </a:r>
            <a:r>
              <a:rPr lang="en-US" sz="2000" dirty="0">
                <a:solidFill>
                  <a:srgbClr val="333333"/>
                </a:solidFill>
              </a:rPr>
              <a:t> </a:t>
            </a:r>
            <a:r>
              <a:rPr lang="en-US" sz="2000" dirty="0" err="1">
                <a:solidFill>
                  <a:srgbClr val="333333"/>
                </a:solidFill>
              </a:rPr>
              <a:t>provocat</a:t>
            </a:r>
            <a:r>
              <a:rPr lang="en-US" sz="2000" dirty="0">
                <a:solidFill>
                  <a:srgbClr val="333333"/>
                </a:solidFill>
              </a:rPr>
              <a:t> les </a:t>
            </a:r>
            <a:r>
              <a:rPr lang="en-US" sz="2000" dirty="0" err="1">
                <a:solidFill>
                  <a:srgbClr val="333333"/>
                </a:solidFill>
              </a:rPr>
              <a:t>sospites</a:t>
            </a:r>
            <a:r>
              <a:rPr lang="en-US" sz="2000" dirty="0">
                <a:solidFill>
                  <a:srgbClr val="333333"/>
                </a:solidFill>
              </a:rPr>
              <a:t> de </a:t>
            </a:r>
            <a:r>
              <a:rPr lang="en-US" sz="2000" dirty="0" err="1">
                <a:solidFill>
                  <a:srgbClr val="333333"/>
                </a:solidFill>
              </a:rPr>
              <a:t>molta</a:t>
            </a:r>
            <a:r>
              <a:rPr lang="en-US" sz="2000" dirty="0">
                <a:solidFill>
                  <a:srgbClr val="333333"/>
                </a:solidFill>
              </a:rPr>
              <a:t> gent </a:t>
            </a:r>
            <a:r>
              <a:rPr lang="en-US" sz="2000" dirty="0" err="1">
                <a:solidFill>
                  <a:srgbClr val="333333"/>
                </a:solidFill>
              </a:rPr>
              <a:t>i</a:t>
            </a:r>
            <a:r>
              <a:rPr lang="en-US" sz="2000" dirty="0">
                <a:solidFill>
                  <a:srgbClr val="333333"/>
                </a:solidFill>
              </a:rPr>
              <a:t> </a:t>
            </a:r>
            <a:r>
              <a:rPr lang="en-US" sz="2000" dirty="0" err="1">
                <a:solidFill>
                  <a:srgbClr val="333333"/>
                </a:solidFill>
              </a:rPr>
              <a:t>societats</a:t>
            </a:r>
            <a:r>
              <a:rPr lang="en-US" sz="2000" dirty="0">
                <a:solidFill>
                  <a:srgbClr val="333333"/>
                </a:solidFill>
              </a:rPr>
              <a:t>, ja que </a:t>
            </a:r>
            <a:r>
              <a:rPr lang="en-US" sz="2000" dirty="0" err="1">
                <a:solidFill>
                  <a:srgbClr val="333333"/>
                </a:solidFill>
              </a:rPr>
              <a:t>actuen</a:t>
            </a:r>
            <a:r>
              <a:rPr lang="en-US" sz="2000" dirty="0">
                <a:solidFill>
                  <a:srgbClr val="333333"/>
                </a:solidFill>
              </a:rPr>
              <a:t> </a:t>
            </a:r>
            <a:r>
              <a:rPr lang="en-US" sz="2000" dirty="0" err="1">
                <a:solidFill>
                  <a:srgbClr val="333333"/>
                </a:solidFill>
              </a:rPr>
              <a:t>en</a:t>
            </a:r>
            <a:r>
              <a:rPr lang="en-US" sz="2000" dirty="0">
                <a:solidFill>
                  <a:srgbClr val="333333"/>
                </a:solidFill>
              </a:rPr>
              <a:t> secret.</a:t>
            </a: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rPr>
              <a:t>Però</a:t>
            </a:r>
            <a:r>
              <a:rPr lang="en-US" sz="2000" dirty="0">
                <a:solidFill>
                  <a:srgbClr val="333333"/>
                </a:solidFill>
              </a:rPr>
              <a:t>: </a:t>
            </a:r>
            <a:r>
              <a:rPr lang="en-US" sz="2000" dirty="0" err="1">
                <a:solidFill>
                  <a:srgbClr val="333333"/>
                </a:solidFill>
              </a:rPr>
              <a:t>Contrastant</a:t>
            </a:r>
            <a:r>
              <a:rPr lang="en-US" sz="2000" dirty="0">
                <a:solidFill>
                  <a:srgbClr val="333333"/>
                </a:solidFill>
              </a:rPr>
              <a:t> </a:t>
            </a:r>
            <a:r>
              <a:rPr lang="en-US" sz="2000" dirty="0" err="1">
                <a:solidFill>
                  <a:srgbClr val="333333"/>
                </a:solidFill>
              </a:rPr>
              <a:t>amb</a:t>
            </a:r>
            <a:r>
              <a:rPr lang="en-US" sz="2000" dirty="0">
                <a:solidFill>
                  <a:srgbClr val="333333"/>
                </a:solidFill>
              </a:rPr>
              <a:t> </a:t>
            </a:r>
            <a:r>
              <a:rPr lang="en-US" sz="2000" dirty="0" err="1">
                <a:solidFill>
                  <a:srgbClr val="333333"/>
                </a:solidFill>
              </a:rPr>
              <a:t>aquests</a:t>
            </a:r>
            <a:r>
              <a:rPr lang="en-US" sz="2000" dirty="0">
                <a:solidFill>
                  <a:srgbClr val="333333"/>
                </a:solidFill>
              </a:rPr>
              <a:t> rumors, </a:t>
            </a:r>
            <a:r>
              <a:rPr lang="en-US" sz="2000" dirty="0" err="1">
                <a:solidFill>
                  <a:srgbClr val="333333"/>
                </a:solidFill>
              </a:rPr>
              <a:t>els</a:t>
            </a:r>
            <a:r>
              <a:rPr lang="en-US" sz="2000" dirty="0">
                <a:solidFill>
                  <a:srgbClr val="333333"/>
                </a:solidFill>
              </a:rPr>
              <a:t> </a:t>
            </a:r>
            <a:r>
              <a:rPr lang="en-US" sz="2000" dirty="0" err="1">
                <a:solidFill>
                  <a:srgbClr val="333333"/>
                </a:solidFill>
              </a:rPr>
              <a:t>maçons</a:t>
            </a:r>
            <a:r>
              <a:rPr lang="en-US" sz="2000" dirty="0">
                <a:solidFill>
                  <a:srgbClr val="333333"/>
                </a:solidFill>
              </a:rPr>
              <a:t> no </a:t>
            </a:r>
            <a:r>
              <a:rPr lang="en-US" sz="2000" dirty="0" err="1">
                <a:solidFill>
                  <a:srgbClr val="333333"/>
                </a:solidFill>
              </a:rPr>
              <a:t>creuen</a:t>
            </a:r>
            <a:r>
              <a:rPr lang="en-US" sz="2000" dirty="0">
                <a:solidFill>
                  <a:srgbClr val="333333"/>
                </a:solidFill>
              </a:rPr>
              <a:t> </a:t>
            </a:r>
            <a:r>
              <a:rPr lang="en-US" sz="2000" dirty="0" err="1">
                <a:solidFill>
                  <a:srgbClr val="333333"/>
                </a:solidFill>
              </a:rPr>
              <a:t>en</a:t>
            </a:r>
            <a:r>
              <a:rPr lang="en-US" sz="2000" dirty="0">
                <a:solidFill>
                  <a:srgbClr val="333333"/>
                </a:solidFill>
              </a:rPr>
              <a:t> </a:t>
            </a:r>
            <a:r>
              <a:rPr lang="en-US" sz="2000" dirty="0" err="1">
                <a:solidFill>
                  <a:srgbClr val="333333"/>
                </a:solidFill>
              </a:rPr>
              <a:t>satan</a:t>
            </a:r>
            <a:r>
              <a:rPr lang="en-US" sz="2000" dirty="0">
                <a:solidFill>
                  <a:srgbClr val="333333"/>
                </a:solidFill>
              </a:rPr>
              <a:t> </a:t>
            </a:r>
            <a:r>
              <a:rPr lang="en-US" sz="2000" dirty="0" err="1">
                <a:solidFill>
                  <a:srgbClr val="333333"/>
                </a:solidFill>
              </a:rPr>
              <a:t>sinó</a:t>
            </a:r>
            <a:r>
              <a:rPr lang="en-US" sz="2000" dirty="0">
                <a:solidFill>
                  <a:srgbClr val="333333"/>
                </a:solidFill>
              </a:rPr>
              <a:t> </a:t>
            </a:r>
            <a:r>
              <a:rPr lang="en-US" sz="2000" dirty="0" err="1">
                <a:solidFill>
                  <a:srgbClr val="333333"/>
                </a:solidFill>
              </a:rPr>
              <a:t>en</a:t>
            </a:r>
            <a:r>
              <a:rPr lang="en-US" sz="2000" dirty="0">
                <a:solidFill>
                  <a:srgbClr val="333333"/>
                </a:solidFill>
              </a:rPr>
              <a:t> un </a:t>
            </a:r>
            <a:r>
              <a:rPr lang="en-US" altLang="de-DE" sz="2000" dirty="0">
                <a:solidFill>
                  <a:srgbClr val="333333"/>
                </a:solidFill>
              </a:rPr>
              <a:t>“</a:t>
            </a:r>
            <a:r>
              <a:rPr lang="en-US" altLang="ja-JP" sz="2000" dirty="0">
                <a:solidFill>
                  <a:srgbClr val="333333"/>
                </a:solidFill>
              </a:rPr>
              <a:t>ser superior</a:t>
            </a:r>
            <a:r>
              <a:rPr lang="en-US" altLang="de-DE" sz="2000" dirty="0">
                <a:solidFill>
                  <a:srgbClr val="333333"/>
                </a:solidFill>
              </a:rPr>
              <a:t>”</a:t>
            </a:r>
            <a:r>
              <a:rPr lang="en-US" altLang="ja-JP" sz="2000" dirty="0">
                <a:solidFill>
                  <a:srgbClr val="333333"/>
                </a:solidFill>
              </a:rPr>
              <a:t> (</a:t>
            </a:r>
            <a:r>
              <a:rPr lang="en-US" altLang="ja-JP" sz="2000" dirty="0" err="1">
                <a:solidFill>
                  <a:srgbClr val="333333"/>
                </a:solidFill>
              </a:rPr>
              <a:t>Déu</a:t>
            </a:r>
            <a:r>
              <a:rPr lang="en-US" altLang="ja-JP" sz="2000" dirty="0">
                <a:solidFill>
                  <a:srgbClr val="333333"/>
                </a:solidFill>
              </a:rPr>
              <a:t>, </a:t>
            </a:r>
            <a:r>
              <a:rPr lang="en-US" altLang="ja-JP" sz="2000" dirty="0" err="1">
                <a:solidFill>
                  <a:srgbClr val="333333"/>
                </a:solidFill>
              </a:rPr>
              <a:t>Alà</a:t>
            </a:r>
            <a:r>
              <a:rPr lang="en-US" altLang="ja-JP" sz="2000" dirty="0">
                <a:solidFill>
                  <a:srgbClr val="333333"/>
                </a:solidFill>
              </a:rPr>
              <a:t>…). </a:t>
            </a:r>
            <a:r>
              <a:rPr lang="en-US" altLang="ja-JP" sz="2000" dirty="0" err="1">
                <a:solidFill>
                  <a:srgbClr val="333333"/>
                </a:solidFill>
              </a:rPr>
              <a:t>Tenen</a:t>
            </a:r>
            <a:r>
              <a:rPr lang="en-US" altLang="ja-JP" sz="2000" dirty="0">
                <a:solidFill>
                  <a:srgbClr val="333333"/>
                </a:solidFill>
              </a:rPr>
              <a:t> </a:t>
            </a:r>
            <a:r>
              <a:rPr lang="en-US" altLang="ja-JP" sz="2000" dirty="0" err="1">
                <a:solidFill>
                  <a:srgbClr val="333333"/>
                </a:solidFill>
              </a:rPr>
              <a:t>idees</a:t>
            </a:r>
            <a:r>
              <a:rPr lang="en-US" altLang="ja-JP" sz="2000" dirty="0">
                <a:solidFill>
                  <a:srgbClr val="333333"/>
                </a:solidFill>
              </a:rPr>
              <a:t> liberals, </a:t>
            </a:r>
            <a:r>
              <a:rPr lang="en-US" altLang="ja-JP" sz="2000" dirty="0" err="1">
                <a:solidFill>
                  <a:srgbClr val="333333"/>
                </a:solidFill>
              </a:rPr>
              <a:t>però</a:t>
            </a:r>
            <a:r>
              <a:rPr lang="en-US" altLang="ja-JP" sz="2000" dirty="0">
                <a:solidFill>
                  <a:srgbClr val="333333"/>
                </a:solidFill>
              </a:rPr>
              <a:t> no </a:t>
            </a:r>
            <a:r>
              <a:rPr lang="en-US" altLang="ja-JP" sz="2000" dirty="0" err="1">
                <a:solidFill>
                  <a:srgbClr val="333333"/>
                </a:solidFill>
              </a:rPr>
              <a:t>són</a:t>
            </a:r>
            <a:r>
              <a:rPr lang="en-US" altLang="ja-JP" sz="2000" dirty="0">
                <a:solidFill>
                  <a:srgbClr val="333333"/>
                </a:solidFill>
              </a:rPr>
              <a:t> </a:t>
            </a:r>
            <a:r>
              <a:rPr lang="en-US" altLang="ja-JP" sz="2000" dirty="0" err="1">
                <a:solidFill>
                  <a:srgbClr val="333333"/>
                </a:solidFill>
              </a:rPr>
              <a:t>revolucionaris</a:t>
            </a:r>
            <a:r>
              <a:rPr lang="en-US" altLang="ja-JP"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18</a:t>
            </a:fld>
            <a:endParaRPr lang="de-DE" altLang="es-ES">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a:latin typeface="+mn-lt"/>
                <a:ea typeface="+mn-ea"/>
                <a:cs typeface="+mn-cs"/>
              </a:rPr>
              <a:t>Com sorgeixen aquestes teories de conspiració?</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s-ES" sz="2000" dirty="0">
                <a:solidFill>
                  <a:srgbClr val="333333"/>
                </a:solidFill>
              </a:rPr>
              <a:t>Existeixen nombrosos exemples històrics en els que s'ha culpat a persones en desavantatge o a grups minoritaris per coses que estaven fora del seu control. Per exemple, a l'Edat Mitjana, es culpava les bruixes o a altres persones de religions minoritàries per la mala collita.</a:t>
            </a:r>
          </a:p>
          <a:p>
            <a:pPr marL="342900" lvl="0" indent="-342900" defTabSz="914400" fontAlgn="base">
              <a:buClr>
                <a:srgbClr val="333333"/>
              </a:buClr>
              <a:buFont typeface="WingDings"/>
              <a:buChar char=""/>
              <a:defRPr/>
            </a:pPr>
            <a:r>
              <a:rPr lang="es-ES" sz="2000" dirty="0" err="1">
                <a:solidFill>
                  <a:srgbClr val="333333"/>
                </a:solidFill>
              </a:rPr>
              <a:t>Aquestes</a:t>
            </a:r>
            <a:r>
              <a:rPr lang="es-ES" sz="2000" dirty="0">
                <a:solidFill>
                  <a:srgbClr val="333333"/>
                </a:solidFill>
              </a:rPr>
              <a:t> </a:t>
            </a:r>
            <a:r>
              <a:rPr lang="es-ES" sz="2000" dirty="0" err="1">
                <a:solidFill>
                  <a:srgbClr val="333333"/>
                </a:solidFill>
              </a:rPr>
              <a:t>explicacions</a:t>
            </a:r>
            <a:r>
              <a:rPr lang="es-ES" sz="2000" dirty="0">
                <a:solidFill>
                  <a:srgbClr val="333333"/>
                </a:solidFill>
              </a:rPr>
              <a:t> </a:t>
            </a:r>
            <a:r>
              <a:rPr lang="es-ES" sz="2000" dirty="0" err="1">
                <a:solidFill>
                  <a:srgbClr val="333333"/>
                </a:solidFill>
              </a:rPr>
              <a:t>són</a:t>
            </a:r>
            <a:r>
              <a:rPr lang="es-ES" sz="2000" dirty="0">
                <a:solidFill>
                  <a:srgbClr val="333333"/>
                </a:solidFill>
              </a:rPr>
              <a:t> </a:t>
            </a:r>
            <a:r>
              <a:rPr lang="es-ES" sz="2000" dirty="0" err="1">
                <a:solidFill>
                  <a:srgbClr val="333333"/>
                </a:solidFill>
              </a:rPr>
              <a:t>massa</a:t>
            </a:r>
            <a:r>
              <a:rPr lang="es-ES" sz="2000" dirty="0">
                <a:solidFill>
                  <a:srgbClr val="333333"/>
                </a:solidFill>
              </a:rPr>
              <a:t> simples. </a:t>
            </a:r>
            <a:r>
              <a:rPr lang="es-ES" sz="2000" dirty="0" err="1">
                <a:solidFill>
                  <a:srgbClr val="333333"/>
                </a:solidFill>
              </a:rPr>
              <a:t>Tanmateix</a:t>
            </a:r>
            <a:r>
              <a:rPr lang="es-ES" sz="2000" dirty="0">
                <a:solidFill>
                  <a:srgbClr val="333333"/>
                </a:solidFill>
              </a:rPr>
              <a:t>, </a:t>
            </a:r>
            <a:r>
              <a:rPr lang="es-ES" sz="2000" dirty="0" err="1">
                <a:solidFill>
                  <a:srgbClr val="333333"/>
                </a:solidFill>
              </a:rPr>
              <a:t>redueixen</a:t>
            </a:r>
            <a:r>
              <a:rPr lang="es-ES" sz="2000" dirty="0">
                <a:solidFill>
                  <a:srgbClr val="333333"/>
                </a:solidFill>
              </a:rPr>
              <a:t> la </a:t>
            </a:r>
            <a:r>
              <a:rPr lang="es-ES" sz="2000" dirty="0" err="1">
                <a:solidFill>
                  <a:srgbClr val="333333"/>
                </a:solidFill>
              </a:rPr>
              <a:t>tensió</a:t>
            </a:r>
            <a:r>
              <a:rPr lang="es-ES" sz="2000" dirty="0">
                <a:solidFill>
                  <a:srgbClr val="333333"/>
                </a:solidFill>
              </a:rPr>
              <a:t> i les </a:t>
            </a:r>
            <a:r>
              <a:rPr lang="es-ES" sz="2000" dirty="0" err="1">
                <a:solidFill>
                  <a:srgbClr val="333333"/>
                </a:solidFill>
              </a:rPr>
              <a:t>pors</a:t>
            </a:r>
            <a:r>
              <a:rPr lang="es-ES" sz="2000" dirty="0">
                <a:solidFill>
                  <a:srgbClr val="333333"/>
                </a:solidFill>
              </a:rPr>
              <a:t>, i a la vegada </a:t>
            </a:r>
            <a:r>
              <a:rPr lang="es-ES" sz="2000" dirty="0" err="1">
                <a:solidFill>
                  <a:srgbClr val="333333"/>
                </a:solidFill>
              </a:rPr>
              <a:t>ens</a:t>
            </a:r>
            <a:r>
              <a:rPr lang="es-ES" sz="2000" dirty="0">
                <a:solidFill>
                  <a:srgbClr val="333333"/>
                </a:solidFill>
              </a:rPr>
              <a:t> proporcionen una </a:t>
            </a:r>
            <a:r>
              <a:rPr lang="es-ES" sz="2000" dirty="0" err="1">
                <a:solidFill>
                  <a:srgbClr val="333333"/>
                </a:solidFill>
              </a:rPr>
              <a:t>il·lusió</a:t>
            </a:r>
            <a:r>
              <a:rPr lang="es-ES" sz="2000" dirty="0">
                <a:solidFill>
                  <a:srgbClr val="333333"/>
                </a:solidFill>
              </a:rPr>
              <a:t> de control.</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19</a:t>
            </a:fld>
            <a:endParaRPr lang="de-DE" altLang="es-ES">
              <a:latin typeface="+mn-lt"/>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de-DE" altLang="de-DE" sz="3600">
                <a:solidFill>
                  <a:srgbClr val="004992"/>
                </a:solidFill>
                <a:latin typeface="+mn-lt"/>
                <a:ea typeface="+mn-ea"/>
                <a:cs typeface="+mn-cs"/>
              </a:rPr>
              <a:t>Quina rellevància té això?</a:t>
            </a:r>
            <a:endParaRPr lang="es-ES" altLang="de-DE"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defRPr/>
            </a:pPr>
            <a:r>
              <a:rPr lang="es-ES" altLang="de-DE" sz="2400">
                <a:solidFill>
                  <a:srgbClr val="333333"/>
                </a:solidFill>
              </a:rPr>
              <a:t>Hi ha </a:t>
            </a:r>
            <a:r>
              <a:rPr lang="es-ES" altLang="de-DE" sz="2400" dirty="0" err="1">
                <a:solidFill>
                  <a:srgbClr val="333333"/>
                </a:solidFill>
              </a:rPr>
              <a:t>estudis</a:t>
            </a:r>
            <a:r>
              <a:rPr lang="es-ES" altLang="de-DE" sz="2400" dirty="0">
                <a:solidFill>
                  <a:srgbClr val="333333"/>
                </a:solidFill>
              </a:rPr>
              <a:t> que </a:t>
            </a:r>
            <a:r>
              <a:rPr lang="es-ES" altLang="de-DE" sz="2400" dirty="0" err="1">
                <a:solidFill>
                  <a:srgbClr val="333333"/>
                </a:solidFill>
              </a:rPr>
              <a:t>demostren</a:t>
            </a:r>
            <a:r>
              <a:rPr lang="es-ES" altLang="de-DE" sz="2400" dirty="0">
                <a:solidFill>
                  <a:srgbClr val="333333"/>
                </a:solidFill>
              </a:rPr>
              <a:t> que </a:t>
            </a:r>
            <a:r>
              <a:rPr lang="es-ES" altLang="de-DE" sz="2400" dirty="0" err="1">
                <a:solidFill>
                  <a:srgbClr val="333333"/>
                </a:solidFill>
              </a:rPr>
              <a:t>moltes</a:t>
            </a:r>
            <a:r>
              <a:rPr lang="es-ES" altLang="de-DE" sz="2400" dirty="0">
                <a:solidFill>
                  <a:srgbClr val="333333"/>
                </a:solidFill>
              </a:rPr>
              <a:t> de les persones </a:t>
            </a:r>
            <a:r>
              <a:rPr lang="es-ES" altLang="de-DE" sz="2400" dirty="0" err="1">
                <a:solidFill>
                  <a:srgbClr val="333333"/>
                </a:solidFill>
              </a:rPr>
              <a:t>amb</a:t>
            </a:r>
            <a:r>
              <a:rPr lang="es-ES" altLang="de-DE" sz="2400" dirty="0">
                <a:solidFill>
                  <a:srgbClr val="333333"/>
                </a:solidFill>
              </a:rPr>
              <a:t> </a:t>
            </a:r>
            <a:r>
              <a:rPr lang="es-ES" altLang="de-DE" sz="2400" b="1" dirty="0" err="1">
                <a:solidFill>
                  <a:srgbClr val="333333"/>
                </a:solidFill>
              </a:rPr>
              <a:t>psicosi</a:t>
            </a:r>
            <a:r>
              <a:rPr lang="es-ES" altLang="de-DE" sz="2400" b="1" dirty="0">
                <a:solidFill>
                  <a:srgbClr val="333333"/>
                </a:solidFill>
              </a:rPr>
              <a:t> </a:t>
            </a:r>
            <a:r>
              <a:rPr lang="es-ES" altLang="de-DE" sz="2400" dirty="0">
                <a:solidFill>
                  <a:srgbClr val="333333"/>
                </a:solidFill>
              </a:rPr>
              <a:t>(</a:t>
            </a:r>
            <a:r>
              <a:rPr lang="es-ES" altLang="de-DE" sz="2400" dirty="0" err="1">
                <a:solidFill>
                  <a:srgbClr val="333333"/>
                </a:solidFill>
              </a:rPr>
              <a:t>però</a:t>
            </a:r>
            <a:r>
              <a:rPr lang="es-ES" altLang="de-DE" sz="2400" dirty="0">
                <a:solidFill>
                  <a:srgbClr val="333333"/>
                </a:solidFill>
              </a:rPr>
              <a:t> no totes!) </a:t>
            </a:r>
            <a:r>
              <a:rPr lang="es-ES" altLang="de-DE" sz="2400" dirty="0" err="1">
                <a:solidFill>
                  <a:srgbClr val="004992"/>
                </a:solidFill>
              </a:rPr>
              <a:t>prenen</a:t>
            </a:r>
            <a:r>
              <a:rPr lang="es-ES" altLang="de-DE" sz="2400" dirty="0">
                <a:solidFill>
                  <a:srgbClr val="004992"/>
                </a:solidFill>
              </a:rPr>
              <a:t> </a:t>
            </a:r>
            <a:r>
              <a:rPr lang="es-ES" altLang="de-DE" sz="2400" dirty="0" err="1">
                <a:solidFill>
                  <a:srgbClr val="004992"/>
                </a:solidFill>
              </a:rPr>
              <a:t>decisions</a:t>
            </a:r>
            <a:r>
              <a:rPr lang="es-ES" altLang="de-DE" sz="2400" dirty="0">
                <a:solidFill>
                  <a:srgbClr val="004992"/>
                </a:solidFill>
              </a:rPr>
              <a:t> en base a </a:t>
            </a:r>
            <a:r>
              <a:rPr lang="es-ES" altLang="de-DE" sz="2400" dirty="0" err="1">
                <a:solidFill>
                  <a:srgbClr val="004992"/>
                </a:solidFill>
              </a:rPr>
              <a:t>molt</a:t>
            </a:r>
            <a:r>
              <a:rPr lang="es-ES" altLang="de-DE" sz="2400" dirty="0">
                <a:solidFill>
                  <a:srgbClr val="004992"/>
                </a:solidFill>
              </a:rPr>
              <a:t> poca </a:t>
            </a:r>
            <a:r>
              <a:rPr lang="es-ES" altLang="de-DE" sz="2400" err="1">
                <a:solidFill>
                  <a:srgbClr val="004992"/>
                </a:solidFill>
              </a:rPr>
              <a:t>informació</a:t>
            </a:r>
            <a:r>
              <a:rPr lang="es-ES" altLang="de-DE" sz="2400">
                <a:solidFill>
                  <a:srgbClr val="004992"/>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3" name="Slide Number Placeholder 2"/>
          <p:cNvSpPr>
            <a:spLocks noGrp="1"/>
          </p:cNvSpPr>
          <p:nvPr>
            <p:ph type="sldNum" sz="quarter" idx="12"/>
          </p:nvPr>
        </p:nvSpPr>
        <p:spPr/>
        <p:txBody>
          <a:bodyPr/>
          <a:lstStyle/>
          <a:p>
            <a:fld id="{5682BD4D-BF92-4B0F-8A12-4D098801B9CE}" type="slidenum">
              <a:rPr lang="de-DE" altLang="es-ES" smtClean="0">
                <a:latin typeface="+mn-lt"/>
                <a:ea typeface="+mn-ea"/>
              </a:rPr>
              <a:pPr/>
              <a:t>20</a:t>
            </a:fld>
            <a:endParaRPr lang="de-DE" altLang="es-ES">
              <a:latin typeface="+mn-lt"/>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de-DE" altLang="de-DE" sz="3600">
                <a:solidFill>
                  <a:srgbClr val="004992"/>
                </a:solidFill>
                <a:latin typeface="+mn-lt"/>
                <a:ea typeface="+mn-ea"/>
                <a:cs typeface="+mn-cs"/>
              </a:rPr>
              <a:t>Quina rellevància té això?</a:t>
            </a:r>
            <a:endParaRPr lang="es-ES" altLang="de-DE"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defRPr/>
            </a:pPr>
            <a:r>
              <a:rPr lang="es-ES" altLang="de-DE" sz="2400" dirty="0">
                <a:solidFill>
                  <a:srgbClr val="333333"/>
                </a:solidFill>
              </a:rPr>
              <a:t>Hi ha </a:t>
            </a:r>
            <a:r>
              <a:rPr lang="es-ES" altLang="de-DE" sz="2400" dirty="0" err="1">
                <a:solidFill>
                  <a:srgbClr val="333333"/>
                </a:solidFill>
              </a:rPr>
              <a:t>estudis</a:t>
            </a:r>
            <a:r>
              <a:rPr lang="es-ES" altLang="de-DE" sz="2400" dirty="0">
                <a:solidFill>
                  <a:srgbClr val="333333"/>
                </a:solidFill>
              </a:rPr>
              <a:t> que </a:t>
            </a:r>
            <a:r>
              <a:rPr lang="es-ES" altLang="de-DE" sz="2400" dirty="0" err="1">
                <a:solidFill>
                  <a:srgbClr val="333333"/>
                </a:solidFill>
              </a:rPr>
              <a:t>demostren</a:t>
            </a:r>
            <a:r>
              <a:rPr lang="es-ES" altLang="de-DE" sz="2400" dirty="0">
                <a:solidFill>
                  <a:srgbClr val="333333"/>
                </a:solidFill>
              </a:rPr>
              <a:t> que </a:t>
            </a:r>
            <a:r>
              <a:rPr lang="es-ES" altLang="de-DE" sz="2400" dirty="0" err="1">
                <a:solidFill>
                  <a:srgbClr val="333333"/>
                </a:solidFill>
              </a:rPr>
              <a:t>moltes</a:t>
            </a:r>
            <a:r>
              <a:rPr lang="es-ES" altLang="de-DE" sz="2400" dirty="0">
                <a:solidFill>
                  <a:srgbClr val="333333"/>
                </a:solidFill>
              </a:rPr>
              <a:t> de les persones </a:t>
            </a:r>
            <a:r>
              <a:rPr lang="es-ES" altLang="de-DE" sz="2400" dirty="0" err="1">
                <a:solidFill>
                  <a:srgbClr val="333333"/>
                </a:solidFill>
              </a:rPr>
              <a:t>amb</a:t>
            </a:r>
            <a:r>
              <a:rPr lang="es-ES" altLang="de-DE" sz="2400" dirty="0">
                <a:solidFill>
                  <a:srgbClr val="333333"/>
                </a:solidFill>
              </a:rPr>
              <a:t> </a:t>
            </a:r>
            <a:r>
              <a:rPr lang="es-ES" altLang="de-DE" sz="2400" b="1" dirty="0" err="1">
                <a:solidFill>
                  <a:srgbClr val="333333"/>
                </a:solidFill>
              </a:rPr>
              <a:t>psicosi</a:t>
            </a:r>
            <a:r>
              <a:rPr lang="es-ES" altLang="de-DE" sz="2400" b="1" dirty="0">
                <a:solidFill>
                  <a:srgbClr val="333333"/>
                </a:solidFill>
              </a:rPr>
              <a:t> </a:t>
            </a:r>
            <a:r>
              <a:rPr lang="es-ES" altLang="de-DE" sz="2400" dirty="0">
                <a:solidFill>
                  <a:srgbClr val="333333"/>
                </a:solidFill>
              </a:rPr>
              <a:t>(</a:t>
            </a:r>
            <a:r>
              <a:rPr lang="es-ES" altLang="de-DE" sz="2400" dirty="0" err="1">
                <a:solidFill>
                  <a:srgbClr val="333333"/>
                </a:solidFill>
              </a:rPr>
              <a:t>però</a:t>
            </a:r>
            <a:r>
              <a:rPr lang="es-ES" altLang="de-DE" sz="2400" dirty="0">
                <a:solidFill>
                  <a:srgbClr val="333333"/>
                </a:solidFill>
              </a:rPr>
              <a:t> no totes!) </a:t>
            </a:r>
            <a:r>
              <a:rPr lang="es-ES" altLang="de-DE" sz="2400" dirty="0" err="1">
                <a:solidFill>
                  <a:srgbClr val="004992"/>
                </a:solidFill>
              </a:rPr>
              <a:t>prenen</a:t>
            </a:r>
            <a:r>
              <a:rPr lang="es-ES" altLang="de-DE" sz="2400" dirty="0">
                <a:solidFill>
                  <a:srgbClr val="004992"/>
                </a:solidFill>
              </a:rPr>
              <a:t> </a:t>
            </a:r>
            <a:r>
              <a:rPr lang="es-ES" altLang="de-DE" sz="2400" dirty="0" err="1">
                <a:solidFill>
                  <a:srgbClr val="004992"/>
                </a:solidFill>
              </a:rPr>
              <a:t>decisions</a:t>
            </a:r>
            <a:r>
              <a:rPr lang="es-ES" altLang="de-DE" sz="2400" dirty="0">
                <a:solidFill>
                  <a:srgbClr val="004992"/>
                </a:solidFill>
              </a:rPr>
              <a:t> en base a </a:t>
            </a:r>
            <a:r>
              <a:rPr lang="es-ES" altLang="de-DE" sz="2400" dirty="0" err="1">
                <a:solidFill>
                  <a:srgbClr val="004992"/>
                </a:solidFill>
              </a:rPr>
              <a:t>molt</a:t>
            </a:r>
            <a:r>
              <a:rPr lang="es-ES" altLang="de-DE" sz="2400" dirty="0">
                <a:solidFill>
                  <a:srgbClr val="004992"/>
                </a:solidFill>
              </a:rPr>
              <a:t> poca </a:t>
            </a:r>
            <a:r>
              <a:rPr lang="es-ES" altLang="de-DE" sz="2400" dirty="0" err="1">
                <a:solidFill>
                  <a:srgbClr val="004992"/>
                </a:solidFill>
              </a:rPr>
              <a:t>informació</a:t>
            </a:r>
            <a:r>
              <a:rPr lang="es-ES" altLang="de-DE" sz="2400" dirty="0">
                <a:solidFill>
                  <a:srgbClr val="004992"/>
                </a:solidFill>
              </a:rPr>
              <a:t>.</a:t>
            </a:r>
          </a:p>
          <a:p>
            <a:pPr marL="342900" lvl="0" indent="-342900" defTabSz="914400" fontAlgn="base">
              <a:buClr>
                <a:srgbClr val="333333"/>
              </a:buClr>
              <a:buFont typeface="WingDings"/>
              <a:buChar char=""/>
              <a:defRPr/>
            </a:pPr>
            <a:r>
              <a:rPr lang="es-ES" altLang="de-DE" sz="2400" dirty="0" err="1">
                <a:solidFill>
                  <a:srgbClr val="333333"/>
                </a:solidFill>
              </a:rPr>
              <a:t>Aquest</a:t>
            </a:r>
            <a:r>
              <a:rPr lang="es-ES" altLang="de-DE" sz="2400" dirty="0">
                <a:solidFill>
                  <a:srgbClr val="333333"/>
                </a:solidFill>
              </a:rPr>
              <a:t> estil de </a:t>
            </a:r>
            <a:r>
              <a:rPr lang="es-ES" altLang="de-DE" sz="2400" dirty="0" err="1">
                <a:solidFill>
                  <a:srgbClr val="333333"/>
                </a:solidFill>
              </a:rPr>
              <a:t>prendre</a:t>
            </a:r>
            <a:r>
              <a:rPr lang="es-ES" altLang="de-DE" sz="2400" dirty="0">
                <a:solidFill>
                  <a:srgbClr val="333333"/>
                </a:solidFill>
              </a:rPr>
              <a:t> </a:t>
            </a:r>
            <a:r>
              <a:rPr lang="es-ES" altLang="de-DE" sz="2400" dirty="0" err="1">
                <a:solidFill>
                  <a:srgbClr val="333333"/>
                </a:solidFill>
              </a:rPr>
              <a:t>decisions</a:t>
            </a:r>
            <a:r>
              <a:rPr lang="es-ES" altLang="de-DE" sz="2400" dirty="0">
                <a:solidFill>
                  <a:srgbClr val="333333"/>
                </a:solidFill>
              </a:rPr>
              <a:t> </a:t>
            </a:r>
            <a:r>
              <a:rPr lang="es-ES" altLang="de-DE" sz="2400" dirty="0" err="1">
                <a:solidFill>
                  <a:srgbClr val="333333"/>
                </a:solidFill>
              </a:rPr>
              <a:t>pot</a:t>
            </a:r>
            <a:r>
              <a:rPr lang="es-ES" altLang="de-DE" sz="2400" dirty="0">
                <a:solidFill>
                  <a:srgbClr val="333333"/>
                </a:solidFill>
              </a:rPr>
              <a:t> </a:t>
            </a:r>
            <a:r>
              <a:rPr lang="es-ES" altLang="de-DE" sz="2400" dirty="0" err="1">
                <a:solidFill>
                  <a:srgbClr val="333333"/>
                </a:solidFill>
              </a:rPr>
              <a:t>conduir</a:t>
            </a:r>
            <a:r>
              <a:rPr lang="es-ES" altLang="de-DE" sz="2400" dirty="0">
                <a:solidFill>
                  <a:srgbClr val="333333"/>
                </a:solidFill>
              </a:rPr>
              <a:t> </a:t>
            </a:r>
            <a:r>
              <a:rPr lang="es-ES" altLang="de-DE" sz="2400" dirty="0" err="1">
                <a:solidFill>
                  <a:srgbClr val="333333"/>
                </a:solidFill>
              </a:rPr>
              <a:t>fàcilment</a:t>
            </a:r>
            <a:r>
              <a:rPr lang="es-ES" altLang="de-DE" sz="2400" dirty="0">
                <a:solidFill>
                  <a:srgbClr val="333333"/>
                </a:solidFill>
              </a:rPr>
              <a:t> a </a:t>
            </a:r>
            <a:r>
              <a:rPr lang="es-ES" altLang="de-DE" sz="2400" dirty="0" err="1">
                <a:solidFill>
                  <a:srgbClr val="333333"/>
                </a:solidFill>
              </a:rPr>
              <a:t>errors</a:t>
            </a:r>
            <a:r>
              <a:rPr lang="es-ES" altLang="de-DE" sz="2400" dirty="0">
                <a:solidFill>
                  <a:srgbClr val="333333"/>
                </a:solidFill>
              </a:rPr>
              <a:t>. Per tant, s'ha de preferir un estil més deliberat de presa de decisions, </a:t>
            </a:r>
            <a:r>
              <a:rPr lang="es-ES" altLang="de-DE" sz="2400" dirty="0">
                <a:solidFill>
                  <a:srgbClr val="004992"/>
                </a:solidFill>
              </a:rPr>
              <a:t>fent un examen a fons de tota la informació disponible</a:t>
            </a:r>
            <a:r>
              <a:rPr lang="es-ES"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3" name="Slide Number Placeholder 2"/>
          <p:cNvSpPr>
            <a:spLocks noGrp="1"/>
          </p:cNvSpPr>
          <p:nvPr>
            <p:ph type="sldNum" sz="quarter" idx="12"/>
          </p:nvPr>
        </p:nvSpPr>
        <p:spPr/>
        <p:txBody>
          <a:bodyPr/>
          <a:lstStyle/>
          <a:p>
            <a:fld id="{5682BD4D-BF92-4B0F-8A12-4D098801B9CE}" type="slidenum">
              <a:rPr lang="de-DE" altLang="es-ES" smtClean="0">
                <a:latin typeface="+mn-lt"/>
                <a:ea typeface="+mn-ea"/>
              </a:rPr>
              <a:pPr/>
              <a:t>21</a:t>
            </a:fld>
            <a:endParaRPr lang="de-DE" altLang="es-ES">
              <a:latin typeface="+mn-lt"/>
              <a:ea typeface="+mn-ea"/>
            </a:endParaRPr>
          </a:p>
        </p:txBody>
      </p:sp>
    </p:spTree>
    <p:extLst>
      <p:ext uri="{BB962C8B-B14F-4D97-AF65-F5344CB8AC3E}">
        <p14:creationId xmlns:p14="http://schemas.microsoft.com/office/powerpoint/2010/main" val="16515275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04992"/>
                </a:solidFill>
                <a:latin typeface="+mn-lt"/>
                <a:ea typeface="+mn-ea"/>
                <a:cs typeface="+mn-cs"/>
              </a:rPr>
              <a:t>A </a:t>
            </a:r>
            <a:r>
              <a:rPr lang="en-US" sz="3600" dirty="0" err="1">
                <a:solidFill>
                  <a:srgbClr val="004992"/>
                </a:solidFill>
                <a:latin typeface="+mn-lt"/>
                <a:ea typeface="+mn-ea"/>
                <a:cs typeface="+mn-cs"/>
              </a:rPr>
              <a:t>continuació</a:t>
            </a:r>
            <a:r>
              <a:rPr lang="en-US" sz="3600" dirty="0">
                <a:solidFill>
                  <a:srgbClr val="004992"/>
                </a:solidFill>
                <a:latin typeface="+mn-lt"/>
                <a:ea typeface="+mn-ea"/>
                <a:cs typeface="+mn-cs"/>
              </a:rPr>
              <a:t> us </a:t>
            </a:r>
            <a:r>
              <a:rPr lang="en-US" sz="3600" dirty="0" err="1">
                <a:solidFill>
                  <a:srgbClr val="004992"/>
                </a:solidFill>
                <a:latin typeface="+mn-lt"/>
                <a:ea typeface="+mn-ea"/>
                <a:cs typeface="+mn-cs"/>
              </a:rPr>
              <a:t>ensenyem</a:t>
            </a:r>
            <a:r>
              <a:rPr lang="en-US" sz="3600" dirty="0">
                <a:solidFill>
                  <a:srgbClr val="004992"/>
                </a:solidFill>
                <a:latin typeface="+mn-lt"/>
                <a:ea typeface="+mn-ea"/>
                <a:cs typeface="+mn-cs"/>
              </a:rPr>
              <a:t> com </a:t>
            </a:r>
            <a:r>
              <a:rPr lang="en-US" sz="3600" dirty="0" err="1">
                <a:solidFill>
                  <a:srgbClr val="004992"/>
                </a:solidFill>
                <a:latin typeface="+mn-lt"/>
                <a:ea typeface="+mn-ea"/>
                <a:cs typeface="+mn-cs"/>
              </a:rPr>
              <a:t>el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saltar</a:t>
            </a:r>
            <a:r>
              <a:rPr lang="en-US" sz="3600" dirty="0">
                <a:solidFill>
                  <a:srgbClr val="004992"/>
                </a:solidFill>
                <a:latin typeface="+mn-lt"/>
                <a:ea typeface="+mn-ea"/>
                <a:cs typeface="+mn-cs"/>
              </a:rPr>
              <a:t> a conclusions pot </a:t>
            </a:r>
            <a:r>
              <a:rPr lang="en-US" sz="3600" dirty="0" err="1">
                <a:solidFill>
                  <a:srgbClr val="004992"/>
                </a:solidFill>
                <a:latin typeface="+mn-lt"/>
                <a:ea typeface="+mn-ea"/>
                <a:cs typeface="+mn-cs"/>
              </a:rPr>
              <a:t>produir</a:t>
            </a:r>
            <a:r>
              <a:rPr lang="en-US" sz="3600" dirty="0">
                <a:solidFill>
                  <a:srgbClr val="004992"/>
                </a:solidFill>
                <a:latin typeface="+mn-lt"/>
                <a:ea typeface="+mn-ea"/>
                <a:cs typeface="+mn-cs"/>
              </a:rPr>
              <a:t> errors </a:t>
            </a:r>
            <a:r>
              <a:rPr lang="en-US" sz="3600" dirty="0" err="1">
                <a:solidFill>
                  <a:srgbClr val="004992"/>
                </a:solidFill>
                <a:latin typeface="+mn-lt"/>
                <a:ea typeface="+mn-ea"/>
                <a:cs typeface="+mn-cs"/>
              </a:rPr>
              <a:t>d'interpretació</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durant</a:t>
            </a:r>
            <a:r>
              <a:rPr lang="en-US" sz="3600" dirty="0">
                <a:solidFill>
                  <a:srgbClr val="004992"/>
                </a:solidFill>
                <a:latin typeface="+mn-lt"/>
                <a:ea typeface="+mn-ea"/>
                <a:cs typeface="+mn-cs"/>
              </a:rPr>
              <a:t> la </a:t>
            </a:r>
            <a:r>
              <a:rPr lang="en-US" sz="3600" dirty="0" err="1">
                <a:solidFill>
                  <a:srgbClr val="004992"/>
                </a:solidFill>
                <a:latin typeface="+mn-lt"/>
                <a:ea typeface="+mn-ea"/>
                <a:cs typeface="+mn-cs"/>
              </a:rPr>
              <a:t>psicosi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Exemples</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22</a:t>
            </a:fld>
            <a:endParaRPr lang="de-DE" altLang="es-ES">
              <a:latin typeface="+mn-lt"/>
              <a:ea typeface="+mn-ea"/>
            </a:endParaRPr>
          </a:p>
        </p:txBody>
      </p:sp>
      <p:sp>
        <p:nvSpPr>
          <p:cNvPr id="47130" name="Rechteck 1"/>
          <p:cNvSpPr>
            <a:spLocks noChangeArrowheads="1"/>
          </p:cNvSpPr>
          <p:nvPr/>
        </p:nvSpPr>
        <p:spPr bwMode="auto">
          <a:xfrm>
            <a:off x="408955" y="6165304"/>
            <a:ext cx="11376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algn="ctr" eaLnBrk="1" hangingPunct="1">
              <a:spcBef>
                <a:spcPct val="0"/>
              </a:spcBef>
              <a:buClrTx/>
              <a:buFontTx/>
              <a:buNone/>
            </a:pPr>
            <a:r>
              <a:rPr lang="en-US" altLang="de-DE" sz="1800">
                <a:solidFill>
                  <a:srgbClr val="004992"/>
                </a:solidFill>
                <a:latin typeface="+mn-lt"/>
                <a:ea typeface="+mn-ea"/>
              </a:rPr>
              <a:t>Vol contribuir algú amb alguna experiència personal breu? </a:t>
            </a:r>
            <a:endParaRPr lang="de-DE" altLang="de-DE" sz="180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1701717437"/>
              </p:ext>
            </p:extLst>
          </p:nvPr>
        </p:nvGraphicFramePr>
        <p:xfrm>
          <a:off x="408954" y="2267033"/>
          <a:ext cx="11376000" cy="3657580"/>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4032448">
                  <a:extLst>
                    <a:ext uri="{9D8B030D-6E8A-4147-A177-3AD203B41FA5}">
                      <a16:colId xmlns:a16="http://schemas.microsoft.com/office/drawing/2014/main" val="20001"/>
                    </a:ext>
                  </a:extLst>
                </a:gridCol>
                <a:gridCol w="3959175">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mn-lt"/>
                          <a:ea typeface="+mn-ea"/>
                          <a:cs typeface="+mn-cs"/>
                        </a:rPr>
                        <a:t>Esdeveniment</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Explicació de l'esdeveniment durant la psicosi</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Altres explicacions</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dirty="0">
                          <a:ln>
                            <a:noFill/>
                          </a:ln>
                          <a:solidFill>
                            <a:srgbClr val="333333"/>
                          </a:solidFill>
                          <a:effectLst/>
                          <a:latin typeface="+mn-lt"/>
                          <a:ea typeface="+mn-ea"/>
                          <a:cs typeface="+mn-cs"/>
                        </a:rPr>
                        <a:t>Et fa mal el cos després de la teva primera nit a l'hospital.</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mn-lt"/>
                          <a:ea typeface="+mn-ea"/>
                          <a:cs typeface="+mn-cs"/>
                        </a:rPr>
                        <a:t>Has </a:t>
                      </a:r>
                      <a:r>
                        <a:rPr kumimoji="0" lang="en-US" sz="1800" b="0" i="0" u="none" strike="noStrike" cap="none" normalizeH="0" baseline="0" dirty="0" err="1">
                          <a:ln>
                            <a:noFill/>
                          </a:ln>
                          <a:solidFill>
                            <a:srgbClr val="333333"/>
                          </a:solidFill>
                          <a:effectLst/>
                          <a:latin typeface="+mn-lt"/>
                          <a:ea typeface="+mn-ea"/>
                          <a:cs typeface="+mn-cs"/>
                        </a:rPr>
                        <a:t>estat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segrestat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durant</a:t>
                      </a:r>
                      <a:r>
                        <a:rPr kumimoji="0" lang="en-US" sz="1800" b="0" i="0" u="none" strike="noStrike" cap="none" normalizeH="0" baseline="0" dirty="0">
                          <a:ln>
                            <a:noFill/>
                          </a:ln>
                          <a:solidFill>
                            <a:srgbClr val="333333"/>
                          </a:solidFill>
                          <a:effectLst/>
                          <a:latin typeface="+mn-lt"/>
                          <a:ea typeface="+mn-ea"/>
                          <a:cs typeface="+mn-cs"/>
                        </a:rPr>
                        <a:t> la nit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t'han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canviat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els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òrgans</a:t>
                      </a:r>
                      <a:r>
                        <a:rPr kumimoji="0" lang="en-US" sz="1800" b="0" i="0" u="none" strike="noStrike" cap="none" normalizeH="0" baseline="0" dirty="0">
                          <a:ln>
                            <a:noFill/>
                          </a:ln>
                          <a:solidFill>
                            <a:srgbClr val="333333"/>
                          </a:solidFill>
                          <a:effectLst/>
                          <a:latin typeface="+mn-lt"/>
                          <a:ea typeface="+mn-ea"/>
                          <a:cs typeface="+mn-cs"/>
                        </a:rPr>
                        <a:t>; un </a:t>
                      </a:r>
                      <a:r>
                        <a:rPr kumimoji="0" lang="en-US" sz="1800" b="0" i="0" u="none" strike="noStrike" cap="none" normalizeH="0" baseline="0" dirty="0" err="1">
                          <a:ln>
                            <a:noFill/>
                          </a:ln>
                          <a:solidFill>
                            <a:srgbClr val="333333"/>
                          </a:solidFill>
                          <a:effectLst/>
                          <a:latin typeface="+mn-lt"/>
                          <a:ea typeface="+mn-ea"/>
                          <a:cs typeface="+mn-cs"/>
                        </a:rPr>
                        <a:t>altre</a:t>
                      </a:r>
                      <a:r>
                        <a:rPr kumimoji="0" lang="en-US" sz="1800" b="0" i="0" u="none" strike="noStrike" cap="none" normalizeH="0" baseline="0" dirty="0">
                          <a:ln>
                            <a:noFill/>
                          </a:ln>
                          <a:solidFill>
                            <a:srgbClr val="333333"/>
                          </a:solidFill>
                          <a:effectLst/>
                          <a:latin typeface="+mn-lt"/>
                          <a:ea typeface="+mn-ea"/>
                          <a:cs typeface="+mn-cs"/>
                        </a:rPr>
                        <a:t> o </a:t>
                      </a:r>
                      <a:r>
                        <a:rPr kumimoji="0" lang="en-US" sz="1800" b="0" i="0" u="none" strike="noStrike" cap="none" normalizeH="0" baseline="0" dirty="0" err="1">
                          <a:ln>
                            <a:noFill/>
                          </a:ln>
                          <a:solidFill>
                            <a:srgbClr val="333333"/>
                          </a:solidFill>
                          <a:effectLst/>
                          <a:latin typeface="+mn-lt"/>
                          <a:ea typeface="+mn-ea"/>
                          <a:cs typeface="+mn-cs"/>
                        </a:rPr>
                        <a:t>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altra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pacient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t'ha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fet</a:t>
                      </a:r>
                      <a:r>
                        <a:rPr kumimoji="0" lang="en-US" sz="1800" b="0" i="0" u="none" strike="noStrike" cap="none" normalizeH="0" baseline="0" dirty="0">
                          <a:ln>
                            <a:noFill/>
                          </a:ln>
                          <a:solidFill>
                            <a:srgbClr val="333333"/>
                          </a:solidFill>
                          <a:effectLst/>
                          <a:latin typeface="+mn-lt"/>
                          <a:ea typeface="+mn-ea"/>
                          <a:cs typeface="+mn-cs"/>
                        </a:rPr>
                        <a:t> mal </a:t>
                      </a:r>
                      <a:r>
                        <a:rPr kumimoji="0" lang="en-US" sz="1800" b="0" i="0" u="none" strike="noStrike" cap="none" normalizeH="0" baseline="0" dirty="0" err="1">
                          <a:ln>
                            <a:noFill/>
                          </a:ln>
                          <a:solidFill>
                            <a:srgbClr val="333333"/>
                          </a:solidFill>
                          <a:effectLst/>
                          <a:latin typeface="+mn-lt"/>
                          <a:ea typeface="+mn-ea"/>
                          <a:cs typeface="+mn-cs"/>
                        </a:rPr>
                        <a:t>durant</a:t>
                      </a:r>
                      <a:r>
                        <a:rPr kumimoji="0" lang="en-US" sz="1800" b="0" i="0" u="none" strike="noStrike" cap="none" normalizeH="0" baseline="0" dirty="0">
                          <a:ln>
                            <a:noFill/>
                          </a:ln>
                          <a:solidFill>
                            <a:srgbClr val="333333"/>
                          </a:solidFill>
                          <a:effectLst/>
                          <a:latin typeface="+mn-lt"/>
                          <a:ea typeface="+mn-ea"/>
                          <a:cs typeface="+mn-cs"/>
                        </a:rPr>
                        <a:t> la nit; </a:t>
                      </a:r>
                      <a:r>
                        <a:rPr kumimoji="0" lang="en-US" sz="1800" b="0" i="0" u="none" strike="noStrike" cap="none" normalizeH="0" baseline="0" dirty="0" err="1">
                          <a:ln>
                            <a:noFill/>
                          </a:ln>
                          <a:solidFill>
                            <a:srgbClr val="333333"/>
                          </a:solidFill>
                          <a:effectLst/>
                          <a:latin typeface="+mn-lt"/>
                          <a:ea typeface="+mn-ea"/>
                          <a:cs typeface="+mn-cs"/>
                        </a:rPr>
                        <a:t>vudú</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mn-lt"/>
                          <a:ea typeface="+mn-ea"/>
                          <a:cs typeface="+mn-cs"/>
                        </a:rPr>
                        <a:t>Un </a:t>
                      </a:r>
                      <a:r>
                        <a:rPr kumimoji="0" lang="en-US" sz="1800" b="0" i="0" u="none" strike="noStrike" cap="none" normalizeH="0" baseline="0" dirty="0" err="1">
                          <a:ln>
                            <a:noFill/>
                          </a:ln>
                          <a:solidFill>
                            <a:srgbClr val="333333"/>
                          </a:solidFill>
                          <a:effectLst/>
                          <a:latin typeface="+mn-lt"/>
                          <a:ea typeface="+mn-ea"/>
                          <a:cs typeface="+mn-cs"/>
                        </a:rPr>
                        <a:t>llit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incòmode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tensió</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és</a:t>
                      </a:r>
                      <a:r>
                        <a:rPr kumimoji="0" lang="en-US" sz="1800" b="0" i="0" u="none" strike="noStrike" cap="none" normalizeH="0" baseline="0" dirty="0">
                          <a:ln>
                            <a:noFill/>
                          </a:ln>
                          <a:solidFill>
                            <a:srgbClr val="333333"/>
                          </a:solidFill>
                          <a:effectLst/>
                          <a:latin typeface="+mn-lt"/>
                          <a:ea typeface="+mn-ea"/>
                          <a:cs typeface="+mn-cs"/>
                        </a:rPr>
                        <a:t> normal </a:t>
                      </a:r>
                      <a:r>
                        <a:rPr kumimoji="0" lang="en-US" sz="1800" b="0" i="0" u="none" strike="noStrike" cap="none" normalizeH="0" baseline="0" dirty="0" err="1">
                          <a:ln>
                            <a:noFill/>
                          </a:ln>
                          <a:solidFill>
                            <a:srgbClr val="333333"/>
                          </a:solidFill>
                          <a:effectLst/>
                          <a:latin typeface="+mn-lt"/>
                          <a:ea typeface="+mn-ea"/>
                          <a:cs typeface="+mn-cs"/>
                        </a:rPr>
                        <a:t>passar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una</a:t>
                      </a:r>
                      <a:r>
                        <a:rPr kumimoji="0" lang="en-US" sz="1800" b="0" i="0" u="none" strike="noStrike" cap="none" normalizeH="0" baseline="0" dirty="0">
                          <a:ln>
                            <a:noFill/>
                          </a:ln>
                          <a:solidFill>
                            <a:srgbClr val="333333"/>
                          </a:solidFill>
                          <a:effectLst/>
                          <a:latin typeface="+mn-lt"/>
                          <a:ea typeface="+mn-ea"/>
                          <a:cs typeface="+mn-cs"/>
                        </a:rPr>
                        <a:t> mala nit </a:t>
                      </a:r>
                      <a:r>
                        <a:rPr kumimoji="0" lang="en-US" sz="1800" b="0" i="0" u="none" strike="noStrike" cap="none" normalizeH="0" baseline="0" dirty="0" err="1">
                          <a:ln>
                            <a:noFill/>
                          </a:ln>
                          <a:solidFill>
                            <a:srgbClr val="333333"/>
                          </a:solidFill>
                          <a:effectLst/>
                          <a:latin typeface="+mn-lt"/>
                          <a:ea typeface="+mn-ea"/>
                          <a:cs typeface="+mn-cs"/>
                        </a:rPr>
                        <a:t>en</a:t>
                      </a:r>
                      <a:r>
                        <a:rPr kumimoji="0" lang="en-US" sz="1800" b="0" i="0" u="none" strike="noStrike" cap="none" normalizeH="0" baseline="0" dirty="0">
                          <a:ln>
                            <a:noFill/>
                          </a:ln>
                          <a:solidFill>
                            <a:srgbClr val="333333"/>
                          </a:solidFill>
                          <a:effectLst/>
                          <a:latin typeface="+mn-lt"/>
                          <a:ea typeface="+mn-ea"/>
                          <a:cs typeface="+mn-cs"/>
                        </a:rPr>
                        <a:t> un </a:t>
                      </a:r>
                      <a:r>
                        <a:rPr kumimoji="0" lang="en-US" sz="1800" b="0" i="0" u="none" strike="noStrike" cap="none" normalizeH="0" baseline="0" dirty="0" err="1">
                          <a:ln>
                            <a:noFill/>
                          </a:ln>
                          <a:solidFill>
                            <a:srgbClr val="333333"/>
                          </a:solidFill>
                          <a:effectLst/>
                          <a:latin typeface="+mn-lt"/>
                          <a:ea typeface="+mn-ea"/>
                          <a:cs typeface="+mn-cs"/>
                        </a:rPr>
                        <a:t>lloc</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nou</a:t>
                      </a:r>
                      <a:r>
                        <a:rPr kumimoji="0" lang="en-US" sz="1800" b="0" i="0" u="none" strike="noStrike" cap="none" normalizeH="0" baseline="0" dirty="0">
                          <a:ln>
                            <a:noFill/>
                          </a:ln>
                          <a:solidFill>
                            <a:srgbClr val="333333"/>
                          </a:solidFill>
                          <a:effectLst/>
                          <a:latin typeface="+mn-lt"/>
                          <a:ea typeface="+mn-ea"/>
                          <a:cs typeface="+mn-cs"/>
                        </a:rPr>
                        <a:t>; tens un </a:t>
                      </a:r>
                      <a:r>
                        <a:rPr kumimoji="0" lang="en-US" sz="1800" b="0" i="0" u="none" strike="noStrike" cap="none" normalizeH="0" baseline="0" dirty="0" err="1">
                          <a:ln>
                            <a:noFill/>
                          </a:ln>
                          <a:solidFill>
                            <a:srgbClr val="333333"/>
                          </a:solidFill>
                          <a:effectLst/>
                          <a:latin typeface="+mn-lt"/>
                          <a:ea typeface="+mn-ea"/>
                          <a:cs typeface="+mn-cs"/>
                        </a:rPr>
                        <a:t>pinçament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nerviós</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dirty="0">
                          <a:ln>
                            <a:noFill/>
                          </a:ln>
                          <a:solidFill>
                            <a:srgbClr val="333333"/>
                          </a:solidFill>
                          <a:effectLst/>
                          <a:latin typeface="+mn-lt"/>
                          <a:ea typeface="+mn-ea"/>
                          <a:cs typeface="+mn-cs"/>
                        </a:rPr>
                        <a:t>Després d'una intervenció quirúrgica ambulatòria, et prescriuen injeccions d'heparina.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mn-lt"/>
                          <a:ea typeface="+mn-ea"/>
                          <a:cs typeface="+mn-cs"/>
                        </a:rPr>
                        <a:t>L'equip</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mèdic</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planeja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matar-te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amb</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injeccions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tòxiques</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err="1">
                          <a:ln>
                            <a:noFill/>
                          </a:ln>
                          <a:solidFill>
                            <a:srgbClr val="333333"/>
                          </a:solidFill>
                          <a:effectLst/>
                          <a:latin typeface="+mn-lt"/>
                          <a:ea typeface="+mn-ea"/>
                          <a:cs typeface="+mn-cs"/>
                        </a:rPr>
                        <a:t>És</a:t>
                      </a:r>
                      <a:r>
                        <a:rPr kumimoji="0" lang="es-ES" sz="1800" b="0" i="0" u="none" strike="noStrike" cap="none" normalizeH="0" baseline="0" dirty="0">
                          <a:ln>
                            <a:noFill/>
                          </a:ln>
                          <a:solidFill>
                            <a:srgbClr val="333333"/>
                          </a:solidFill>
                          <a:effectLst/>
                          <a:latin typeface="+mn-lt"/>
                          <a:ea typeface="+mn-ea"/>
                          <a:cs typeface="+mn-cs"/>
                        </a:rPr>
                        <a:t> la </a:t>
                      </a:r>
                      <a:r>
                        <a:rPr kumimoji="0" lang="es-ES" sz="1800" b="0" i="0" u="none" strike="noStrike" cap="none" normalizeH="0" baseline="0" dirty="0" err="1">
                          <a:ln>
                            <a:noFill/>
                          </a:ln>
                          <a:solidFill>
                            <a:srgbClr val="333333"/>
                          </a:solidFill>
                          <a:effectLst/>
                          <a:latin typeface="+mn-lt"/>
                          <a:ea typeface="+mn-ea"/>
                          <a:cs typeface="+mn-cs"/>
                        </a:rPr>
                        <a:t>profilaxi</a:t>
                      </a:r>
                      <a:r>
                        <a:rPr kumimoji="0" lang="es-ES" sz="1800" b="0" i="0" u="none" strike="noStrike" cap="none" normalizeH="0" baseline="0" dirty="0">
                          <a:ln>
                            <a:noFill/>
                          </a:ln>
                          <a:solidFill>
                            <a:srgbClr val="333333"/>
                          </a:solidFill>
                          <a:effectLst/>
                          <a:latin typeface="+mn-lt"/>
                          <a:ea typeface="+mn-ea"/>
                          <a:cs typeface="+mn-cs"/>
                        </a:rPr>
                        <a:t> habitual contra la </a:t>
                      </a:r>
                      <a:r>
                        <a:rPr kumimoji="0" lang="es-ES" sz="1800" b="0" i="0" u="none" strike="noStrike" cap="none" normalizeH="0" baseline="0" dirty="0" err="1">
                          <a:ln>
                            <a:noFill/>
                          </a:ln>
                          <a:solidFill>
                            <a:srgbClr val="333333"/>
                          </a:solidFill>
                          <a:effectLst/>
                          <a:latin typeface="+mn-lt"/>
                          <a:ea typeface="+mn-ea"/>
                          <a:cs typeface="+mn-cs"/>
                        </a:rPr>
                        <a:t>trombosi</a:t>
                      </a:r>
                      <a:r>
                        <a:rPr kumimoji="0" lang="es-E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dirty="0">
                          <a:ln>
                            <a:noFill/>
                          </a:ln>
                          <a:solidFill>
                            <a:srgbClr val="333333"/>
                          </a:solidFill>
                          <a:effectLst/>
                          <a:latin typeface="+mn-lt"/>
                          <a:ea typeface="+mn-ea"/>
                          <a:cs typeface="+mn-cs"/>
                        </a:rPr>
                        <a:t>Camí de la casa d'uns amics, has hagut de parar en tres semàfors vermells.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a:ln>
                            <a:noFill/>
                          </a:ln>
                          <a:solidFill>
                            <a:srgbClr val="333333"/>
                          </a:solidFill>
                          <a:effectLst/>
                          <a:latin typeface="+mn-lt"/>
                          <a:ea typeface="+mn-ea"/>
                          <a:cs typeface="+mn-cs"/>
                        </a:rPr>
                        <a:t>Evidència que estàs en perill, algú vol fer-te mal.</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mn-lt"/>
                          <a:ea typeface="+mn-ea"/>
                          <a:cs typeface="+mn-cs"/>
                        </a:rPr>
                        <a:t>Pura </a:t>
                      </a:r>
                      <a:r>
                        <a:rPr kumimoji="0" lang="en-US" sz="1800" b="0" i="0" u="none" strike="noStrike" cap="none" normalizeH="0" baseline="0" dirty="0" err="1">
                          <a:ln>
                            <a:noFill/>
                          </a:ln>
                          <a:solidFill>
                            <a:srgbClr val="333333"/>
                          </a:solidFill>
                          <a:effectLst/>
                          <a:latin typeface="+mn-lt"/>
                          <a:ea typeface="+mn-ea"/>
                          <a:cs typeface="+mn-cs"/>
                        </a:rPr>
                        <a:t>coincidència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quan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pressa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més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propensió</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fixar</a:t>
                      </a:r>
                      <a:r>
                        <a:rPr kumimoji="0" lang="en-US" sz="1800" b="0" i="0" u="none" strike="noStrike" cap="none" normalizeH="0" baseline="0" dirty="0">
                          <a:ln>
                            <a:noFill/>
                          </a:ln>
                          <a:solidFill>
                            <a:srgbClr val="333333"/>
                          </a:solidFill>
                          <a:effectLst/>
                          <a:latin typeface="+mn-lt"/>
                          <a:ea typeface="+mn-ea"/>
                          <a:cs typeface="+mn-cs"/>
                        </a:rPr>
                        <a:t>-se </a:t>
                      </a:r>
                      <a:r>
                        <a:rPr kumimoji="0" lang="en-US" sz="1800" b="0" i="0" u="none" strike="noStrike" cap="none" normalizeH="0" baseline="0" dirty="0" err="1">
                          <a:ln>
                            <a:noFill/>
                          </a:ln>
                          <a:solidFill>
                            <a:srgbClr val="333333"/>
                          </a:solidFill>
                          <a:effectLst/>
                          <a:latin typeface="+mn-lt"/>
                          <a:ea typeface="+mn-ea"/>
                          <a:cs typeface="+mn-cs"/>
                        </a:rPr>
                        <a:t>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els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semáfors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vermells</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Conjunt de Tasques 1:</a:t>
            </a:r>
          </a:p>
        </p:txBody>
      </p:sp>
      <p:sp>
        <p:nvSpPr>
          <p:cNvPr id="53250"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A continuació, es mostraran </a:t>
            </a:r>
            <a:r>
              <a:rPr lang="es-ES" altLang="de-DE" sz="2400" dirty="0">
                <a:solidFill>
                  <a:srgbClr val="333333"/>
                </a:solidFill>
              </a:rPr>
              <a:t>una sèrie d'imatges. </a:t>
            </a:r>
            <a:r>
              <a:rPr lang="es-ES" altLang="de-DE" sz="2400" dirty="0" err="1">
                <a:solidFill>
                  <a:srgbClr val="333333"/>
                </a:solidFill>
              </a:rPr>
              <a:t>Començarem</a:t>
            </a:r>
            <a:r>
              <a:rPr lang="es-ES" altLang="de-DE" sz="2400" dirty="0">
                <a:solidFill>
                  <a:srgbClr val="333333"/>
                </a:solidFill>
              </a:rPr>
              <a:t> </a:t>
            </a:r>
            <a:r>
              <a:rPr lang="es-ES" altLang="de-DE" sz="2400" dirty="0" err="1">
                <a:solidFill>
                  <a:srgbClr val="333333"/>
                </a:solidFill>
              </a:rPr>
              <a:t>mostrant</a:t>
            </a:r>
            <a:r>
              <a:rPr lang="es-ES" altLang="de-DE" sz="2400" dirty="0">
                <a:solidFill>
                  <a:srgbClr val="333333"/>
                </a:solidFill>
              </a:rPr>
              <a:t> un sol </a:t>
            </a:r>
            <a:r>
              <a:rPr lang="es-ES" altLang="de-DE" sz="2400" dirty="0" err="1">
                <a:solidFill>
                  <a:srgbClr val="333333"/>
                </a:solidFill>
              </a:rPr>
              <a:t>detall</a:t>
            </a:r>
            <a:r>
              <a:rPr lang="es-ES" altLang="de-DE" sz="2400" dirty="0">
                <a:solidFill>
                  <a:srgbClr val="333333"/>
                </a:solidFill>
              </a:rPr>
              <a:t> de la </a:t>
            </a:r>
            <a:r>
              <a:rPr lang="es-ES" altLang="de-DE" sz="2400" dirty="0" err="1">
                <a:solidFill>
                  <a:srgbClr val="333333"/>
                </a:solidFill>
              </a:rPr>
              <a:t>imatge</a:t>
            </a:r>
            <a:r>
              <a:rPr lang="es-ES" altLang="de-DE" sz="2400" dirty="0">
                <a:solidFill>
                  <a:srgbClr val="333333"/>
                </a:solidFill>
              </a:rPr>
              <a:t>. Posteriorment, s'afegira un altre detall. </a:t>
            </a:r>
            <a:r>
              <a:rPr lang="es-ES" altLang="de-DE" sz="2400" dirty="0" err="1">
                <a:solidFill>
                  <a:srgbClr val="333333"/>
                </a:solidFill>
              </a:rPr>
              <a:t>Així</a:t>
            </a:r>
            <a:r>
              <a:rPr lang="es-ES" altLang="de-DE" sz="2400" dirty="0">
                <a:solidFill>
                  <a:srgbClr val="333333"/>
                </a:solidFill>
              </a:rPr>
              <a:t> </a:t>
            </a:r>
            <a:r>
              <a:rPr lang="es-ES" altLang="de-DE" sz="2400" dirty="0" err="1">
                <a:solidFill>
                  <a:srgbClr val="333333"/>
                </a:solidFill>
              </a:rPr>
              <a:t>succesivament</a:t>
            </a:r>
            <a:r>
              <a:rPr lang="es-ES" altLang="de-DE" sz="2400" dirty="0">
                <a:solidFill>
                  <a:srgbClr val="333333"/>
                </a:solidFill>
              </a:rPr>
              <a:t> </a:t>
            </a:r>
            <a:r>
              <a:rPr lang="es-ES" altLang="de-DE" sz="2400" dirty="0" err="1">
                <a:solidFill>
                  <a:srgbClr val="333333"/>
                </a:solidFill>
              </a:rPr>
              <a:t>fins</a:t>
            </a:r>
            <a:r>
              <a:rPr lang="es-ES" altLang="de-DE" sz="2400" dirty="0">
                <a:solidFill>
                  <a:srgbClr val="333333"/>
                </a:solidFill>
              </a:rPr>
              <a:t> que es </a:t>
            </a:r>
            <a:r>
              <a:rPr lang="es-ES" altLang="de-DE" sz="2400" dirty="0" err="1">
                <a:solidFill>
                  <a:srgbClr val="333333"/>
                </a:solidFill>
              </a:rPr>
              <a:t>vegi</a:t>
            </a:r>
            <a:r>
              <a:rPr lang="es-ES" altLang="de-DE" sz="2400" dirty="0">
                <a:solidFill>
                  <a:srgbClr val="333333"/>
                </a:solidFill>
              </a:rPr>
              <a:t> la </a:t>
            </a:r>
            <a:r>
              <a:rPr lang="es-ES" altLang="de-DE" sz="2400" dirty="0" err="1">
                <a:solidFill>
                  <a:srgbClr val="333333"/>
                </a:solidFill>
              </a:rPr>
              <a:t>imatge</a:t>
            </a:r>
            <a:r>
              <a:rPr lang="es-ES" altLang="de-DE" sz="2400" dirty="0">
                <a:solidFill>
                  <a:srgbClr val="333333"/>
                </a:solidFill>
              </a:rPr>
              <a:t> completa.</a:t>
            </a:r>
          </a:p>
          <a:p>
            <a:pPr marL="342900" lvl="1" indent="-342900" eaLnBrk="1" hangingPunct="1">
              <a:spcBef>
                <a:spcPts val="1999"/>
              </a:spcBef>
              <a:spcAft>
                <a:spcPts val="0"/>
              </a:spcAft>
              <a:buClr>
                <a:srgbClr val="333333"/>
              </a:buClr>
              <a:buFont typeface="WingDings"/>
              <a:buChar char=""/>
            </a:pPr>
            <a:r>
              <a:rPr lang="es-ES" altLang="de-DE" sz="2400" dirty="0">
                <a:solidFill>
                  <a:srgbClr val="333333"/>
                </a:solidFill>
              </a:rPr>
              <a:t>La teva tasca consisteix en identificar l'objecte.</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23</a:t>
            </a:fld>
            <a:endParaRPr lang="de-DE" altLang="es-ES">
              <a:latin typeface="+mn-lt"/>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Conjunt de Tasques 1:</a:t>
            </a:r>
          </a:p>
        </p:txBody>
      </p:sp>
      <p:sp>
        <p:nvSpPr>
          <p:cNvPr id="53250"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A continuació, es mostraran </a:t>
            </a:r>
            <a:r>
              <a:rPr lang="es-ES" altLang="de-DE" sz="2400" dirty="0">
                <a:solidFill>
                  <a:srgbClr val="333333"/>
                </a:solidFill>
              </a:rPr>
              <a:t>una sèrie d'imatges. </a:t>
            </a:r>
            <a:r>
              <a:rPr lang="es-ES" altLang="de-DE" sz="2400" dirty="0" err="1">
                <a:solidFill>
                  <a:srgbClr val="333333"/>
                </a:solidFill>
              </a:rPr>
              <a:t>Començarem</a:t>
            </a:r>
            <a:r>
              <a:rPr lang="es-ES" altLang="de-DE" sz="2400" dirty="0">
                <a:solidFill>
                  <a:srgbClr val="333333"/>
                </a:solidFill>
              </a:rPr>
              <a:t> </a:t>
            </a:r>
            <a:r>
              <a:rPr lang="es-ES" altLang="de-DE" sz="2400" dirty="0" err="1">
                <a:solidFill>
                  <a:srgbClr val="333333"/>
                </a:solidFill>
              </a:rPr>
              <a:t>mostrant</a:t>
            </a:r>
            <a:r>
              <a:rPr lang="es-ES" altLang="de-DE" sz="2400" dirty="0">
                <a:solidFill>
                  <a:srgbClr val="333333"/>
                </a:solidFill>
              </a:rPr>
              <a:t> un sol </a:t>
            </a:r>
            <a:r>
              <a:rPr lang="es-ES" altLang="de-DE" sz="2400" dirty="0" err="1">
                <a:solidFill>
                  <a:srgbClr val="333333"/>
                </a:solidFill>
              </a:rPr>
              <a:t>detall</a:t>
            </a:r>
            <a:r>
              <a:rPr lang="es-ES" altLang="de-DE" sz="2400" dirty="0">
                <a:solidFill>
                  <a:srgbClr val="333333"/>
                </a:solidFill>
              </a:rPr>
              <a:t> de la </a:t>
            </a:r>
            <a:r>
              <a:rPr lang="es-ES" altLang="de-DE" sz="2400" dirty="0" err="1">
                <a:solidFill>
                  <a:srgbClr val="333333"/>
                </a:solidFill>
              </a:rPr>
              <a:t>imatge</a:t>
            </a:r>
            <a:r>
              <a:rPr lang="es-ES" altLang="de-DE" sz="2400" dirty="0">
                <a:solidFill>
                  <a:srgbClr val="333333"/>
                </a:solidFill>
              </a:rPr>
              <a:t>. Posteriorment, s'afegira un altre detall. </a:t>
            </a:r>
            <a:r>
              <a:rPr lang="es-ES" altLang="de-DE" sz="2400" dirty="0" err="1">
                <a:solidFill>
                  <a:srgbClr val="333333"/>
                </a:solidFill>
              </a:rPr>
              <a:t>Així</a:t>
            </a:r>
            <a:r>
              <a:rPr lang="es-ES" altLang="de-DE" sz="2400" dirty="0">
                <a:solidFill>
                  <a:srgbClr val="333333"/>
                </a:solidFill>
              </a:rPr>
              <a:t> </a:t>
            </a:r>
            <a:r>
              <a:rPr lang="es-ES" altLang="de-DE" sz="2400" dirty="0" err="1">
                <a:solidFill>
                  <a:srgbClr val="333333"/>
                </a:solidFill>
              </a:rPr>
              <a:t>succesivament</a:t>
            </a:r>
            <a:r>
              <a:rPr lang="es-ES" altLang="de-DE" sz="2400" dirty="0">
                <a:solidFill>
                  <a:srgbClr val="333333"/>
                </a:solidFill>
              </a:rPr>
              <a:t> </a:t>
            </a:r>
            <a:r>
              <a:rPr lang="es-ES" altLang="de-DE" sz="2400" dirty="0" err="1">
                <a:solidFill>
                  <a:srgbClr val="333333"/>
                </a:solidFill>
              </a:rPr>
              <a:t>fins</a:t>
            </a:r>
            <a:r>
              <a:rPr lang="es-ES" altLang="de-DE" sz="2400" dirty="0">
                <a:solidFill>
                  <a:srgbClr val="333333"/>
                </a:solidFill>
              </a:rPr>
              <a:t> que es </a:t>
            </a:r>
            <a:r>
              <a:rPr lang="es-ES" altLang="de-DE" sz="2400" dirty="0" err="1">
                <a:solidFill>
                  <a:srgbClr val="333333"/>
                </a:solidFill>
              </a:rPr>
              <a:t>vegi</a:t>
            </a:r>
            <a:r>
              <a:rPr lang="es-ES" altLang="de-DE" sz="2400" dirty="0">
                <a:solidFill>
                  <a:srgbClr val="333333"/>
                </a:solidFill>
              </a:rPr>
              <a:t> la </a:t>
            </a:r>
            <a:r>
              <a:rPr lang="es-ES" altLang="de-DE" sz="2400" dirty="0" err="1">
                <a:solidFill>
                  <a:srgbClr val="333333"/>
                </a:solidFill>
              </a:rPr>
              <a:t>imatge</a:t>
            </a:r>
            <a:r>
              <a:rPr lang="es-ES" altLang="de-DE" sz="2400" dirty="0">
                <a:solidFill>
                  <a:srgbClr val="333333"/>
                </a:solidFill>
              </a:rPr>
              <a:t> completa.</a:t>
            </a:r>
          </a:p>
          <a:p>
            <a:pPr marL="342900" lvl="1" indent="-342900" eaLnBrk="1" hangingPunct="1">
              <a:spcBef>
                <a:spcPts val="1999"/>
              </a:spcBef>
              <a:spcAft>
                <a:spcPts val="0"/>
              </a:spcAft>
              <a:buClr>
                <a:srgbClr val="333333"/>
              </a:buClr>
              <a:buFont typeface="WingDings"/>
              <a:buChar char=""/>
            </a:pPr>
            <a:r>
              <a:rPr lang="es-ES" altLang="de-DE" sz="2400" dirty="0">
                <a:solidFill>
                  <a:srgbClr val="333333"/>
                </a:solidFill>
              </a:rPr>
              <a:t>La teva tasca consisteix en identificar l'objecte.</a:t>
            </a:r>
          </a:p>
          <a:p>
            <a:pPr marL="342900" lvl="1" indent="-342900" eaLnBrk="1" hangingPunct="1">
              <a:spcBef>
                <a:spcPts val="1999"/>
              </a:spcBef>
              <a:spcAft>
                <a:spcPts val="0"/>
              </a:spcAft>
              <a:buClr>
                <a:srgbClr val="333333"/>
              </a:buClr>
              <a:buFont typeface="WingDings"/>
              <a:buChar char=""/>
            </a:pPr>
            <a:r>
              <a:rPr lang="es-ES" altLang="de-DE" sz="2400" dirty="0">
                <a:solidFill>
                  <a:srgbClr val="333333"/>
                </a:solidFill>
              </a:rPr>
              <a:t>Tracta d'evitar decisions precipitades, i també un retard en les decisions.</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24</a:t>
            </a:fld>
            <a:endParaRPr lang="de-DE" altLang="es-ES">
              <a:latin typeface="+mn-lt"/>
              <a:ea typeface="+mn-ea"/>
            </a:endParaRPr>
          </a:p>
        </p:txBody>
      </p:sp>
    </p:spTree>
    <p:extLst>
      <p:ext uri="{BB962C8B-B14F-4D97-AF65-F5344CB8AC3E}">
        <p14:creationId xmlns:p14="http://schemas.microsoft.com/office/powerpoint/2010/main" val="34549170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Conjunt de Tasques 1:</a:t>
            </a:r>
          </a:p>
        </p:txBody>
      </p:sp>
      <p:sp>
        <p:nvSpPr>
          <p:cNvPr id="53250"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A continuació, es mostraran </a:t>
            </a:r>
            <a:r>
              <a:rPr lang="es-ES" altLang="de-DE" sz="2400" dirty="0">
                <a:solidFill>
                  <a:srgbClr val="333333"/>
                </a:solidFill>
              </a:rPr>
              <a:t>una sèrie d'imatges. </a:t>
            </a:r>
            <a:r>
              <a:rPr lang="es-ES" altLang="de-DE" sz="2400" dirty="0" err="1">
                <a:solidFill>
                  <a:srgbClr val="333333"/>
                </a:solidFill>
              </a:rPr>
              <a:t>Començarem</a:t>
            </a:r>
            <a:r>
              <a:rPr lang="es-ES" altLang="de-DE" sz="2400" dirty="0">
                <a:solidFill>
                  <a:srgbClr val="333333"/>
                </a:solidFill>
              </a:rPr>
              <a:t> </a:t>
            </a:r>
            <a:r>
              <a:rPr lang="es-ES" altLang="de-DE" sz="2400" dirty="0" err="1">
                <a:solidFill>
                  <a:srgbClr val="333333"/>
                </a:solidFill>
              </a:rPr>
              <a:t>mostrant</a:t>
            </a:r>
            <a:r>
              <a:rPr lang="es-ES" altLang="de-DE" sz="2400" dirty="0">
                <a:solidFill>
                  <a:srgbClr val="333333"/>
                </a:solidFill>
              </a:rPr>
              <a:t> un sol </a:t>
            </a:r>
            <a:r>
              <a:rPr lang="es-ES" altLang="de-DE" sz="2400" dirty="0" err="1">
                <a:solidFill>
                  <a:srgbClr val="333333"/>
                </a:solidFill>
              </a:rPr>
              <a:t>detall</a:t>
            </a:r>
            <a:r>
              <a:rPr lang="es-ES" altLang="de-DE" sz="2400" dirty="0">
                <a:solidFill>
                  <a:srgbClr val="333333"/>
                </a:solidFill>
              </a:rPr>
              <a:t> de la </a:t>
            </a:r>
            <a:r>
              <a:rPr lang="es-ES" altLang="de-DE" sz="2400" dirty="0" err="1">
                <a:solidFill>
                  <a:srgbClr val="333333"/>
                </a:solidFill>
              </a:rPr>
              <a:t>imatge</a:t>
            </a:r>
            <a:r>
              <a:rPr lang="es-ES" altLang="de-DE" sz="2400" dirty="0">
                <a:solidFill>
                  <a:srgbClr val="333333"/>
                </a:solidFill>
              </a:rPr>
              <a:t>. Posteriorment, s'afegira un altre detall. </a:t>
            </a:r>
            <a:r>
              <a:rPr lang="es-ES" altLang="de-DE" sz="2400" dirty="0" err="1">
                <a:solidFill>
                  <a:srgbClr val="333333"/>
                </a:solidFill>
              </a:rPr>
              <a:t>Així</a:t>
            </a:r>
            <a:r>
              <a:rPr lang="es-ES" altLang="de-DE" sz="2400" dirty="0">
                <a:solidFill>
                  <a:srgbClr val="333333"/>
                </a:solidFill>
              </a:rPr>
              <a:t> </a:t>
            </a:r>
            <a:r>
              <a:rPr lang="es-ES" altLang="de-DE" sz="2400" dirty="0" err="1">
                <a:solidFill>
                  <a:srgbClr val="333333"/>
                </a:solidFill>
              </a:rPr>
              <a:t>succesivament</a:t>
            </a:r>
            <a:r>
              <a:rPr lang="es-ES" altLang="de-DE" sz="2400" dirty="0">
                <a:solidFill>
                  <a:srgbClr val="333333"/>
                </a:solidFill>
              </a:rPr>
              <a:t> </a:t>
            </a:r>
            <a:r>
              <a:rPr lang="es-ES" altLang="de-DE" sz="2400" dirty="0" err="1">
                <a:solidFill>
                  <a:srgbClr val="333333"/>
                </a:solidFill>
              </a:rPr>
              <a:t>fins</a:t>
            </a:r>
            <a:r>
              <a:rPr lang="es-ES" altLang="de-DE" sz="2400" dirty="0">
                <a:solidFill>
                  <a:srgbClr val="333333"/>
                </a:solidFill>
              </a:rPr>
              <a:t> que es </a:t>
            </a:r>
            <a:r>
              <a:rPr lang="es-ES" altLang="de-DE" sz="2400" dirty="0" err="1">
                <a:solidFill>
                  <a:srgbClr val="333333"/>
                </a:solidFill>
              </a:rPr>
              <a:t>vegi</a:t>
            </a:r>
            <a:r>
              <a:rPr lang="es-ES" altLang="de-DE" sz="2400" dirty="0">
                <a:solidFill>
                  <a:srgbClr val="333333"/>
                </a:solidFill>
              </a:rPr>
              <a:t> la </a:t>
            </a:r>
            <a:r>
              <a:rPr lang="es-ES" altLang="de-DE" sz="2400" dirty="0" err="1">
                <a:solidFill>
                  <a:srgbClr val="333333"/>
                </a:solidFill>
              </a:rPr>
              <a:t>imatge</a:t>
            </a:r>
            <a:r>
              <a:rPr lang="es-ES" altLang="de-DE" sz="2400" dirty="0">
                <a:solidFill>
                  <a:srgbClr val="333333"/>
                </a:solidFill>
              </a:rPr>
              <a:t> completa.</a:t>
            </a:r>
          </a:p>
          <a:p>
            <a:pPr marL="342900" lvl="1" indent="-342900" eaLnBrk="1" hangingPunct="1">
              <a:spcBef>
                <a:spcPts val="1999"/>
              </a:spcBef>
              <a:spcAft>
                <a:spcPts val="0"/>
              </a:spcAft>
              <a:buClr>
                <a:srgbClr val="333333"/>
              </a:buClr>
              <a:buFont typeface="WingDings"/>
              <a:buChar char=""/>
            </a:pPr>
            <a:r>
              <a:rPr lang="es-ES" altLang="de-DE" sz="2400" dirty="0">
                <a:solidFill>
                  <a:srgbClr val="333333"/>
                </a:solidFill>
              </a:rPr>
              <a:t>La teva tasca consisteix en identificar l'objecte.</a:t>
            </a:r>
          </a:p>
          <a:p>
            <a:pPr marL="342900" lvl="1" indent="-342900" eaLnBrk="1" hangingPunct="1">
              <a:spcBef>
                <a:spcPts val="1999"/>
              </a:spcBef>
              <a:spcAft>
                <a:spcPts val="0"/>
              </a:spcAft>
              <a:buClr>
                <a:srgbClr val="333333"/>
              </a:buClr>
              <a:buFont typeface="WingDings"/>
              <a:buChar char=""/>
            </a:pPr>
            <a:r>
              <a:rPr lang="es-ES" altLang="de-DE" sz="2400" dirty="0">
                <a:solidFill>
                  <a:srgbClr val="333333"/>
                </a:solidFill>
              </a:rPr>
              <a:t>Tracta d'evitar decisions precipitades, i també un retard en les decisions.</a:t>
            </a:r>
          </a:p>
          <a:p>
            <a:pPr marL="342900" lvl="1" indent="-342900" eaLnBrk="1" hangingPunct="1">
              <a:spcBef>
                <a:spcPts val="1999"/>
              </a:spcBef>
              <a:spcAft>
                <a:spcPts val="0"/>
              </a:spcAft>
              <a:buClr>
                <a:srgbClr val="333333"/>
              </a:buClr>
              <a:buFont typeface="WingDings"/>
              <a:buChar char=""/>
            </a:pPr>
            <a:r>
              <a:rPr lang="es-ES" altLang="de-DE" sz="2400" dirty="0" err="1">
                <a:solidFill>
                  <a:srgbClr val="333333"/>
                </a:solidFill>
              </a:rPr>
              <a:t>Discuteix</a:t>
            </a:r>
            <a:r>
              <a:rPr lang="es-ES" altLang="de-DE" sz="2400" dirty="0">
                <a:solidFill>
                  <a:srgbClr val="333333"/>
                </a:solidFill>
              </a:rPr>
              <a:t> </a:t>
            </a:r>
            <a:r>
              <a:rPr lang="es-ES" altLang="de-DE" sz="2400" dirty="0" err="1">
                <a:solidFill>
                  <a:srgbClr val="333333"/>
                </a:solidFill>
              </a:rPr>
              <a:t>allò</a:t>
            </a:r>
            <a:r>
              <a:rPr lang="es-ES" altLang="de-DE" sz="2400" dirty="0">
                <a:solidFill>
                  <a:srgbClr val="333333"/>
                </a:solidFill>
              </a:rPr>
              <a:t> que </a:t>
            </a:r>
            <a:r>
              <a:rPr lang="es-ES" altLang="de-DE" sz="2400" dirty="0" err="1">
                <a:solidFill>
                  <a:srgbClr val="333333"/>
                </a:solidFill>
              </a:rPr>
              <a:t>doni</a:t>
            </a:r>
            <a:r>
              <a:rPr lang="es-ES" altLang="de-DE" sz="2400" dirty="0">
                <a:solidFill>
                  <a:srgbClr val="333333"/>
                </a:solidFill>
              </a:rPr>
              <a:t> </a:t>
            </a:r>
            <a:r>
              <a:rPr lang="es-ES" altLang="de-DE" sz="2400" dirty="0" err="1">
                <a:solidFill>
                  <a:srgbClr val="333333"/>
                </a:solidFill>
              </a:rPr>
              <a:t>suport</a:t>
            </a:r>
            <a:r>
              <a:rPr lang="es-ES" altLang="de-DE" sz="2400" dirty="0">
                <a:solidFill>
                  <a:srgbClr val="333333"/>
                </a:solidFill>
              </a:rPr>
              <a:t> o </a:t>
            </a:r>
            <a:r>
              <a:rPr lang="es-ES" altLang="de-DE" sz="2400" dirty="0" err="1">
                <a:solidFill>
                  <a:srgbClr val="333333"/>
                </a:solidFill>
              </a:rPr>
              <a:t>parli</a:t>
            </a:r>
            <a:r>
              <a:rPr lang="es-ES" altLang="de-DE" sz="2400" dirty="0">
                <a:solidFill>
                  <a:srgbClr val="333333"/>
                </a:solidFill>
              </a:rPr>
              <a:t> en contra de cada alternativa.</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25</a:t>
            </a:fld>
            <a:endParaRPr lang="de-DE" altLang="es-ES">
              <a:latin typeface="+mn-lt"/>
              <a:ea typeface="+mn-ea"/>
            </a:endParaRPr>
          </a:p>
        </p:txBody>
      </p:sp>
    </p:spTree>
    <p:extLst>
      <p:ext uri="{BB962C8B-B14F-4D97-AF65-F5344CB8AC3E}">
        <p14:creationId xmlns:p14="http://schemas.microsoft.com/office/powerpoint/2010/main" val="6319064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Dibuix 1</a:t>
            </a:r>
          </a:p>
        </p:txBody>
      </p:sp>
      <p:sp>
        <p:nvSpPr>
          <p:cNvPr id="5" name="Content Placeholder 4"/>
          <p:cNvSpPr>
            <a:spLocks noGrp="1"/>
          </p:cNvSpPr>
          <p:nvPr>
            <p:ph idx="1"/>
          </p:nvPr>
        </p:nvSpPr>
        <p:spPr/>
        <p:txBody>
          <a:bodyPr/>
          <a:lstStyle/>
          <a:p>
            <a:pPr lvl="0" defTabSz="914400" fontAlgn="base"/>
            <a:r>
              <a:rPr lang="de-DE" altLang="de-DE" sz="2400" dirty="0" err="1">
                <a:solidFill>
                  <a:srgbClr val="333333"/>
                </a:solidFill>
              </a:rPr>
              <a:t>S'ofereixen</a:t>
            </a:r>
            <a:r>
              <a:rPr lang="de-DE" altLang="de-DE" sz="2400" dirty="0">
                <a:solidFill>
                  <a:srgbClr val="333333"/>
                </a:solidFill>
              </a:rPr>
              <a:t> diverses </a:t>
            </a:r>
            <a:r>
              <a:rPr lang="de-DE" altLang="de-DE" sz="2400" dirty="0" err="1">
                <a:solidFill>
                  <a:srgbClr val="333333"/>
                </a:solidFill>
              </a:rPr>
              <a:t>interpretacions</a:t>
            </a:r>
            <a:r>
              <a:rPr lang="de-DE" altLang="de-DE" sz="2400" dirty="0">
                <a:solidFill>
                  <a:srgbClr val="333333"/>
                </a:solidFill>
              </a:rPr>
              <a:t> alternatives. </a:t>
            </a:r>
            <a:r>
              <a:rPr lang="es-ES" altLang="de-DE" sz="2400" dirty="0" err="1">
                <a:solidFill>
                  <a:srgbClr val="333333"/>
                </a:solidFill>
              </a:rPr>
              <a:t>Sisplau</a:t>
            </a:r>
            <a:r>
              <a:rPr lang="es-ES" altLang="de-DE" sz="2400" dirty="0">
                <a:solidFill>
                  <a:srgbClr val="333333"/>
                </a:solidFill>
              </a:rPr>
              <a:t> </a:t>
            </a:r>
            <a:r>
              <a:rPr lang="es-ES" altLang="de-DE" sz="2400" dirty="0" err="1">
                <a:solidFill>
                  <a:srgbClr val="333333"/>
                </a:solidFill>
              </a:rPr>
              <a:t>discutiu</a:t>
            </a:r>
            <a:r>
              <a:rPr lang="es-ES" altLang="de-DE" sz="2400" dirty="0">
                <a:solidFill>
                  <a:srgbClr val="333333"/>
                </a:solidFill>
              </a:rPr>
              <a:t> en </a:t>
            </a:r>
            <a:r>
              <a:rPr lang="es-ES" altLang="de-DE" sz="2400" dirty="0" err="1">
                <a:solidFill>
                  <a:srgbClr val="333333"/>
                </a:solidFill>
              </a:rPr>
              <a:t>grup</a:t>
            </a:r>
            <a:r>
              <a:rPr lang="es-ES" altLang="de-DE" sz="2400" dirty="0">
                <a:solidFill>
                  <a:srgbClr val="333333"/>
                </a:solidFill>
              </a:rPr>
              <a:t> la </a:t>
            </a:r>
            <a:r>
              <a:rPr lang="es-ES" altLang="de-DE" sz="2400" dirty="0" err="1">
                <a:solidFill>
                  <a:srgbClr val="333333"/>
                </a:solidFill>
              </a:rPr>
              <a:t>probabilitat</a:t>
            </a:r>
            <a:r>
              <a:rPr lang="es-ES" altLang="de-DE" sz="2400" dirty="0">
                <a:solidFill>
                  <a:srgbClr val="333333"/>
                </a:solidFill>
              </a:rPr>
              <a:t> de cada </a:t>
            </a:r>
            <a:r>
              <a:rPr lang="es-ES" altLang="de-DE" sz="2400" dirty="0" err="1">
                <a:solidFill>
                  <a:srgbClr val="333333"/>
                </a:solidFill>
              </a:rPr>
              <a:t>opció</a:t>
            </a:r>
            <a:r>
              <a:rPr lang="es-ES" altLang="de-DE" sz="2400" dirty="0">
                <a:solidFill>
                  <a:srgbClr val="333333"/>
                </a:solidFill>
              </a:rPr>
              <a:t> i si </a:t>
            </a:r>
            <a:r>
              <a:rPr lang="es-ES" altLang="de-DE" sz="2400" dirty="0" err="1">
                <a:solidFill>
                  <a:srgbClr val="333333"/>
                </a:solidFill>
              </a:rPr>
              <a:t>teniu</a:t>
            </a:r>
            <a:r>
              <a:rPr lang="es-ES" altLang="de-DE" sz="2400" dirty="0">
                <a:solidFill>
                  <a:srgbClr val="333333"/>
                </a:solidFill>
              </a:rPr>
              <a:t> </a:t>
            </a:r>
            <a:r>
              <a:rPr lang="es-ES" altLang="de-DE" sz="2400" dirty="0" err="1">
                <a:solidFill>
                  <a:srgbClr val="333333"/>
                </a:solidFill>
              </a:rPr>
              <a:t>prou</a:t>
            </a:r>
            <a:r>
              <a:rPr lang="es-ES" altLang="de-DE" sz="2400" dirty="0">
                <a:solidFill>
                  <a:srgbClr val="333333"/>
                </a:solidFill>
              </a:rPr>
              <a:t> </a:t>
            </a:r>
            <a:r>
              <a:rPr lang="es-ES" altLang="de-DE" sz="2400" dirty="0" err="1">
                <a:solidFill>
                  <a:srgbClr val="333333"/>
                </a:solidFill>
              </a:rPr>
              <a:t>seguretat</a:t>
            </a:r>
            <a:r>
              <a:rPr lang="es-ES" altLang="de-DE" sz="2400" dirty="0">
                <a:solidFill>
                  <a:srgbClr val="333333"/>
                </a:solidFill>
              </a:rPr>
              <a:t> per a </a:t>
            </a:r>
            <a:r>
              <a:rPr lang="es-ES" altLang="de-DE" sz="2400" dirty="0" err="1">
                <a:solidFill>
                  <a:srgbClr val="333333"/>
                </a:solidFill>
              </a:rPr>
              <a:t>prendre</a:t>
            </a:r>
            <a:r>
              <a:rPr lang="es-ES" altLang="de-DE" sz="2400" dirty="0">
                <a:solidFill>
                  <a:srgbClr val="333333"/>
                </a:solidFill>
              </a:rPr>
              <a:t> una </a:t>
            </a:r>
            <a:r>
              <a:rPr lang="es-ES" altLang="de-DE" sz="2400" dirty="0" err="1">
                <a:solidFill>
                  <a:srgbClr val="333333"/>
                </a:solidFill>
              </a:rPr>
              <a:t>decisió</a:t>
            </a:r>
            <a:r>
              <a:rPr lang="es-E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26</a:t>
            </a:fld>
            <a:endParaRPr lang="de-DE" altLang="es-ES">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27</a:t>
            </a:fld>
            <a:endParaRPr lang="de-DE" altLang="es-ES">
              <a:latin typeface="+mn-lt"/>
              <a:ea typeface="+mn-ea"/>
            </a:endParaRPr>
          </a:p>
        </p:txBody>
      </p:sp>
      <p:pic>
        <p:nvPicPr>
          <p:cNvPr id="9" name="Picture 2056" descr="floß003_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2"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pont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balsa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rails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bandera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pila de fusta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pinzell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28</a:t>
            </a:fld>
            <a:endParaRPr lang="de-DE" altLang="es-ES">
              <a:latin typeface="+mn-lt"/>
              <a:ea typeface="+mn-ea"/>
            </a:endParaRPr>
          </a:p>
        </p:txBody>
      </p:sp>
      <p:pic>
        <p:nvPicPr>
          <p:cNvPr id="9" name="Picture 8" descr="floß003_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pont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balsa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rails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bandera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pila de fusta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pinzell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29</a:t>
            </a:fld>
            <a:endParaRPr lang="de-DE" altLang="es-ES">
              <a:latin typeface="+mn-lt"/>
              <a:ea typeface="+mn-ea"/>
            </a:endParaRPr>
          </a:p>
        </p:txBody>
      </p:sp>
      <p:pic>
        <p:nvPicPr>
          <p:cNvPr id="9" name="Picture 8" descr="floß003_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pont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balsa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rails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bandera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pila de fusta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pinzell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30</a:t>
            </a:fld>
            <a:endParaRPr lang="de-DE" altLang="es-ES">
              <a:latin typeface="+mn-lt"/>
              <a:ea typeface="+mn-ea"/>
            </a:endParaRPr>
          </a:p>
        </p:txBody>
      </p:sp>
      <p:pic>
        <p:nvPicPr>
          <p:cNvPr id="9" name="Picture 11" descr="floß003_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pont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balsa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rails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bandera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pila de fusta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pinzell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31</a:t>
            </a:fld>
            <a:endParaRPr lang="de-DE" altLang="es-ES">
              <a:latin typeface="+mn-lt"/>
              <a:ea typeface="+mn-ea"/>
            </a:endParaRPr>
          </a:p>
        </p:txBody>
      </p:sp>
      <p:pic>
        <p:nvPicPr>
          <p:cNvPr id="9" name="Picture 11" descr="floß003_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pont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balsa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rails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bandera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pila de fusta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pinzell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32</a:t>
            </a:fld>
            <a:endParaRPr lang="de-DE" altLang="es-ES">
              <a:latin typeface="+mn-lt"/>
              <a:ea typeface="+mn-ea"/>
            </a:endParaRPr>
          </a:p>
        </p:txBody>
      </p:sp>
      <p:pic>
        <p:nvPicPr>
          <p:cNvPr id="9" name="Picture 12" descr="floß003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pont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balsa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rails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bandera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pila de fusta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pinzell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33</a:t>
            </a:fld>
            <a:endParaRPr lang="de-DE" altLang="es-ES">
              <a:latin typeface="+mn-lt"/>
              <a:ea typeface="+mn-ea"/>
            </a:endParaRPr>
          </a:p>
        </p:txBody>
      </p:sp>
      <p:pic>
        <p:nvPicPr>
          <p:cNvPr id="9" name="Picture 13" descr="floß003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pont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balsa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rails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bandera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pila de fusta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pinzell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34</a:t>
            </a:fld>
            <a:endParaRPr lang="de-DE" altLang="es-ES">
              <a:latin typeface="+mn-lt"/>
              <a:ea typeface="+mn-ea"/>
            </a:endParaRPr>
          </a:p>
        </p:txBody>
      </p:sp>
      <p:pic>
        <p:nvPicPr>
          <p:cNvPr id="9" name="Picture 13" descr="floß00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pont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balsa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rails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bandera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pila de fusta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pinzell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Dibuix 2</a:t>
            </a:r>
          </a:p>
        </p:txBody>
      </p:sp>
      <p:sp>
        <p:nvSpPr>
          <p:cNvPr id="5" name="Content Placeholder 4"/>
          <p:cNvSpPr>
            <a:spLocks noGrp="1"/>
          </p:cNvSpPr>
          <p:nvPr>
            <p:ph idx="1"/>
          </p:nvPr>
        </p:nvSpPr>
        <p:spPr/>
        <p:txBody>
          <a:bodyPr/>
          <a:lstStyle/>
          <a:p>
            <a:pPr lvl="0" defTabSz="914400" fontAlgn="base"/>
            <a:r>
              <a:rPr lang="es-ES" altLang="de-DE" sz="2400" dirty="0">
                <a:solidFill>
                  <a:srgbClr val="333333"/>
                </a:solidFill>
              </a:rPr>
              <a:t>En el proper exercici, no se't presentaran alternatives per a la resposta. </a:t>
            </a:r>
            <a:r>
              <a:rPr lang="es-ES" altLang="de-DE" sz="2400" dirty="0" err="1">
                <a:solidFill>
                  <a:srgbClr val="333333"/>
                </a:solidFill>
              </a:rPr>
              <a:t>Hauràs</a:t>
            </a:r>
            <a:r>
              <a:rPr lang="es-ES" altLang="de-DE" sz="2400" dirty="0">
                <a:solidFill>
                  <a:srgbClr val="333333"/>
                </a:solidFill>
              </a:rPr>
              <a:t> de formar-te les </a:t>
            </a:r>
            <a:r>
              <a:rPr lang="es-ES" altLang="de-DE" sz="2400" dirty="0" err="1">
                <a:solidFill>
                  <a:srgbClr val="333333"/>
                </a:solidFill>
              </a:rPr>
              <a:t>teves</a:t>
            </a:r>
            <a:r>
              <a:rPr lang="es-ES" altLang="de-DE" sz="2400" dirty="0">
                <a:solidFill>
                  <a:srgbClr val="333333"/>
                </a:solidFill>
              </a:rPr>
              <a:t> </a:t>
            </a:r>
            <a:r>
              <a:rPr lang="es-ES" altLang="de-DE" sz="2400" dirty="0" err="1">
                <a:solidFill>
                  <a:srgbClr val="333333"/>
                </a:solidFill>
              </a:rPr>
              <a:t>pròpies</a:t>
            </a:r>
            <a:r>
              <a:rPr lang="es-ES" altLang="de-DE" sz="2400" dirty="0">
                <a:solidFill>
                  <a:srgbClr val="333333"/>
                </a:solidFill>
              </a:rPr>
              <a:t> idees sobre la </a:t>
            </a:r>
            <a:r>
              <a:rPr lang="es-ES" altLang="de-DE" sz="2400" dirty="0" err="1">
                <a:solidFill>
                  <a:srgbClr val="333333"/>
                </a:solidFill>
              </a:rPr>
              <a:t>imatge</a:t>
            </a:r>
            <a:r>
              <a:rPr lang="es-ES" altLang="de-DE" sz="2400" dirty="0">
                <a:solidFill>
                  <a:srgbClr val="333333"/>
                </a:solidFill>
              </a:rPr>
              <a:t>. Sigues lliure d'oferir més d'una alternativa.</a:t>
            </a:r>
          </a:p>
          <a:p>
            <a:pPr lvl="0" defTabSz="914400" fontAlgn="base"/>
            <a:r>
              <a:rPr lang="es-ES" altLang="ko-KR" sz="2400" dirty="0" err="1">
                <a:solidFill>
                  <a:srgbClr val="333333"/>
                </a:solidFill>
              </a:rPr>
              <a:t>Sisplau</a:t>
            </a:r>
            <a:r>
              <a:rPr lang="es-ES" altLang="ko-KR" sz="2400" dirty="0">
                <a:solidFill>
                  <a:srgbClr val="333333"/>
                </a:solidFill>
              </a:rPr>
              <a:t>, </a:t>
            </a:r>
            <a:r>
              <a:rPr lang="es-ES" altLang="ko-KR" sz="2400" dirty="0" err="1">
                <a:solidFill>
                  <a:srgbClr val="333333"/>
                </a:solidFill>
              </a:rPr>
              <a:t>discutiu</a:t>
            </a:r>
            <a:r>
              <a:rPr lang="es-ES" altLang="ko-KR" sz="2400" dirty="0">
                <a:solidFill>
                  <a:srgbClr val="333333"/>
                </a:solidFill>
              </a:rPr>
              <a:t> les </a:t>
            </a:r>
            <a:r>
              <a:rPr lang="es-ES" altLang="ko-KR" sz="2400" dirty="0" err="1">
                <a:solidFill>
                  <a:srgbClr val="333333"/>
                </a:solidFill>
              </a:rPr>
              <a:t>vostres</a:t>
            </a:r>
            <a:r>
              <a:rPr lang="es-ES" altLang="ko-KR" sz="2400" dirty="0">
                <a:solidFill>
                  <a:srgbClr val="333333"/>
                </a:solidFill>
              </a:rPr>
              <a:t> </a:t>
            </a:r>
            <a:r>
              <a:rPr lang="es-ES" altLang="ko-KR" sz="2400" dirty="0" err="1">
                <a:solidFill>
                  <a:srgbClr val="333333"/>
                </a:solidFill>
              </a:rPr>
              <a:t>avaluacions</a:t>
            </a:r>
            <a:r>
              <a:rPr lang="es-ES" altLang="ko-KR" sz="2400" dirty="0">
                <a:solidFill>
                  <a:srgbClr val="333333"/>
                </a:solidFill>
              </a:rPr>
              <a:t> en </a:t>
            </a:r>
            <a:r>
              <a:rPr lang="es-ES" altLang="ko-KR" sz="2400" dirty="0" err="1">
                <a:solidFill>
                  <a:srgbClr val="333333"/>
                </a:solidFill>
              </a:rPr>
              <a:t>grup</a:t>
            </a:r>
            <a:r>
              <a:rPr lang="es-ES"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35</a:t>
            </a:fld>
            <a:endParaRPr lang="de-DE" altLang="es-ES">
              <a:latin typeface="+mn-lt"/>
              <a:ea typeface="+mn-e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36</a:t>
            </a:fld>
            <a:endParaRPr lang="de-DE" altLang="es-ES">
              <a:latin typeface="+mn-lt"/>
              <a:ea typeface="+mn-ea"/>
            </a:endParaRPr>
          </a:p>
        </p:txBody>
      </p:sp>
      <p:pic>
        <p:nvPicPr>
          <p:cNvPr id="8" name="Picture 4" descr="Frosch 6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37</a:t>
            </a:fld>
            <a:endParaRPr lang="de-DE" altLang="es-ES">
              <a:latin typeface="+mn-lt"/>
              <a:ea typeface="+mn-ea"/>
            </a:endParaRPr>
          </a:p>
        </p:txBody>
      </p:sp>
      <p:pic>
        <p:nvPicPr>
          <p:cNvPr id="8" name="Picture 4" descr="Frosch 5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38</a:t>
            </a:fld>
            <a:endParaRPr lang="de-DE" altLang="es-ES">
              <a:latin typeface="+mn-lt"/>
              <a:ea typeface="+mn-ea"/>
            </a:endParaRPr>
          </a:p>
        </p:txBody>
      </p:sp>
      <p:pic>
        <p:nvPicPr>
          <p:cNvPr id="8" name="Picture 4" descr="frosch neu 5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39</a:t>
            </a:fld>
            <a:endParaRPr lang="de-DE" altLang="es-ES">
              <a:latin typeface="+mn-lt"/>
              <a:ea typeface="+mn-ea"/>
            </a:endParaRPr>
          </a:p>
        </p:txBody>
      </p:sp>
      <p:pic>
        <p:nvPicPr>
          <p:cNvPr id="8" name="Picture 4" descr="Frosch 4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40</a:t>
            </a:fld>
            <a:endParaRPr lang="de-DE" altLang="es-ES">
              <a:latin typeface="+mn-lt"/>
              <a:ea typeface="+mn-ea"/>
            </a:endParaRPr>
          </a:p>
        </p:txBody>
      </p:sp>
      <p:pic>
        <p:nvPicPr>
          <p:cNvPr id="8" name="Picture 4" descr="Frosch 3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41</a:t>
            </a:fld>
            <a:endParaRPr lang="de-DE" altLang="es-ES">
              <a:latin typeface="+mn-lt"/>
              <a:ea typeface="+mn-ea"/>
            </a:endParaRPr>
          </a:p>
        </p:txBody>
      </p:sp>
      <p:pic>
        <p:nvPicPr>
          <p:cNvPr id="8" name="Picture 4" descr="Frosch 1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42</a:t>
            </a:fld>
            <a:endParaRPr lang="de-DE" altLang="es-ES">
              <a:latin typeface="+mn-lt"/>
              <a:ea typeface="+mn-ea"/>
            </a:endParaRPr>
          </a:p>
        </p:txBody>
      </p:sp>
      <p:pic>
        <p:nvPicPr>
          <p:cNvPr id="8" name="Picture 4" descr="Frosch neu 0"/>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Dibuix 3</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43</a:t>
            </a:fld>
            <a:endParaRPr lang="de-DE" altLang="es-ES">
              <a:latin typeface="+mn-lt"/>
              <a:ea typeface="+mn-ea"/>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44</a:t>
            </a:fld>
            <a:endParaRPr lang="de-DE" altLang="es-ES">
              <a:latin typeface="+mn-lt"/>
              <a:ea typeface="+mn-ea"/>
            </a:endParaRPr>
          </a:p>
        </p:txBody>
      </p:sp>
      <p:pic>
        <p:nvPicPr>
          <p:cNvPr id="9" name="Picture 8" descr="git_neu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dona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guitarra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funda de violí</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pany</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mussol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llengua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bombeta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petjades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45</a:t>
            </a:fld>
            <a:endParaRPr lang="de-DE" altLang="es-ES">
              <a:latin typeface="+mn-lt"/>
              <a:ea typeface="+mn-ea"/>
            </a:endParaRPr>
          </a:p>
        </p:txBody>
      </p:sp>
      <p:pic>
        <p:nvPicPr>
          <p:cNvPr id="9" name="Picture 10" descr="git_neu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dona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guitarra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funda de violí</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pany</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mussol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llengua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bombeta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petjades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46</a:t>
            </a:fld>
            <a:endParaRPr lang="de-DE" altLang="es-ES">
              <a:latin typeface="+mn-lt"/>
              <a:ea typeface="+mn-ea"/>
            </a:endParaRPr>
          </a:p>
        </p:txBody>
      </p:sp>
      <p:pic>
        <p:nvPicPr>
          <p:cNvPr id="9" name="Picture 10" descr="git_neu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dona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guitarra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funda de violí</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pany</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mussol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llengua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bombeta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petjades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47</a:t>
            </a:fld>
            <a:endParaRPr lang="de-DE" altLang="es-ES">
              <a:latin typeface="+mn-lt"/>
              <a:ea typeface="+mn-ea"/>
            </a:endParaRPr>
          </a:p>
        </p:txBody>
      </p:sp>
      <p:pic>
        <p:nvPicPr>
          <p:cNvPr id="9" name="Picture 11" descr="git_neu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dona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guitarra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funda de violí</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pany</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mussol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llengua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bombeta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petjades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48</a:t>
            </a:fld>
            <a:endParaRPr lang="de-DE" altLang="es-ES">
              <a:latin typeface="+mn-lt"/>
              <a:ea typeface="+mn-ea"/>
            </a:endParaRPr>
          </a:p>
        </p:txBody>
      </p:sp>
      <p:pic>
        <p:nvPicPr>
          <p:cNvPr id="9" name="Picture 1036" descr="git_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dona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guitarra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funda de violí</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pany</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mussol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llengua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bombeta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petjades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49</a:t>
            </a:fld>
            <a:endParaRPr lang="de-DE" altLang="es-ES">
              <a:latin typeface="+mn-lt"/>
              <a:ea typeface="+mn-ea"/>
            </a:endParaRPr>
          </a:p>
        </p:txBody>
      </p:sp>
      <p:pic>
        <p:nvPicPr>
          <p:cNvPr id="9" name="Picture 1037" descr="git_neu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dona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guitarra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funda de violí</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pany</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mussol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llengua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bombeta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petjades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50</a:t>
            </a:fld>
            <a:endParaRPr lang="de-DE" altLang="es-ES">
              <a:latin typeface="+mn-lt"/>
              <a:ea typeface="+mn-ea"/>
            </a:endParaRPr>
          </a:p>
        </p:txBody>
      </p:sp>
      <p:pic>
        <p:nvPicPr>
          <p:cNvPr id="9" name="Picture 14" descr="git_neu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dona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guitarra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funda de violí</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pany</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mussol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llengua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bombeta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petjades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51</a:t>
            </a:fld>
            <a:endParaRPr lang="de-DE" altLang="es-ES">
              <a:latin typeface="+mn-lt"/>
              <a:ea typeface="+mn-ea"/>
            </a:endParaRPr>
          </a:p>
        </p:txBody>
      </p:sp>
      <p:pic>
        <p:nvPicPr>
          <p:cNvPr id="9" name="Picture 15" descr="git_neu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dona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guitarra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funda de violí</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pany</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mussol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llengua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bombeta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petjades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Dibuix 4</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52</a:t>
            </a:fld>
            <a:endParaRPr lang="de-DE" altLang="es-ES">
              <a:latin typeface="+mn-lt"/>
              <a:ea typeface="+mn-ea"/>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53</a:t>
            </a:fld>
            <a:endParaRPr lang="de-DE" altLang="es-ES">
              <a:latin typeface="+mn-lt"/>
              <a:ea typeface="+mn-ea"/>
            </a:endParaRPr>
          </a:p>
        </p:txBody>
      </p:sp>
      <p:pic>
        <p:nvPicPr>
          <p:cNvPr id="9"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31920" y="2203704"/>
            <a:ext cx="45722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copa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dona</a:t>
            </a:r>
            <a:r>
              <a:rPr lang="de-DE" altLang="de-DE" sz="2000" dirty="0">
                <a:solidFill>
                  <a:srgbClr val="333333"/>
                </a:solidFill>
                <a:latin typeface="+mn-lt"/>
                <a:ea typeface="+mn-ea"/>
              </a:rPr>
              <a:t> </a:t>
            </a:r>
            <a:r>
              <a:rPr lang="de-DE" altLang="de-DE" sz="2000" dirty="0" err="1">
                <a:solidFill>
                  <a:srgbClr val="333333"/>
                </a:solidFill>
                <a:latin typeface="+mn-lt"/>
                <a:ea typeface="+mn-ea"/>
              </a:rPr>
              <a:t>amb</a:t>
            </a:r>
            <a:r>
              <a:rPr lang="de-DE" altLang="de-DE" sz="2000" dirty="0">
                <a:solidFill>
                  <a:srgbClr val="333333"/>
                </a:solidFill>
                <a:latin typeface="+mn-lt"/>
                <a:ea typeface="+mn-ea"/>
              </a:rPr>
              <a:t> </a:t>
            </a:r>
            <a:r>
              <a:rPr lang="de-DE" altLang="de-DE" sz="2000" dirty="0" err="1">
                <a:solidFill>
                  <a:srgbClr val="333333"/>
                </a:solidFill>
                <a:latin typeface="+mn-lt"/>
                <a:ea typeface="+mn-ea"/>
              </a:rPr>
              <a:t>un</a:t>
            </a:r>
            <a:r>
              <a:rPr lang="de-DE" altLang="de-DE" sz="2000" dirty="0">
                <a:solidFill>
                  <a:srgbClr val="333333"/>
                </a:solidFill>
                <a:latin typeface="+mn-lt"/>
                <a:ea typeface="+mn-ea"/>
              </a:rPr>
              <a:t> </a:t>
            </a:r>
            <a:r>
              <a:rPr lang="de-DE" altLang="de-DE" sz="2000" dirty="0" err="1">
                <a:solidFill>
                  <a:srgbClr val="333333"/>
                </a:solidFill>
                <a:latin typeface="+mn-lt"/>
                <a:ea typeface="+mn-ea"/>
              </a:rPr>
              <a:t>collar</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llum</a:t>
            </a:r>
            <a:r>
              <a:rPr lang="de-DE" altLang="de-DE" sz="2000" dirty="0">
                <a:solidFill>
                  <a:srgbClr val="333333"/>
                </a:solidFill>
                <a:latin typeface="+mn-lt"/>
                <a:ea typeface="+mn-ea"/>
              </a:rPr>
              <a:t> </a:t>
            </a:r>
            <a:r>
              <a:rPr lang="de-DE" altLang="de-DE" sz="2000" dirty="0" err="1">
                <a:solidFill>
                  <a:srgbClr val="333333"/>
                </a:solidFill>
                <a:latin typeface="+mn-lt"/>
                <a:ea typeface="+mn-ea"/>
              </a:rPr>
              <a:t>d'oli</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tenda</a:t>
            </a:r>
            <a:r>
              <a:rPr lang="de-DE" altLang="de-DE" sz="2000" dirty="0">
                <a:solidFill>
                  <a:srgbClr val="333333"/>
                </a:solidFill>
                <a:latin typeface="+mn-lt"/>
                <a:ea typeface="+mn-ea"/>
              </a:rPr>
              <a:t> de </a:t>
            </a:r>
            <a:r>
              <a:rPr lang="de-DE" altLang="de-DE" sz="2000" dirty="0" err="1">
                <a:solidFill>
                  <a:srgbClr val="333333"/>
                </a:solidFill>
                <a:latin typeface="+mn-lt"/>
                <a:ea typeface="+mn-ea"/>
              </a:rPr>
              <a:t>campanya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carruatge</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armadura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llàntia</a:t>
            </a:r>
            <a:r>
              <a:rPr lang="de-DE" altLang="de-DE" sz="2000" dirty="0">
                <a:solidFill>
                  <a:srgbClr val="333333"/>
                </a:solidFill>
                <a:latin typeface="+mn-lt"/>
                <a:ea typeface="+mn-ea"/>
              </a:rPr>
              <a:t> </a:t>
            </a:r>
            <a:r>
              <a:rPr lang="de-DE" altLang="de-DE" sz="2000" dirty="0" err="1">
                <a:solidFill>
                  <a:srgbClr val="333333"/>
                </a:solidFill>
                <a:latin typeface="+mn-lt"/>
                <a:ea typeface="+mn-ea"/>
              </a:rPr>
              <a:t>màgica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tetera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pala</a:t>
            </a:r>
            <a:endParaRPr lang="de-DE" altLang="de-DE" sz="2000" dirty="0">
              <a:solidFill>
                <a:srgbClr val="333333"/>
              </a:solidFill>
              <a:latin typeface="+mn-lt"/>
              <a:ea typeface="+mn-ea"/>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54</a:t>
            </a:fld>
            <a:endParaRPr lang="de-DE" altLang="es-ES">
              <a:latin typeface="+mn-lt"/>
              <a:ea typeface="+mn-ea"/>
            </a:endParaRPr>
          </a:p>
        </p:txBody>
      </p:sp>
      <p:pic>
        <p:nvPicPr>
          <p:cNvPr id="9" name="Picture 6" descr="Kutsch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copa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dona</a:t>
            </a:r>
            <a:r>
              <a:rPr lang="de-DE" altLang="de-DE" sz="2000" dirty="0">
                <a:solidFill>
                  <a:srgbClr val="333333"/>
                </a:solidFill>
                <a:latin typeface="+mn-lt"/>
                <a:ea typeface="+mn-ea"/>
              </a:rPr>
              <a:t> </a:t>
            </a:r>
            <a:r>
              <a:rPr lang="de-DE" altLang="de-DE" sz="2000" dirty="0" err="1">
                <a:solidFill>
                  <a:srgbClr val="333333"/>
                </a:solidFill>
                <a:latin typeface="+mn-lt"/>
                <a:ea typeface="+mn-ea"/>
              </a:rPr>
              <a:t>amb</a:t>
            </a:r>
            <a:r>
              <a:rPr lang="de-DE" altLang="de-DE" sz="2000" dirty="0">
                <a:solidFill>
                  <a:srgbClr val="333333"/>
                </a:solidFill>
                <a:latin typeface="+mn-lt"/>
                <a:ea typeface="+mn-ea"/>
              </a:rPr>
              <a:t> </a:t>
            </a:r>
            <a:r>
              <a:rPr lang="de-DE" altLang="de-DE" sz="2000" dirty="0" err="1">
                <a:solidFill>
                  <a:srgbClr val="333333"/>
                </a:solidFill>
                <a:latin typeface="+mn-lt"/>
                <a:ea typeface="+mn-ea"/>
              </a:rPr>
              <a:t>un</a:t>
            </a:r>
            <a:r>
              <a:rPr lang="de-DE" altLang="de-DE" sz="2000" dirty="0">
                <a:solidFill>
                  <a:srgbClr val="333333"/>
                </a:solidFill>
                <a:latin typeface="+mn-lt"/>
                <a:ea typeface="+mn-ea"/>
              </a:rPr>
              <a:t> </a:t>
            </a:r>
            <a:r>
              <a:rPr lang="de-DE" altLang="de-DE" sz="2000" dirty="0" err="1">
                <a:solidFill>
                  <a:srgbClr val="333333"/>
                </a:solidFill>
                <a:latin typeface="+mn-lt"/>
                <a:ea typeface="+mn-ea"/>
              </a:rPr>
              <a:t>collar</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llum</a:t>
            </a:r>
            <a:r>
              <a:rPr lang="de-DE" altLang="de-DE" sz="2000" dirty="0">
                <a:solidFill>
                  <a:srgbClr val="333333"/>
                </a:solidFill>
                <a:latin typeface="+mn-lt"/>
                <a:ea typeface="+mn-ea"/>
              </a:rPr>
              <a:t> </a:t>
            </a:r>
            <a:r>
              <a:rPr lang="de-DE" altLang="de-DE" sz="2000" dirty="0" err="1">
                <a:solidFill>
                  <a:srgbClr val="333333"/>
                </a:solidFill>
                <a:latin typeface="+mn-lt"/>
                <a:ea typeface="+mn-ea"/>
              </a:rPr>
              <a:t>d'oli</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tenda</a:t>
            </a:r>
            <a:r>
              <a:rPr lang="de-DE" altLang="de-DE" sz="2000" dirty="0">
                <a:solidFill>
                  <a:srgbClr val="333333"/>
                </a:solidFill>
                <a:latin typeface="+mn-lt"/>
                <a:ea typeface="+mn-ea"/>
              </a:rPr>
              <a:t> de </a:t>
            </a:r>
            <a:r>
              <a:rPr lang="de-DE" altLang="de-DE" sz="2000" dirty="0" err="1">
                <a:solidFill>
                  <a:srgbClr val="333333"/>
                </a:solidFill>
                <a:latin typeface="+mn-lt"/>
                <a:ea typeface="+mn-ea"/>
              </a:rPr>
              <a:t>campanya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carruatge</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armadura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llàntia</a:t>
            </a:r>
            <a:r>
              <a:rPr lang="de-DE" altLang="de-DE" sz="2000" dirty="0">
                <a:solidFill>
                  <a:srgbClr val="333333"/>
                </a:solidFill>
                <a:latin typeface="+mn-lt"/>
                <a:ea typeface="+mn-ea"/>
              </a:rPr>
              <a:t> </a:t>
            </a:r>
            <a:r>
              <a:rPr lang="de-DE" altLang="de-DE" sz="2000" dirty="0" err="1">
                <a:solidFill>
                  <a:srgbClr val="333333"/>
                </a:solidFill>
                <a:latin typeface="+mn-lt"/>
                <a:ea typeface="+mn-ea"/>
              </a:rPr>
              <a:t>màgica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tetera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pala</a:t>
            </a:r>
            <a:endParaRPr lang="de-DE" altLang="de-DE" sz="2000" dirty="0">
              <a:solidFill>
                <a:srgbClr val="333333"/>
              </a:solidFill>
              <a:latin typeface="+mn-lt"/>
              <a:ea typeface="+mn-ea"/>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55</a:t>
            </a:fld>
            <a:endParaRPr lang="de-DE" altLang="es-ES">
              <a:latin typeface="+mn-lt"/>
              <a:ea typeface="+mn-ea"/>
            </a:endParaRPr>
          </a:p>
        </p:txBody>
      </p:sp>
      <p:pic>
        <p:nvPicPr>
          <p:cNvPr id="9" name="Picture 6" descr="Kutsch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copa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dona</a:t>
            </a:r>
            <a:r>
              <a:rPr lang="de-DE" altLang="de-DE" sz="2000" dirty="0">
                <a:solidFill>
                  <a:srgbClr val="333333"/>
                </a:solidFill>
                <a:latin typeface="+mn-lt"/>
                <a:ea typeface="+mn-ea"/>
              </a:rPr>
              <a:t> </a:t>
            </a:r>
            <a:r>
              <a:rPr lang="de-DE" altLang="de-DE" sz="2000" dirty="0" err="1">
                <a:solidFill>
                  <a:srgbClr val="333333"/>
                </a:solidFill>
                <a:latin typeface="+mn-lt"/>
                <a:ea typeface="+mn-ea"/>
              </a:rPr>
              <a:t>amb</a:t>
            </a:r>
            <a:r>
              <a:rPr lang="de-DE" altLang="de-DE" sz="2000" dirty="0">
                <a:solidFill>
                  <a:srgbClr val="333333"/>
                </a:solidFill>
                <a:latin typeface="+mn-lt"/>
                <a:ea typeface="+mn-ea"/>
              </a:rPr>
              <a:t> </a:t>
            </a:r>
            <a:r>
              <a:rPr lang="de-DE" altLang="de-DE" sz="2000" dirty="0" err="1">
                <a:solidFill>
                  <a:srgbClr val="333333"/>
                </a:solidFill>
                <a:latin typeface="+mn-lt"/>
                <a:ea typeface="+mn-ea"/>
              </a:rPr>
              <a:t>un</a:t>
            </a:r>
            <a:r>
              <a:rPr lang="de-DE" altLang="de-DE" sz="2000" dirty="0">
                <a:solidFill>
                  <a:srgbClr val="333333"/>
                </a:solidFill>
                <a:latin typeface="+mn-lt"/>
                <a:ea typeface="+mn-ea"/>
              </a:rPr>
              <a:t> </a:t>
            </a:r>
            <a:r>
              <a:rPr lang="de-DE" altLang="de-DE" sz="2000" dirty="0" err="1">
                <a:solidFill>
                  <a:srgbClr val="333333"/>
                </a:solidFill>
                <a:latin typeface="+mn-lt"/>
                <a:ea typeface="+mn-ea"/>
              </a:rPr>
              <a:t>collar</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llum</a:t>
            </a:r>
            <a:r>
              <a:rPr lang="de-DE" altLang="de-DE" sz="2000" dirty="0">
                <a:solidFill>
                  <a:srgbClr val="333333"/>
                </a:solidFill>
                <a:latin typeface="+mn-lt"/>
                <a:ea typeface="+mn-ea"/>
              </a:rPr>
              <a:t> </a:t>
            </a:r>
            <a:r>
              <a:rPr lang="de-DE" altLang="de-DE" sz="2000" dirty="0" err="1">
                <a:solidFill>
                  <a:srgbClr val="333333"/>
                </a:solidFill>
                <a:latin typeface="+mn-lt"/>
                <a:ea typeface="+mn-ea"/>
              </a:rPr>
              <a:t>d'oli</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tenda</a:t>
            </a:r>
            <a:r>
              <a:rPr lang="de-DE" altLang="de-DE" sz="2000" dirty="0">
                <a:solidFill>
                  <a:srgbClr val="333333"/>
                </a:solidFill>
                <a:latin typeface="+mn-lt"/>
                <a:ea typeface="+mn-ea"/>
              </a:rPr>
              <a:t> de </a:t>
            </a:r>
            <a:r>
              <a:rPr lang="de-DE" altLang="de-DE" sz="2000" dirty="0" err="1">
                <a:solidFill>
                  <a:srgbClr val="333333"/>
                </a:solidFill>
                <a:latin typeface="+mn-lt"/>
                <a:ea typeface="+mn-ea"/>
              </a:rPr>
              <a:t>campanya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carruatge</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armadura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llàntia</a:t>
            </a:r>
            <a:r>
              <a:rPr lang="de-DE" altLang="de-DE" sz="2000" dirty="0">
                <a:solidFill>
                  <a:srgbClr val="333333"/>
                </a:solidFill>
                <a:latin typeface="+mn-lt"/>
                <a:ea typeface="+mn-ea"/>
              </a:rPr>
              <a:t> </a:t>
            </a:r>
            <a:r>
              <a:rPr lang="de-DE" altLang="de-DE" sz="2000" dirty="0" err="1">
                <a:solidFill>
                  <a:srgbClr val="333333"/>
                </a:solidFill>
                <a:latin typeface="+mn-lt"/>
                <a:ea typeface="+mn-ea"/>
              </a:rPr>
              <a:t>màgica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tetera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pala</a:t>
            </a:r>
            <a:endParaRPr lang="de-DE" altLang="de-DE" sz="2000" dirty="0">
              <a:solidFill>
                <a:srgbClr val="333333"/>
              </a:solidFill>
              <a:latin typeface="+mn-lt"/>
              <a:ea typeface="+mn-ea"/>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56</a:t>
            </a:fld>
            <a:endParaRPr lang="de-DE" altLang="es-ES">
              <a:latin typeface="+mn-lt"/>
              <a:ea typeface="+mn-ea"/>
            </a:endParaRPr>
          </a:p>
        </p:txBody>
      </p:sp>
      <p:pic>
        <p:nvPicPr>
          <p:cNvPr id="9" name="Picture 6" descr="Kutsch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copa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dona</a:t>
            </a:r>
            <a:r>
              <a:rPr lang="de-DE" altLang="de-DE" sz="2000" dirty="0">
                <a:solidFill>
                  <a:srgbClr val="333333"/>
                </a:solidFill>
                <a:latin typeface="+mn-lt"/>
                <a:ea typeface="+mn-ea"/>
              </a:rPr>
              <a:t> </a:t>
            </a:r>
            <a:r>
              <a:rPr lang="de-DE" altLang="de-DE" sz="2000" dirty="0" err="1">
                <a:solidFill>
                  <a:srgbClr val="333333"/>
                </a:solidFill>
                <a:latin typeface="+mn-lt"/>
                <a:ea typeface="+mn-ea"/>
              </a:rPr>
              <a:t>amb</a:t>
            </a:r>
            <a:r>
              <a:rPr lang="de-DE" altLang="de-DE" sz="2000" dirty="0">
                <a:solidFill>
                  <a:srgbClr val="333333"/>
                </a:solidFill>
                <a:latin typeface="+mn-lt"/>
                <a:ea typeface="+mn-ea"/>
              </a:rPr>
              <a:t> </a:t>
            </a:r>
            <a:r>
              <a:rPr lang="de-DE" altLang="de-DE" sz="2000" dirty="0" err="1">
                <a:solidFill>
                  <a:srgbClr val="333333"/>
                </a:solidFill>
                <a:latin typeface="+mn-lt"/>
                <a:ea typeface="+mn-ea"/>
              </a:rPr>
              <a:t>un</a:t>
            </a:r>
            <a:r>
              <a:rPr lang="de-DE" altLang="de-DE" sz="2000" dirty="0">
                <a:solidFill>
                  <a:srgbClr val="333333"/>
                </a:solidFill>
                <a:latin typeface="+mn-lt"/>
                <a:ea typeface="+mn-ea"/>
              </a:rPr>
              <a:t> </a:t>
            </a:r>
            <a:r>
              <a:rPr lang="de-DE" altLang="de-DE" sz="2000" dirty="0" err="1">
                <a:solidFill>
                  <a:srgbClr val="333333"/>
                </a:solidFill>
                <a:latin typeface="+mn-lt"/>
                <a:ea typeface="+mn-ea"/>
              </a:rPr>
              <a:t>collar</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llum</a:t>
            </a:r>
            <a:r>
              <a:rPr lang="de-DE" altLang="de-DE" sz="2000" dirty="0">
                <a:solidFill>
                  <a:srgbClr val="333333"/>
                </a:solidFill>
                <a:latin typeface="+mn-lt"/>
                <a:ea typeface="+mn-ea"/>
              </a:rPr>
              <a:t> </a:t>
            </a:r>
            <a:r>
              <a:rPr lang="de-DE" altLang="de-DE" sz="2000" dirty="0" err="1">
                <a:solidFill>
                  <a:srgbClr val="333333"/>
                </a:solidFill>
                <a:latin typeface="+mn-lt"/>
                <a:ea typeface="+mn-ea"/>
              </a:rPr>
              <a:t>d'oli</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tenda</a:t>
            </a:r>
            <a:r>
              <a:rPr lang="de-DE" altLang="de-DE" sz="2000" dirty="0">
                <a:solidFill>
                  <a:srgbClr val="333333"/>
                </a:solidFill>
                <a:latin typeface="+mn-lt"/>
                <a:ea typeface="+mn-ea"/>
              </a:rPr>
              <a:t> de </a:t>
            </a:r>
            <a:r>
              <a:rPr lang="de-DE" altLang="de-DE" sz="2000" dirty="0" err="1">
                <a:solidFill>
                  <a:srgbClr val="333333"/>
                </a:solidFill>
                <a:latin typeface="+mn-lt"/>
                <a:ea typeface="+mn-ea"/>
              </a:rPr>
              <a:t>campanya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carruatge</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armadura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llàntia</a:t>
            </a:r>
            <a:r>
              <a:rPr lang="de-DE" altLang="de-DE" sz="2000" dirty="0">
                <a:solidFill>
                  <a:srgbClr val="333333"/>
                </a:solidFill>
                <a:latin typeface="+mn-lt"/>
                <a:ea typeface="+mn-ea"/>
              </a:rPr>
              <a:t> </a:t>
            </a:r>
            <a:r>
              <a:rPr lang="de-DE" altLang="de-DE" sz="2000" dirty="0" err="1">
                <a:solidFill>
                  <a:srgbClr val="333333"/>
                </a:solidFill>
                <a:latin typeface="+mn-lt"/>
                <a:ea typeface="+mn-ea"/>
              </a:rPr>
              <a:t>màgica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tetera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pala</a:t>
            </a:r>
            <a:endParaRPr lang="de-DE" altLang="de-DE" sz="2000" dirty="0">
              <a:solidFill>
                <a:srgbClr val="333333"/>
              </a:solidFill>
              <a:latin typeface="+mn-lt"/>
              <a:ea typeface="+mn-ea"/>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57</a:t>
            </a:fld>
            <a:endParaRPr lang="de-DE" altLang="es-ES">
              <a:latin typeface="+mn-lt"/>
              <a:ea typeface="+mn-ea"/>
            </a:endParaRPr>
          </a:p>
        </p:txBody>
      </p:sp>
      <p:pic>
        <p:nvPicPr>
          <p:cNvPr id="9" name="Picture 6" descr="Kutsch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copa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dona</a:t>
            </a:r>
            <a:r>
              <a:rPr lang="de-DE" altLang="de-DE" sz="2000" dirty="0">
                <a:solidFill>
                  <a:srgbClr val="333333"/>
                </a:solidFill>
                <a:latin typeface="+mn-lt"/>
                <a:ea typeface="+mn-ea"/>
              </a:rPr>
              <a:t> </a:t>
            </a:r>
            <a:r>
              <a:rPr lang="de-DE" altLang="de-DE" sz="2000" dirty="0" err="1">
                <a:solidFill>
                  <a:srgbClr val="333333"/>
                </a:solidFill>
                <a:latin typeface="+mn-lt"/>
                <a:ea typeface="+mn-ea"/>
              </a:rPr>
              <a:t>amb</a:t>
            </a:r>
            <a:r>
              <a:rPr lang="de-DE" altLang="de-DE" sz="2000" dirty="0">
                <a:solidFill>
                  <a:srgbClr val="333333"/>
                </a:solidFill>
                <a:latin typeface="+mn-lt"/>
                <a:ea typeface="+mn-ea"/>
              </a:rPr>
              <a:t> </a:t>
            </a:r>
            <a:r>
              <a:rPr lang="de-DE" altLang="de-DE" sz="2000" dirty="0" err="1">
                <a:solidFill>
                  <a:srgbClr val="333333"/>
                </a:solidFill>
                <a:latin typeface="+mn-lt"/>
                <a:ea typeface="+mn-ea"/>
              </a:rPr>
              <a:t>un</a:t>
            </a:r>
            <a:r>
              <a:rPr lang="de-DE" altLang="de-DE" sz="2000" dirty="0">
                <a:solidFill>
                  <a:srgbClr val="333333"/>
                </a:solidFill>
                <a:latin typeface="+mn-lt"/>
                <a:ea typeface="+mn-ea"/>
              </a:rPr>
              <a:t> </a:t>
            </a:r>
            <a:r>
              <a:rPr lang="de-DE" altLang="de-DE" sz="2000" dirty="0" err="1">
                <a:solidFill>
                  <a:srgbClr val="333333"/>
                </a:solidFill>
                <a:latin typeface="+mn-lt"/>
                <a:ea typeface="+mn-ea"/>
              </a:rPr>
              <a:t>collar</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llum</a:t>
            </a:r>
            <a:r>
              <a:rPr lang="de-DE" altLang="de-DE" sz="2000" dirty="0">
                <a:solidFill>
                  <a:srgbClr val="333333"/>
                </a:solidFill>
                <a:latin typeface="+mn-lt"/>
                <a:ea typeface="+mn-ea"/>
              </a:rPr>
              <a:t> </a:t>
            </a:r>
            <a:r>
              <a:rPr lang="de-DE" altLang="de-DE" sz="2000" dirty="0" err="1">
                <a:solidFill>
                  <a:srgbClr val="333333"/>
                </a:solidFill>
                <a:latin typeface="+mn-lt"/>
                <a:ea typeface="+mn-ea"/>
              </a:rPr>
              <a:t>d'oli</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tenda</a:t>
            </a:r>
            <a:r>
              <a:rPr lang="de-DE" altLang="de-DE" sz="2000" dirty="0">
                <a:solidFill>
                  <a:srgbClr val="333333"/>
                </a:solidFill>
                <a:latin typeface="+mn-lt"/>
                <a:ea typeface="+mn-ea"/>
              </a:rPr>
              <a:t> de </a:t>
            </a:r>
            <a:r>
              <a:rPr lang="de-DE" altLang="de-DE" sz="2000" dirty="0" err="1">
                <a:solidFill>
                  <a:srgbClr val="333333"/>
                </a:solidFill>
                <a:latin typeface="+mn-lt"/>
                <a:ea typeface="+mn-ea"/>
              </a:rPr>
              <a:t>campanya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carruatge</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armadura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llàntia</a:t>
            </a:r>
            <a:r>
              <a:rPr lang="de-DE" altLang="de-DE" sz="2000" dirty="0">
                <a:solidFill>
                  <a:srgbClr val="333333"/>
                </a:solidFill>
                <a:latin typeface="+mn-lt"/>
                <a:ea typeface="+mn-ea"/>
              </a:rPr>
              <a:t> </a:t>
            </a:r>
            <a:r>
              <a:rPr lang="de-DE" altLang="de-DE" sz="2000" dirty="0" err="1">
                <a:solidFill>
                  <a:srgbClr val="333333"/>
                </a:solidFill>
                <a:latin typeface="+mn-lt"/>
                <a:ea typeface="+mn-ea"/>
              </a:rPr>
              <a:t>màgica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tetera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pala</a:t>
            </a:r>
            <a:endParaRPr lang="de-DE" altLang="de-DE" sz="2000" dirty="0">
              <a:solidFill>
                <a:srgbClr val="333333"/>
              </a:solidFill>
              <a:latin typeface="+mn-lt"/>
              <a:ea typeface="+mn-ea"/>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58</a:t>
            </a:fld>
            <a:endParaRPr lang="de-DE" altLang="es-ES">
              <a:latin typeface="+mn-lt"/>
              <a:ea typeface="+mn-ea"/>
            </a:endParaRPr>
          </a:p>
        </p:txBody>
      </p:sp>
      <p:pic>
        <p:nvPicPr>
          <p:cNvPr id="9" name="Picture 6" descr="Kutsch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copa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dona</a:t>
            </a:r>
            <a:r>
              <a:rPr lang="de-DE" altLang="de-DE" sz="2000" dirty="0">
                <a:solidFill>
                  <a:srgbClr val="333333"/>
                </a:solidFill>
                <a:latin typeface="+mn-lt"/>
                <a:ea typeface="+mn-ea"/>
              </a:rPr>
              <a:t> </a:t>
            </a:r>
            <a:r>
              <a:rPr lang="de-DE" altLang="de-DE" sz="2000" dirty="0" err="1">
                <a:solidFill>
                  <a:srgbClr val="333333"/>
                </a:solidFill>
                <a:latin typeface="+mn-lt"/>
                <a:ea typeface="+mn-ea"/>
              </a:rPr>
              <a:t>amb</a:t>
            </a:r>
            <a:r>
              <a:rPr lang="de-DE" altLang="de-DE" sz="2000" dirty="0">
                <a:solidFill>
                  <a:srgbClr val="333333"/>
                </a:solidFill>
                <a:latin typeface="+mn-lt"/>
                <a:ea typeface="+mn-ea"/>
              </a:rPr>
              <a:t> </a:t>
            </a:r>
            <a:r>
              <a:rPr lang="de-DE" altLang="de-DE" sz="2000" dirty="0" err="1">
                <a:solidFill>
                  <a:srgbClr val="333333"/>
                </a:solidFill>
                <a:latin typeface="+mn-lt"/>
                <a:ea typeface="+mn-ea"/>
              </a:rPr>
              <a:t>un</a:t>
            </a:r>
            <a:r>
              <a:rPr lang="de-DE" altLang="de-DE" sz="2000" dirty="0">
                <a:solidFill>
                  <a:srgbClr val="333333"/>
                </a:solidFill>
                <a:latin typeface="+mn-lt"/>
                <a:ea typeface="+mn-ea"/>
              </a:rPr>
              <a:t> </a:t>
            </a:r>
            <a:r>
              <a:rPr lang="de-DE" altLang="de-DE" sz="2000" dirty="0" err="1">
                <a:solidFill>
                  <a:srgbClr val="333333"/>
                </a:solidFill>
                <a:latin typeface="+mn-lt"/>
                <a:ea typeface="+mn-ea"/>
              </a:rPr>
              <a:t>collar</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llum</a:t>
            </a:r>
            <a:r>
              <a:rPr lang="de-DE" altLang="de-DE" sz="2000" dirty="0">
                <a:solidFill>
                  <a:srgbClr val="333333"/>
                </a:solidFill>
                <a:latin typeface="+mn-lt"/>
                <a:ea typeface="+mn-ea"/>
              </a:rPr>
              <a:t> </a:t>
            </a:r>
            <a:r>
              <a:rPr lang="de-DE" altLang="de-DE" sz="2000" dirty="0" err="1">
                <a:solidFill>
                  <a:srgbClr val="333333"/>
                </a:solidFill>
                <a:latin typeface="+mn-lt"/>
                <a:ea typeface="+mn-ea"/>
              </a:rPr>
              <a:t>d'oli</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tenda</a:t>
            </a:r>
            <a:r>
              <a:rPr lang="de-DE" altLang="de-DE" sz="2000" dirty="0">
                <a:solidFill>
                  <a:srgbClr val="333333"/>
                </a:solidFill>
                <a:latin typeface="+mn-lt"/>
                <a:ea typeface="+mn-ea"/>
              </a:rPr>
              <a:t> de </a:t>
            </a:r>
            <a:r>
              <a:rPr lang="de-DE" altLang="de-DE" sz="2000" dirty="0" err="1">
                <a:solidFill>
                  <a:srgbClr val="333333"/>
                </a:solidFill>
                <a:latin typeface="+mn-lt"/>
                <a:ea typeface="+mn-ea"/>
              </a:rPr>
              <a:t>campanya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carruatge</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armadura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llàntia</a:t>
            </a:r>
            <a:r>
              <a:rPr lang="de-DE" altLang="de-DE" sz="2000" dirty="0">
                <a:solidFill>
                  <a:srgbClr val="333333"/>
                </a:solidFill>
                <a:latin typeface="+mn-lt"/>
                <a:ea typeface="+mn-ea"/>
              </a:rPr>
              <a:t> </a:t>
            </a:r>
            <a:r>
              <a:rPr lang="de-DE" altLang="de-DE" sz="2000" dirty="0" err="1">
                <a:solidFill>
                  <a:srgbClr val="333333"/>
                </a:solidFill>
                <a:latin typeface="+mn-lt"/>
                <a:ea typeface="+mn-ea"/>
              </a:rPr>
              <a:t>màgica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tetera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pala</a:t>
            </a:r>
            <a:endParaRPr lang="de-DE" altLang="de-DE" sz="2000" dirty="0">
              <a:solidFill>
                <a:srgbClr val="333333"/>
              </a:solidFill>
              <a:latin typeface="+mn-lt"/>
              <a:ea typeface="+mn-ea"/>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59</a:t>
            </a:fld>
            <a:endParaRPr lang="de-DE" altLang="es-ES">
              <a:latin typeface="+mn-lt"/>
              <a:ea typeface="+mn-ea"/>
            </a:endParaRPr>
          </a:p>
        </p:txBody>
      </p:sp>
      <p:pic>
        <p:nvPicPr>
          <p:cNvPr id="9" name="Picture 6" descr="Kutsch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copa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dona</a:t>
            </a:r>
            <a:r>
              <a:rPr lang="de-DE" altLang="de-DE" sz="2000" dirty="0">
                <a:solidFill>
                  <a:srgbClr val="333333"/>
                </a:solidFill>
                <a:latin typeface="+mn-lt"/>
                <a:ea typeface="+mn-ea"/>
              </a:rPr>
              <a:t> </a:t>
            </a:r>
            <a:r>
              <a:rPr lang="de-DE" altLang="de-DE" sz="2000" dirty="0" err="1">
                <a:solidFill>
                  <a:srgbClr val="333333"/>
                </a:solidFill>
                <a:latin typeface="+mn-lt"/>
                <a:ea typeface="+mn-ea"/>
              </a:rPr>
              <a:t>amb</a:t>
            </a:r>
            <a:r>
              <a:rPr lang="de-DE" altLang="de-DE" sz="2000" dirty="0">
                <a:solidFill>
                  <a:srgbClr val="333333"/>
                </a:solidFill>
                <a:latin typeface="+mn-lt"/>
                <a:ea typeface="+mn-ea"/>
              </a:rPr>
              <a:t> </a:t>
            </a:r>
            <a:r>
              <a:rPr lang="de-DE" altLang="de-DE" sz="2000" dirty="0" err="1">
                <a:solidFill>
                  <a:srgbClr val="333333"/>
                </a:solidFill>
                <a:latin typeface="+mn-lt"/>
                <a:ea typeface="+mn-ea"/>
              </a:rPr>
              <a:t>un</a:t>
            </a:r>
            <a:r>
              <a:rPr lang="de-DE" altLang="de-DE" sz="2000" dirty="0">
                <a:solidFill>
                  <a:srgbClr val="333333"/>
                </a:solidFill>
                <a:latin typeface="+mn-lt"/>
                <a:ea typeface="+mn-ea"/>
              </a:rPr>
              <a:t> </a:t>
            </a:r>
            <a:r>
              <a:rPr lang="de-DE" altLang="de-DE" sz="2000" dirty="0" err="1">
                <a:solidFill>
                  <a:srgbClr val="333333"/>
                </a:solidFill>
                <a:latin typeface="+mn-lt"/>
                <a:ea typeface="+mn-ea"/>
              </a:rPr>
              <a:t>collar</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llum</a:t>
            </a:r>
            <a:r>
              <a:rPr lang="de-DE" altLang="de-DE" sz="2000" dirty="0">
                <a:solidFill>
                  <a:srgbClr val="333333"/>
                </a:solidFill>
                <a:latin typeface="+mn-lt"/>
                <a:ea typeface="+mn-ea"/>
              </a:rPr>
              <a:t> </a:t>
            </a:r>
            <a:r>
              <a:rPr lang="de-DE" altLang="de-DE" sz="2000" dirty="0" err="1">
                <a:solidFill>
                  <a:srgbClr val="333333"/>
                </a:solidFill>
                <a:latin typeface="+mn-lt"/>
                <a:ea typeface="+mn-ea"/>
              </a:rPr>
              <a:t>d'oli</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tenda</a:t>
            </a:r>
            <a:r>
              <a:rPr lang="de-DE" altLang="de-DE" sz="2000" dirty="0">
                <a:solidFill>
                  <a:srgbClr val="333333"/>
                </a:solidFill>
                <a:latin typeface="+mn-lt"/>
                <a:ea typeface="+mn-ea"/>
              </a:rPr>
              <a:t> de </a:t>
            </a:r>
            <a:r>
              <a:rPr lang="de-DE" altLang="de-DE" sz="2000" dirty="0" err="1">
                <a:solidFill>
                  <a:srgbClr val="333333"/>
                </a:solidFill>
                <a:latin typeface="+mn-lt"/>
                <a:ea typeface="+mn-ea"/>
              </a:rPr>
              <a:t>campanya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carruatge</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armadura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llàntia</a:t>
            </a:r>
            <a:r>
              <a:rPr lang="de-DE" altLang="de-DE" sz="2000" dirty="0">
                <a:solidFill>
                  <a:srgbClr val="333333"/>
                </a:solidFill>
                <a:latin typeface="+mn-lt"/>
                <a:ea typeface="+mn-ea"/>
              </a:rPr>
              <a:t> </a:t>
            </a:r>
            <a:r>
              <a:rPr lang="de-DE" altLang="de-DE" sz="2000" dirty="0" err="1">
                <a:solidFill>
                  <a:srgbClr val="333333"/>
                </a:solidFill>
                <a:latin typeface="+mn-lt"/>
                <a:ea typeface="+mn-ea"/>
              </a:rPr>
              <a:t>màgica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tetera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pala</a:t>
            </a:r>
            <a:endParaRPr lang="de-DE" altLang="de-DE" sz="2000" dirty="0">
              <a:solidFill>
                <a:srgbClr val="333333"/>
              </a:solidFill>
              <a:latin typeface="+mn-lt"/>
              <a:ea typeface="+mn-ea"/>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60</a:t>
            </a:fld>
            <a:endParaRPr lang="de-DE" altLang="es-ES">
              <a:latin typeface="+mn-lt"/>
              <a:ea typeface="+mn-ea"/>
            </a:endParaRPr>
          </a:p>
        </p:txBody>
      </p:sp>
      <p:pic>
        <p:nvPicPr>
          <p:cNvPr id="9" name="Picture 6" descr="Kutsch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copa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dona</a:t>
            </a:r>
            <a:r>
              <a:rPr lang="de-DE" altLang="de-DE" sz="2000" dirty="0">
                <a:solidFill>
                  <a:srgbClr val="333333"/>
                </a:solidFill>
                <a:latin typeface="+mn-lt"/>
                <a:ea typeface="+mn-ea"/>
              </a:rPr>
              <a:t> </a:t>
            </a:r>
            <a:r>
              <a:rPr lang="de-DE" altLang="de-DE" sz="2000" dirty="0" err="1">
                <a:solidFill>
                  <a:srgbClr val="333333"/>
                </a:solidFill>
                <a:latin typeface="+mn-lt"/>
                <a:ea typeface="+mn-ea"/>
              </a:rPr>
              <a:t>amb</a:t>
            </a:r>
            <a:r>
              <a:rPr lang="de-DE" altLang="de-DE" sz="2000" dirty="0">
                <a:solidFill>
                  <a:srgbClr val="333333"/>
                </a:solidFill>
                <a:latin typeface="+mn-lt"/>
                <a:ea typeface="+mn-ea"/>
              </a:rPr>
              <a:t> </a:t>
            </a:r>
            <a:r>
              <a:rPr lang="de-DE" altLang="de-DE" sz="2000" dirty="0" err="1">
                <a:solidFill>
                  <a:srgbClr val="333333"/>
                </a:solidFill>
                <a:latin typeface="+mn-lt"/>
                <a:ea typeface="+mn-ea"/>
              </a:rPr>
              <a:t>un</a:t>
            </a:r>
            <a:r>
              <a:rPr lang="de-DE" altLang="de-DE" sz="2000" dirty="0">
                <a:solidFill>
                  <a:srgbClr val="333333"/>
                </a:solidFill>
                <a:latin typeface="+mn-lt"/>
                <a:ea typeface="+mn-ea"/>
              </a:rPr>
              <a:t> </a:t>
            </a:r>
            <a:r>
              <a:rPr lang="de-DE" altLang="de-DE" sz="2000" dirty="0" err="1">
                <a:solidFill>
                  <a:srgbClr val="333333"/>
                </a:solidFill>
                <a:latin typeface="+mn-lt"/>
                <a:ea typeface="+mn-ea"/>
              </a:rPr>
              <a:t>collar</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llum</a:t>
            </a:r>
            <a:r>
              <a:rPr lang="de-DE" altLang="de-DE" sz="2000" dirty="0">
                <a:solidFill>
                  <a:srgbClr val="333333"/>
                </a:solidFill>
                <a:latin typeface="+mn-lt"/>
                <a:ea typeface="+mn-ea"/>
              </a:rPr>
              <a:t> </a:t>
            </a:r>
            <a:r>
              <a:rPr lang="de-DE" altLang="de-DE" sz="2000" dirty="0" err="1">
                <a:solidFill>
                  <a:srgbClr val="333333"/>
                </a:solidFill>
                <a:latin typeface="+mn-lt"/>
                <a:ea typeface="+mn-ea"/>
              </a:rPr>
              <a:t>d'oli</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tenda</a:t>
            </a:r>
            <a:r>
              <a:rPr lang="de-DE" altLang="de-DE" sz="2000" dirty="0">
                <a:solidFill>
                  <a:srgbClr val="333333"/>
                </a:solidFill>
                <a:latin typeface="+mn-lt"/>
                <a:ea typeface="+mn-ea"/>
              </a:rPr>
              <a:t> de </a:t>
            </a:r>
            <a:r>
              <a:rPr lang="de-DE" altLang="de-DE" sz="2000" dirty="0" err="1">
                <a:solidFill>
                  <a:srgbClr val="333333"/>
                </a:solidFill>
                <a:latin typeface="+mn-lt"/>
                <a:ea typeface="+mn-ea"/>
              </a:rPr>
              <a:t>campanya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carruatge</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armadura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llàntia</a:t>
            </a:r>
            <a:r>
              <a:rPr lang="de-DE" altLang="de-DE" sz="2000" dirty="0">
                <a:solidFill>
                  <a:srgbClr val="333333"/>
                </a:solidFill>
                <a:latin typeface="+mn-lt"/>
                <a:ea typeface="+mn-ea"/>
              </a:rPr>
              <a:t> </a:t>
            </a:r>
            <a:r>
              <a:rPr lang="de-DE" altLang="de-DE" sz="2000" dirty="0" err="1">
                <a:solidFill>
                  <a:srgbClr val="333333"/>
                </a:solidFill>
                <a:latin typeface="+mn-lt"/>
                <a:ea typeface="+mn-ea"/>
              </a:rPr>
              <a:t>màgica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tetera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pala</a:t>
            </a:r>
            <a:endParaRPr lang="de-DE" altLang="de-DE" sz="2000" dirty="0">
              <a:solidFill>
                <a:srgbClr val="333333"/>
              </a:solidFill>
              <a:latin typeface="+mn-lt"/>
              <a:ea typeface="+mn-ea"/>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s-ES" altLang="ko-KR" sz="2400" dirty="0">
                <a:solidFill>
                  <a:srgbClr val="004992"/>
                </a:solidFill>
              </a:rPr>
              <a:t>Opcional: Els vídeos sobre el tema d'avui estan disponibles a la següent pàgina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s-ES" altLang="ko-KR" sz="2400" dirty="0">
                <a:solidFill>
                  <a:srgbClr val="333333"/>
                </a:solidFill>
              </a:rPr>
              <a:t>Després de veure'l, es comentarà la relació entre el video i el tema d'avui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61</a:t>
            </a:fld>
            <a:endParaRPr lang="de-DE" altLang="es-ES">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ea typeface="+mn-ea"/>
              </a:rPr>
              <a:t>[</a:t>
            </a:r>
            <a:r>
              <a:rPr lang="en-US" altLang="ko-KR" sz="1800" i="1" spc="-5" dirty="0">
                <a:solidFill>
                  <a:srgbClr val="333333"/>
                </a:solidFill>
                <a:ea typeface="+mn-ea"/>
              </a:rPr>
              <a:t>Per </a:t>
            </a:r>
            <a:r>
              <a:rPr lang="en-US" altLang="ko-KR" sz="1800" i="1" spc="-5" dirty="0" err="1">
                <a:solidFill>
                  <a:srgbClr val="333333"/>
                </a:solidFill>
                <a:ea typeface="+mn-ea"/>
              </a:rPr>
              <a:t>als</a:t>
            </a:r>
            <a:r>
              <a:rPr lang="en-US" altLang="ko-KR" sz="1800" i="1" spc="-5" dirty="0">
                <a:solidFill>
                  <a:srgbClr val="333333"/>
                </a:solidFill>
                <a:ea typeface="+mn-ea"/>
              </a:rPr>
              <a:t> </a:t>
            </a:r>
            <a:r>
              <a:rPr lang="en-US" altLang="ko-KR" sz="1800" i="1" spc="-5" dirty="0" err="1">
                <a:solidFill>
                  <a:srgbClr val="333333"/>
                </a:solidFill>
                <a:ea typeface="+mn-ea"/>
              </a:rPr>
              <a:t>i</a:t>
            </a:r>
            <a:r>
              <a:rPr lang="en-US" altLang="ko-KR" sz="1800" i="1" spc="-5" dirty="0">
                <a:solidFill>
                  <a:srgbClr val="333333"/>
                </a:solidFill>
                <a:ea typeface="+mn-ea"/>
              </a:rPr>
              <a:t> les </a:t>
            </a:r>
            <a:r>
              <a:rPr lang="en-US" altLang="ko-KR" sz="1800" i="1" spc="-5" dirty="0" err="1">
                <a:solidFill>
                  <a:srgbClr val="333333"/>
                </a:solidFill>
                <a:ea typeface="+mn-ea"/>
              </a:rPr>
              <a:t>conductores</a:t>
            </a:r>
            <a:r>
              <a:rPr lang="en-US" altLang="ko-KR" sz="1800" i="1" spc="-5" dirty="0">
                <a:solidFill>
                  <a:srgbClr val="333333"/>
                </a:solidFill>
                <a:ea typeface="+mn-ea"/>
              </a:rPr>
              <a:t>:</a:t>
            </a:r>
            <a:endParaRPr sz="1800" dirty="0">
              <a:solidFill>
                <a:srgbClr val="333333"/>
              </a:solidFill>
              <a:ea typeface="+mn-ea"/>
            </a:endParaRPr>
          </a:p>
          <a:p>
            <a:pPr marL="12700" marR="5080" defTabSz="914400" eaLnBrk="0" fontAlgn="base" hangingPunct="0">
              <a:spcBef>
                <a:spcPts val="800"/>
              </a:spcBef>
              <a:spcAft>
                <a:spcPct val="0"/>
              </a:spcAft>
            </a:pPr>
            <a:r>
              <a:rPr lang="es-ES" altLang="ko-KR" sz="1800" dirty="0" err="1">
                <a:solidFill>
                  <a:srgbClr val="333333"/>
                </a:solidFill>
                <a:ea typeface="+mn-ea"/>
              </a:rPr>
              <a:t>alguns</a:t>
            </a:r>
            <a:r>
              <a:rPr lang="es-ES" altLang="ko-KR" sz="1800" dirty="0">
                <a:solidFill>
                  <a:srgbClr val="333333"/>
                </a:solidFill>
                <a:ea typeface="+mn-ea"/>
              </a:rPr>
              <a:t> vídeos poden </a:t>
            </a:r>
            <a:r>
              <a:rPr lang="es-ES" altLang="ko-KR" sz="1800" dirty="0" err="1">
                <a:solidFill>
                  <a:srgbClr val="333333"/>
                </a:solidFill>
                <a:ea typeface="+mn-ea"/>
              </a:rPr>
              <a:t>contenir</a:t>
            </a:r>
            <a:r>
              <a:rPr lang="es-ES" altLang="ko-KR" sz="1800" dirty="0">
                <a:solidFill>
                  <a:srgbClr val="333333"/>
                </a:solidFill>
                <a:ea typeface="+mn-ea"/>
              </a:rPr>
              <a:t> </a:t>
            </a:r>
            <a:r>
              <a:rPr lang="es-ES" altLang="ko-KR" sz="1800" dirty="0" err="1">
                <a:solidFill>
                  <a:srgbClr val="333333"/>
                </a:solidFill>
                <a:ea typeface="+mn-ea"/>
              </a:rPr>
              <a:t>llenguatge</a:t>
            </a:r>
            <a:r>
              <a:rPr lang="es-ES" altLang="ko-KR" sz="1800" dirty="0">
                <a:solidFill>
                  <a:srgbClr val="333333"/>
                </a:solidFill>
                <a:ea typeface="+mn-ea"/>
              </a:rPr>
              <a:t> no </a:t>
            </a:r>
            <a:r>
              <a:rPr lang="es-ES" altLang="ko-KR" sz="1800" dirty="0" err="1">
                <a:solidFill>
                  <a:srgbClr val="333333"/>
                </a:solidFill>
                <a:ea typeface="+mn-ea"/>
              </a:rPr>
              <a:t>apropiat</a:t>
            </a:r>
            <a:r>
              <a:rPr lang="es-ES" altLang="ko-KR" sz="1800" dirty="0">
                <a:solidFill>
                  <a:srgbClr val="333333"/>
                </a:solidFill>
                <a:ea typeface="+mn-ea"/>
              </a:rPr>
              <a:t> per a </a:t>
            </a:r>
            <a:r>
              <a:rPr lang="es-ES" altLang="ko-KR" sz="1800" dirty="0" err="1">
                <a:solidFill>
                  <a:srgbClr val="333333"/>
                </a:solidFill>
                <a:ea typeface="+mn-ea"/>
              </a:rPr>
              <a:t>tots</a:t>
            </a:r>
            <a:r>
              <a:rPr lang="es-ES" altLang="ko-KR" sz="1800" dirty="0">
                <a:solidFill>
                  <a:srgbClr val="333333"/>
                </a:solidFill>
                <a:ea typeface="+mn-ea"/>
              </a:rPr>
              <a:t> </a:t>
            </a:r>
            <a:r>
              <a:rPr lang="es-ES" altLang="ko-KR" sz="1800" dirty="0" err="1">
                <a:solidFill>
                  <a:srgbClr val="333333"/>
                </a:solidFill>
                <a:ea typeface="+mn-ea"/>
              </a:rPr>
              <a:t>els</a:t>
            </a:r>
            <a:r>
              <a:rPr lang="es-ES" altLang="ko-KR" sz="1800" dirty="0">
                <a:solidFill>
                  <a:srgbClr val="333333"/>
                </a:solidFill>
                <a:ea typeface="+mn-ea"/>
              </a:rPr>
              <a:t> </a:t>
            </a:r>
            <a:r>
              <a:rPr lang="es-ES" altLang="ko-KR" sz="1800" dirty="0" err="1">
                <a:solidFill>
                  <a:srgbClr val="333333"/>
                </a:solidFill>
                <a:ea typeface="+mn-ea"/>
              </a:rPr>
              <a:t>públics</a:t>
            </a:r>
            <a:r>
              <a:rPr lang="es-ES" altLang="ko-KR" sz="1800" dirty="0">
                <a:solidFill>
                  <a:srgbClr val="333333"/>
                </a:solidFill>
                <a:ea typeface="+mn-ea"/>
              </a:rPr>
              <a:t> o no ser </a:t>
            </a:r>
            <a:r>
              <a:rPr lang="es-ES" altLang="ko-KR" sz="1800" dirty="0" err="1">
                <a:solidFill>
                  <a:srgbClr val="333333"/>
                </a:solidFill>
                <a:ea typeface="+mn-ea"/>
              </a:rPr>
              <a:t>vàlids</a:t>
            </a:r>
            <a:r>
              <a:rPr lang="es-ES" altLang="ko-KR" sz="1800" dirty="0">
                <a:solidFill>
                  <a:srgbClr val="333333"/>
                </a:solidFill>
                <a:ea typeface="+mn-ea"/>
              </a:rPr>
              <a:t> en </a:t>
            </a:r>
            <a:r>
              <a:rPr lang="es-ES" altLang="ko-KR" sz="1800" dirty="0" err="1">
                <a:solidFill>
                  <a:srgbClr val="333333"/>
                </a:solidFill>
                <a:ea typeface="+mn-ea"/>
              </a:rPr>
              <a:t>diferents</a:t>
            </a:r>
            <a:r>
              <a:rPr lang="es-ES" altLang="ko-KR" sz="1800" dirty="0">
                <a:solidFill>
                  <a:srgbClr val="333333"/>
                </a:solidFill>
                <a:ea typeface="+mn-ea"/>
              </a:rPr>
              <a:t> cultures. Si </a:t>
            </a:r>
            <a:r>
              <a:rPr lang="es-ES" altLang="ko-KR" sz="1800" dirty="0" err="1">
                <a:solidFill>
                  <a:srgbClr val="333333"/>
                </a:solidFill>
                <a:ea typeface="+mn-ea"/>
              </a:rPr>
              <a:t>us</a:t>
            </a:r>
            <a:r>
              <a:rPr lang="es-ES" altLang="ko-KR" sz="1800" dirty="0">
                <a:solidFill>
                  <a:srgbClr val="333333"/>
                </a:solidFill>
                <a:ea typeface="+mn-ea"/>
              </a:rPr>
              <a:t> </a:t>
            </a:r>
            <a:r>
              <a:rPr lang="es-ES" altLang="ko-KR" sz="1800" dirty="0" err="1">
                <a:solidFill>
                  <a:srgbClr val="333333"/>
                </a:solidFill>
                <a:ea typeface="+mn-ea"/>
              </a:rPr>
              <a:t>plau</a:t>
            </a:r>
            <a:r>
              <a:rPr lang="es-ES" altLang="ko-KR" sz="1800" dirty="0">
                <a:solidFill>
                  <a:srgbClr val="333333"/>
                </a:solidFill>
                <a:ea typeface="+mn-ea"/>
              </a:rPr>
              <a:t>, </a:t>
            </a:r>
            <a:r>
              <a:rPr lang="es-ES" altLang="ko-KR" sz="1800" dirty="0" err="1">
                <a:solidFill>
                  <a:srgbClr val="333333"/>
                </a:solidFill>
                <a:ea typeface="+mn-ea"/>
              </a:rPr>
              <a:t>revisi</a:t>
            </a:r>
            <a:r>
              <a:rPr lang="es-ES" altLang="ko-KR" sz="1800" dirty="0">
                <a:solidFill>
                  <a:srgbClr val="333333"/>
                </a:solidFill>
                <a:ea typeface="+mn-ea"/>
              </a:rPr>
              <a:t> </a:t>
            </a:r>
            <a:r>
              <a:rPr lang="es-ES" altLang="ko-KR" sz="1800" dirty="0" err="1">
                <a:solidFill>
                  <a:srgbClr val="333333"/>
                </a:solidFill>
                <a:ea typeface="+mn-ea"/>
              </a:rPr>
              <a:t>amb</a:t>
            </a:r>
            <a:r>
              <a:rPr lang="es-ES" altLang="ko-KR" sz="1800" dirty="0">
                <a:solidFill>
                  <a:srgbClr val="333333"/>
                </a:solidFill>
                <a:ea typeface="+mn-ea"/>
              </a:rPr>
              <a:t> cura el vídeos </a:t>
            </a:r>
            <a:r>
              <a:rPr lang="es-ES" altLang="ko-KR" sz="1800" dirty="0" err="1">
                <a:solidFill>
                  <a:srgbClr val="333333"/>
                </a:solidFill>
                <a:ea typeface="+mn-ea"/>
              </a:rPr>
              <a:t>abans</a:t>
            </a:r>
            <a:r>
              <a:rPr lang="es-ES" altLang="ko-KR" sz="1800" dirty="0">
                <a:solidFill>
                  <a:srgbClr val="333333"/>
                </a:solidFill>
                <a:ea typeface="+mn-ea"/>
              </a:rPr>
              <a:t> de mostrar-los</a:t>
            </a:r>
            <a:r>
              <a:rPr lang="de-DE" sz="1800" dirty="0">
                <a:solidFill>
                  <a:srgbClr val="333333"/>
                </a:solidFill>
                <a:ea typeface="+mn-ea"/>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327109229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Dibuix 5</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62</a:t>
            </a:fld>
            <a:endParaRPr lang="de-DE" altLang="es-ES">
              <a:latin typeface="+mn-lt"/>
              <a:ea typeface="+mn-ea"/>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63</a:t>
            </a:fld>
            <a:endParaRPr lang="de-DE" altLang="es-ES">
              <a:latin typeface="+mn-lt"/>
              <a:ea typeface="+mn-ea"/>
            </a:endParaRPr>
          </a:p>
        </p:txBody>
      </p:sp>
      <p:pic>
        <p:nvPicPr>
          <p:cNvPr id="8" name="Picture 2" descr="H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64</a:t>
            </a:fld>
            <a:endParaRPr lang="de-DE" altLang="es-ES">
              <a:latin typeface="+mn-lt"/>
              <a:ea typeface="+mn-ea"/>
            </a:endParaRPr>
          </a:p>
        </p:txBody>
      </p:sp>
      <p:pic>
        <p:nvPicPr>
          <p:cNvPr id="8" name="Picture 2" descr="H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65</a:t>
            </a:fld>
            <a:endParaRPr lang="de-DE" altLang="es-ES">
              <a:latin typeface="+mn-lt"/>
              <a:ea typeface="+mn-ea"/>
            </a:endParaRPr>
          </a:p>
        </p:txBody>
      </p:sp>
      <p:pic>
        <p:nvPicPr>
          <p:cNvPr id="8" name="Picture 2" descr="H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66</a:t>
            </a:fld>
            <a:endParaRPr lang="de-DE" altLang="es-ES">
              <a:latin typeface="+mn-lt"/>
              <a:ea typeface="+mn-ea"/>
            </a:endParaRPr>
          </a:p>
        </p:txBody>
      </p:sp>
      <p:pic>
        <p:nvPicPr>
          <p:cNvPr id="8" name="Picture 2" descr="Haus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67</a:t>
            </a:fld>
            <a:endParaRPr lang="de-DE" altLang="es-ES">
              <a:latin typeface="+mn-lt"/>
              <a:ea typeface="+mn-ea"/>
            </a:endParaRPr>
          </a:p>
        </p:txBody>
      </p:sp>
      <p:pic>
        <p:nvPicPr>
          <p:cNvPr id="8" name="Picture 2" descr="H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68</a:t>
            </a:fld>
            <a:endParaRPr lang="de-DE" altLang="es-ES">
              <a:latin typeface="+mn-lt"/>
              <a:ea typeface="+mn-ea"/>
            </a:endParaRPr>
          </a:p>
        </p:txBody>
      </p:sp>
      <p:pic>
        <p:nvPicPr>
          <p:cNvPr id="8" name="Picture 2" descr="H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69</a:t>
            </a:fld>
            <a:endParaRPr lang="de-DE" altLang="es-ES">
              <a:latin typeface="+mn-lt"/>
              <a:ea typeface="+mn-ea"/>
            </a:endParaRPr>
          </a:p>
        </p:txBody>
      </p:sp>
      <p:pic>
        <p:nvPicPr>
          <p:cNvPr id="8" name="Picture 2" descr="H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70</a:t>
            </a:fld>
            <a:endParaRPr lang="de-DE" altLang="es-ES">
              <a:latin typeface="+mn-lt"/>
              <a:ea typeface="+mn-ea"/>
            </a:endParaRPr>
          </a:p>
        </p:txBody>
      </p:sp>
      <p:pic>
        <p:nvPicPr>
          <p:cNvPr id="8" name="Picture 2" descr="Haus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Dibuix 6</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71</a:t>
            </a:fld>
            <a:endParaRPr lang="de-DE" altLang="es-ES">
              <a:latin typeface="+mn-lt"/>
              <a:ea typeface="+mn-ea"/>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72</a:t>
            </a:fld>
            <a:endParaRPr lang="de-DE" altLang="es-ES">
              <a:latin typeface="+mn-lt"/>
              <a:ea typeface="+mn-ea"/>
            </a:endParaRPr>
          </a:p>
        </p:txBody>
      </p:sp>
      <p:pic>
        <p:nvPicPr>
          <p:cNvPr id="9" name="Picture 6" descr="fisch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patata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peix</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escarabat de cuina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antena de TV</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home gras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OVNI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aranya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arbre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73</a:t>
            </a:fld>
            <a:endParaRPr lang="de-DE" altLang="es-ES">
              <a:latin typeface="+mn-lt"/>
              <a:ea typeface="+mn-ea"/>
            </a:endParaRPr>
          </a:p>
        </p:txBody>
      </p:sp>
      <p:pic>
        <p:nvPicPr>
          <p:cNvPr id="9" name="Picture 6" descr="fisch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patata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peix</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escarabat de cuina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antena de TV</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home gras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OVNI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aranya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arbre</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74</a:t>
            </a:fld>
            <a:endParaRPr lang="de-DE" altLang="es-ES">
              <a:latin typeface="+mn-lt"/>
              <a:ea typeface="+mn-ea"/>
            </a:endParaRPr>
          </a:p>
        </p:txBody>
      </p:sp>
      <p:pic>
        <p:nvPicPr>
          <p:cNvPr id="9" name="Picture 6" descr="fisch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patata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peix</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escarabat de cuina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antena de TV</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home gras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OVNI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aranya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arbre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75</a:t>
            </a:fld>
            <a:endParaRPr lang="de-DE" altLang="es-ES">
              <a:latin typeface="+mn-lt"/>
              <a:ea typeface="+mn-ea"/>
            </a:endParaRPr>
          </a:p>
        </p:txBody>
      </p:sp>
      <p:pic>
        <p:nvPicPr>
          <p:cNvPr id="9" name="Picture 6" descr="fisch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patata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peix</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escarabat de cuina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antena de TV</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home gras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OVNI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aranya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arbre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76</a:t>
            </a:fld>
            <a:endParaRPr lang="de-DE" altLang="es-ES">
              <a:latin typeface="+mn-lt"/>
              <a:ea typeface="+mn-ea"/>
            </a:endParaRPr>
          </a:p>
        </p:txBody>
      </p:sp>
      <p:pic>
        <p:nvPicPr>
          <p:cNvPr id="9" name="Picture 6" descr="fisch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patata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peix</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escarabat de cuina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antena de TV</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home gras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OVNI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aranya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arbre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77</a:t>
            </a:fld>
            <a:endParaRPr lang="de-DE" altLang="es-ES">
              <a:latin typeface="+mn-lt"/>
              <a:ea typeface="+mn-ea"/>
            </a:endParaRPr>
          </a:p>
        </p:txBody>
      </p:sp>
      <p:pic>
        <p:nvPicPr>
          <p:cNvPr id="9" name="Picture 6" descr="fisch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patata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peix</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escarabat de cuina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antena de TV</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home gras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OVNI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aranya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arbre</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78</a:t>
            </a:fld>
            <a:endParaRPr lang="de-DE" altLang="es-ES">
              <a:latin typeface="+mn-lt"/>
              <a:ea typeface="+mn-ea"/>
            </a:endParaRPr>
          </a:p>
        </p:txBody>
      </p:sp>
      <p:pic>
        <p:nvPicPr>
          <p:cNvPr id="9" name="Picture 6" descr="fisch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patata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peix</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escarabat de cuina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antena de TV</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home gras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OVNI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aranya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arbre</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79</a:t>
            </a:fld>
            <a:endParaRPr lang="de-DE" altLang="es-ES">
              <a:latin typeface="+mn-lt"/>
              <a:ea typeface="+mn-ea"/>
            </a:endParaRPr>
          </a:p>
        </p:txBody>
      </p:sp>
      <p:pic>
        <p:nvPicPr>
          <p:cNvPr id="9" name="Picture 6" descr="fisch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patata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peix</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escarabat de cuina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antena de TV</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home gras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OVNI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aranya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arbre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Dibuix 7</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80</a:t>
            </a:fld>
            <a:endParaRPr lang="de-DE" altLang="es-ES">
              <a:latin typeface="+mn-lt"/>
              <a:ea typeface="+mn-ea"/>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81</a:t>
            </a:fld>
            <a:endParaRPr lang="de-DE" altLang="es-ES">
              <a:latin typeface="+mn-lt"/>
              <a:ea typeface="+mn-ea"/>
            </a:endParaRPr>
          </a:p>
        </p:txBody>
      </p:sp>
      <p:pic>
        <p:nvPicPr>
          <p:cNvPr id="8" name="Picture 3" descr="Flederm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82</a:t>
            </a:fld>
            <a:endParaRPr lang="de-DE" altLang="es-ES">
              <a:latin typeface="+mn-lt"/>
              <a:ea typeface="+mn-ea"/>
            </a:endParaRPr>
          </a:p>
        </p:txBody>
      </p:sp>
      <p:pic>
        <p:nvPicPr>
          <p:cNvPr id="8" name="Picture 1028" descr="Flederm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83</a:t>
            </a:fld>
            <a:endParaRPr lang="de-DE" altLang="es-ES">
              <a:latin typeface="+mn-lt"/>
              <a:ea typeface="+mn-ea"/>
            </a:endParaRPr>
          </a:p>
        </p:txBody>
      </p:sp>
      <p:pic>
        <p:nvPicPr>
          <p:cNvPr id="8" name="Picture 4" descr="Flederm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84</a:t>
            </a:fld>
            <a:endParaRPr lang="de-DE" altLang="es-ES">
              <a:latin typeface="+mn-lt"/>
              <a:ea typeface="+mn-ea"/>
            </a:endParaRPr>
          </a:p>
        </p:txBody>
      </p:sp>
      <p:pic>
        <p:nvPicPr>
          <p:cNvPr id="8" name="Picture 4" descr="Flederm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85</a:t>
            </a:fld>
            <a:endParaRPr lang="de-DE" altLang="es-ES">
              <a:latin typeface="+mn-lt"/>
              <a:ea typeface="+mn-ea"/>
            </a:endParaRPr>
          </a:p>
        </p:txBody>
      </p:sp>
      <p:pic>
        <p:nvPicPr>
          <p:cNvPr id="8" name="Picture 4" descr="Flederm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86</a:t>
            </a:fld>
            <a:endParaRPr lang="de-DE" altLang="es-ES">
              <a:latin typeface="+mn-lt"/>
              <a:ea typeface="+mn-ea"/>
            </a:endParaRPr>
          </a:p>
        </p:txBody>
      </p:sp>
      <p:pic>
        <p:nvPicPr>
          <p:cNvPr id="8" name="Picture 4" descr="Flederm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87</a:t>
            </a:fld>
            <a:endParaRPr lang="de-DE" altLang="es-ES">
              <a:latin typeface="+mn-lt"/>
              <a:ea typeface="+mn-ea"/>
            </a:endParaRPr>
          </a:p>
        </p:txBody>
      </p:sp>
      <p:pic>
        <p:nvPicPr>
          <p:cNvPr id="8" name="Picture 4" descr="Flederma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Conjunt de Tasques 2:</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88</a:t>
            </a:fld>
            <a:endParaRPr lang="de-DE" altLang="es-ES">
              <a:latin typeface="+mn-lt"/>
              <a:ea typeface="+mn-ea"/>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Què hi veus?</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89</a:t>
            </a:fld>
            <a:endParaRPr lang="de-DE" altLang="es-ES">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Què hi veus ara?</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90</a:t>
            </a:fld>
            <a:endParaRPr lang="de-DE" altLang="es-ES">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91</a:t>
            </a:fld>
            <a:endParaRPr lang="de-DE" altLang="es-ES">
              <a:latin typeface="+mn-lt"/>
              <a:ea typeface="+mn-ea"/>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14"/>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1" name="Caption_13"/>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2" name="Caption_12"/>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es-ES" altLang="de-DE" sz="2400" dirty="0">
                <a:solidFill>
                  <a:srgbClr val="333333"/>
                </a:solidFill>
              </a:rPr>
              <a:t>Les </a:t>
            </a:r>
            <a:r>
              <a:rPr lang="es-ES" altLang="de-DE" sz="2400" dirty="0" err="1">
                <a:solidFill>
                  <a:srgbClr val="333333"/>
                </a:solidFill>
              </a:rPr>
              <a:t>decisions</a:t>
            </a:r>
            <a:r>
              <a:rPr lang="es-ES" altLang="de-DE" sz="2400" dirty="0">
                <a:solidFill>
                  <a:srgbClr val="333333"/>
                </a:solidFill>
              </a:rPr>
              <a:t> </a:t>
            </a:r>
            <a:r>
              <a:rPr lang="es-ES" altLang="de-DE" sz="2400" dirty="0" err="1">
                <a:solidFill>
                  <a:srgbClr val="333333"/>
                </a:solidFill>
              </a:rPr>
              <a:t>precipitades</a:t>
            </a:r>
            <a:r>
              <a:rPr lang="es-ES" altLang="de-DE" sz="2400" dirty="0">
                <a:solidFill>
                  <a:srgbClr val="333333"/>
                </a:solidFill>
              </a:rPr>
              <a:t> no </a:t>
            </a:r>
            <a:r>
              <a:rPr lang="es-ES" altLang="de-DE" sz="2400" dirty="0" err="1">
                <a:solidFill>
                  <a:srgbClr val="333333"/>
                </a:solidFill>
              </a:rPr>
              <a:t>sempre</a:t>
            </a:r>
            <a:r>
              <a:rPr lang="es-ES" altLang="de-DE" sz="2400" dirty="0">
                <a:solidFill>
                  <a:srgbClr val="333333"/>
                </a:solidFill>
              </a:rPr>
              <a:t> porten a </a:t>
            </a:r>
            <a:r>
              <a:rPr lang="es-ES" altLang="de-DE" sz="2400" dirty="0" err="1">
                <a:solidFill>
                  <a:srgbClr val="333333"/>
                </a:solidFill>
              </a:rPr>
              <a:t>errors</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a </a:t>
            </a:r>
            <a:r>
              <a:rPr lang="es-ES" altLang="de-DE" sz="2400" dirty="0" err="1">
                <a:solidFill>
                  <a:srgbClr val="333333"/>
                </a:solidFill>
              </a:rPr>
              <a:t>vegades</a:t>
            </a:r>
            <a:r>
              <a:rPr lang="es-ES" altLang="de-DE" sz="2400" dirty="0">
                <a:solidFill>
                  <a:srgbClr val="333333"/>
                </a:solidFill>
              </a:rPr>
              <a:t> </a:t>
            </a:r>
            <a:r>
              <a:rPr lang="es-ES" altLang="de-DE" sz="2400" dirty="0" err="1">
                <a:solidFill>
                  <a:srgbClr val="333333"/>
                </a:solidFill>
              </a:rPr>
              <a:t>diuen</a:t>
            </a:r>
            <a:r>
              <a:rPr lang="es-ES" altLang="de-DE" sz="2400" dirty="0">
                <a:solidFill>
                  <a:srgbClr val="333333"/>
                </a:solidFill>
              </a:rPr>
              <a:t> </a:t>
            </a:r>
            <a:r>
              <a:rPr lang="es-ES" altLang="de-DE" sz="2400" dirty="0" err="1">
                <a:solidFill>
                  <a:srgbClr val="333333"/>
                </a:solidFill>
              </a:rPr>
              <a:t>sols</a:t>
            </a:r>
            <a:r>
              <a:rPr lang="es-ES" altLang="de-DE" sz="2400" dirty="0">
                <a:solidFill>
                  <a:srgbClr val="333333"/>
                </a:solidFill>
              </a:rPr>
              <a:t> la </a:t>
            </a:r>
            <a:r>
              <a:rPr lang="es-ES" altLang="de-DE" sz="2400" dirty="0" err="1">
                <a:solidFill>
                  <a:srgbClr val="333333"/>
                </a:solidFill>
              </a:rPr>
              <a:t>meitat</a:t>
            </a:r>
            <a:r>
              <a:rPr lang="es-ES" altLang="de-DE" sz="2400" dirty="0">
                <a:solidFill>
                  <a:srgbClr val="333333"/>
                </a:solidFill>
              </a:rPr>
              <a:t> de la </a:t>
            </a:r>
            <a:r>
              <a:rPr lang="es-ES" altLang="de-DE" sz="2400" dirty="0" err="1">
                <a:solidFill>
                  <a:srgbClr val="333333"/>
                </a:solidFill>
              </a:rPr>
              <a:t>veritat</a:t>
            </a:r>
            <a:r>
              <a:rPr lang="es-ES" altLang="de-DE" sz="2400" dirty="0">
                <a:solidFill>
                  <a:srgbClr val="333333"/>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92</a:t>
            </a:fld>
            <a:endParaRPr lang="de-DE" altLang="es-ES">
              <a:latin typeface="+mn-lt"/>
              <a:ea typeface="+mn-ea"/>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es-ES" altLang="de-DE" sz="2400" dirty="0">
                <a:solidFill>
                  <a:srgbClr val="333333"/>
                </a:solidFill>
              </a:rPr>
              <a:t>Les </a:t>
            </a:r>
            <a:r>
              <a:rPr lang="es-ES" altLang="de-DE" sz="2400" dirty="0" err="1">
                <a:solidFill>
                  <a:srgbClr val="333333"/>
                </a:solidFill>
              </a:rPr>
              <a:t>decisions</a:t>
            </a:r>
            <a:r>
              <a:rPr lang="es-ES" altLang="de-DE" sz="2400" dirty="0">
                <a:solidFill>
                  <a:srgbClr val="333333"/>
                </a:solidFill>
              </a:rPr>
              <a:t> </a:t>
            </a:r>
            <a:r>
              <a:rPr lang="es-ES" altLang="de-DE" sz="2400" dirty="0" err="1">
                <a:solidFill>
                  <a:srgbClr val="333333"/>
                </a:solidFill>
              </a:rPr>
              <a:t>precipitades</a:t>
            </a:r>
            <a:r>
              <a:rPr lang="es-ES" altLang="de-DE" sz="2400" dirty="0">
                <a:solidFill>
                  <a:srgbClr val="333333"/>
                </a:solidFill>
              </a:rPr>
              <a:t> no </a:t>
            </a:r>
            <a:r>
              <a:rPr lang="es-ES" altLang="de-DE" sz="2400" dirty="0" err="1">
                <a:solidFill>
                  <a:srgbClr val="333333"/>
                </a:solidFill>
              </a:rPr>
              <a:t>sempre</a:t>
            </a:r>
            <a:r>
              <a:rPr lang="es-ES" altLang="de-DE" sz="2400" dirty="0">
                <a:solidFill>
                  <a:srgbClr val="333333"/>
                </a:solidFill>
              </a:rPr>
              <a:t> porten a </a:t>
            </a:r>
            <a:r>
              <a:rPr lang="es-ES" altLang="de-DE" sz="2400" dirty="0" err="1">
                <a:solidFill>
                  <a:srgbClr val="333333"/>
                </a:solidFill>
              </a:rPr>
              <a:t>errors</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a </a:t>
            </a:r>
            <a:r>
              <a:rPr lang="es-ES" altLang="de-DE" sz="2400" dirty="0" err="1">
                <a:solidFill>
                  <a:srgbClr val="333333"/>
                </a:solidFill>
              </a:rPr>
              <a:t>vegades</a:t>
            </a:r>
            <a:r>
              <a:rPr lang="es-ES" altLang="de-DE" sz="2400" dirty="0">
                <a:solidFill>
                  <a:srgbClr val="333333"/>
                </a:solidFill>
              </a:rPr>
              <a:t> </a:t>
            </a:r>
            <a:r>
              <a:rPr lang="es-ES" altLang="de-DE" sz="2400" dirty="0" err="1">
                <a:solidFill>
                  <a:srgbClr val="333333"/>
                </a:solidFill>
              </a:rPr>
              <a:t>diuen</a:t>
            </a:r>
            <a:r>
              <a:rPr lang="es-ES" altLang="de-DE" sz="2400" dirty="0">
                <a:solidFill>
                  <a:srgbClr val="333333"/>
                </a:solidFill>
              </a:rPr>
              <a:t> </a:t>
            </a:r>
            <a:r>
              <a:rPr lang="es-ES" altLang="de-DE" sz="2400" dirty="0" err="1">
                <a:solidFill>
                  <a:srgbClr val="333333"/>
                </a:solidFill>
              </a:rPr>
              <a:t>sols</a:t>
            </a:r>
            <a:r>
              <a:rPr lang="es-ES" altLang="de-DE" sz="2400" dirty="0">
                <a:solidFill>
                  <a:srgbClr val="333333"/>
                </a:solidFill>
              </a:rPr>
              <a:t> la </a:t>
            </a:r>
            <a:r>
              <a:rPr lang="es-ES" altLang="de-DE" sz="2400" dirty="0" err="1">
                <a:solidFill>
                  <a:srgbClr val="333333"/>
                </a:solidFill>
              </a:rPr>
              <a:t>meitat</a:t>
            </a:r>
            <a:r>
              <a:rPr lang="es-ES" altLang="de-DE" sz="2400" dirty="0">
                <a:solidFill>
                  <a:srgbClr val="333333"/>
                </a:solidFill>
              </a:rPr>
              <a:t> de la </a:t>
            </a:r>
            <a:r>
              <a:rPr lang="es-ES" altLang="de-DE" sz="2400" dirty="0" err="1">
                <a:solidFill>
                  <a:srgbClr val="333333"/>
                </a:solidFill>
              </a:rPr>
              <a:t>veritat</a:t>
            </a:r>
            <a:r>
              <a:rPr lang="es-ES" altLang="de-DE" sz="2400" dirty="0">
                <a:solidFill>
                  <a:srgbClr val="333333"/>
                </a:solidFill>
              </a:rPr>
              <a:t>!</a:t>
            </a:r>
          </a:p>
          <a:p>
            <a:pPr lvl="0" algn="ctr" defTabSz="914400" fontAlgn="base"/>
            <a:r>
              <a:rPr lang="es-ES" altLang="de-DE" sz="2400" dirty="0" err="1">
                <a:solidFill>
                  <a:srgbClr val="004992"/>
                </a:solidFill>
              </a:rPr>
              <a:t>Tracta</a:t>
            </a:r>
            <a:r>
              <a:rPr lang="es-ES" altLang="de-DE" sz="2400" dirty="0">
                <a:solidFill>
                  <a:srgbClr val="004992"/>
                </a:solidFill>
              </a:rPr>
              <a:t> de </a:t>
            </a:r>
            <a:r>
              <a:rPr lang="es-ES" altLang="de-DE" sz="2400" dirty="0" err="1">
                <a:solidFill>
                  <a:srgbClr val="004992"/>
                </a:solidFill>
              </a:rPr>
              <a:t>descobrir</a:t>
            </a:r>
            <a:r>
              <a:rPr lang="es-ES" altLang="de-DE" sz="2400" dirty="0">
                <a:solidFill>
                  <a:srgbClr val="004992"/>
                </a:solidFill>
              </a:rPr>
              <a:t> </a:t>
            </a:r>
            <a:r>
              <a:rPr lang="es-ES" altLang="de-DE" sz="2400" dirty="0" err="1">
                <a:solidFill>
                  <a:srgbClr val="004992"/>
                </a:solidFill>
              </a:rPr>
              <a:t>tots</a:t>
            </a:r>
            <a:r>
              <a:rPr lang="es-ES" altLang="de-DE" sz="2400" dirty="0">
                <a:solidFill>
                  <a:srgbClr val="004992"/>
                </a:solidFill>
              </a:rPr>
              <a:t> </a:t>
            </a:r>
            <a:r>
              <a:rPr lang="es-ES" altLang="de-DE" sz="2400" dirty="0" err="1">
                <a:solidFill>
                  <a:srgbClr val="004992"/>
                </a:solidFill>
              </a:rPr>
              <a:t>els</a:t>
            </a:r>
            <a:r>
              <a:rPr lang="es-ES" altLang="de-DE" sz="2400" dirty="0">
                <a:solidFill>
                  <a:srgbClr val="004992"/>
                </a:solidFill>
              </a:rPr>
              <a:t> </a:t>
            </a:r>
            <a:r>
              <a:rPr lang="es-ES" altLang="de-DE" sz="2400" dirty="0" err="1">
                <a:solidFill>
                  <a:srgbClr val="004992"/>
                </a:solidFill>
              </a:rPr>
              <a:t>detalls</a:t>
            </a:r>
            <a:r>
              <a:rPr lang="es-ES" altLang="de-DE" sz="2400" dirty="0">
                <a:solidFill>
                  <a:srgbClr val="004992"/>
                </a:solidFill>
              </a:rPr>
              <a:t> i figures en les </a:t>
            </a:r>
            <a:r>
              <a:rPr lang="es-ES" altLang="de-DE" sz="2400" dirty="0" err="1">
                <a:solidFill>
                  <a:srgbClr val="004992"/>
                </a:solidFill>
              </a:rPr>
              <a:t>imatges</a:t>
            </a:r>
            <a:r>
              <a:rPr lang="es-ES" altLang="de-DE" sz="2400" dirty="0">
                <a:solidFill>
                  <a:srgbClr val="004992"/>
                </a:solidFill>
              </a:rPr>
              <a:t> </a:t>
            </a:r>
            <a:r>
              <a:rPr lang="es-ES" altLang="de-DE" sz="2400" dirty="0" err="1">
                <a:solidFill>
                  <a:srgbClr val="004992"/>
                </a:solidFill>
              </a:rPr>
              <a:t>següents</a:t>
            </a:r>
            <a:r>
              <a:rPr lang="es-ES" altLang="de-DE"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93</a:t>
            </a:fld>
            <a:endParaRPr lang="de-DE" altLang="es-ES">
              <a:latin typeface="+mn-lt"/>
              <a:ea typeface="+mn-ea"/>
            </a:endParaRPr>
          </a:p>
        </p:txBody>
      </p:sp>
    </p:spTree>
    <p:extLst>
      <p:ext uri="{BB962C8B-B14F-4D97-AF65-F5344CB8AC3E}">
        <p14:creationId xmlns:p14="http://schemas.microsoft.com/office/powerpoint/2010/main" val="31532569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94</a:t>
            </a:fld>
            <a:endParaRPr lang="de-DE" altLang="es-ES">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95</a:t>
            </a:fld>
            <a:endParaRPr lang="de-DE" altLang="es-ES">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Dona o saxofonista?</a:t>
            </a:r>
            <a:endParaRPr lang="en-US" sz="2400" dirty="0">
              <a:solidFill>
                <a:srgbClr val="333333"/>
              </a:solidFill>
              <a:latin typeface="+mn-lt"/>
              <a:ea typeface="+mn-ea"/>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96</a:t>
            </a:fld>
            <a:endParaRPr lang="de-DE" altLang="es-ES">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97</a:t>
            </a:fld>
            <a:endParaRPr lang="de-DE" altLang="es-ES">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Ànec o conill?</a:t>
            </a:r>
            <a:endParaRPr lang="en-US" sz="2400" dirty="0">
              <a:solidFill>
                <a:srgbClr val="333333"/>
              </a:solidFill>
              <a:latin typeface="+mn-lt"/>
              <a:ea typeface="+mn-ea"/>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98</a:t>
            </a:fld>
            <a:endParaRPr lang="de-DE" altLang="es-ES">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99</a:t>
            </a:fld>
            <a:endParaRPr lang="de-DE" altLang="es-ES">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Cara o genet?</a:t>
            </a:r>
            <a:endParaRPr lang="en-US" sz="2400" dirty="0">
              <a:solidFill>
                <a:srgbClr val="333333"/>
              </a:solidFill>
              <a:latin typeface="+mn-lt"/>
              <a:ea typeface="+mn-ea"/>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100</a:t>
            </a:fld>
            <a:endParaRPr lang="de-DE" altLang="es-ES">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101</a:t>
            </a:fld>
            <a:endParaRPr lang="de-DE" altLang="es-ES">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Jesús o crucifixió?</a:t>
            </a:r>
            <a:endParaRPr lang="en-US" sz="2400" dirty="0">
              <a:solidFill>
                <a:srgbClr val="333333"/>
              </a:solidFill>
              <a:latin typeface="+mn-lt"/>
              <a:ea typeface="+mn-ea"/>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102</a:t>
            </a:fld>
            <a:endParaRPr lang="de-DE" altLang="es-ES">
              <a:latin typeface="+mn-lt"/>
              <a:ea typeface="+mn-ea"/>
            </a:endParaRPr>
          </a:p>
        </p:txBody>
      </p:sp>
      <p:pic>
        <p:nvPicPr>
          <p:cNvPr id="6"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103</a:t>
            </a:fld>
            <a:endParaRPr lang="de-DE" altLang="es-ES">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dirty="0">
                <a:solidFill>
                  <a:srgbClr val="333333"/>
                </a:solidFill>
                <a:latin typeface="+mn-lt"/>
                <a:ea typeface="+mn-ea"/>
              </a:rPr>
              <a:t>Verge o fada tocant l'arpa?</a:t>
            </a:r>
            <a:endParaRPr lang="en-US" sz="2400" dirty="0">
              <a:solidFill>
                <a:srgbClr val="333333"/>
              </a:solidFill>
              <a:latin typeface="+mn-lt"/>
              <a:ea typeface="+mn-ea"/>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Traducció a la vida 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Les darreres diapositives demostren com les decisions ràpides solen portar a errors i sols es reconeix “la meitat de la veritat”.</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104</a:t>
            </a:fld>
            <a:endParaRPr lang="de-DE" altLang="es-ES">
              <a:latin typeface="+mn-lt"/>
              <a:ea typeface="+mn-ea"/>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Traducció a la vida 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Les darreres diapositives demostren com les decisions ràpides solen portar a errors i sols es reconeix “la meitat de la veritat”.</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004992"/>
                </a:solidFill>
              </a:rPr>
              <a:t>Per tant, buscar la més gran quantitat possible d'informació </a:t>
            </a:r>
            <a:r>
              <a:rPr lang="es-ES" altLang="de-DE" sz="2000" dirty="0">
                <a:solidFill>
                  <a:srgbClr val="333333"/>
                </a:solidFill>
              </a:rPr>
              <a:t>i intercanviar opinions amb altra gent, sobre tot si les decisions són transcendentals (per exemple, sensació que el teu veí t'está perseguint </a:t>
            </a:r>
            <a:r>
              <a:rPr lang="es-ES" altLang="de-DE" sz="2000" dirty="0">
                <a:solidFill>
                  <a:srgbClr val="333333"/>
                </a:solidFill>
                <a:latin typeface="Times New Roman"/>
                <a:sym typeface="Wingdings" pitchFamily="2" charset="2"/>
              </a:rPr>
              <a:t>→</a:t>
            </a:r>
            <a:r>
              <a:rPr lang="es-ES" altLang="de-DE" sz="2000" dirty="0">
                <a:solidFill>
                  <a:srgbClr val="333333"/>
                </a:solidFill>
              </a:rPr>
              <a:t> no atacar el presumpte enemic immediatament!).</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105</a:t>
            </a:fld>
            <a:endParaRPr lang="de-DE" altLang="es-ES">
              <a:latin typeface="+mn-lt"/>
              <a:ea typeface="+mn-ea"/>
            </a:endParaRPr>
          </a:p>
        </p:txBody>
      </p:sp>
    </p:spTree>
    <p:extLst>
      <p:ext uri="{BB962C8B-B14F-4D97-AF65-F5344CB8AC3E}">
        <p14:creationId xmlns:p14="http://schemas.microsoft.com/office/powerpoint/2010/main" val="263532112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Traducció a la vida 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Les darreres diapositives demostren com les decisions ràpides solen portar a errors i sols es reconeix “la meitat de la veritat”.</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004992"/>
                </a:solidFill>
              </a:rPr>
              <a:t>Per tant, buscar la més gran quantitat possible d'informació </a:t>
            </a:r>
            <a:r>
              <a:rPr lang="es-ES" altLang="de-DE" sz="2000" dirty="0">
                <a:solidFill>
                  <a:srgbClr val="333333"/>
                </a:solidFill>
              </a:rPr>
              <a:t>i intercanviar opinions amb altra gent, sobre tot si les decisions són transcendentals (per exemple, sensació que el teu veí t'está perseguint </a:t>
            </a:r>
            <a:r>
              <a:rPr lang="es-ES" altLang="de-DE" sz="2000" dirty="0">
                <a:solidFill>
                  <a:srgbClr val="333333"/>
                </a:solidFill>
                <a:latin typeface="Times New Roman"/>
                <a:sym typeface="Wingdings" pitchFamily="2" charset="2"/>
              </a:rPr>
              <a:t>→</a:t>
            </a:r>
            <a:r>
              <a:rPr lang="es-ES" altLang="de-DE" sz="2000" dirty="0">
                <a:solidFill>
                  <a:srgbClr val="333333"/>
                </a:solidFill>
              </a:rPr>
              <a:t> no atacar el presumpte enemic immediatament!).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Per a esdeveniments de menor importància, és possible decidir ràpidament (per exemple, l'elecció d'una marca de iogurt o una classe de pastís, comprar números de loteria).</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106</a:t>
            </a:fld>
            <a:endParaRPr lang="de-DE" altLang="es-ES">
              <a:latin typeface="+mn-lt"/>
              <a:ea typeface="+mn-ea"/>
            </a:endParaRPr>
          </a:p>
        </p:txBody>
      </p:sp>
    </p:spTree>
    <p:extLst>
      <p:ext uri="{BB962C8B-B14F-4D97-AF65-F5344CB8AC3E}">
        <p14:creationId xmlns:p14="http://schemas.microsoft.com/office/powerpoint/2010/main" val="229630951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Traducció a la vida 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Les darreres diapositives demostren com les decisions ràpides solen portar a errors i sols es reconeix “la meitat de la veritat”.</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004992"/>
                </a:solidFill>
              </a:rPr>
              <a:t>Per tant, buscar la més gran quantitat possible d'informació </a:t>
            </a:r>
            <a:r>
              <a:rPr lang="es-ES" altLang="de-DE" sz="2000" dirty="0">
                <a:solidFill>
                  <a:srgbClr val="333333"/>
                </a:solidFill>
              </a:rPr>
              <a:t>i intercanviar opinions amb altra gent, sobre tot si les decisions són transcendentals (per exemple, sensació que el teu veí t'está perseguint </a:t>
            </a:r>
            <a:r>
              <a:rPr lang="es-ES" altLang="de-DE" sz="2000" dirty="0">
                <a:solidFill>
                  <a:srgbClr val="333333"/>
                </a:solidFill>
                <a:latin typeface="Times New Roman"/>
                <a:sym typeface="Wingdings" pitchFamily="2" charset="2"/>
              </a:rPr>
              <a:t>→</a:t>
            </a:r>
            <a:r>
              <a:rPr lang="es-ES" altLang="de-DE" sz="2000" dirty="0">
                <a:solidFill>
                  <a:srgbClr val="333333"/>
                </a:solidFill>
              </a:rPr>
              <a:t> no atacar el presumpte enemic immediatament!).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Per a esdeveniments de menor importància, és possible decidir ràpidament (per exemple, l'elecció d'una marca de iogurt o una classe de pastís, comprar números de loteria).</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Equivocar-se és humà, estigues preparat/da per a la possibilitat d'estar equivocat/da.</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107</a:t>
            </a:fld>
            <a:endParaRPr lang="de-DE" altLang="es-ES">
              <a:latin typeface="+mn-lt"/>
              <a:ea typeface="+mn-ea"/>
            </a:endParaRPr>
          </a:p>
        </p:txBody>
      </p:sp>
    </p:spTree>
    <p:extLst>
      <p:ext uri="{BB962C8B-B14F-4D97-AF65-F5344CB8AC3E}">
        <p14:creationId xmlns:p14="http://schemas.microsoft.com/office/powerpoint/2010/main" val="386440184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Traducció a la vida 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Les darreres diapositives demostren com les decisions ràpides solen portar a errors i sols es reconeix “la meitat de la veritat”.</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004992"/>
                </a:solidFill>
              </a:rPr>
              <a:t>Per tant, buscar la més gran quantitat possible d'informació </a:t>
            </a:r>
            <a:r>
              <a:rPr lang="es-ES" altLang="de-DE" sz="2000" dirty="0">
                <a:solidFill>
                  <a:srgbClr val="333333"/>
                </a:solidFill>
              </a:rPr>
              <a:t>i intercanviar opinions amb altra gent, sobre tot si les decisions són transcendentals (per exemple, sensació que el teu veí t'está perseguint </a:t>
            </a:r>
            <a:r>
              <a:rPr lang="es-ES" altLang="de-DE" sz="2000" dirty="0">
                <a:solidFill>
                  <a:srgbClr val="333333"/>
                </a:solidFill>
                <a:latin typeface="Times New Roman"/>
                <a:sym typeface="Wingdings" pitchFamily="2" charset="2"/>
              </a:rPr>
              <a:t>→</a:t>
            </a:r>
            <a:r>
              <a:rPr lang="es-ES" altLang="de-DE" sz="2000" dirty="0">
                <a:solidFill>
                  <a:srgbClr val="333333"/>
                </a:solidFill>
              </a:rPr>
              <a:t> no atacar el presumpte enemic immediatament!).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Per a esdeveniments de menor importància, és possible decidir ràpidament (per exemple, l'elecció d'una marca de iogurt o una classe de pastís, comprar números de loteria).</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Equivocar-se és humà, estigues preparat/da per a la possibilitat d'estar equivocat/da.</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Les </a:t>
            </a:r>
            <a:r>
              <a:rPr lang="es-ES" altLang="de-DE" sz="2000" dirty="0" err="1">
                <a:solidFill>
                  <a:srgbClr val="333333"/>
                </a:solidFill>
              </a:rPr>
              <a:t>decisions</a:t>
            </a:r>
            <a:r>
              <a:rPr lang="es-ES" altLang="de-DE" sz="2000" dirty="0">
                <a:solidFill>
                  <a:srgbClr val="333333"/>
                </a:solidFill>
              </a:rPr>
              <a:t> </a:t>
            </a:r>
            <a:r>
              <a:rPr lang="es-ES" altLang="de-DE" sz="2000" dirty="0" err="1">
                <a:solidFill>
                  <a:srgbClr val="333333"/>
                </a:solidFill>
              </a:rPr>
              <a:t>importants</a:t>
            </a:r>
            <a:r>
              <a:rPr lang="es-ES" altLang="de-DE" sz="2000" dirty="0">
                <a:solidFill>
                  <a:srgbClr val="333333"/>
                </a:solidFill>
              </a:rPr>
              <a:t> han de basar-se en </a:t>
            </a:r>
            <a:r>
              <a:rPr lang="es-ES" altLang="de-DE" sz="2000" dirty="0" err="1">
                <a:solidFill>
                  <a:srgbClr val="333333"/>
                </a:solidFill>
              </a:rPr>
              <a:t>fets</a:t>
            </a:r>
            <a:r>
              <a:rPr lang="es-ES" altLang="de-DE" sz="2000" dirty="0">
                <a:solidFill>
                  <a:srgbClr val="333333"/>
                </a:solidFill>
              </a:rPr>
              <a:t> </a:t>
            </a:r>
            <a:r>
              <a:rPr lang="es-ES" altLang="de-DE" sz="2000" dirty="0" err="1">
                <a:solidFill>
                  <a:srgbClr val="333333"/>
                </a:solidFill>
              </a:rPr>
              <a:t>sòlids</a:t>
            </a:r>
            <a:r>
              <a:rPr lang="es-ES" altLang="de-DE" sz="2000" dirty="0">
                <a:solidFill>
                  <a:srgbClr val="333333"/>
                </a:solidFill>
              </a:rPr>
              <a:t>. Les simples conjectures són “males conselleres”. S'ha de tenir sempre en compte les conseqüències d'un judici erroni.</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108</a:t>
            </a:fld>
            <a:endParaRPr lang="de-DE" altLang="es-ES">
              <a:latin typeface="+mn-lt"/>
              <a:ea typeface="+mn-ea"/>
            </a:endParaRPr>
          </a:p>
        </p:txBody>
      </p:sp>
    </p:spTree>
    <p:extLst>
      <p:ext uri="{BB962C8B-B14F-4D97-AF65-F5344CB8AC3E}">
        <p14:creationId xmlns:p14="http://schemas.microsoft.com/office/powerpoint/2010/main" val="396809147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Quina </a:t>
            </a:r>
            <a:r>
              <a:rPr lang="es-ES" sz="3600" dirty="0" err="1">
                <a:solidFill>
                  <a:srgbClr val="004992"/>
                </a:solidFill>
                <a:latin typeface="+mn-lt"/>
                <a:ea typeface="+mn-ea"/>
                <a:cs typeface="+mn-cs"/>
              </a:rPr>
              <a:t>relació</a:t>
            </a:r>
            <a:r>
              <a:rPr lang="es-ES" sz="3600" dirty="0">
                <a:solidFill>
                  <a:srgbClr val="004992"/>
                </a:solidFill>
                <a:latin typeface="+mn-lt"/>
                <a:ea typeface="+mn-ea"/>
                <a:cs typeface="+mn-cs"/>
              </a:rPr>
              <a:t> té </a:t>
            </a:r>
            <a:r>
              <a:rPr lang="es-ES" sz="3600" dirty="0" err="1">
                <a:solidFill>
                  <a:srgbClr val="004992"/>
                </a:solidFill>
                <a:latin typeface="+mn-lt"/>
                <a:ea typeface="+mn-ea"/>
                <a:cs typeface="+mn-cs"/>
              </a:rPr>
              <a:t>això</a:t>
            </a:r>
            <a:r>
              <a:rPr lang="es-ES" sz="3600" dirty="0">
                <a:solidFill>
                  <a:srgbClr val="004992"/>
                </a:solidFill>
                <a:latin typeface="+mn-lt"/>
                <a:ea typeface="+mn-ea"/>
                <a:cs typeface="+mn-cs"/>
              </a:rPr>
              <a:t> </a:t>
            </a:r>
            <a:r>
              <a:rPr lang="es-ES" sz="3600" dirty="0" err="1">
                <a:solidFill>
                  <a:srgbClr val="004992"/>
                </a:solidFill>
                <a:latin typeface="+mn-lt"/>
                <a:ea typeface="+mn-ea"/>
                <a:cs typeface="+mn-cs"/>
              </a:rPr>
              <a:t>amb</a:t>
            </a:r>
            <a:r>
              <a:rPr lang="es-ES" sz="3600" dirty="0">
                <a:solidFill>
                  <a:srgbClr val="004992"/>
                </a:solidFill>
                <a:latin typeface="+mn-lt"/>
                <a:ea typeface="+mn-ea"/>
                <a:cs typeface="+mn-cs"/>
              </a:rPr>
              <a:t> la </a:t>
            </a:r>
            <a:r>
              <a:rPr lang="es-ES" sz="3600" dirty="0" err="1">
                <a:solidFill>
                  <a:srgbClr val="004992"/>
                </a:solidFill>
                <a:latin typeface="+mn-lt"/>
                <a:ea typeface="+mn-ea"/>
                <a:cs typeface="+mn-cs"/>
              </a:rPr>
              <a:t>psicosi</a:t>
            </a:r>
            <a:r>
              <a:rPr lang="es-ES"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s-ES" altLang="de-DE" sz="2400" dirty="0" err="1">
                <a:solidFill>
                  <a:srgbClr val="333333"/>
                </a:solidFill>
              </a:rPr>
              <a:t>Moltes</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no totes!) de les persones </a:t>
            </a:r>
            <a:r>
              <a:rPr lang="es-ES" altLang="de-DE" sz="2400" dirty="0" err="1">
                <a:solidFill>
                  <a:srgbClr val="333333"/>
                </a:solidFill>
              </a:rPr>
              <a:t>amb</a:t>
            </a:r>
            <a:r>
              <a:rPr lang="es-ES" altLang="de-DE" sz="2400" dirty="0">
                <a:solidFill>
                  <a:srgbClr val="333333"/>
                </a:solidFill>
              </a:rPr>
              <a:t> </a:t>
            </a:r>
            <a:r>
              <a:rPr lang="es-ES" altLang="de-DE" sz="2400" dirty="0" err="1">
                <a:solidFill>
                  <a:srgbClr val="333333"/>
                </a:solidFill>
              </a:rPr>
              <a:t>psicosi</a:t>
            </a:r>
            <a:r>
              <a:rPr lang="es-ES" altLang="de-DE" sz="2400" dirty="0">
                <a:solidFill>
                  <a:srgbClr val="333333"/>
                </a:solidFill>
              </a:rPr>
              <a:t> </a:t>
            </a:r>
            <a:r>
              <a:rPr lang="es-ES" altLang="de-DE" sz="2400" dirty="0" err="1">
                <a:solidFill>
                  <a:srgbClr val="333333"/>
                </a:solidFill>
              </a:rPr>
              <a:t>tendeixen</a:t>
            </a:r>
            <a:r>
              <a:rPr lang="es-ES" altLang="de-DE" sz="2400" dirty="0">
                <a:solidFill>
                  <a:srgbClr val="333333"/>
                </a:solidFill>
              </a:rPr>
              <a:t> a saltar a </a:t>
            </a:r>
            <a:r>
              <a:rPr lang="es-ES" altLang="de-DE" sz="2400" dirty="0" err="1">
                <a:solidFill>
                  <a:srgbClr val="333333"/>
                </a:solidFill>
              </a:rPr>
              <a:t>conclusions</a:t>
            </a:r>
            <a:r>
              <a:rPr lang="es-ES" altLang="de-DE" sz="2400" dirty="0">
                <a:solidFill>
                  <a:srgbClr val="333333"/>
                </a:solidFill>
              </a:rPr>
              <a:t> i a formar-se </a:t>
            </a:r>
            <a:r>
              <a:rPr lang="es-ES" altLang="de-DE" sz="2400" dirty="0" err="1">
                <a:solidFill>
                  <a:srgbClr val="333333"/>
                </a:solidFill>
              </a:rPr>
              <a:t>opinions</a:t>
            </a:r>
            <a:r>
              <a:rPr lang="es-ES" altLang="de-DE" sz="2400" dirty="0">
                <a:solidFill>
                  <a:srgbClr val="333333"/>
                </a:solidFill>
              </a:rPr>
              <a:t> extremes.</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109</a:t>
            </a:fld>
            <a:endParaRPr lang="de-DE" altLang="es-ES">
              <a:latin typeface="+mn-lt"/>
              <a:ea typeface="+mn-ea"/>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Quina </a:t>
            </a:r>
            <a:r>
              <a:rPr lang="es-ES" sz="3600" dirty="0" err="1">
                <a:solidFill>
                  <a:srgbClr val="004992"/>
                </a:solidFill>
                <a:latin typeface="+mn-lt"/>
                <a:ea typeface="+mn-ea"/>
                <a:cs typeface="+mn-cs"/>
              </a:rPr>
              <a:t>relació</a:t>
            </a:r>
            <a:r>
              <a:rPr lang="es-ES" sz="3600" dirty="0">
                <a:solidFill>
                  <a:srgbClr val="004992"/>
                </a:solidFill>
                <a:latin typeface="+mn-lt"/>
                <a:ea typeface="+mn-ea"/>
                <a:cs typeface="+mn-cs"/>
              </a:rPr>
              <a:t> té </a:t>
            </a:r>
            <a:r>
              <a:rPr lang="es-ES" sz="3600" dirty="0" err="1">
                <a:solidFill>
                  <a:srgbClr val="004992"/>
                </a:solidFill>
                <a:latin typeface="+mn-lt"/>
                <a:ea typeface="+mn-ea"/>
                <a:cs typeface="+mn-cs"/>
              </a:rPr>
              <a:t>això</a:t>
            </a:r>
            <a:r>
              <a:rPr lang="es-ES" sz="3600" dirty="0">
                <a:solidFill>
                  <a:srgbClr val="004992"/>
                </a:solidFill>
                <a:latin typeface="+mn-lt"/>
                <a:ea typeface="+mn-ea"/>
                <a:cs typeface="+mn-cs"/>
              </a:rPr>
              <a:t> </a:t>
            </a:r>
            <a:r>
              <a:rPr lang="es-ES" sz="3600" dirty="0" err="1">
                <a:solidFill>
                  <a:srgbClr val="004992"/>
                </a:solidFill>
                <a:latin typeface="+mn-lt"/>
                <a:ea typeface="+mn-ea"/>
                <a:cs typeface="+mn-cs"/>
              </a:rPr>
              <a:t>amb</a:t>
            </a:r>
            <a:r>
              <a:rPr lang="es-ES" sz="3600" dirty="0">
                <a:solidFill>
                  <a:srgbClr val="004992"/>
                </a:solidFill>
                <a:latin typeface="+mn-lt"/>
                <a:ea typeface="+mn-ea"/>
                <a:cs typeface="+mn-cs"/>
              </a:rPr>
              <a:t> la </a:t>
            </a:r>
            <a:r>
              <a:rPr lang="es-ES" sz="3600" dirty="0" err="1">
                <a:solidFill>
                  <a:srgbClr val="004992"/>
                </a:solidFill>
                <a:latin typeface="+mn-lt"/>
                <a:ea typeface="+mn-ea"/>
                <a:cs typeface="+mn-cs"/>
              </a:rPr>
              <a:t>psicosi</a:t>
            </a:r>
            <a:r>
              <a:rPr lang="es-ES"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s-ES" altLang="de-DE" sz="2400" dirty="0" err="1">
                <a:solidFill>
                  <a:srgbClr val="333333"/>
                </a:solidFill>
              </a:rPr>
              <a:t>Moltes</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no totes!) de les persones </a:t>
            </a:r>
            <a:r>
              <a:rPr lang="es-ES" altLang="de-DE" sz="2400" dirty="0" err="1">
                <a:solidFill>
                  <a:srgbClr val="333333"/>
                </a:solidFill>
              </a:rPr>
              <a:t>amb</a:t>
            </a:r>
            <a:r>
              <a:rPr lang="es-ES" altLang="de-DE" sz="2400" dirty="0">
                <a:solidFill>
                  <a:srgbClr val="333333"/>
                </a:solidFill>
              </a:rPr>
              <a:t> </a:t>
            </a:r>
            <a:r>
              <a:rPr lang="es-ES" altLang="de-DE" sz="2400" dirty="0" err="1">
                <a:solidFill>
                  <a:srgbClr val="333333"/>
                </a:solidFill>
              </a:rPr>
              <a:t>psicosi</a:t>
            </a:r>
            <a:r>
              <a:rPr lang="es-ES" altLang="de-DE" sz="2400" dirty="0">
                <a:solidFill>
                  <a:srgbClr val="333333"/>
                </a:solidFill>
              </a:rPr>
              <a:t> </a:t>
            </a:r>
            <a:r>
              <a:rPr lang="es-ES" altLang="de-DE" sz="2400" dirty="0" err="1">
                <a:solidFill>
                  <a:srgbClr val="333333"/>
                </a:solidFill>
              </a:rPr>
              <a:t>tendeixen</a:t>
            </a:r>
            <a:r>
              <a:rPr lang="es-ES" altLang="de-DE" sz="2400" dirty="0">
                <a:solidFill>
                  <a:srgbClr val="333333"/>
                </a:solidFill>
              </a:rPr>
              <a:t> a saltar a </a:t>
            </a:r>
            <a:r>
              <a:rPr lang="es-ES" altLang="de-DE" sz="2400" dirty="0" err="1">
                <a:solidFill>
                  <a:srgbClr val="333333"/>
                </a:solidFill>
              </a:rPr>
              <a:t>conclusions</a:t>
            </a:r>
            <a:r>
              <a:rPr lang="es-ES" altLang="de-DE" sz="2400" dirty="0">
                <a:solidFill>
                  <a:srgbClr val="333333"/>
                </a:solidFill>
              </a:rPr>
              <a:t> i a formar-se </a:t>
            </a:r>
            <a:r>
              <a:rPr lang="es-ES" altLang="de-DE" sz="2400" dirty="0" err="1">
                <a:solidFill>
                  <a:srgbClr val="333333"/>
                </a:solidFill>
              </a:rPr>
              <a:t>opinions</a:t>
            </a:r>
            <a:r>
              <a:rPr lang="es-ES" altLang="de-DE" sz="2400" dirty="0">
                <a:solidFill>
                  <a:srgbClr val="333333"/>
                </a:solidFill>
              </a:rPr>
              <a:t> extremes.</a:t>
            </a:r>
          </a:p>
          <a:p>
            <a:pPr lvl="0" defTabSz="914400" fontAlgn="base"/>
            <a:r>
              <a:rPr lang="en-AU" altLang="de-DE" sz="2400" dirty="0" err="1">
                <a:solidFill>
                  <a:srgbClr val="004992"/>
                </a:solidFill>
              </a:rPr>
              <a:t>Exemple</a:t>
            </a:r>
            <a:r>
              <a:rPr lang="en-AU" altLang="de-DE" sz="2400" dirty="0">
                <a:solidFill>
                  <a:srgbClr val="004992"/>
                </a:solidFill>
              </a:rPr>
              <a:t>: </a:t>
            </a:r>
            <a:r>
              <a:rPr lang="en-AU" altLang="de-DE" sz="2400" dirty="0">
                <a:solidFill>
                  <a:srgbClr val="333333"/>
                </a:solidFill>
              </a:rPr>
              <a:t>Paco </a:t>
            </a:r>
            <a:r>
              <a:rPr lang="en-AU" altLang="de-DE" sz="2400" dirty="0" err="1">
                <a:solidFill>
                  <a:srgbClr val="333333"/>
                </a:solidFill>
              </a:rPr>
              <a:t>acusa</a:t>
            </a:r>
            <a:r>
              <a:rPr lang="en-AU" altLang="de-DE" sz="2400" dirty="0">
                <a:solidFill>
                  <a:srgbClr val="333333"/>
                </a:solidFill>
              </a:rPr>
              <a:t> al </a:t>
            </a:r>
            <a:r>
              <a:rPr lang="en-AU" altLang="de-DE" sz="2400" dirty="0" err="1">
                <a:solidFill>
                  <a:srgbClr val="333333"/>
                </a:solidFill>
              </a:rPr>
              <a:t>seu</a:t>
            </a:r>
            <a:r>
              <a:rPr lang="en-AU" altLang="de-DE" sz="2400" dirty="0">
                <a:solidFill>
                  <a:srgbClr val="333333"/>
                </a:solidFill>
              </a:rPr>
              <a:t> company de </a:t>
            </a:r>
            <a:r>
              <a:rPr lang="en-AU" altLang="de-DE" sz="2400" dirty="0" err="1">
                <a:solidFill>
                  <a:srgbClr val="333333"/>
                </a:solidFill>
              </a:rPr>
              <a:t>pis</a:t>
            </a:r>
            <a:r>
              <a:rPr lang="en-AU" altLang="de-DE" sz="2400" dirty="0">
                <a:solidFill>
                  <a:srgbClr val="333333"/>
                </a:solidFill>
              </a:rPr>
              <a:t> </a:t>
            </a:r>
            <a:r>
              <a:rPr lang="en-AU" altLang="de-DE" sz="2400" dirty="0" err="1">
                <a:solidFill>
                  <a:srgbClr val="333333"/>
                </a:solidFill>
              </a:rPr>
              <a:t>Lluís</a:t>
            </a:r>
            <a:r>
              <a:rPr lang="en-AU" altLang="de-DE" sz="2400" dirty="0">
                <a:solidFill>
                  <a:srgbClr val="333333"/>
                </a:solidFill>
              </a:rPr>
              <a:t> </a:t>
            </a:r>
            <a:r>
              <a:rPr lang="en-AU" altLang="de-DE" sz="2400" dirty="0" err="1">
                <a:solidFill>
                  <a:srgbClr val="333333"/>
                </a:solidFill>
              </a:rPr>
              <a:t>d'intentar</a:t>
            </a:r>
            <a:r>
              <a:rPr lang="en-AU" altLang="de-DE" sz="2400" dirty="0">
                <a:solidFill>
                  <a:srgbClr val="333333"/>
                </a:solidFill>
              </a:rPr>
              <a:t> </a:t>
            </a:r>
            <a:r>
              <a:rPr lang="en-AU" altLang="de-DE" sz="2400" dirty="0" err="1">
                <a:solidFill>
                  <a:srgbClr val="333333"/>
                </a:solidFill>
              </a:rPr>
              <a:t>enverinar</a:t>
            </a:r>
            <a:r>
              <a:rPr lang="en-AU" altLang="de-DE" sz="2400" dirty="0">
                <a:solidFill>
                  <a:srgbClr val="333333"/>
                </a:solidFill>
              </a:rPr>
              <a:t>-lo.</a:t>
            </a:r>
          </a:p>
          <a:p>
            <a:pPr lvl="0" defTabSz="914400" fontAlgn="base"/>
            <a:r>
              <a:rPr lang="en-AU" altLang="de-DE" sz="2400" dirty="0">
                <a:solidFill>
                  <a:srgbClr val="004992"/>
                </a:solidFill>
              </a:rPr>
              <a:t>Antecedents: </a:t>
            </a:r>
            <a:r>
              <a:rPr lang="en-AU" altLang="de-DE" sz="2400" dirty="0">
                <a:solidFill>
                  <a:srgbClr val="333333"/>
                </a:solidFill>
              </a:rPr>
              <a:t>El </a:t>
            </a:r>
            <a:r>
              <a:rPr lang="en-AU" altLang="de-DE" sz="2400" dirty="0" err="1">
                <a:solidFill>
                  <a:srgbClr val="333333"/>
                </a:solidFill>
              </a:rPr>
              <a:t>menjar</a:t>
            </a:r>
            <a:r>
              <a:rPr lang="en-AU" altLang="de-DE" sz="2400" dirty="0">
                <a:solidFill>
                  <a:srgbClr val="333333"/>
                </a:solidFill>
              </a:rPr>
              <a:t> </a:t>
            </a:r>
            <a:r>
              <a:rPr lang="en-AU" altLang="de-DE" sz="2400" dirty="0" err="1">
                <a:solidFill>
                  <a:srgbClr val="333333"/>
                </a:solidFill>
              </a:rPr>
              <a:t>té</a:t>
            </a:r>
            <a:r>
              <a:rPr lang="en-AU" altLang="de-DE" sz="2400" dirty="0">
                <a:solidFill>
                  <a:srgbClr val="333333"/>
                </a:solidFill>
              </a:rPr>
              <a:t> un gust </a:t>
            </a:r>
            <a:r>
              <a:rPr lang="en-AU" altLang="de-DE" sz="2400" dirty="0" err="1">
                <a:solidFill>
                  <a:srgbClr val="333333"/>
                </a:solidFill>
              </a:rPr>
              <a:t>estrany</a:t>
            </a:r>
            <a:r>
              <a:rPr lang="en-AU" altLang="de-DE" sz="2400" dirty="0">
                <a:solidFill>
                  <a:srgbClr val="333333"/>
                </a:solidFill>
              </a:rPr>
              <a:t>. Ells no </a:t>
            </a:r>
            <a:r>
              <a:rPr lang="en-AU" altLang="de-DE" sz="2400" dirty="0" err="1">
                <a:solidFill>
                  <a:srgbClr val="333333"/>
                </a:solidFill>
              </a:rPr>
              <a:t>es</a:t>
            </a:r>
            <a:r>
              <a:rPr lang="en-AU" altLang="de-DE" sz="2400" dirty="0">
                <a:solidFill>
                  <a:srgbClr val="333333"/>
                </a:solidFill>
              </a:rPr>
              <a:t> </a:t>
            </a:r>
            <a:r>
              <a:rPr lang="en-AU" altLang="de-DE" sz="2400" dirty="0" err="1">
                <a:solidFill>
                  <a:srgbClr val="333333"/>
                </a:solidFill>
              </a:rPr>
              <a:t>porten</a:t>
            </a:r>
            <a:r>
              <a:rPr lang="en-AU" altLang="de-DE" sz="2400" dirty="0">
                <a:solidFill>
                  <a:srgbClr val="333333"/>
                </a:solidFill>
              </a:rPr>
              <a:t> </a:t>
            </a:r>
            <a:r>
              <a:rPr lang="en-AU" altLang="de-DE" sz="2400" dirty="0" err="1">
                <a:solidFill>
                  <a:srgbClr val="333333"/>
                </a:solidFill>
              </a:rPr>
              <a:t>bé</a:t>
            </a:r>
            <a:r>
              <a:rPr lang="en-AU" altLang="de-DE" sz="2400" dirty="0">
                <a:solidFill>
                  <a:srgbClr val="333333"/>
                </a:solidFill>
              </a:rPr>
              <a:t> entre ells.</a:t>
            </a:r>
          </a:p>
          <a:p>
            <a:pPr lvl="0" defTabSz="914400" fontAlgn="base"/>
            <a:r>
              <a:rPr lang="en-AU" altLang="de-DE" sz="2400" dirty="0" err="1">
                <a:solidFill>
                  <a:srgbClr val="004992"/>
                </a:solidFill>
              </a:rPr>
              <a:t>Però</a:t>
            </a:r>
            <a:r>
              <a:rPr lang="en-AU" altLang="de-DE" sz="2400" dirty="0">
                <a:solidFill>
                  <a:srgbClr val="004992"/>
                </a:solidFill>
              </a:rPr>
              <a:t>: </a:t>
            </a:r>
            <a:r>
              <a:rPr lang="en-AU" altLang="de-DE" sz="2400" dirty="0">
                <a:solidFill>
                  <a:srgbClr val="333333"/>
                </a:solidFill>
              </a:rPr>
              <a:t>Com podia </a:t>
            </a:r>
            <a:r>
              <a:rPr lang="en-AU" altLang="de-DE" sz="2400" dirty="0" err="1">
                <a:solidFill>
                  <a:srgbClr val="333333"/>
                </a:solidFill>
              </a:rPr>
              <a:t>saber</a:t>
            </a:r>
            <a:r>
              <a:rPr lang="en-AU" altLang="de-DE" sz="2400" dirty="0">
                <a:solidFill>
                  <a:srgbClr val="333333"/>
                </a:solidFill>
              </a:rPr>
              <a:t> </a:t>
            </a:r>
            <a:r>
              <a:rPr lang="en-AU" altLang="de-DE" sz="2400" dirty="0" err="1">
                <a:solidFill>
                  <a:srgbClr val="333333"/>
                </a:solidFill>
              </a:rPr>
              <a:t>Lluís</a:t>
            </a:r>
            <a:r>
              <a:rPr lang="en-AU" altLang="de-DE" sz="2400" dirty="0">
                <a:solidFill>
                  <a:srgbClr val="333333"/>
                </a:solidFill>
              </a:rPr>
              <a:t> quin </a:t>
            </a:r>
            <a:r>
              <a:rPr lang="en-AU" altLang="de-DE" sz="2400" dirty="0" err="1">
                <a:solidFill>
                  <a:srgbClr val="333333"/>
                </a:solidFill>
              </a:rPr>
              <a:t>menjar</a:t>
            </a:r>
            <a:r>
              <a:rPr lang="en-AU" altLang="de-DE" sz="2400" dirty="0">
                <a:solidFill>
                  <a:srgbClr val="333333"/>
                </a:solidFill>
              </a:rPr>
              <a:t> </a:t>
            </a:r>
            <a:r>
              <a:rPr lang="en-AU" altLang="de-DE" sz="2400" dirty="0" err="1">
                <a:solidFill>
                  <a:srgbClr val="333333"/>
                </a:solidFill>
              </a:rPr>
              <a:t>agafaria</a:t>
            </a:r>
            <a:r>
              <a:rPr lang="en-AU" altLang="de-DE" sz="2400" dirty="0">
                <a:solidFill>
                  <a:srgbClr val="333333"/>
                </a:solidFill>
              </a:rPr>
              <a:t> </a:t>
            </a:r>
            <a:r>
              <a:rPr lang="en-AU" altLang="de-DE" sz="2400" dirty="0" err="1">
                <a:solidFill>
                  <a:srgbClr val="333333"/>
                </a:solidFill>
              </a:rPr>
              <a:t>Paco</a:t>
            </a:r>
            <a:r>
              <a:rPr lang="en-AU" altLang="de-DE" sz="2400" dirty="0">
                <a:solidFill>
                  <a:srgbClr val="333333"/>
                </a:solidFill>
              </a:rPr>
              <a:t> del </a:t>
            </a:r>
            <a:r>
              <a:rPr lang="en-AU" altLang="de-DE" sz="2400" dirty="0" err="1">
                <a:solidFill>
                  <a:srgbClr val="333333"/>
                </a:solidFill>
              </a:rPr>
              <a:t>frigorífic</a:t>
            </a:r>
            <a:r>
              <a:rPr lang="en-AU" altLang="de-DE" sz="2400" dirty="0">
                <a:solidFill>
                  <a:srgbClr val="333333"/>
                </a:solidFill>
              </a:rPr>
              <a:t>? </a:t>
            </a:r>
            <a:r>
              <a:rPr lang="en-AU" altLang="de-DE" sz="2400" dirty="0" err="1">
                <a:solidFill>
                  <a:srgbClr val="333333"/>
                </a:solidFill>
              </a:rPr>
              <a:t>Gairebé</a:t>
            </a:r>
            <a:r>
              <a:rPr lang="en-AU" altLang="de-DE" sz="2400" dirty="0">
                <a:solidFill>
                  <a:srgbClr val="333333"/>
                </a:solidFill>
              </a:rPr>
              <a:t> </a:t>
            </a:r>
            <a:r>
              <a:rPr lang="en-AU" altLang="de-DE" sz="2400" dirty="0" err="1">
                <a:solidFill>
                  <a:srgbClr val="333333"/>
                </a:solidFill>
              </a:rPr>
              <a:t>mai</a:t>
            </a:r>
            <a:r>
              <a:rPr lang="en-AU" altLang="de-DE" sz="2400" dirty="0">
                <a:solidFill>
                  <a:srgbClr val="333333"/>
                </a:solidFill>
              </a:rPr>
              <a:t> </a:t>
            </a:r>
            <a:r>
              <a:rPr lang="en-AU" altLang="de-DE" sz="2400" dirty="0" err="1">
                <a:solidFill>
                  <a:srgbClr val="333333"/>
                </a:solidFill>
              </a:rPr>
              <a:t>algú</a:t>
            </a:r>
            <a:r>
              <a:rPr lang="en-AU" altLang="de-DE" sz="2400" dirty="0">
                <a:solidFill>
                  <a:srgbClr val="333333"/>
                </a:solidFill>
              </a:rPr>
              <a:t> comet un crim per </a:t>
            </a:r>
            <a:r>
              <a:rPr lang="en-AU" altLang="de-DE" sz="2400" dirty="0" err="1">
                <a:solidFill>
                  <a:srgbClr val="333333"/>
                </a:solidFill>
              </a:rPr>
              <a:t>antipatia</a:t>
            </a:r>
            <a:r>
              <a:rPr lang="en-AU" altLang="de-DE" sz="2400" dirty="0">
                <a:solidFill>
                  <a:srgbClr val="333333"/>
                </a:solidFill>
              </a:rPr>
              <a:t> o </a:t>
            </a:r>
            <a:r>
              <a:rPr lang="en-AU" altLang="de-DE" sz="2400" dirty="0" err="1">
                <a:solidFill>
                  <a:srgbClr val="333333"/>
                </a:solidFill>
              </a:rPr>
              <a:t>una</a:t>
            </a:r>
            <a:r>
              <a:rPr lang="en-AU" altLang="de-DE" sz="2400" dirty="0">
                <a:solidFill>
                  <a:srgbClr val="333333"/>
                </a:solidFill>
              </a:rPr>
              <a:t> </a:t>
            </a:r>
            <a:r>
              <a:rPr lang="en-AU" altLang="de-DE" sz="2400" dirty="0" err="1">
                <a:solidFill>
                  <a:srgbClr val="333333"/>
                </a:solidFill>
              </a:rPr>
              <a:t>discrepància</a:t>
            </a:r>
            <a:r>
              <a:rPr lang="en-AU" altLang="de-DE" sz="2400" dirty="0">
                <a:solidFill>
                  <a:srgbClr val="333333"/>
                </a:solidFill>
              </a:rPr>
              <a:t> </a:t>
            </a:r>
            <a:r>
              <a:rPr lang="en-AU" altLang="de-DE" sz="2400" dirty="0" err="1">
                <a:solidFill>
                  <a:srgbClr val="333333"/>
                </a:solidFill>
              </a:rPr>
              <a:t>poc</a:t>
            </a:r>
            <a:r>
              <a:rPr lang="en-AU" altLang="de-DE" sz="2400" dirty="0">
                <a:solidFill>
                  <a:srgbClr val="333333"/>
                </a:solidFill>
              </a:rPr>
              <a:t> </a:t>
            </a:r>
            <a:r>
              <a:rPr lang="en-AU" altLang="de-DE" sz="2400" dirty="0" err="1">
                <a:solidFill>
                  <a:srgbClr val="333333"/>
                </a:solidFill>
              </a:rPr>
              <a:t>greu</a:t>
            </a:r>
            <a:r>
              <a:rPr lang="en-AU" altLang="de-DE" sz="2400" dirty="0">
                <a:solidFill>
                  <a:srgbClr val="333333"/>
                </a:solidFill>
              </a:rPr>
              <a:t>.</a:t>
            </a:r>
            <a:endParaRPr lang="en-AU" altLang="de-DE" sz="2400" b="1"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110</a:t>
            </a:fld>
            <a:endParaRPr lang="de-DE" altLang="es-ES">
              <a:latin typeface="+mn-lt"/>
              <a:ea typeface="+mn-ea"/>
            </a:endParaRPr>
          </a:p>
        </p:txBody>
      </p:sp>
    </p:spTree>
    <p:extLst>
      <p:ext uri="{BB962C8B-B14F-4D97-AF65-F5344CB8AC3E}">
        <p14:creationId xmlns:p14="http://schemas.microsoft.com/office/powerpoint/2010/main" val="88638361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Quina </a:t>
            </a:r>
            <a:r>
              <a:rPr lang="es-ES" sz="3600" dirty="0" err="1">
                <a:solidFill>
                  <a:srgbClr val="004992"/>
                </a:solidFill>
                <a:latin typeface="+mn-lt"/>
                <a:ea typeface="+mn-ea"/>
                <a:cs typeface="+mn-cs"/>
              </a:rPr>
              <a:t>relació</a:t>
            </a:r>
            <a:r>
              <a:rPr lang="es-ES" sz="3600" dirty="0">
                <a:solidFill>
                  <a:srgbClr val="004992"/>
                </a:solidFill>
                <a:latin typeface="+mn-lt"/>
                <a:ea typeface="+mn-ea"/>
                <a:cs typeface="+mn-cs"/>
              </a:rPr>
              <a:t> té </a:t>
            </a:r>
            <a:r>
              <a:rPr lang="es-ES" sz="3600" dirty="0" err="1">
                <a:solidFill>
                  <a:srgbClr val="004992"/>
                </a:solidFill>
                <a:latin typeface="+mn-lt"/>
                <a:ea typeface="+mn-ea"/>
                <a:cs typeface="+mn-cs"/>
              </a:rPr>
              <a:t>això</a:t>
            </a:r>
            <a:r>
              <a:rPr lang="es-ES" sz="3600" dirty="0">
                <a:solidFill>
                  <a:srgbClr val="004992"/>
                </a:solidFill>
                <a:latin typeface="+mn-lt"/>
                <a:ea typeface="+mn-ea"/>
                <a:cs typeface="+mn-cs"/>
              </a:rPr>
              <a:t> </a:t>
            </a:r>
            <a:r>
              <a:rPr lang="es-ES" sz="3600" dirty="0" err="1">
                <a:solidFill>
                  <a:srgbClr val="004992"/>
                </a:solidFill>
                <a:latin typeface="+mn-lt"/>
                <a:ea typeface="+mn-ea"/>
                <a:cs typeface="+mn-cs"/>
              </a:rPr>
              <a:t>amb</a:t>
            </a:r>
            <a:r>
              <a:rPr lang="es-ES" sz="3600" dirty="0">
                <a:solidFill>
                  <a:srgbClr val="004992"/>
                </a:solidFill>
                <a:latin typeface="+mn-lt"/>
                <a:ea typeface="+mn-ea"/>
                <a:cs typeface="+mn-cs"/>
              </a:rPr>
              <a:t> la </a:t>
            </a:r>
            <a:r>
              <a:rPr lang="es-ES" sz="3600" dirty="0" err="1">
                <a:solidFill>
                  <a:srgbClr val="004992"/>
                </a:solidFill>
                <a:latin typeface="+mn-lt"/>
                <a:ea typeface="+mn-ea"/>
                <a:cs typeface="+mn-cs"/>
              </a:rPr>
              <a:t>psicosi</a:t>
            </a:r>
            <a:r>
              <a:rPr lang="es-ES"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s-ES" altLang="de-DE" sz="2400" dirty="0" err="1">
                <a:solidFill>
                  <a:srgbClr val="333333"/>
                </a:solidFill>
              </a:rPr>
              <a:t>Moltes</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no totes!) de les persones </a:t>
            </a:r>
            <a:r>
              <a:rPr lang="es-ES" altLang="de-DE" sz="2400" dirty="0" err="1">
                <a:solidFill>
                  <a:srgbClr val="333333"/>
                </a:solidFill>
              </a:rPr>
              <a:t>amb</a:t>
            </a:r>
            <a:r>
              <a:rPr lang="es-ES" altLang="de-DE" sz="2400" dirty="0">
                <a:solidFill>
                  <a:srgbClr val="333333"/>
                </a:solidFill>
              </a:rPr>
              <a:t> </a:t>
            </a:r>
            <a:r>
              <a:rPr lang="es-ES" altLang="de-DE" sz="2400" dirty="0" err="1">
                <a:solidFill>
                  <a:srgbClr val="333333"/>
                </a:solidFill>
              </a:rPr>
              <a:t>psicosi</a:t>
            </a:r>
            <a:r>
              <a:rPr lang="es-ES" altLang="de-DE" sz="2400" dirty="0">
                <a:solidFill>
                  <a:srgbClr val="333333"/>
                </a:solidFill>
              </a:rPr>
              <a:t> </a:t>
            </a:r>
            <a:r>
              <a:rPr lang="es-ES" altLang="de-DE" sz="2400" dirty="0" err="1">
                <a:solidFill>
                  <a:srgbClr val="333333"/>
                </a:solidFill>
              </a:rPr>
              <a:t>tendeixen</a:t>
            </a:r>
            <a:r>
              <a:rPr lang="es-ES" altLang="de-DE" sz="2400" dirty="0">
                <a:solidFill>
                  <a:srgbClr val="333333"/>
                </a:solidFill>
              </a:rPr>
              <a:t> a saltar a </a:t>
            </a:r>
            <a:r>
              <a:rPr lang="es-ES" altLang="de-DE" sz="2400" dirty="0" err="1">
                <a:solidFill>
                  <a:srgbClr val="333333"/>
                </a:solidFill>
              </a:rPr>
              <a:t>conclusions</a:t>
            </a:r>
            <a:r>
              <a:rPr lang="es-ES" altLang="de-DE" sz="2400" dirty="0">
                <a:solidFill>
                  <a:srgbClr val="333333"/>
                </a:solidFill>
              </a:rPr>
              <a:t> i a formar-se </a:t>
            </a:r>
            <a:r>
              <a:rPr lang="es-ES" altLang="de-DE" sz="2400" dirty="0" err="1">
                <a:solidFill>
                  <a:srgbClr val="333333"/>
                </a:solidFill>
              </a:rPr>
              <a:t>opinions</a:t>
            </a:r>
            <a:r>
              <a:rPr lang="es-ES" altLang="de-DE" sz="2400" dirty="0">
                <a:solidFill>
                  <a:srgbClr val="333333"/>
                </a:solidFill>
              </a:rPr>
              <a:t> extremes.</a:t>
            </a:r>
          </a:p>
          <a:p>
            <a:pPr lvl="0" defTabSz="914400" fontAlgn="base"/>
            <a:r>
              <a:rPr lang="en-AU" altLang="de-DE" sz="2400" dirty="0" err="1">
                <a:solidFill>
                  <a:srgbClr val="004992"/>
                </a:solidFill>
              </a:rPr>
              <a:t>Exemple</a:t>
            </a:r>
            <a:r>
              <a:rPr lang="en-AU" altLang="de-DE" sz="2400" dirty="0">
                <a:solidFill>
                  <a:srgbClr val="004992"/>
                </a:solidFill>
              </a:rPr>
              <a:t>: </a:t>
            </a:r>
            <a:r>
              <a:rPr lang="en-AU" altLang="de-DE" sz="2400" dirty="0">
                <a:solidFill>
                  <a:srgbClr val="333333"/>
                </a:solidFill>
              </a:rPr>
              <a:t>Paco </a:t>
            </a:r>
            <a:r>
              <a:rPr lang="en-AU" altLang="de-DE" sz="2400" dirty="0" err="1">
                <a:solidFill>
                  <a:srgbClr val="333333"/>
                </a:solidFill>
              </a:rPr>
              <a:t>acusa</a:t>
            </a:r>
            <a:r>
              <a:rPr lang="en-AU" altLang="de-DE" sz="2400" dirty="0">
                <a:solidFill>
                  <a:srgbClr val="333333"/>
                </a:solidFill>
              </a:rPr>
              <a:t> al </a:t>
            </a:r>
            <a:r>
              <a:rPr lang="en-AU" altLang="de-DE" sz="2400" dirty="0" err="1">
                <a:solidFill>
                  <a:srgbClr val="333333"/>
                </a:solidFill>
              </a:rPr>
              <a:t>seu</a:t>
            </a:r>
            <a:r>
              <a:rPr lang="en-AU" altLang="de-DE" sz="2400" dirty="0">
                <a:solidFill>
                  <a:srgbClr val="333333"/>
                </a:solidFill>
              </a:rPr>
              <a:t> company de </a:t>
            </a:r>
            <a:r>
              <a:rPr lang="en-AU" altLang="de-DE" sz="2400" dirty="0" err="1">
                <a:solidFill>
                  <a:srgbClr val="333333"/>
                </a:solidFill>
              </a:rPr>
              <a:t>pis</a:t>
            </a:r>
            <a:r>
              <a:rPr lang="en-AU" altLang="de-DE" sz="2400" dirty="0">
                <a:solidFill>
                  <a:srgbClr val="333333"/>
                </a:solidFill>
              </a:rPr>
              <a:t> </a:t>
            </a:r>
            <a:r>
              <a:rPr lang="en-AU" altLang="de-DE" sz="2400" dirty="0" err="1">
                <a:solidFill>
                  <a:srgbClr val="333333"/>
                </a:solidFill>
              </a:rPr>
              <a:t>Lluís</a:t>
            </a:r>
            <a:r>
              <a:rPr lang="en-AU" altLang="de-DE" sz="2400" dirty="0">
                <a:solidFill>
                  <a:srgbClr val="333333"/>
                </a:solidFill>
              </a:rPr>
              <a:t> </a:t>
            </a:r>
            <a:r>
              <a:rPr lang="en-AU" altLang="de-DE" sz="2400" dirty="0" err="1">
                <a:solidFill>
                  <a:srgbClr val="333333"/>
                </a:solidFill>
              </a:rPr>
              <a:t>d'intentar</a:t>
            </a:r>
            <a:r>
              <a:rPr lang="en-AU" altLang="de-DE" sz="2400" dirty="0">
                <a:solidFill>
                  <a:srgbClr val="333333"/>
                </a:solidFill>
              </a:rPr>
              <a:t> </a:t>
            </a:r>
            <a:r>
              <a:rPr lang="en-AU" altLang="de-DE" sz="2400" dirty="0" err="1">
                <a:solidFill>
                  <a:srgbClr val="333333"/>
                </a:solidFill>
              </a:rPr>
              <a:t>enverinar</a:t>
            </a:r>
            <a:r>
              <a:rPr lang="en-AU" altLang="de-DE" sz="2400" dirty="0">
                <a:solidFill>
                  <a:srgbClr val="333333"/>
                </a:solidFill>
              </a:rPr>
              <a:t>-lo.</a:t>
            </a:r>
          </a:p>
          <a:p>
            <a:pPr lvl="0" defTabSz="914400" fontAlgn="base"/>
            <a:r>
              <a:rPr lang="en-AU" altLang="de-DE" sz="2400" dirty="0">
                <a:solidFill>
                  <a:srgbClr val="004992"/>
                </a:solidFill>
              </a:rPr>
              <a:t>Antecedents: </a:t>
            </a:r>
            <a:r>
              <a:rPr lang="en-AU" altLang="de-DE" sz="2400" dirty="0">
                <a:solidFill>
                  <a:srgbClr val="333333"/>
                </a:solidFill>
              </a:rPr>
              <a:t>El </a:t>
            </a:r>
            <a:r>
              <a:rPr lang="en-AU" altLang="de-DE" sz="2400" dirty="0" err="1">
                <a:solidFill>
                  <a:srgbClr val="333333"/>
                </a:solidFill>
              </a:rPr>
              <a:t>menjar</a:t>
            </a:r>
            <a:r>
              <a:rPr lang="en-AU" altLang="de-DE" sz="2400" dirty="0">
                <a:solidFill>
                  <a:srgbClr val="333333"/>
                </a:solidFill>
              </a:rPr>
              <a:t> </a:t>
            </a:r>
            <a:r>
              <a:rPr lang="en-AU" altLang="de-DE" sz="2400" dirty="0" err="1">
                <a:solidFill>
                  <a:srgbClr val="333333"/>
                </a:solidFill>
              </a:rPr>
              <a:t>té</a:t>
            </a:r>
            <a:r>
              <a:rPr lang="en-AU" altLang="de-DE" sz="2400" dirty="0">
                <a:solidFill>
                  <a:srgbClr val="333333"/>
                </a:solidFill>
              </a:rPr>
              <a:t> un gust </a:t>
            </a:r>
            <a:r>
              <a:rPr lang="en-AU" altLang="de-DE" sz="2400" dirty="0" err="1">
                <a:solidFill>
                  <a:srgbClr val="333333"/>
                </a:solidFill>
              </a:rPr>
              <a:t>estrany</a:t>
            </a:r>
            <a:r>
              <a:rPr lang="en-AU" altLang="de-DE" sz="2400" dirty="0">
                <a:solidFill>
                  <a:srgbClr val="333333"/>
                </a:solidFill>
              </a:rPr>
              <a:t>. Ells no </a:t>
            </a:r>
            <a:r>
              <a:rPr lang="en-AU" altLang="de-DE" sz="2400" dirty="0" err="1">
                <a:solidFill>
                  <a:srgbClr val="333333"/>
                </a:solidFill>
              </a:rPr>
              <a:t>es</a:t>
            </a:r>
            <a:r>
              <a:rPr lang="en-AU" altLang="de-DE" sz="2400" dirty="0">
                <a:solidFill>
                  <a:srgbClr val="333333"/>
                </a:solidFill>
              </a:rPr>
              <a:t> </a:t>
            </a:r>
            <a:r>
              <a:rPr lang="en-AU" altLang="de-DE" sz="2400" dirty="0" err="1">
                <a:solidFill>
                  <a:srgbClr val="333333"/>
                </a:solidFill>
              </a:rPr>
              <a:t>porten</a:t>
            </a:r>
            <a:r>
              <a:rPr lang="en-AU" altLang="de-DE" sz="2400" dirty="0">
                <a:solidFill>
                  <a:srgbClr val="333333"/>
                </a:solidFill>
              </a:rPr>
              <a:t> </a:t>
            </a:r>
            <a:r>
              <a:rPr lang="en-AU" altLang="de-DE" sz="2400" dirty="0" err="1">
                <a:solidFill>
                  <a:srgbClr val="333333"/>
                </a:solidFill>
              </a:rPr>
              <a:t>bé</a:t>
            </a:r>
            <a:r>
              <a:rPr lang="en-AU" altLang="de-DE" sz="2400" dirty="0">
                <a:solidFill>
                  <a:srgbClr val="333333"/>
                </a:solidFill>
              </a:rPr>
              <a:t> entre ells.</a:t>
            </a:r>
          </a:p>
          <a:p>
            <a:pPr lvl="0" defTabSz="914400" fontAlgn="base"/>
            <a:r>
              <a:rPr lang="en-AU" altLang="de-DE" sz="2400" dirty="0" err="1">
                <a:solidFill>
                  <a:srgbClr val="004992"/>
                </a:solidFill>
              </a:rPr>
              <a:t>Però</a:t>
            </a:r>
            <a:r>
              <a:rPr lang="en-AU" altLang="de-DE" sz="2400" dirty="0">
                <a:solidFill>
                  <a:srgbClr val="004992"/>
                </a:solidFill>
              </a:rPr>
              <a:t>: </a:t>
            </a:r>
            <a:r>
              <a:rPr lang="en-AU" altLang="de-DE" sz="2400" dirty="0">
                <a:solidFill>
                  <a:srgbClr val="333333"/>
                </a:solidFill>
              </a:rPr>
              <a:t>Com podia </a:t>
            </a:r>
            <a:r>
              <a:rPr lang="en-AU" altLang="de-DE" sz="2400" dirty="0" err="1">
                <a:solidFill>
                  <a:srgbClr val="333333"/>
                </a:solidFill>
              </a:rPr>
              <a:t>saber</a:t>
            </a:r>
            <a:r>
              <a:rPr lang="en-AU" altLang="de-DE" sz="2400" dirty="0">
                <a:solidFill>
                  <a:srgbClr val="333333"/>
                </a:solidFill>
              </a:rPr>
              <a:t> </a:t>
            </a:r>
            <a:r>
              <a:rPr lang="en-AU" altLang="de-DE" sz="2400" dirty="0" err="1">
                <a:solidFill>
                  <a:srgbClr val="333333"/>
                </a:solidFill>
              </a:rPr>
              <a:t>Lluís</a:t>
            </a:r>
            <a:r>
              <a:rPr lang="en-AU" altLang="de-DE" sz="2400" dirty="0">
                <a:solidFill>
                  <a:srgbClr val="333333"/>
                </a:solidFill>
              </a:rPr>
              <a:t> quin </a:t>
            </a:r>
            <a:r>
              <a:rPr lang="en-AU" altLang="de-DE" sz="2400" dirty="0" err="1">
                <a:solidFill>
                  <a:srgbClr val="333333"/>
                </a:solidFill>
              </a:rPr>
              <a:t>menjar</a:t>
            </a:r>
            <a:r>
              <a:rPr lang="en-AU" altLang="de-DE" sz="2400" dirty="0">
                <a:solidFill>
                  <a:srgbClr val="333333"/>
                </a:solidFill>
              </a:rPr>
              <a:t> </a:t>
            </a:r>
            <a:r>
              <a:rPr lang="en-AU" altLang="de-DE" sz="2400" dirty="0" err="1">
                <a:solidFill>
                  <a:srgbClr val="333333"/>
                </a:solidFill>
              </a:rPr>
              <a:t>agafaria</a:t>
            </a:r>
            <a:r>
              <a:rPr lang="en-AU" altLang="de-DE" sz="2400" dirty="0">
                <a:solidFill>
                  <a:srgbClr val="333333"/>
                </a:solidFill>
              </a:rPr>
              <a:t> </a:t>
            </a:r>
            <a:r>
              <a:rPr lang="en-AU" altLang="de-DE" sz="2400" dirty="0" err="1">
                <a:solidFill>
                  <a:srgbClr val="333333"/>
                </a:solidFill>
              </a:rPr>
              <a:t>Paco</a:t>
            </a:r>
            <a:r>
              <a:rPr lang="en-AU" altLang="de-DE" sz="2400" dirty="0">
                <a:solidFill>
                  <a:srgbClr val="333333"/>
                </a:solidFill>
              </a:rPr>
              <a:t> del </a:t>
            </a:r>
            <a:r>
              <a:rPr lang="en-AU" altLang="de-DE" sz="2400" dirty="0" err="1">
                <a:solidFill>
                  <a:srgbClr val="333333"/>
                </a:solidFill>
              </a:rPr>
              <a:t>frigorífic</a:t>
            </a:r>
            <a:r>
              <a:rPr lang="en-AU" altLang="de-DE" sz="2400" dirty="0">
                <a:solidFill>
                  <a:srgbClr val="333333"/>
                </a:solidFill>
              </a:rPr>
              <a:t>? </a:t>
            </a:r>
            <a:r>
              <a:rPr lang="en-AU" altLang="de-DE" sz="2400" dirty="0" err="1">
                <a:solidFill>
                  <a:srgbClr val="333333"/>
                </a:solidFill>
              </a:rPr>
              <a:t>Gairebé</a:t>
            </a:r>
            <a:r>
              <a:rPr lang="en-AU" altLang="de-DE" sz="2400" dirty="0">
                <a:solidFill>
                  <a:srgbClr val="333333"/>
                </a:solidFill>
              </a:rPr>
              <a:t> </a:t>
            </a:r>
            <a:r>
              <a:rPr lang="en-AU" altLang="de-DE" sz="2400" dirty="0" err="1">
                <a:solidFill>
                  <a:srgbClr val="333333"/>
                </a:solidFill>
              </a:rPr>
              <a:t>mai</a:t>
            </a:r>
            <a:r>
              <a:rPr lang="en-AU" altLang="de-DE" sz="2400" dirty="0">
                <a:solidFill>
                  <a:srgbClr val="333333"/>
                </a:solidFill>
              </a:rPr>
              <a:t> </a:t>
            </a:r>
            <a:r>
              <a:rPr lang="en-AU" altLang="de-DE" sz="2400" dirty="0" err="1">
                <a:solidFill>
                  <a:srgbClr val="333333"/>
                </a:solidFill>
              </a:rPr>
              <a:t>algú</a:t>
            </a:r>
            <a:r>
              <a:rPr lang="en-AU" altLang="de-DE" sz="2400" dirty="0">
                <a:solidFill>
                  <a:srgbClr val="333333"/>
                </a:solidFill>
              </a:rPr>
              <a:t> comet un crim per </a:t>
            </a:r>
            <a:r>
              <a:rPr lang="en-AU" altLang="de-DE" sz="2400" dirty="0" err="1">
                <a:solidFill>
                  <a:srgbClr val="333333"/>
                </a:solidFill>
              </a:rPr>
              <a:t>antipatia</a:t>
            </a:r>
            <a:r>
              <a:rPr lang="en-AU" altLang="de-DE" sz="2400" dirty="0">
                <a:solidFill>
                  <a:srgbClr val="333333"/>
                </a:solidFill>
              </a:rPr>
              <a:t> o </a:t>
            </a:r>
            <a:r>
              <a:rPr lang="en-AU" altLang="de-DE" sz="2400" dirty="0" err="1">
                <a:solidFill>
                  <a:srgbClr val="333333"/>
                </a:solidFill>
              </a:rPr>
              <a:t>una</a:t>
            </a:r>
            <a:r>
              <a:rPr lang="en-AU" altLang="de-DE" sz="2400" dirty="0">
                <a:solidFill>
                  <a:srgbClr val="333333"/>
                </a:solidFill>
              </a:rPr>
              <a:t> </a:t>
            </a:r>
            <a:r>
              <a:rPr lang="en-AU" altLang="de-DE" sz="2400" dirty="0" err="1">
                <a:solidFill>
                  <a:srgbClr val="333333"/>
                </a:solidFill>
              </a:rPr>
              <a:t>discrepància</a:t>
            </a:r>
            <a:r>
              <a:rPr lang="en-AU" altLang="de-DE" sz="2400" dirty="0">
                <a:solidFill>
                  <a:srgbClr val="333333"/>
                </a:solidFill>
              </a:rPr>
              <a:t> </a:t>
            </a:r>
            <a:r>
              <a:rPr lang="en-AU" altLang="de-DE" sz="2400" dirty="0" err="1">
                <a:solidFill>
                  <a:srgbClr val="333333"/>
                </a:solidFill>
              </a:rPr>
              <a:t>poc</a:t>
            </a:r>
            <a:r>
              <a:rPr lang="en-AU" altLang="de-DE" sz="2400" dirty="0">
                <a:solidFill>
                  <a:srgbClr val="333333"/>
                </a:solidFill>
              </a:rPr>
              <a:t> </a:t>
            </a:r>
            <a:r>
              <a:rPr lang="en-AU" altLang="de-DE" sz="2400" dirty="0" err="1">
                <a:solidFill>
                  <a:srgbClr val="333333"/>
                </a:solidFill>
              </a:rPr>
              <a:t>greu</a:t>
            </a:r>
            <a:r>
              <a:rPr lang="en-AU" altLang="de-DE" sz="2400" dirty="0">
                <a:solidFill>
                  <a:srgbClr val="333333"/>
                </a:solidFill>
              </a:rPr>
              <a:t>.</a:t>
            </a:r>
            <a:endParaRPr lang="en-AU" altLang="de-DE" sz="2400" b="1" dirty="0">
              <a:solidFill>
                <a:srgbClr val="333333"/>
              </a:solidFill>
            </a:endParaRPr>
          </a:p>
          <a:p>
            <a:pPr lvl="0" defTabSz="914400" fontAlgn="base"/>
            <a:r>
              <a:rPr lang="es-ES" altLang="de-DE" sz="2400" dirty="0" err="1">
                <a:solidFill>
                  <a:srgbClr val="333333"/>
                </a:solidFill>
              </a:rPr>
              <a:t>Hem</a:t>
            </a:r>
            <a:r>
              <a:rPr lang="es-ES" altLang="de-DE" sz="2400" dirty="0">
                <a:solidFill>
                  <a:srgbClr val="333333"/>
                </a:solidFill>
              </a:rPr>
              <a:t> de </a:t>
            </a:r>
            <a:r>
              <a:rPr lang="es-ES" altLang="de-DE" sz="2400" dirty="0" err="1">
                <a:solidFill>
                  <a:srgbClr val="333333"/>
                </a:solidFill>
              </a:rPr>
              <a:t>recollir</a:t>
            </a:r>
            <a:r>
              <a:rPr lang="es-ES" altLang="de-DE" sz="2400" dirty="0">
                <a:solidFill>
                  <a:srgbClr val="333333"/>
                </a:solidFill>
              </a:rPr>
              <a:t> </a:t>
            </a:r>
            <a:r>
              <a:rPr lang="es-ES" altLang="de-DE" sz="2400" dirty="0" err="1">
                <a:solidFill>
                  <a:srgbClr val="333333"/>
                </a:solidFill>
              </a:rPr>
              <a:t>diferents</a:t>
            </a:r>
            <a:r>
              <a:rPr lang="es-ES" altLang="de-DE" sz="2400" dirty="0">
                <a:solidFill>
                  <a:srgbClr val="333333"/>
                </a:solidFill>
              </a:rPr>
              <a:t> </a:t>
            </a:r>
            <a:r>
              <a:rPr lang="es-ES" altLang="de-DE" sz="2400" dirty="0" err="1">
                <a:solidFill>
                  <a:srgbClr val="333333"/>
                </a:solidFill>
              </a:rPr>
              <a:t>elements</a:t>
            </a:r>
            <a:r>
              <a:rPr lang="es-ES" altLang="de-DE" sz="2400" dirty="0">
                <a:solidFill>
                  <a:srgbClr val="333333"/>
                </a:solidFill>
              </a:rPr>
              <a:t> </a:t>
            </a:r>
            <a:r>
              <a:rPr lang="es-ES" altLang="de-DE" sz="2400" dirty="0" err="1">
                <a:solidFill>
                  <a:srgbClr val="333333"/>
                </a:solidFill>
              </a:rPr>
              <a:t>informatius</a:t>
            </a:r>
            <a:r>
              <a:rPr lang="es-ES" altLang="de-DE" sz="2400" dirty="0">
                <a:solidFill>
                  <a:srgbClr val="333333"/>
                </a:solidFill>
              </a:rPr>
              <a:t>. </a:t>
            </a:r>
            <a:r>
              <a:rPr lang="es-ES" altLang="de-DE" sz="2400" dirty="0" err="1">
                <a:solidFill>
                  <a:srgbClr val="333333"/>
                </a:solidFill>
              </a:rPr>
              <a:t>És</a:t>
            </a:r>
            <a:r>
              <a:rPr lang="es-ES" altLang="de-DE" sz="2400" dirty="0">
                <a:solidFill>
                  <a:srgbClr val="333333"/>
                </a:solidFill>
              </a:rPr>
              <a:t> </a:t>
            </a:r>
            <a:r>
              <a:rPr lang="es-ES" altLang="de-DE" sz="2400" dirty="0" err="1">
                <a:solidFill>
                  <a:srgbClr val="333333"/>
                </a:solidFill>
              </a:rPr>
              <a:t>bo</a:t>
            </a:r>
            <a:r>
              <a:rPr lang="es-ES" altLang="de-DE" sz="2400" dirty="0">
                <a:solidFill>
                  <a:srgbClr val="333333"/>
                </a:solidFill>
              </a:rPr>
              <a:t> contrastar </a:t>
            </a:r>
            <a:r>
              <a:rPr lang="es-ES" altLang="de-DE" sz="2400" dirty="0" err="1">
                <a:solidFill>
                  <a:srgbClr val="333333"/>
                </a:solidFill>
              </a:rPr>
              <a:t>opinions</a:t>
            </a:r>
            <a:r>
              <a:rPr lang="es-ES" altLang="de-DE" sz="2400" dirty="0">
                <a:solidFill>
                  <a:srgbClr val="333333"/>
                </a:solidFill>
              </a:rPr>
              <a:t> i </a:t>
            </a:r>
            <a:r>
              <a:rPr lang="es-ES" altLang="de-DE" sz="2400" dirty="0" err="1">
                <a:solidFill>
                  <a:srgbClr val="333333"/>
                </a:solidFill>
              </a:rPr>
              <a:t>explicacions</a:t>
            </a:r>
            <a:r>
              <a:rPr lang="es-ES" altLang="de-DE" sz="2400" dirty="0">
                <a:solidFill>
                  <a:srgbClr val="333333"/>
                </a:solidFill>
              </a:rPr>
              <a:t> </a:t>
            </a:r>
            <a:r>
              <a:rPr lang="es-ES" altLang="de-DE" sz="2400" dirty="0" err="1">
                <a:solidFill>
                  <a:srgbClr val="333333"/>
                </a:solidFill>
              </a:rPr>
              <a:t>diverses</a:t>
            </a:r>
            <a:r>
              <a:rPr lang="es-ES" altLang="de-DE" sz="2400" dirty="0">
                <a:solidFill>
                  <a:srgbClr val="333333"/>
                </a:solidFill>
              </a:rPr>
              <a:t> </a:t>
            </a:r>
            <a:r>
              <a:rPr lang="es-ES" altLang="de-DE" sz="2400" dirty="0" err="1">
                <a:solidFill>
                  <a:srgbClr val="333333"/>
                </a:solidFill>
              </a:rPr>
              <a:t>amb</a:t>
            </a:r>
            <a:r>
              <a:rPr lang="es-ES" altLang="de-DE" sz="2400" dirty="0">
                <a:solidFill>
                  <a:srgbClr val="333333"/>
                </a:solidFill>
              </a:rPr>
              <a:t> persones de </a:t>
            </a:r>
            <a:r>
              <a:rPr lang="es-ES" altLang="de-DE" sz="2400" dirty="0" err="1">
                <a:solidFill>
                  <a:srgbClr val="333333"/>
                </a:solidFill>
              </a:rPr>
              <a:t>confiança</a:t>
            </a:r>
            <a:r>
              <a:rPr lang="es-ES"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111</a:t>
            </a:fld>
            <a:endParaRPr lang="de-DE" altLang="es-ES">
              <a:latin typeface="+mn-lt"/>
              <a:ea typeface="+mn-ea"/>
            </a:endParaRPr>
          </a:p>
        </p:txBody>
      </p:sp>
    </p:spTree>
    <p:extLst>
      <p:ext uri="{BB962C8B-B14F-4D97-AF65-F5344CB8AC3E}">
        <p14:creationId xmlns:p14="http://schemas.microsoft.com/office/powerpoint/2010/main" val="404220400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altLang="ko-KR" sz="3600" dirty="0" err="1">
                <a:latin typeface="+mn-lt"/>
                <a:ea typeface="+mn-ea"/>
                <a:cs typeface="+mn-cs"/>
              </a:rPr>
              <a:t>Gràcies</a:t>
            </a:r>
            <a:r>
              <a:rPr lang="es-ES" altLang="ko-KR" sz="3600" dirty="0">
                <a:latin typeface="+mn-lt"/>
                <a:ea typeface="+mn-ea"/>
                <a:cs typeface="+mn-cs"/>
              </a:rPr>
              <a:t> Per La </a:t>
            </a:r>
            <a:r>
              <a:rPr lang="es-ES" altLang="ko-KR" sz="3600" dirty="0" err="1">
                <a:latin typeface="+mn-lt"/>
                <a:ea typeface="+mn-ea"/>
                <a:cs typeface="+mn-cs"/>
              </a:rPr>
              <a:t>Vostra</a:t>
            </a:r>
            <a:r>
              <a:rPr lang="es-ES" altLang="ko-KR" sz="3600" dirty="0">
                <a:latin typeface="+mn-lt"/>
                <a:ea typeface="+mn-ea"/>
                <a:cs typeface="+mn-cs"/>
              </a:rPr>
              <a:t> </a:t>
            </a:r>
            <a:r>
              <a:rPr lang="es-ES" altLang="ko-KR" sz="3600" dirty="0" err="1">
                <a:latin typeface="+mn-lt"/>
                <a:ea typeface="+mn-ea"/>
                <a:cs typeface="+mn-cs"/>
              </a:rPr>
              <a:t>Atenció</a:t>
            </a:r>
            <a:r>
              <a:rPr lang="es-E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als</a:t>
            </a:r>
            <a:r>
              <a:rPr lang="en-US" altLang="ko-KR" i="1" dirty="0">
                <a:solidFill>
                  <a:srgbClr val="004992"/>
                </a:solidFill>
              </a:rPr>
              <a:t> </a:t>
            </a:r>
            <a:r>
              <a:rPr lang="en-US" altLang="ko-KR" i="1" dirty="0" err="1">
                <a:solidFill>
                  <a:srgbClr val="004992"/>
                </a:solidFill>
              </a:rPr>
              <a:t>i</a:t>
            </a:r>
            <a:r>
              <a:rPr lang="en-US" altLang="ko-KR" i="1" dirty="0">
                <a:solidFill>
                  <a:srgbClr val="004992"/>
                </a:solidFill>
              </a:rPr>
              <a:t> les </a:t>
            </a:r>
            <a:r>
              <a:rPr lang="en-US" altLang="ko-KR" i="1" dirty="0" err="1">
                <a:solidFill>
                  <a:srgbClr val="004992"/>
                </a:solidFill>
              </a:rPr>
              <a:t>conductores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a:solidFill>
                  <a:srgbClr val="004992"/>
                </a:solidFill>
              </a:rPr>
              <a:t>Si us </a:t>
            </a:r>
            <a:r>
              <a:rPr lang="en-US" altLang="ko-KR" dirty="0" err="1">
                <a:solidFill>
                  <a:srgbClr val="004992"/>
                </a:solidFill>
              </a:rPr>
              <a:t>plau</a:t>
            </a:r>
            <a:r>
              <a:rPr lang="en-US" altLang="ko-KR" dirty="0">
                <a:solidFill>
                  <a:srgbClr val="004992"/>
                </a:solidFill>
              </a:rPr>
              <a:t>, </a:t>
            </a:r>
            <a:r>
              <a:rPr lang="en-US" altLang="ko-KR" dirty="0" err="1">
                <a:solidFill>
                  <a:srgbClr val="004992"/>
                </a:solidFill>
              </a:rPr>
              <a:t>repartiu</a:t>
            </a:r>
            <a:r>
              <a:rPr lang="en-US" altLang="ko-KR" dirty="0">
                <a:solidFill>
                  <a:srgbClr val="004992"/>
                </a:solidFill>
              </a:rPr>
              <a:t> </a:t>
            </a:r>
            <a:r>
              <a:rPr lang="en-US" altLang="ko-KR" dirty="0" err="1">
                <a:solidFill>
                  <a:srgbClr val="004992"/>
                </a:solidFill>
              </a:rPr>
              <a:t>fulls</a:t>
            </a:r>
            <a:r>
              <a:rPr lang="en-US" altLang="ko-KR" dirty="0">
                <a:solidFill>
                  <a:srgbClr val="004992"/>
                </a:solidFill>
              </a:rPr>
              <a:t> de </a:t>
            </a:r>
            <a:r>
              <a:rPr lang="en-US" altLang="ko-KR" dirty="0" err="1">
                <a:solidFill>
                  <a:srgbClr val="004992"/>
                </a:solidFill>
              </a:rPr>
              <a:t>treball</a:t>
            </a:r>
            <a:r>
              <a:rPr lang="en-US" altLang="ko-KR" dirty="0">
                <a:solidFill>
                  <a:srgbClr val="004992"/>
                </a:solidFill>
              </a:rPr>
              <a:t>. </a:t>
            </a:r>
            <a:r>
              <a:rPr lang="en-US" altLang="ko-KR" dirty="0" err="1">
                <a:solidFill>
                  <a:srgbClr val="004992"/>
                </a:solidFill>
              </a:rPr>
              <a:t>Introdueix</a:t>
            </a:r>
            <a:r>
              <a:rPr lang="en-US" altLang="ko-KR" dirty="0">
                <a:solidFill>
                  <a:srgbClr val="004992"/>
                </a:solidFill>
              </a:rPr>
              <a:t> la nostra app COGITO (</a:t>
            </a:r>
            <a:r>
              <a:rPr lang="en-US" altLang="ko-KR" dirty="0" err="1">
                <a:solidFill>
                  <a:srgbClr val="004992"/>
                </a:solidFill>
              </a:rPr>
              <a:t>descàrrega</a:t>
            </a:r>
            <a:r>
              <a:rPr lang="en-US" altLang="ko-KR" dirty="0">
                <a:solidFill>
                  <a:srgbClr val="004992"/>
                </a:solidFill>
              </a:rPr>
              <a:t> </a:t>
            </a:r>
            <a:r>
              <a:rPr lang="en-US" altLang="ko-KR" dirty="0" err="1">
                <a:solidFill>
                  <a:srgbClr val="004992"/>
                </a:solidFill>
              </a:rPr>
              <a:t>gratuïta</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112</a:t>
            </a:fld>
            <a:endParaRPr lang="de-DE" altLang="es-ES">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ea typeface="+mn-ea"/>
              </a:rPr>
              <a:t>www.uke.de/mct_app</a:t>
            </a:r>
            <a:endParaRPr lang="de-DE" sz="1800" dirty="0">
              <a:solidFill>
                <a:srgbClr val="333333"/>
              </a:solidFill>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1445974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113</a:t>
            </a:fld>
            <a:endParaRPr lang="de-DE" altLang="es-ES">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3730280153"/>
              </p:ext>
            </p:extLst>
          </p:nvPr>
        </p:nvGraphicFramePr>
        <p:xfrm>
          <a:off x="408954" y="2011680"/>
          <a:ext cx="11375999" cy="438753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des </a:t>
                      </a:r>
                      <a:r>
                        <a:rPr kumimoji="0" lang="en-GB" sz="1000" b="0" i="0" u="none" strike="noStrike" cap="none" normalizeH="0" baseline="0" dirty="0" err="1">
                          <a:ln>
                            <a:noFill/>
                          </a:ln>
                          <a:solidFill>
                            <a:srgbClr val="333333"/>
                          </a:solidFill>
                          <a:effectLst/>
                          <a:latin typeface="+mn-lt"/>
                          <a:ea typeface="+mn-ea"/>
                          <a:cs typeface="+mn-cs"/>
                        </a:rPr>
                        <a:t>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a:t>
                      </a:r>
                      <a:r>
                        <a:rPr kumimoji="0" lang="en-GB" sz="1000" b="0" i="0" u="none" strike="noStrike" cap="none" normalizeH="0" baseline="0" dirty="0" err="1">
                          <a:ln>
                            <a:noFill/>
                          </a:ln>
                          <a:solidFill>
                            <a:srgbClr val="333333"/>
                          </a:solidFill>
                          <a:effectLst/>
                          <a:latin typeface="+mn-lt"/>
                          <a:ea typeface="+mn-ea"/>
                          <a:cs typeface="+mn-cs"/>
                        </a:rPr>
                        <a:t>genutzt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unter</a:t>
                      </a:r>
                      <a:r>
                        <a:rPr kumimoji="0" lang="en-GB" sz="1000" b="0" i="0" u="none" strike="noStrike" cap="none" normalizeH="0" baseline="0" dirty="0">
                          <a:ln>
                            <a:noFill/>
                          </a:ln>
                          <a:solidFill>
                            <a:srgbClr val="333333"/>
                          </a:solidFill>
                          <a:effectLst/>
                          <a:latin typeface="+mn-lt"/>
                          <a:ea typeface="+mn-ea"/>
                          <a:cs typeface="+mn-cs"/>
                        </a:rPr>
                        <a:t> creative commons </a:t>
                      </a:r>
                      <a:r>
                        <a:rPr kumimoji="0" lang="en-GB" sz="1000" b="0" i="0" u="none" strike="noStrike" cap="none" normalizeH="0" baseline="0" dirty="0" err="1">
                          <a:ln>
                            <a:noFill/>
                          </a:ln>
                          <a:solidFill>
                            <a:srgbClr val="333333"/>
                          </a:solidFill>
                          <a:effectLst/>
                          <a:latin typeface="+mn-lt"/>
                          <a:ea typeface="+mn-ea"/>
                          <a:cs typeface="+mn-cs"/>
                        </a:rPr>
                        <a:t>Lizenz</a:t>
                      </a:r>
                      <a:r>
                        <a:rPr kumimoji="0" lang="en-GB" sz="1000" b="0" i="0" u="none" strike="noStrike" cap="none" normalizeH="0" baseline="0" dirty="0">
                          <a:ln>
                            <a:noFill/>
                          </a:ln>
                          <a:solidFill>
                            <a:srgbClr val="333333"/>
                          </a:solidFill>
                          <a:effectLst/>
                          <a:latin typeface="+mn-lt"/>
                          <a:ea typeface="+mn-ea"/>
                          <a:cs typeface="+mn-cs"/>
                        </a:rPr>
                        <a:t>, PP = </a:t>
                      </a:r>
                      <a:r>
                        <a:rPr kumimoji="0" lang="en-GB" sz="1000" b="0" i="0" u="none" strike="noStrike" cap="none" normalizeH="0" baseline="0" dirty="0" err="1">
                          <a:ln>
                            <a:noFill/>
                          </a:ln>
                          <a:solidFill>
                            <a:srgbClr val="333333"/>
                          </a:solidFill>
                          <a:effectLst/>
                          <a:latin typeface="+mn-lt"/>
                          <a:ea typeface="+mn-ea"/>
                          <a:cs typeface="+mn-cs"/>
                        </a:rPr>
                        <a:t>verwendet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mit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persönlicher</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Zustimmung</a:t>
                      </a:r>
                      <a:r>
                        <a:rPr kumimoji="0" lang="en-GB" sz="1000" b="0" i="0" u="none" strike="noStrike" cap="none" normalizeH="0" baseline="0" dirty="0">
                          <a:ln>
                            <a:noFill/>
                          </a:ln>
                          <a:solidFill>
                            <a:srgbClr val="333333"/>
                          </a:solidFill>
                          <a:effectLst/>
                          <a:latin typeface="+mn-lt"/>
                          <a:ea typeface="+mn-ea"/>
                          <a:cs typeface="+mn-cs"/>
                        </a:rPr>
                        <a:t> des </a:t>
                      </a:r>
                      <a:r>
                        <a:rPr kumimoji="0" lang="en-GB" sz="1000" b="0" i="0" u="none" strike="noStrike" cap="none" normalizeH="0" baseline="0" dirty="0" err="1">
                          <a:ln>
                            <a:noFill/>
                          </a:ln>
                          <a:solidFill>
                            <a:srgbClr val="333333"/>
                          </a:solidFill>
                          <a:effectLst/>
                          <a:latin typeface="+mn-lt"/>
                          <a:ea typeface="+mn-ea"/>
                          <a:cs typeface="+mn-cs"/>
                        </a:rPr>
                        <a:t>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Jonathan Lehrfeld</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War of the Worlds</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Newspaper/Zeitung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Ruth Klinge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Dollar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One dollar/Ein Dollar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Wallyg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NYC - Metropolitan Museum of Art - Gilbert Stuart's George Washington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George Washington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Stephan Walter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Wikipedia</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Adam Weishaupt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Public domain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Adam Weishaupt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dbking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National League of American Pen Women</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Label of a publishing company (owl)/Verlagsschild (Eule)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cobalt123</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Stained Glass Panel, Eye-Catcher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Stained church window/Buntes Kirchenfenster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Arbeitsgruppe Neuropsychologie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/Schwarz-weiß Zeichnungen fragmentierter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raft, frog etc./Verschiedene Motive: Floß, Frosch etc.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Octavio Ocampo</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rockypointcollectibles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Different pictures/Verschiedene Bilder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PP by rockypointcollectibles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114</a:t>
            </a:fld>
            <a:endParaRPr lang="de-DE" altLang="de-DE">
              <a:latin typeface="+mn-lt"/>
              <a:ea typeface="+mn-ea"/>
            </a:endParaRPr>
          </a:p>
        </p:txBody>
      </p:sp>
      <p:graphicFrame>
        <p:nvGraphicFramePr>
          <p:cNvPr id="8" name="Group 45"/>
          <p:cNvGraphicFramePr>
            <a:graphicFrameLocks noGrp="1"/>
          </p:cNvGraphicFramePr>
          <p:nvPr>
            <p:extLst>
              <p:ext uri="{D42A27DB-BD31-4B8C-83A1-F6EECF244321}">
                <p14:modId xmlns:p14="http://schemas.microsoft.com/office/powerpoint/2010/main" val="361186830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Mite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Teories conspiratòries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L'arribada de l'home a la lluna el 1969 no va passar i no va ser més que una farsa.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a:solidFill>
                            <a:srgbClr val="333333"/>
                          </a:solidFill>
                          <a:latin typeface="+mn-lt"/>
                          <a:ea typeface="+mn-ea"/>
                          <a:cs typeface="+mn-cs"/>
                        </a:rPr>
                        <a:t>Arguments a favor?</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889873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115</a:t>
            </a:fld>
            <a:endParaRPr lang="de-DE" altLang="de-DE">
              <a:latin typeface="+mn-lt"/>
              <a:ea typeface="+mn-ea"/>
            </a:endParaRPr>
          </a:p>
        </p:txBody>
      </p:sp>
      <p:graphicFrame>
        <p:nvGraphicFramePr>
          <p:cNvPr id="8" name="Group 45"/>
          <p:cNvGraphicFramePr>
            <a:graphicFrameLocks noGrp="1"/>
          </p:cNvGraphicFramePr>
          <p:nvPr>
            <p:extLst>
              <p:ext uri="{D42A27DB-BD31-4B8C-83A1-F6EECF244321}">
                <p14:modId xmlns:p14="http://schemas.microsoft.com/office/powerpoint/2010/main" val="236165846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Mite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Teories conspiratòries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L'arribada de l'home a la lluna el 1969 no va passar i no va ser més que una farsa.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err="1">
                          <a:solidFill>
                            <a:srgbClr val="333333"/>
                          </a:solidFill>
                          <a:latin typeface="+mn-lt"/>
                          <a:ea typeface="+mn-ea"/>
                          <a:cs typeface="+mn-cs"/>
                        </a:rPr>
                        <a:t>Motivacions</a:t>
                      </a:r>
                      <a:r>
                        <a:rPr lang="en-US" sz="1800" b="0" i="0" u="none" dirty="0">
                          <a:solidFill>
                            <a:srgbClr val="333333"/>
                          </a:solidFill>
                          <a:latin typeface="+mn-lt"/>
                          <a:ea typeface="+mn-ea"/>
                          <a:cs typeface="+mn-cs"/>
                        </a:rPr>
                        <a:t> que </a:t>
                      </a:r>
                      <a:r>
                        <a:rPr lang="en-US" sz="1800" b="0" i="0" u="none" dirty="0" err="1">
                          <a:solidFill>
                            <a:srgbClr val="333333"/>
                          </a:solidFill>
                          <a:latin typeface="+mn-lt"/>
                          <a:ea typeface="+mn-ea"/>
                          <a:cs typeface="+mn-cs"/>
                        </a:rPr>
                        <a:t>s'atribueixen</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als</a:t>
                      </a:r>
                      <a:r>
                        <a:rPr lang="en-US" sz="1800" b="0" i="0" u="none" dirty="0">
                          <a:solidFill>
                            <a:srgbClr val="333333"/>
                          </a:solidFill>
                          <a:latin typeface="+mn-lt"/>
                          <a:ea typeface="+mn-ea"/>
                          <a:cs typeface="+mn-cs"/>
                        </a:rPr>
                        <a:t> EEUU:</a:t>
                      </a:r>
                    </a:p>
                    <a:p>
                      <a:pPr marL="342900" indent="-342900">
                        <a:lnSpc>
                          <a:spcPct val="100000"/>
                        </a:lnSpc>
                        <a:spcBef>
                          <a:spcPts val="1200"/>
                        </a:spcBef>
                        <a:buFont typeface="+mj-lt"/>
                        <a:buAutoNum type="arabicPeriod"/>
                      </a:pPr>
                      <a:r>
                        <a:rPr lang="en-US" sz="1800" b="0" i="0" u="none" dirty="0">
                          <a:solidFill>
                            <a:srgbClr val="333333"/>
                          </a:solidFill>
                          <a:latin typeface="+mn-lt"/>
                          <a:ea typeface="+mn-ea"/>
                          <a:cs typeface="+mn-cs"/>
                        </a:rPr>
                        <a:t>“</a:t>
                      </a:r>
                      <a:r>
                        <a:rPr lang="en-US" sz="1800" b="0" i="0" u="none" dirty="0" err="1">
                          <a:solidFill>
                            <a:srgbClr val="333333"/>
                          </a:solidFill>
                          <a:latin typeface="+mn-lt"/>
                          <a:ea typeface="+mn-ea"/>
                          <a:cs typeface="+mn-cs"/>
                        </a:rPr>
                        <a:t>Victòria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tecnològica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en</a:t>
                      </a:r>
                      <a:r>
                        <a:rPr lang="en-US" sz="1800" b="0" i="0" u="none" dirty="0">
                          <a:solidFill>
                            <a:srgbClr val="333333"/>
                          </a:solidFill>
                          <a:latin typeface="+mn-lt"/>
                          <a:ea typeface="+mn-ea"/>
                          <a:cs typeface="+mn-cs"/>
                        </a:rPr>
                        <a:t> la </a:t>
                      </a:r>
                      <a:r>
                        <a:rPr lang="en-US" sz="1800" b="0" i="0" u="none" dirty="0" err="1">
                          <a:solidFill>
                            <a:srgbClr val="333333"/>
                          </a:solidFill>
                          <a:latin typeface="+mn-lt"/>
                          <a:ea typeface="+mn-ea"/>
                          <a:cs typeface="+mn-cs"/>
                        </a:rPr>
                        <a:t>competició</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espacial</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amb</a:t>
                      </a:r>
                      <a:r>
                        <a:rPr lang="en-US" sz="1800" b="0" i="0" u="none" dirty="0">
                          <a:solidFill>
                            <a:srgbClr val="333333"/>
                          </a:solidFill>
                          <a:latin typeface="+mn-lt"/>
                          <a:ea typeface="+mn-ea"/>
                          <a:cs typeface="+mn-cs"/>
                        </a:rPr>
                        <a:t> la </a:t>
                      </a:r>
                      <a:r>
                        <a:rPr lang="en-US" sz="1800" b="0" i="0" u="none" dirty="0" err="1">
                          <a:solidFill>
                            <a:srgbClr val="333333"/>
                          </a:solidFill>
                          <a:latin typeface="+mn-lt"/>
                          <a:ea typeface="+mn-ea"/>
                          <a:cs typeface="+mn-cs"/>
                        </a:rPr>
                        <a:t>Unió</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Soviètica</a:t>
                      </a:r>
                      <a:r>
                        <a:rPr lang="en-US" sz="1800" b="0" i="0" u="none" dirty="0">
                          <a:solidFill>
                            <a:srgbClr val="333333"/>
                          </a:solidFill>
                          <a:latin typeface="+mn-lt"/>
                          <a:ea typeface="+mn-ea"/>
                          <a:cs typeface="+mn-cs"/>
                        </a:rPr>
                        <a:t>, que </a:t>
                      </a:r>
                      <a:r>
                        <a:rPr lang="en-US" sz="1800" b="0" i="0" u="none" dirty="0" err="1">
                          <a:solidFill>
                            <a:srgbClr val="333333"/>
                          </a:solidFill>
                          <a:latin typeface="+mn-lt"/>
                          <a:ea typeface="+mn-ea"/>
                          <a:cs typeface="+mn-cs"/>
                        </a:rPr>
                        <a:t>havia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llançat</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abans</a:t>
                      </a:r>
                      <a:r>
                        <a:rPr lang="en-US" sz="1800" b="0" i="0" u="none" dirty="0">
                          <a:solidFill>
                            <a:srgbClr val="333333"/>
                          </a:solidFill>
                          <a:latin typeface="+mn-lt"/>
                          <a:ea typeface="+mn-ea"/>
                          <a:cs typeface="+mn-cs"/>
                        </a:rPr>
                        <a:t> un </a:t>
                      </a:r>
                      <a:r>
                        <a:rPr lang="en-US" sz="1800" b="0" i="0" u="none" dirty="0" err="1">
                          <a:solidFill>
                            <a:srgbClr val="333333"/>
                          </a:solidFill>
                          <a:latin typeface="+mn-lt"/>
                          <a:ea typeface="+mn-ea"/>
                          <a:cs typeface="+mn-cs"/>
                        </a:rPr>
                        <a:t>satèl·lit</a:t>
                      </a:r>
                      <a:r>
                        <a:rPr lang="en-US" sz="1800" b="0" i="0" u="none" dirty="0">
                          <a:solidFill>
                            <a:srgbClr val="333333"/>
                          </a:solidFill>
                          <a:latin typeface="+mn-lt"/>
                          <a:ea typeface="+mn-ea"/>
                          <a:cs typeface="+mn-cs"/>
                        </a:rPr>
                        <a:t> a </a:t>
                      </a:r>
                      <a:r>
                        <a:rPr lang="en-US" sz="1800" b="0" i="0" u="none" dirty="0" err="1">
                          <a:solidFill>
                            <a:srgbClr val="333333"/>
                          </a:solidFill>
                          <a:latin typeface="+mn-lt"/>
                          <a:ea typeface="+mn-ea"/>
                          <a:cs typeface="+mn-cs"/>
                        </a:rPr>
                        <a:t>l'espai</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amb</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èxit</a:t>
                      </a:r>
                      <a:endParaRPr lang="en-US" sz="1800" b="0" i="0" u="none" dirty="0">
                        <a:solidFill>
                          <a:srgbClr val="333333"/>
                        </a:solidFill>
                        <a:latin typeface="+mn-lt"/>
                        <a:ea typeface="+mn-ea"/>
                        <a:cs typeface="+mn-cs"/>
                      </a:endParaRPr>
                    </a:p>
                    <a:p>
                      <a:pPr marL="342900" indent="-342900">
                        <a:lnSpc>
                          <a:spcPct val="100000"/>
                        </a:lnSpc>
                        <a:spcBef>
                          <a:spcPts val="1200"/>
                        </a:spcBef>
                        <a:buFont typeface="+mj-lt"/>
                        <a:buAutoNum type="arabicPeriod"/>
                      </a:pPr>
                      <a:r>
                        <a:rPr lang="en-US" sz="1800" b="0" i="0" u="none" dirty="0" err="1">
                          <a:solidFill>
                            <a:srgbClr val="333333"/>
                          </a:solidFill>
                          <a:latin typeface="+mn-lt"/>
                          <a:ea typeface="+mn-ea"/>
                          <a:cs typeface="+mn-cs"/>
                        </a:rPr>
                        <a:t>Distracció</a:t>
                      </a:r>
                      <a:r>
                        <a:rPr lang="en-US" sz="1800" b="0" i="0" u="none" dirty="0">
                          <a:solidFill>
                            <a:srgbClr val="333333"/>
                          </a:solidFill>
                          <a:latin typeface="+mn-lt"/>
                          <a:ea typeface="+mn-ea"/>
                          <a:cs typeface="+mn-cs"/>
                        </a:rPr>
                        <a:t> de la </a:t>
                      </a:r>
                      <a:r>
                        <a:rPr lang="en-US" sz="1800" b="0" i="0" u="none" dirty="0" err="1">
                          <a:solidFill>
                            <a:srgbClr val="333333"/>
                          </a:solidFill>
                          <a:latin typeface="+mn-lt"/>
                          <a:ea typeface="+mn-ea"/>
                          <a:cs typeface="+mn-cs"/>
                        </a:rPr>
                        <a:t>guerra</a:t>
                      </a:r>
                      <a:r>
                        <a:rPr lang="en-US" sz="1800" b="0" i="0" u="none" dirty="0">
                          <a:solidFill>
                            <a:srgbClr val="333333"/>
                          </a:solidFill>
                          <a:latin typeface="+mn-lt"/>
                          <a:ea typeface="+mn-ea"/>
                          <a:cs typeface="+mn-cs"/>
                        </a:rPr>
                        <a:t> de Vietnam</a:t>
                      </a:r>
                    </a:p>
                    <a:p>
                      <a:pPr marL="342900" indent="-342900">
                        <a:lnSpc>
                          <a:spcPct val="100000"/>
                        </a:lnSpc>
                        <a:spcBef>
                          <a:spcPts val="1200"/>
                        </a:spcBef>
                        <a:buFont typeface="+mj-lt"/>
                        <a:buAutoNum type="arabicPeriod"/>
                      </a:pPr>
                      <a:r>
                        <a:rPr lang="en-US" sz="1800" b="0" i="0" u="none" dirty="0">
                          <a:solidFill>
                            <a:srgbClr val="333333"/>
                          </a:solidFill>
                          <a:latin typeface="+mn-lt"/>
                          <a:ea typeface="+mn-ea"/>
                          <a:cs typeface="+mn-cs"/>
                        </a:rPr>
                        <a:t>La </a:t>
                      </a:r>
                      <a:r>
                        <a:rPr lang="en-US" sz="1800" b="0" i="0" u="none" dirty="0" err="1">
                          <a:solidFill>
                            <a:srgbClr val="333333"/>
                          </a:solidFill>
                          <a:latin typeface="+mn-lt"/>
                          <a:ea typeface="+mn-ea"/>
                          <a:cs typeface="+mn-cs"/>
                        </a:rPr>
                        <a:t>pròpia</a:t>
                      </a:r>
                      <a:r>
                        <a:rPr lang="en-US" sz="1800" b="0" i="0" u="none" dirty="0">
                          <a:solidFill>
                            <a:srgbClr val="333333"/>
                          </a:solidFill>
                          <a:latin typeface="+mn-lt"/>
                          <a:ea typeface="+mn-ea"/>
                          <a:cs typeface="+mn-cs"/>
                        </a:rPr>
                        <a:t> NASA </a:t>
                      </a:r>
                      <a:r>
                        <a:rPr lang="en-US" sz="1800" b="0" i="0" u="none" dirty="0" err="1">
                          <a:solidFill>
                            <a:srgbClr val="333333"/>
                          </a:solidFill>
                          <a:latin typeface="+mn-lt"/>
                          <a:ea typeface="+mn-ea"/>
                          <a:cs typeface="+mn-cs"/>
                        </a:rPr>
                        <a:t>va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falsificar</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l'allunatge</a:t>
                      </a:r>
                      <a:r>
                        <a:rPr lang="en-US" sz="1800" b="0" i="0" u="none" dirty="0">
                          <a:solidFill>
                            <a:srgbClr val="333333"/>
                          </a:solidFill>
                          <a:latin typeface="+mn-lt"/>
                          <a:ea typeface="+mn-ea"/>
                          <a:cs typeface="+mn-cs"/>
                        </a:rPr>
                        <a:t> per </a:t>
                      </a:r>
                      <a:r>
                        <a:rPr lang="en-US" sz="1800" b="0" i="0" u="none" dirty="0" err="1">
                          <a:solidFill>
                            <a:srgbClr val="333333"/>
                          </a:solidFill>
                          <a:latin typeface="+mn-lt"/>
                          <a:ea typeface="+mn-ea"/>
                          <a:cs typeface="+mn-cs"/>
                        </a:rPr>
                        <a:t>por</a:t>
                      </a:r>
                      <a:r>
                        <a:rPr lang="en-US" sz="1800" b="0" i="0" u="none" dirty="0">
                          <a:solidFill>
                            <a:srgbClr val="333333"/>
                          </a:solidFill>
                          <a:latin typeface="+mn-lt"/>
                          <a:ea typeface="+mn-ea"/>
                          <a:cs typeface="+mn-cs"/>
                        </a:rPr>
                        <a:t> a </a:t>
                      </a:r>
                      <a:r>
                        <a:rPr lang="en-US" sz="1800" b="0" i="0" u="none" dirty="0" err="1">
                          <a:solidFill>
                            <a:srgbClr val="333333"/>
                          </a:solidFill>
                          <a:latin typeface="+mn-lt"/>
                          <a:ea typeface="+mn-ea"/>
                          <a:cs typeface="+mn-cs"/>
                        </a:rPr>
                        <a:t>retallades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pressupostàries</a:t>
                      </a:r>
                      <a:r>
                        <a:rPr lang="en-US" sz="1800" b="0" i="0" u="none" dirty="0">
                          <a:solidFill>
                            <a:srgbClr val="333333"/>
                          </a:solidFill>
                          <a:latin typeface="+mn-lt"/>
                          <a:ea typeface="+mn-ea"/>
                          <a:cs typeface="+mn-cs"/>
                        </a:rPr>
                        <a:t> del govern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594568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116</a:t>
            </a:fld>
            <a:endParaRPr lang="de-DE" altLang="de-DE">
              <a:latin typeface="+mn-lt"/>
              <a:ea typeface="+mn-ea"/>
            </a:endParaRPr>
          </a:p>
        </p:txBody>
      </p:sp>
      <p:graphicFrame>
        <p:nvGraphicFramePr>
          <p:cNvPr id="8" name="Group 42"/>
          <p:cNvGraphicFramePr>
            <a:graphicFrameLocks noGrp="1"/>
          </p:cNvGraphicFramePr>
          <p:nvPr>
            <p:extLst>
              <p:ext uri="{D42A27DB-BD31-4B8C-83A1-F6EECF244321}">
                <p14:modId xmlns:p14="http://schemas.microsoft.com/office/powerpoint/2010/main" val="68016849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Mite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mn-lt"/>
                          <a:ea typeface="+mn-ea"/>
                          <a:cs typeface="+mn-cs"/>
                        </a:rPr>
                        <a:t>A favor i en contra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L'arribada de l'home a la lluna el 1969 no va passar i no va ser més que una farsa.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mn-lt"/>
                          <a:ea typeface="+mn-ea"/>
                          <a:cs typeface="+mn-cs"/>
                        </a:rPr>
                        <a:t>A favor: </a:t>
                      </a:r>
                      <a:r>
                        <a:rPr kumimoji="0" lang="de-DE" sz="18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890820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117</a:t>
            </a:fld>
            <a:endParaRPr lang="de-DE" altLang="de-DE">
              <a:latin typeface="+mn-lt"/>
              <a:ea typeface="+mn-ea"/>
            </a:endParaRPr>
          </a:p>
        </p:txBody>
      </p:sp>
      <p:graphicFrame>
        <p:nvGraphicFramePr>
          <p:cNvPr id="8" name="Group 42"/>
          <p:cNvGraphicFramePr>
            <a:graphicFrameLocks noGrp="1"/>
          </p:cNvGraphicFramePr>
          <p:nvPr>
            <p:extLst>
              <p:ext uri="{D42A27DB-BD31-4B8C-83A1-F6EECF244321}">
                <p14:modId xmlns:p14="http://schemas.microsoft.com/office/powerpoint/2010/main" val="342037482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Mite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mn-lt"/>
                          <a:ea typeface="+mn-ea"/>
                          <a:cs typeface="+mn-cs"/>
                        </a:rPr>
                        <a:t>A favor i en contra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L'arribada de l'home a la lluna el 1969 no va passar i no va ser més que una farsa.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mn-lt"/>
                          <a:ea typeface="+mn-ea"/>
                          <a:cs typeface="+mn-cs"/>
                        </a:rPr>
                        <a:t>A favor:</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“Bandera </a:t>
                      </a:r>
                      <a:r>
                        <a:rPr kumimoji="0" lang="en-US" sz="1800" b="0" i="0" u="none" strike="noStrike" cap="none" normalizeH="0" baseline="0" dirty="0" err="1">
                          <a:ln>
                            <a:noFill/>
                          </a:ln>
                          <a:solidFill>
                            <a:srgbClr val="333333"/>
                          </a:solidFill>
                          <a:effectLst/>
                          <a:latin typeface="+mn-lt"/>
                          <a:ea typeface="+mn-ea"/>
                          <a:cs typeface="+mn-cs"/>
                        </a:rPr>
                        <a:t>onejant</a:t>
                      </a:r>
                      <a:r>
                        <a:rPr kumimoji="0" lang="en-US" sz="1800" b="0" i="0" u="none" strike="noStrike" cap="none" normalizeH="0" baseline="0" dirty="0">
                          <a:ln>
                            <a:noFill/>
                          </a:ln>
                          <a:solidFill>
                            <a:srgbClr val="333333"/>
                          </a:solidFill>
                          <a:effectLst/>
                          <a:latin typeface="+mn-lt"/>
                          <a:ea typeface="+mn-ea"/>
                          <a:cs typeface="+mn-cs"/>
                        </a:rPr>
                        <a:t>”: impossible, ja que a la </a:t>
                      </a:r>
                      <a:r>
                        <a:rPr kumimoji="0" lang="en-US" sz="1800" b="0" i="0" u="none" strike="noStrike" cap="none" normalizeH="0" baseline="0" dirty="0" err="1">
                          <a:ln>
                            <a:noFill/>
                          </a:ln>
                          <a:solidFill>
                            <a:srgbClr val="333333"/>
                          </a:solidFill>
                          <a:effectLst/>
                          <a:latin typeface="+mn-lt"/>
                          <a:ea typeface="+mn-ea"/>
                          <a:cs typeface="+mn-cs"/>
                        </a:rPr>
                        <a:t>lluna</a:t>
                      </a:r>
                      <a:r>
                        <a:rPr kumimoji="0" lang="en-US" sz="1800" b="0" i="0" u="none" strike="noStrike" cap="none" normalizeH="0" baseline="0" dirty="0">
                          <a:ln>
                            <a:noFill/>
                          </a:ln>
                          <a:solidFill>
                            <a:srgbClr val="333333"/>
                          </a:solidFill>
                          <a:effectLst/>
                          <a:latin typeface="+mn-lt"/>
                          <a:ea typeface="+mn-ea"/>
                          <a:cs typeface="+mn-cs"/>
                        </a:rPr>
                        <a:t> no hi ha </a:t>
                      </a:r>
                      <a:r>
                        <a:rPr kumimoji="0" lang="en-US" sz="1800" b="0" i="0" u="none" strike="noStrike" cap="none" normalizeH="0" baseline="0" dirty="0" err="1">
                          <a:ln>
                            <a:noFill/>
                          </a:ln>
                          <a:solidFill>
                            <a:srgbClr val="333333"/>
                          </a:solidFill>
                          <a:effectLst/>
                          <a:latin typeface="+mn-lt"/>
                          <a:ea typeface="+mn-ea"/>
                          <a:cs typeface="+mn-cs"/>
                        </a:rPr>
                        <a:t>atmosfera</a:t>
                      </a:r>
                      <a:endParaRPr kumimoji="0" lang="en-US" sz="1800" b="0" i="0" u="none" strike="noStrike" cap="none" normalizeH="0" baseline="0" dirty="0">
                        <a:ln>
                          <a:noFill/>
                        </a:ln>
                        <a:solidFill>
                          <a:srgbClr val="333333"/>
                        </a:solidFill>
                        <a:effectLst/>
                        <a:latin typeface="+mn-lt"/>
                        <a:ea typeface="+mn-ea"/>
                        <a:cs typeface="+mn-cs"/>
                      </a:endParaRP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Les </a:t>
                      </a:r>
                      <a:r>
                        <a:rPr kumimoji="0" lang="en-US" sz="1800" b="0" i="0" u="none" strike="noStrike" cap="none" normalizeH="0" baseline="0" dirty="0" err="1">
                          <a:ln>
                            <a:noFill/>
                          </a:ln>
                          <a:solidFill>
                            <a:srgbClr val="333333"/>
                          </a:solidFill>
                          <a:effectLst/>
                          <a:latin typeface="+mn-lt"/>
                          <a:ea typeface="+mn-ea"/>
                          <a:cs typeface="+mn-cs"/>
                        </a:rPr>
                        <a:t>fotos</a:t>
                      </a:r>
                      <a:r>
                        <a:rPr kumimoji="0" lang="en-US" sz="1800" b="0" i="0" u="none" strike="noStrike" cap="none" normalizeH="0" baseline="0" dirty="0">
                          <a:ln>
                            <a:noFill/>
                          </a:ln>
                          <a:solidFill>
                            <a:srgbClr val="333333"/>
                          </a:solidFill>
                          <a:effectLst/>
                          <a:latin typeface="+mn-lt"/>
                          <a:ea typeface="+mn-ea"/>
                          <a:cs typeface="+mn-cs"/>
                        </a:rPr>
                        <a:t> del </a:t>
                      </a:r>
                      <a:r>
                        <a:rPr kumimoji="0" lang="en-US" sz="1800" b="0" i="0" u="none" strike="noStrike" cap="none" normalizeH="0" baseline="0" dirty="0" err="1">
                          <a:ln>
                            <a:noFill/>
                          </a:ln>
                          <a:solidFill>
                            <a:srgbClr val="333333"/>
                          </a:solidFill>
                          <a:effectLst/>
                          <a:latin typeface="+mn-lt"/>
                          <a:ea typeface="+mn-ea"/>
                          <a:cs typeface="+mn-cs"/>
                        </a:rPr>
                        <a:t>cel</a:t>
                      </a:r>
                      <a:r>
                        <a:rPr kumimoji="0" lang="en-US" sz="1800" b="0" i="0" u="none" strike="noStrike" cap="none" normalizeH="0" baseline="0" dirty="0">
                          <a:ln>
                            <a:noFill/>
                          </a:ln>
                          <a:solidFill>
                            <a:srgbClr val="333333"/>
                          </a:solidFill>
                          <a:effectLst/>
                          <a:latin typeface="+mn-lt"/>
                          <a:ea typeface="+mn-ea"/>
                          <a:cs typeface="+mn-cs"/>
                        </a:rPr>
                        <a:t> sense </a:t>
                      </a:r>
                      <a:r>
                        <a:rPr kumimoji="0" lang="en-US" sz="1800" b="0" i="0" u="none" strike="noStrike" cap="none" normalizeH="0" baseline="0" dirty="0" err="1">
                          <a:ln>
                            <a:noFill/>
                          </a:ln>
                          <a:solidFill>
                            <a:srgbClr val="333333"/>
                          </a:solidFill>
                          <a:effectLst/>
                          <a:latin typeface="+mn-lt"/>
                          <a:ea typeface="+mn-ea"/>
                          <a:cs typeface="+mn-cs"/>
                        </a:rPr>
                        <a:t>estrelles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les ombres </a:t>
                      </a:r>
                      <a:r>
                        <a:rPr kumimoji="0" lang="en-US" sz="1800" b="0" i="0" u="none" strike="noStrike" cap="none" normalizeH="0" baseline="0" dirty="0" err="1">
                          <a:ln>
                            <a:noFill/>
                          </a:ln>
                          <a:solidFill>
                            <a:srgbClr val="333333"/>
                          </a:solidFill>
                          <a:effectLst/>
                          <a:latin typeface="+mn-lt"/>
                          <a:ea typeface="+mn-ea"/>
                          <a:cs typeface="+mn-cs"/>
                        </a:rPr>
                        <a:t>canviants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apunten</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gravació</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d'estudi</a:t>
                      </a:r>
                      <a:r>
                        <a:rPr kumimoji="0" lang="en-US" sz="1800" b="0" i="0" u="none" strike="noStrike" cap="none" normalizeH="0" baseline="0" dirty="0">
                          <a:ln>
                            <a:noFill/>
                          </a:ln>
                          <a:solidFill>
                            <a:srgbClr val="333333"/>
                          </a:solidFill>
                          <a:effectLst/>
                          <a:latin typeface="+mn-lt"/>
                          <a:ea typeface="+mn-ea"/>
                          <a:cs typeface="+mn-cs"/>
                        </a:rPr>
                        <a:t>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El </a:t>
                      </a:r>
                      <a:r>
                        <a:rPr kumimoji="0" lang="en-US" sz="1800" b="0" i="0" u="none" strike="noStrike" cap="none" normalizeH="0" baseline="0" dirty="0" err="1">
                          <a:ln>
                            <a:noFill/>
                          </a:ln>
                          <a:solidFill>
                            <a:srgbClr val="333333"/>
                          </a:solidFill>
                          <a:effectLst/>
                          <a:latin typeface="+mn-lt"/>
                          <a:ea typeface="+mn-ea"/>
                          <a:cs typeface="+mn-cs"/>
                        </a:rPr>
                        <a:t>missatge</a:t>
                      </a:r>
                      <a:r>
                        <a:rPr kumimoji="0" lang="en-US" sz="1800" b="0" i="0" u="none" strike="noStrike" cap="none" normalizeH="0" baseline="0" dirty="0">
                          <a:ln>
                            <a:noFill/>
                          </a:ln>
                          <a:solidFill>
                            <a:srgbClr val="333333"/>
                          </a:solidFill>
                          <a:effectLst/>
                          <a:latin typeface="+mn-lt"/>
                          <a:ea typeface="+mn-ea"/>
                          <a:cs typeface="+mn-cs"/>
                        </a:rPr>
                        <a:t> de </a:t>
                      </a:r>
                      <a:r>
                        <a:rPr kumimoji="0" lang="en-US" sz="1800" b="0" i="0" u="none" strike="noStrike" cap="none" normalizeH="0" baseline="0" dirty="0" err="1">
                          <a:ln>
                            <a:noFill/>
                          </a:ln>
                          <a:solidFill>
                            <a:srgbClr val="333333"/>
                          </a:solidFill>
                          <a:effectLst/>
                          <a:latin typeface="+mn-lt"/>
                          <a:ea typeface="+mn-ea"/>
                          <a:cs typeface="+mn-cs"/>
                        </a:rPr>
                        <a:t>ràdio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d'Armstrong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Respon</a:t>
                      </a:r>
                      <a:r>
                        <a:rPr kumimoji="0" lang="en-US" sz="1800" b="0" i="0" u="none" strike="noStrike" cap="none" normalizeH="0" baseline="0" dirty="0">
                          <a:ln>
                            <a:noFill/>
                          </a:ln>
                          <a:solidFill>
                            <a:srgbClr val="333333"/>
                          </a:solidFill>
                          <a:effectLst/>
                          <a:latin typeface="+mn-lt"/>
                          <a:ea typeface="+mn-ea"/>
                          <a:cs typeface="+mn-cs"/>
                        </a:rPr>
                        <a:t> molt </a:t>
                      </a:r>
                      <a:r>
                        <a:rPr kumimoji="0" lang="en-US" sz="1800" b="0" i="0" u="none" strike="noStrike" cap="none" normalizeH="0" baseline="0" dirty="0" err="1">
                          <a:ln>
                            <a:noFill/>
                          </a:ln>
                          <a:solidFill>
                            <a:srgbClr val="333333"/>
                          </a:solidFill>
                          <a:effectLst/>
                          <a:latin typeface="+mn-lt"/>
                          <a:ea typeface="+mn-ea"/>
                          <a:cs typeface="+mn-cs"/>
                        </a:rPr>
                        <a:t>ràpid</a:t>
                      </a:r>
                      <a:r>
                        <a:rPr kumimoji="0" lang="en-US" sz="1800" b="0" i="0" u="none" strike="noStrike" cap="none" normalizeH="0" baseline="0" dirty="0">
                          <a:ln>
                            <a:noFill/>
                          </a:ln>
                          <a:solidFill>
                            <a:srgbClr val="333333"/>
                          </a:solidFill>
                          <a:effectLst/>
                          <a:latin typeface="+mn-lt"/>
                          <a:ea typeface="+mn-ea"/>
                          <a:cs typeface="+mn-cs"/>
                        </a:rPr>
                        <a:t> a la </a:t>
                      </a:r>
                      <a:r>
                        <a:rPr kumimoji="0" lang="en-US" sz="1800" b="0" i="0" u="none" strike="noStrike" cap="none" normalizeH="0" baseline="0" dirty="0" err="1">
                          <a:ln>
                            <a:noFill/>
                          </a:ln>
                          <a:solidFill>
                            <a:srgbClr val="333333"/>
                          </a:solidFill>
                          <a:effectLst/>
                          <a:latin typeface="+mn-lt"/>
                          <a:ea typeface="+mn-ea"/>
                          <a:cs typeface="+mn-cs"/>
                        </a:rPr>
                        <a:t>darrera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frase</a:t>
                      </a:r>
                      <a:r>
                        <a:rPr kumimoji="0" lang="en-US" sz="1800" b="0" i="0" u="none" strike="noStrike" cap="none" normalizeH="0" baseline="0" dirty="0">
                          <a:ln>
                            <a:noFill/>
                          </a:ln>
                          <a:solidFill>
                            <a:srgbClr val="333333"/>
                          </a:solidFill>
                          <a:effectLst/>
                          <a:latin typeface="+mn-lt"/>
                          <a:ea typeface="+mn-ea"/>
                          <a:cs typeface="+mn-cs"/>
                        </a:rPr>
                        <a:t> del president Nixon. Un </a:t>
                      </a:r>
                      <a:r>
                        <a:rPr kumimoji="0" lang="en-US" sz="1800" b="0" i="0" u="none" strike="noStrike" cap="none" normalizeH="0" baseline="0" dirty="0" err="1">
                          <a:ln>
                            <a:noFill/>
                          </a:ln>
                          <a:solidFill>
                            <a:srgbClr val="333333"/>
                          </a:solidFill>
                          <a:effectLst/>
                          <a:latin typeface="+mn-lt"/>
                          <a:ea typeface="+mn-ea"/>
                          <a:cs typeface="+mn-cs"/>
                        </a:rPr>
                        <a:t>senyal</a:t>
                      </a:r>
                      <a:r>
                        <a:rPr kumimoji="0" lang="en-US" sz="1800" b="0" i="0" u="none" strike="noStrike" cap="none" normalizeH="0" baseline="0" dirty="0">
                          <a:ln>
                            <a:noFill/>
                          </a:ln>
                          <a:solidFill>
                            <a:srgbClr val="333333"/>
                          </a:solidFill>
                          <a:effectLst/>
                          <a:latin typeface="+mn-lt"/>
                          <a:ea typeface="+mn-ea"/>
                          <a:cs typeface="+mn-cs"/>
                        </a:rPr>
                        <a:t> de </a:t>
                      </a:r>
                      <a:r>
                        <a:rPr kumimoji="0" lang="en-US" sz="1800" b="0" i="0" u="none" strike="noStrike" cap="none" normalizeH="0" baseline="0" dirty="0" err="1">
                          <a:ln>
                            <a:noFill/>
                          </a:ln>
                          <a:solidFill>
                            <a:srgbClr val="333333"/>
                          </a:solidFill>
                          <a:effectLst/>
                          <a:latin typeface="+mn-lt"/>
                          <a:ea typeface="+mn-ea"/>
                          <a:cs typeface="+mn-cs"/>
                        </a:rPr>
                        <a:t>ràdio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necessita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més</a:t>
                      </a:r>
                      <a:r>
                        <a:rPr kumimoji="0" lang="en-US" sz="1800" b="0" i="0" u="none" strike="noStrike" cap="none" normalizeH="0" baseline="0" dirty="0">
                          <a:ln>
                            <a:noFill/>
                          </a:ln>
                          <a:solidFill>
                            <a:srgbClr val="333333"/>
                          </a:solidFill>
                          <a:effectLst/>
                          <a:latin typeface="+mn-lt"/>
                          <a:ea typeface="+mn-ea"/>
                          <a:cs typeface="+mn-cs"/>
                        </a:rPr>
                        <a:t> temps per </a:t>
                      </a:r>
                      <a:r>
                        <a:rPr kumimoji="0" lang="en-US" sz="1800" b="0" i="0" u="none" strike="noStrike" cap="none" normalizeH="0" baseline="0" dirty="0" err="1">
                          <a:ln>
                            <a:noFill/>
                          </a:ln>
                          <a:solidFill>
                            <a:srgbClr val="333333"/>
                          </a:solidFill>
                          <a:effectLst/>
                          <a:latin typeface="+mn-lt"/>
                          <a:ea typeface="+mn-ea"/>
                          <a:cs typeface="+mn-cs"/>
                        </a:rPr>
                        <a:t>ser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transmès</a:t>
                      </a:r>
                      <a:r>
                        <a:rPr kumimoji="0" lang="en-US" sz="1800" b="0" i="0" u="none" strike="noStrike" cap="none" normalizeH="0" baseline="0" dirty="0">
                          <a:ln>
                            <a:noFill/>
                          </a:ln>
                          <a:solidFill>
                            <a:srgbClr val="333333"/>
                          </a:solidFill>
                          <a:effectLst/>
                          <a:latin typeface="+mn-lt"/>
                          <a:ea typeface="+mn-ea"/>
                          <a:cs typeface="+mn-cs"/>
                        </a:rPr>
                        <a:t> des de la terra que el que </a:t>
                      </a:r>
                      <a:r>
                        <a:rPr kumimoji="0" lang="en-US" sz="1800" b="0" i="0" u="none" strike="noStrike" cap="none" normalizeH="0" baseline="0" dirty="0" err="1">
                          <a:ln>
                            <a:noFill/>
                          </a:ln>
                          <a:solidFill>
                            <a:srgbClr val="333333"/>
                          </a:solidFill>
                          <a:effectLst/>
                          <a:latin typeface="+mn-lt"/>
                          <a:ea typeface="+mn-ea"/>
                          <a:cs typeface="+mn-cs"/>
                        </a:rPr>
                        <a:t>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necessitar</a:t>
                      </a:r>
                      <a:r>
                        <a:rPr kumimoji="0" lang="en-US" sz="1800" b="0" i="0" u="none" strike="noStrike" cap="none" normalizeH="0" baseline="0" dirty="0">
                          <a:ln>
                            <a:noFill/>
                          </a:ln>
                          <a:solidFill>
                            <a:srgbClr val="333333"/>
                          </a:solidFill>
                          <a:effectLst/>
                          <a:latin typeface="+mn-lt"/>
                          <a:ea typeface="+mn-ea"/>
                          <a:cs typeface="+mn-cs"/>
                        </a:rPr>
                        <a:t> Armstrong per </a:t>
                      </a:r>
                      <a:r>
                        <a:rPr kumimoji="0" lang="en-US" sz="1800" b="0" i="0" u="none" strike="noStrike" cap="none" normalizeH="0" baseline="0" dirty="0" err="1">
                          <a:ln>
                            <a:noFill/>
                          </a:ln>
                          <a:solidFill>
                            <a:srgbClr val="333333"/>
                          </a:solidFill>
                          <a:effectLst/>
                          <a:latin typeface="+mn-lt"/>
                          <a:ea typeface="+mn-ea"/>
                          <a:cs typeface="+mn-cs"/>
                        </a:rPr>
                        <a:t>respondre</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45656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118</a:t>
            </a:fld>
            <a:endParaRPr lang="de-DE" altLang="de-DE">
              <a:latin typeface="+mn-lt"/>
              <a:ea typeface="+mn-ea"/>
            </a:endParaRPr>
          </a:p>
        </p:txBody>
      </p:sp>
      <p:graphicFrame>
        <p:nvGraphicFramePr>
          <p:cNvPr id="8" name="Group 27"/>
          <p:cNvGraphicFramePr>
            <a:graphicFrameLocks noGrp="1"/>
          </p:cNvGraphicFramePr>
          <p:nvPr>
            <p:extLst>
              <p:ext uri="{D42A27DB-BD31-4B8C-83A1-F6EECF244321}">
                <p14:modId xmlns:p14="http://schemas.microsoft.com/office/powerpoint/2010/main" val="346158783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Mite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mn-lt"/>
                          <a:ea typeface="+mn-ea"/>
                          <a:cs typeface="+mn-cs"/>
                        </a:rPr>
                        <a:t>A favor i en contra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L'arribada de l'home a la lluna el 1969 no va passar i no va ser més que una farsa.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mn-lt"/>
                          <a:ea typeface="+mn-ea"/>
                          <a:cs typeface="+mn-cs"/>
                        </a:rPr>
                        <a:t>En contra: </a:t>
                      </a:r>
                      <a:r>
                        <a:rPr kumimoji="0" lang="de-DE" sz="18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578274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119</a:t>
            </a:fld>
            <a:endParaRPr lang="de-DE" altLang="de-DE">
              <a:latin typeface="+mn-lt"/>
              <a:ea typeface="+mn-ea"/>
            </a:endParaRPr>
          </a:p>
        </p:txBody>
      </p:sp>
      <p:graphicFrame>
        <p:nvGraphicFramePr>
          <p:cNvPr id="8" name="Group 27"/>
          <p:cNvGraphicFramePr>
            <a:graphicFrameLocks noGrp="1"/>
          </p:cNvGraphicFramePr>
          <p:nvPr>
            <p:extLst>
              <p:ext uri="{D42A27DB-BD31-4B8C-83A1-F6EECF244321}">
                <p14:modId xmlns:p14="http://schemas.microsoft.com/office/powerpoint/2010/main" val="203928721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Mite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mn-lt"/>
                          <a:ea typeface="+mn-ea"/>
                          <a:cs typeface="+mn-cs"/>
                        </a:rPr>
                        <a:t>A favor i en contra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L'arribada de l'home a la lluna el 1969 no va passar i no va ser més que una farsa.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i="0" u="none" dirty="0" err="1">
                          <a:solidFill>
                            <a:srgbClr val="333333"/>
                          </a:solidFill>
                          <a:latin typeface="+mn-lt"/>
                          <a:ea typeface="+mn-ea"/>
                          <a:cs typeface="+mn-cs"/>
                        </a:rPr>
                        <a:t>En</a:t>
                      </a:r>
                      <a:r>
                        <a:rPr lang="en-US" sz="1800" b="1" i="0" u="none" dirty="0">
                          <a:solidFill>
                            <a:srgbClr val="333333"/>
                          </a:solidFill>
                          <a:latin typeface="+mn-lt"/>
                          <a:ea typeface="+mn-ea"/>
                          <a:cs typeface="+mn-cs"/>
                        </a:rPr>
                        <a:t> contra:</a:t>
                      </a:r>
                    </a:p>
                    <a:p>
                      <a:pPr marL="342900" indent="-342900">
                        <a:lnSpc>
                          <a:spcPct val="100000"/>
                        </a:lnSpc>
                        <a:spcBef>
                          <a:spcPts val="1200"/>
                        </a:spcBef>
                        <a:buClr>
                          <a:srgbClr val="333333"/>
                        </a:buClr>
                        <a:buFont typeface="+mj-lt"/>
                        <a:buAutoNum type="arabicPeriod"/>
                      </a:pPr>
                      <a:r>
                        <a:rPr lang="en-US" sz="1800" b="0" i="0" u="none" dirty="0" err="1">
                          <a:solidFill>
                            <a:srgbClr val="333333"/>
                          </a:solidFill>
                          <a:latin typeface="+mn-lt"/>
                          <a:ea typeface="+mn-ea"/>
                          <a:cs typeface="+mn-cs"/>
                        </a:rPr>
                        <a:t>L'efecte</a:t>
                      </a:r>
                      <a:r>
                        <a:rPr lang="en-US" sz="1800" b="0" i="0" u="none" dirty="0">
                          <a:solidFill>
                            <a:srgbClr val="333333"/>
                          </a:solidFill>
                          <a:latin typeface="+mn-lt"/>
                          <a:ea typeface="+mn-ea"/>
                          <a:cs typeface="+mn-cs"/>
                        </a:rPr>
                        <a:t> de la </a:t>
                      </a:r>
                      <a:r>
                        <a:rPr lang="en-US" sz="1800" b="0" i="0" u="none" dirty="0" err="1">
                          <a:solidFill>
                            <a:srgbClr val="333333"/>
                          </a:solidFill>
                          <a:latin typeface="+mn-lt"/>
                          <a:ea typeface="+mn-ea"/>
                          <a:cs typeface="+mn-cs"/>
                        </a:rPr>
                        <a:t>bandera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onejant</a:t>
                      </a:r>
                      <a:r>
                        <a:rPr lang="en-US" sz="1800" b="0" i="0" u="none" dirty="0">
                          <a:solidFill>
                            <a:srgbClr val="333333"/>
                          </a:solidFill>
                          <a:latin typeface="+mn-lt"/>
                          <a:ea typeface="+mn-ea"/>
                          <a:cs typeface="+mn-cs"/>
                        </a:rPr>
                        <a:t> es </a:t>
                      </a:r>
                      <a:r>
                        <a:rPr lang="en-US" sz="1800" b="0" i="0" u="none" dirty="0" err="1">
                          <a:solidFill>
                            <a:srgbClr val="333333"/>
                          </a:solidFill>
                          <a:latin typeface="+mn-lt"/>
                          <a:ea typeface="+mn-ea"/>
                          <a:cs typeface="+mn-cs"/>
                        </a:rPr>
                        <a:t>va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crear</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clavant</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l'asta</a:t>
                      </a:r>
                      <a:r>
                        <a:rPr lang="en-US" sz="1800" b="0" i="0" u="none" dirty="0">
                          <a:solidFill>
                            <a:srgbClr val="333333"/>
                          </a:solidFill>
                          <a:latin typeface="+mn-lt"/>
                          <a:ea typeface="+mn-ea"/>
                          <a:cs typeface="+mn-cs"/>
                        </a:rPr>
                        <a:t> a la </a:t>
                      </a:r>
                      <a:r>
                        <a:rPr lang="en-US" sz="1800" b="0" i="0" u="none" dirty="0" err="1">
                          <a:solidFill>
                            <a:srgbClr val="333333"/>
                          </a:solidFill>
                          <a:latin typeface="+mn-lt"/>
                          <a:ea typeface="+mn-ea"/>
                          <a:cs typeface="+mn-cs"/>
                        </a:rPr>
                        <a:t>superfície</a:t>
                      </a:r>
                      <a:r>
                        <a:rPr lang="en-US" sz="1800" b="0" i="0" u="none" dirty="0">
                          <a:solidFill>
                            <a:srgbClr val="333333"/>
                          </a:solidFill>
                          <a:latin typeface="+mn-lt"/>
                          <a:ea typeface="+mn-ea"/>
                          <a:cs typeface="+mn-cs"/>
                        </a:rPr>
                        <a:t> lunar </a:t>
                      </a:r>
                      <a:r>
                        <a:rPr lang="en-US" sz="1800" b="0" i="0" u="none" dirty="0" err="1">
                          <a:solidFill>
                            <a:srgbClr val="333333"/>
                          </a:solidFill>
                          <a:latin typeface="+mn-lt"/>
                          <a:ea typeface="+mn-ea"/>
                          <a:cs typeface="+mn-cs"/>
                        </a:rPr>
                        <a:t>i</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amb</a:t>
                      </a:r>
                      <a:r>
                        <a:rPr lang="en-US" sz="1800" b="0" i="0" u="none" dirty="0">
                          <a:solidFill>
                            <a:srgbClr val="333333"/>
                          </a:solidFill>
                          <a:latin typeface="+mn-lt"/>
                          <a:ea typeface="+mn-ea"/>
                          <a:cs typeface="+mn-cs"/>
                        </a:rPr>
                        <a:t> un pal superior </a:t>
                      </a:r>
                      <a:r>
                        <a:rPr lang="en-US" sz="1800" b="0" i="0" u="none" dirty="0" err="1">
                          <a:solidFill>
                            <a:srgbClr val="333333"/>
                          </a:solidFill>
                          <a:latin typeface="+mn-lt"/>
                          <a:ea typeface="+mn-ea"/>
                          <a:cs typeface="+mn-cs"/>
                        </a:rPr>
                        <a:t>horitzontal</a:t>
                      </a:r>
                      <a:r>
                        <a:rPr lang="en-US" sz="1800" b="0" i="0" u="none" dirty="0">
                          <a:solidFill>
                            <a:srgbClr val="333333"/>
                          </a:solidFill>
                          <a:latin typeface="+mn-lt"/>
                          <a:ea typeface="+mn-ea"/>
                          <a:cs typeface="+mn-cs"/>
                        </a:rPr>
                        <a:t> </a:t>
                      </a:r>
                    </a:p>
                    <a:p>
                      <a:pPr marL="342900" indent="-342900">
                        <a:lnSpc>
                          <a:spcPct val="100000"/>
                        </a:lnSpc>
                        <a:spcBef>
                          <a:spcPts val="1200"/>
                        </a:spcBef>
                        <a:buClr>
                          <a:srgbClr val="333333"/>
                        </a:buClr>
                        <a:buFont typeface="+mj-lt"/>
                        <a:buAutoNum type="arabicPeriod"/>
                      </a:pPr>
                      <a:r>
                        <a:rPr lang="en-US" sz="1800" b="0" i="0" u="none" dirty="0">
                          <a:solidFill>
                            <a:srgbClr val="333333"/>
                          </a:solidFill>
                          <a:latin typeface="+mn-lt"/>
                          <a:ea typeface="+mn-ea"/>
                          <a:cs typeface="+mn-cs"/>
                        </a:rPr>
                        <a:t>Les </a:t>
                      </a:r>
                      <a:r>
                        <a:rPr lang="en-US" sz="1800" b="0" i="0" u="none" dirty="0" err="1">
                          <a:solidFill>
                            <a:srgbClr val="333333"/>
                          </a:solidFill>
                          <a:latin typeface="+mn-lt"/>
                          <a:ea typeface="+mn-ea"/>
                          <a:cs typeface="+mn-cs"/>
                        </a:rPr>
                        <a:t>fotografies</a:t>
                      </a:r>
                      <a:r>
                        <a:rPr lang="en-US" sz="1800" b="0" i="0" u="none" dirty="0">
                          <a:solidFill>
                            <a:srgbClr val="333333"/>
                          </a:solidFill>
                          <a:latin typeface="+mn-lt"/>
                          <a:ea typeface="+mn-ea"/>
                          <a:cs typeface="+mn-cs"/>
                        </a:rPr>
                        <a:t> nocturnes no </a:t>
                      </a:r>
                      <a:r>
                        <a:rPr lang="en-US" sz="1800" b="0" i="0" u="none" dirty="0" err="1">
                          <a:solidFill>
                            <a:srgbClr val="333333"/>
                          </a:solidFill>
                          <a:latin typeface="+mn-lt"/>
                          <a:ea typeface="+mn-ea"/>
                          <a:cs typeface="+mn-cs"/>
                        </a:rPr>
                        <a:t>poden</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capturar</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els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llums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dèbils</a:t>
                      </a:r>
                      <a:r>
                        <a:rPr lang="en-US" sz="1800" b="0" i="0" u="none" dirty="0">
                          <a:solidFill>
                            <a:srgbClr val="333333"/>
                          </a:solidFill>
                          <a:latin typeface="+mn-lt"/>
                          <a:ea typeface="+mn-ea"/>
                          <a:cs typeface="+mn-cs"/>
                        </a:rPr>
                        <a:t> a causa </a:t>
                      </a:r>
                      <a:r>
                        <a:rPr lang="en-US" sz="1800" b="0" i="0" u="none" dirty="0" err="1">
                          <a:solidFill>
                            <a:srgbClr val="333333"/>
                          </a:solidFill>
                          <a:latin typeface="+mn-lt"/>
                          <a:ea typeface="+mn-ea"/>
                          <a:cs typeface="+mn-cs"/>
                        </a:rPr>
                        <a:t>dels</a:t>
                      </a:r>
                      <a:r>
                        <a:rPr lang="en-US" sz="1800" b="0" i="0" u="none" dirty="0">
                          <a:solidFill>
                            <a:srgbClr val="333333"/>
                          </a:solidFill>
                          <a:latin typeface="+mn-lt"/>
                          <a:ea typeface="+mn-ea"/>
                          <a:cs typeface="+mn-cs"/>
                        </a:rPr>
                        <a:t> temps </a:t>
                      </a:r>
                      <a:r>
                        <a:rPr lang="en-US" sz="1800" b="0" i="0" u="none" dirty="0" err="1">
                          <a:solidFill>
                            <a:srgbClr val="333333"/>
                          </a:solidFill>
                          <a:latin typeface="+mn-lt"/>
                          <a:ea typeface="+mn-ea"/>
                          <a:cs typeface="+mn-cs"/>
                        </a:rPr>
                        <a:t>d'exposició</a:t>
                      </a:r>
                      <a:r>
                        <a:rPr lang="en-US" sz="1800" b="0" i="0" u="none" dirty="0">
                          <a:solidFill>
                            <a:srgbClr val="333333"/>
                          </a:solidFill>
                          <a:latin typeface="+mn-lt"/>
                          <a:ea typeface="+mn-ea"/>
                          <a:cs typeface="+mn-cs"/>
                        </a:rPr>
                        <a:t> </a:t>
                      </a:r>
                      <a:r>
                        <a:rPr lang="en-US" sz="1800" b="0" i="0" u="none" dirty="0">
                          <a:solidFill>
                            <a:srgbClr val="333333"/>
                          </a:solidFill>
                          <a:latin typeface="Times New Roman"/>
                          <a:ea typeface="+mn-ea"/>
                          <a:cs typeface="+mn-cs"/>
                        </a:rPr>
                        <a:t>→</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absència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d'estrelles</a:t>
                      </a:r>
                      <a:endParaRPr lang="en-US" sz="1800" b="0" i="0" u="none" dirty="0">
                        <a:solidFill>
                          <a:srgbClr val="333333"/>
                        </a:solidFill>
                        <a:latin typeface="+mn-lt"/>
                        <a:ea typeface="+mn-ea"/>
                        <a:cs typeface="+mn-cs"/>
                      </a:endParaRPr>
                    </a:p>
                    <a:p>
                      <a:pPr marL="342900" indent="-342900">
                        <a:lnSpc>
                          <a:spcPct val="100000"/>
                        </a:lnSpc>
                        <a:spcBef>
                          <a:spcPts val="1200"/>
                        </a:spcBef>
                        <a:buClr>
                          <a:srgbClr val="333333"/>
                        </a:buClr>
                        <a:buFont typeface="+mj-lt"/>
                        <a:buAutoNum type="arabicPeriod"/>
                      </a:pPr>
                      <a:r>
                        <a:rPr lang="en-US" sz="1800" b="0" i="0" u="none" dirty="0">
                          <a:solidFill>
                            <a:srgbClr val="333333"/>
                          </a:solidFill>
                          <a:latin typeface="+mn-lt"/>
                          <a:ea typeface="+mn-ea"/>
                          <a:cs typeface="+mn-cs"/>
                        </a:rPr>
                        <a:t>Les </a:t>
                      </a:r>
                      <a:r>
                        <a:rPr lang="en-US" sz="1800" b="0" i="0" u="none" dirty="0" err="1">
                          <a:solidFill>
                            <a:srgbClr val="333333"/>
                          </a:solidFill>
                          <a:latin typeface="+mn-lt"/>
                          <a:ea typeface="+mn-ea"/>
                          <a:cs typeface="+mn-cs"/>
                        </a:rPr>
                        <a:t>ombres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canviants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estan</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causades</a:t>
                      </a:r>
                      <a:r>
                        <a:rPr lang="en-US" sz="1800" b="0" i="0" u="none" dirty="0">
                          <a:solidFill>
                            <a:srgbClr val="333333"/>
                          </a:solidFill>
                          <a:latin typeface="+mn-lt"/>
                          <a:ea typeface="+mn-ea"/>
                          <a:cs typeface="+mn-cs"/>
                        </a:rPr>
                        <a:t> per la </a:t>
                      </a:r>
                      <a:r>
                        <a:rPr lang="en-US" sz="1800" b="0" i="0" u="none" dirty="0" err="1">
                          <a:solidFill>
                            <a:srgbClr val="333333"/>
                          </a:solidFill>
                          <a:latin typeface="+mn-lt"/>
                          <a:ea typeface="+mn-ea"/>
                          <a:cs typeface="+mn-cs"/>
                        </a:rPr>
                        <a:t>superfície</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desigual</a:t>
                      </a:r>
                      <a:r>
                        <a:rPr lang="en-US" sz="1800" b="0" i="0" u="none" dirty="0">
                          <a:solidFill>
                            <a:srgbClr val="333333"/>
                          </a:solidFill>
                          <a:latin typeface="+mn-lt"/>
                          <a:ea typeface="+mn-ea"/>
                          <a:cs typeface="+mn-cs"/>
                        </a:rPr>
                        <a:t> de la </a:t>
                      </a:r>
                      <a:r>
                        <a:rPr lang="en-US" sz="1800" b="0" i="0" u="none" dirty="0" err="1">
                          <a:solidFill>
                            <a:srgbClr val="333333"/>
                          </a:solidFill>
                          <a:latin typeface="+mn-lt"/>
                          <a:ea typeface="+mn-ea"/>
                          <a:cs typeface="+mn-cs"/>
                        </a:rPr>
                        <a:t>lluna</a:t>
                      </a:r>
                      <a:endParaRPr lang="en-US" sz="1800" b="0" i="0" u="none" dirty="0">
                        <a:solidFill>
                          <a:srgbClr val="333333"/>
                        </a:solidFill>
                        <a:latin typeface="+mn-lt"/>
                        <a:ea typeface="+mn-ea"/>
                        <a:cs typeface="+mn-cs"/>
                      </a:endParaRPr>
                    </a:p>
                    <a:p>
                      <a:pPr marL="342900" indent="-342900">
                        <a:lnSpc>
                          <a:spcPct val="100000"/>
                        </a:lnSpc>
                        <a:spcBef>
                          <a:spcPts val="1200"/>
                        </a:spcBef>
                        <a:buClr>
                          <a:srgbClr val="333333"/>
                        </a:buClr>
                        <a:buFont typeface="+mj-lt"/>
                        <a:buAutoNum type="arabicPeriod"/>
                      </a:pPr>
                      <a:r>
                        <a:rPr lang="en-US" sz="1800" b="0" i="0" u="none" dirty="0" err="1">
                          <a:solidFill>
                            <a:srgbClr val="333333"/>
                          </a:solidFill>
                          <a:latin typeface="+mn-lt"/>
                          <a:ea typeface="+mn-ea"/>
                          <a:cs typeface="+mn-cs"/>
                        </a:rPr>
                        <a:t>L'entrevista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havia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estat</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editada</a:t>
                      </a:r>
                      <a:r>
                        <a:rPr lang="en-US" sz="1800" b="0" i="0" u="none" dirty="0">
                          <a:solidFill>
                            <a:srgbClr val="333333"/>
                          </a:solidFill>
                          <a:latin typeface="+mn-lt"/>
                          <a:ea typeface="+mn-ea"/>
                          <a:cs typeface="+mn-cs"/>
                        </a:rPr>
                        <a:t> per a </a:t>
                      </a:r>
                      <a:r>
                        <a:rPr lang="en-US" sz="1800" b="0" i="0" u="none" dirty="0" err="1">
                          <a:solidFill>
                            <a:srgbClr val="333333"/>
                          </a:solidFill>
                          <a:latin typeface="+mn-lt"/>
                          <a:ea typeface="+mn-ea"/>
                          <a:cs typeface="+mn-cs"/>
                        </a:rPr>
                        <a:t>cobrir</a:t>
                      </a:r>
                      <a:r>
                        <a:rPr lang="en-US" sz="1800" b="0" i="0" u="none" dirty="0">
                          <a:solidFill>
                            <a:srgbClr val="333333"/>
                          </a:solidFill>
                          <a:latin typeface="+mn-lt"/>
                          <a:ea typeface="+mn-ea"/>
                          <a:cs typeface="+mn-cs"/>
                        </a:rPr>
                        <a:t> el retard original </a:t>
                      </a:r>
                      <a:r>
                        <a:rPr lang="en-US" sz="1800" b="0" i="0" u="none" dirty="0" err="1">
                          <a:solidFill>
                            <a:srgbClr val="333333"/>
                          </a:solidFill>
                          <a:latin typeface="+mn-lt"/>
                          <a:ea typeface="+mn-ea"/>
                          <a:cs typeface="+mn-cs"/>
                        </a:rPr>
                        <a:t>en</a:t>
                      </a:r>
                      <a:r>
                        <a:rPr lang="en-US" sz="1800" b="0" i="0" u="none" dirty="0">
                          <a:solidFill>
                            <a:srgbClr val="333333"/>
                          </a:solidFill>
                          <a:latin typeface="+mn-lt"/>
                          <a:ea typeface="+mn-ea"/>
                          <a:cs typeface="+mn-cs"/>
                        </a:rPr>
                        <a:t> el </a:t>
                      </a:r>
                      <a:r>
                        <a:rPr lang="en-US" sz="1800" b="0" i="0" u="none" dirty="0" err="1">
                          <a:solidFill>
                            <a:srgbClr val="333333"/>
                          </a:solidFill>
                          <a:latin typeface="+mn-lt"/>
                          <a:ea typeface="+mn-ea"/>
                          <a:cs typeface="+mn-cs"/>
                        </a:rPr>
                        <a:t>diáleg</a:t>
                      </a:r>
                      <a:r>
                        <a:rPr lang="en-US" sz="1800" b="0" i="0" u="none" dirty="0">
                          <a:solidFill>
                            <a:srgbClr val="333333"/>
                          </a:solidFill>
                          <a:latin typeface="+mn-lt"/>
                          <a:ea typeface="+mn-ea"/>
                          <a:cs typeface="+mn-cs"/>
                        </a:rPr>
                        <a:t> entre Nixon </a:t>
                      </a:r>
                      <a:r>
                        <a:rPr lang="en-US" sz="1800" b="0" i="0" u="none" dirty="0" err="1">
                          <a:solidFill>
                            <a:srgbClr val="333333"/>
                          </a:solidFill>
                          <a:latin typeface="+mn-lt"/>
                          <a:ea typeface="+mn-ea"/>
                          <a:cs typeface="+mn-cs"/>
                        </a:rPr>
                        <a:t>i</a:t>
                      </a:r>
                      <a:r>
                        <a:rPr lang="en-US" sz="1800" b="0" i="0" u="none" dirty="0">
                          <a:solidFill>
                            <a:srgbClr val="333333"/>
                          </a:solidFill>
                          <a:latin typeface="+mn-lt"/>
                          <a:ea typeface="+mn-ea"/>
                          <a:cs typeface="+mn-cs"/>
                        </a:rPr>
                        <a:t> Armstrong </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118765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120</a:t>
            </a:fld>
            <a:endParaRPr lang="de-DE" altLang="de-DE">
              <a:latin typeface="+mn-lt"/>
              <a:ea typeface="+mn-ea"/>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mn-lt"/>
                <a:ea typeface="+mn-ea"/>
              </a:rPr>
              <a:t>No! </a:t>
            </a:r>
            <a:endParaRPr lang="de-DE" altLang="de-DE" sz="4000" dirty="0">
              <a:latin typeface="+mn-lt"/>
              <a:ea typeface="+mn-ea"/>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s-ES" sz="2200" dirty="0">
                <a:solidFill>
                  <a:srgbClr val="000000"/>
                </a:solidFill>
                <a:latin typeface="+mn-lt"/>
                <a:ea typeface="+mn-ea"/>
              </a:rPr>
              <a:t>Va ser l'arribada de l'home a la lluna un engany del govern dels EEUU? </a:t>
            </a:r>
            <a:endParaRPr lang="de-DE" sz="2200" dirty="0">
              <a:solidFill>
                <a:srgbClr val="000000"/>
              </a:solidFill>
              <a:latin typeface="+mn-lt"/>
              <a:ea typeface="+mn-ea"/>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a:latin typeface="+mn-lt"/>
                <a:ea typeface="+mn-ea"/>
              </a:rPr>
              <a:t>Fuente: German television station ZDF: “Vorsicht Verschwörung” (Beware conspiracy) </a:t>
            </a:r>
            <a:endParaRPr lang="de-DE" altLang="de-DE" sz="1200" dirty="0">
              <a:latin typeface="+mn-lt"/>
              <a:ea typeface="+mn-ea"/>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dirty="0">
                <a:latin typeface="+mn-lt"/>
                <a:ea typeface="+mn-ea"/>
              </a:rPr>
              <a:t>Director Roland Emmerich (Independence Day):</a:t>
            </a:r>
            <a:br>
              <a:rPr lang="en-US" altLang="de-DE" sz="2400" dirty="0">
                <a:latin typeface="+mn-lt"/>
                <a:ea typeface="+mn-ea"/>
              </a:rPr>
            </a:br>
            <a:r>
              <a:rPr lang="en-US" altLang="de-DE" sz="2400" dirty="0">
                <a:latin typeface="+mn-lt"/>
                <a:ea typeface="+mn-ea"/>
              </a:rPr>
              <a:t>“</a:t>
            </a:r>
            <a:r>
              <a:rPr lang="en-US" altLang="de-DE" sz="2400" dirty="0" err="1">
                <a:latin typeface="+mn-lt"/>
                <a:ea typeface="+mn-ea"/>
              </a:rPr>
              <a:t>L'arribada</a:t>
            </a:r>
            <a:r>
              <a:rPr lang="en-US" altLang="de-DE" sz="2400" dirty="0">
                <a:latin typeface="+mn-lt"/>
                <a:ea typeface="+mn-ea"/>
              </a:rPr>
              <a:t> a la </a:t>
            </a:r>
            <a:r>
              <a:rPr lang="en-US" altLang="de-DE" sz="2400" dirty="0" err="1">
                <a:latin typeface="+mn-lt"/>
                <a:ea typeface="+mn-ea"/>
              </a:rPr>
              <a:t>lluna</a:t>
            </a:r>
            <a:r>
              <a:rPr lang="en-US" altLang="de-DE" sz="2400" dirty="0">
                <a:latin typeface="+mn-lt"/>
                <a:ea typeface="+mn-ea"/>
              </a:rPr>
              <a:t> (…) era </a:t>
            </a:r>
            <a:r>
              <a:rPr lang="en-US" altLang="de-DE" sz="2400" dirty="0" err="1">
                <a:latin typeface="+mn-lt"/>
                <a:ea typeface="+mn-ea"/>
              </a:rPr>
              <a:t>massa</a:t>
            </a:r>
            <a:r>
              <a:rPr lang="en-US" altLang="de-DE" sz="2400" dirty="0">
                <a:latin typeface="+mn-lt"/>
                <a:ea typeface="+mn-ea"/>
              </a:rPr>
              <a:t> bona. </a:t>
            </a:r>
            <a:r>
              <a:rPr lang="en-US" altLang="de-DE" sz="2400" dirty="0" err="1">
                <a:latin typeface="+mn-lt"/>
                <a:ea typeface="+mn-ea"/>
              </a:rPr>
              <a:t>Això</a:t>
            </a:r>
            <a:r>
              <a:rPr lang="en-US" altLang="de-DE" sz="2400" dirty="0">
                <a:latin typeface="+mn-lt"/>
                <a:ea typeface="+mn-ea"/>
              </a:rPr>
              <a:t> era impossible </a:t>
            </a:r>
            <a:r>
              <a:rPr lang="en-US" altLang="de-DE" sz="2400" dirty="0" err="1">
                <a:latin typeface="+mn-lt"/>
                <a:ea typeface="+mn-ea"/>
              </a:rPr>
              <a:t>d'aconseguir</a:t>
            </a:r>
            <a:r>
              <a:rPr lang="en-US" altLang="de-DE" sz="2400" dirty="0">
                <a:latin typeface="+mn-lt"/>
                <a:ea typeface="+mn-ea"/>
              </a:rPr>
              <a:t> </a:t>
            </a:r>
            <a:r>
              <a:rPr lang="en-US" altLang="de-DE" sz="2400" dirty="0" err="1">
                <a:latin typeface="+mn-lt"/>
                <a:ea typeface="+mn-ea"/>
              </a:rPr>
              <a:t>als</a:t>
            </a:r>
            <a:r>
              <a:rPr lang="en-US" altLang="de-DE" sz="2400" dirty="0">
                <a:latin typeface="+mn-lt"/>
                <a:ea typeface="+mn-ea"/>
              </a:rPr>
              <a:t> </a:t>
            </a:r>
            <a:r>
              <a:rPr lang="en-US" altLang="de-DE" sz="2400" dirty="0" err="1">
                <a:latin typeface="+mn-lt"/>
                <a:ea typeface="+mn-ea"/>
              </a:rPr>
              <a:t>anys</a:t>
            </a:r>
            <a:r>
              <a:rPr lang="en-US" altLang="de-DE" sz="2400" dirty="0">
                <a:latin typeface="+mn-lt"/>
                <a:ea typeface="+mn-ea"/>
              </a:rPr>
              <a:t> 60. Fins </a:t>
            </a:r>
            <a:r>
              <a:rPr lang="en-US" altLang="de-DE" sz="2400" dirty="0" err="1">
                <a:latin typeface="+mn-lt"/>
                <a:ea typeface="+mn-ea"/>
              </a:rPr>
              <a:t>i</a:t>
            </a:r>
            <a:r>
              <a:rPr lang="en-US" altLang="de-DE" sz="2400" dirty="0">
                <a:latin typeface="+mn-lt"/>
                <a:ea typeface="+mn-ea"/>
              </a:rPr>
              <a:t> tot </a:t>
            </a:r>
            <a:r>
              <a:rPr lang="en-US" altLang="de-DE" sz="2400" dirty="0" err="1">
                <a:latin typeface="+mn-lt"/>
                <a:ea typeface="+mn-ea"/>
              </a:rPr>
              <a:t>amb</a:t>
            </a:r>
            <a:r>
              <a:rPr lang="en-US" altLang="de-DE" sz="2400" dirty="0">
                <a:latin typeface="+mn-lt"/>
                <a:ea typeface="+mn-ea"/>
              </a:rPr>
              <a:t> </a:t>
            </a:r>
            <a:r>
              <a:rPr lang="en-US" altLang="de-DE" sz="2400" dirty="0" err="1">
                <a:latin typeface="+mn-lt"/>
                <a:ea typeface="+mn-ea"/>
              </a:rPr>
              <a:t>tecnologia</a:t>
            </a:r>
            <a:r>
              <a:rPr lang="en-US" altLang="de-DE" sz="2400" dirty="0">
                <a:latin typeface="+mn-lt"/>
                <a:ea typeface="+mn-ea"/>
              </a:rPr>
              <a:t> actual </a:t>
            </a:r>
            <a:r>
              <a:rPr lang="en-US" altLang="de-DE" sz="2400" dirty="0" err="1">
                <a:latin typeface="+mn-lt"/>
                <a:ea typeface="+mn-ea"/>
              </a:rPr>
              <a:t>plantejaria</a:t>
            </a:r>
            <a:r>
              <a:rPr lang="en-US" altLang="de-DE" sz="2400" dirty="0">
                <a:latin typeface="+mn-lt"/>
                <a:ea typeface="+mn-ea"/>
              </a:rPr>
              <a:t> </a:t>
            </a:r>
            <a:r>
              <a:rPr lang="en-US" altLang="de-DE" sz="2400" dirty="0" err="1">
                <a:latin typeface="+mn-lt"/>
                <a:ea typeface="+mn-ea"/>
              </a:rPr>
              <a:t>problemes</a:t>
            </a:r>
            <a:r>
              <a:rPr lang="en-US" altLang="de-DE" sz="2400" dirty="0">
                <a:latin typeface="+mn-lt"/>
                <a:ea typeface="+mn-ea"/>
              </a:rPr>
              <a:t>.”</a:t>
            </a:r>
            <a:endParaRPr lang="de-DE" altLang="de-DE" sz="2400" i="1" dirty="0">
              <a:latin typeface="+mn-lt"/>
              <a:ea typeface="+mn-ea"/>
            </a:endParaRPr>
          </a:p>
        </p:txBody>
      </p:sp>
    </p:spTree>
    <p:extLst>
      <p:ext uri="{BB962C8B-B14F-4D97-AF65-F5344CB8AC3E}">
        <p14:creationId xmlns:p14="http://schemas.microsoft.com/office/powerpoint/2010/main" val="328135629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t-BR" sz="3600">
                <a:latin typeface="+mn-lt"/>
                <a:ea typeface="+mn-ea"/>
                <a:cs typeface="+mn-cs"/>
              </a:rPr>
              <a:t>Com apareixen aquesta llegenda urbana i altres teories conspiratòries?</a:t>
            </a:r>
            <a:endParaRPr lang="en-US"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5" name="Slide Number Placeholder 4"/>
          <p:cNvSpPr>
            <a:spLocks noGrp="1"/>
          </p:cNvSpPr>
          <p:nvPr>
            <p:ph type="sldNum" sz="quarter" idx="12"/>
          </p:nvPr>
        </p:nvSpPr>
        <p:spPr/>
        <p:txBody>
          <a:bodyPr/>
          <a:lstStyle/>
          <a:p>
            <a:fld id="{CE48C61C-3842-41FE-B0CA-0C556E78958D}" type="slidenum">
              <a:rPr lang="de-DE" altLang="de-DE" smtClean="0">
                <a:latin typeface="+mn-lt"/>
                <a:ea typeface="+mn-ea"/>
              </a:rPr>
              <a:pPr/>
              <a:t>121</a:t>
            </a:fld>
            <a:endParaRPr lang="de-DE" altLang="de-DE">
              <a:latin typeface="+mn-lt"/>
              <a:ea typeface="+mn-ea"/>
            </a:endParaRPr>
          </a:p>
        </p:txBody>
      </p:sp>
    </p:spTree>
    <p:extLst>
      <p:ext uri="{BB962C8B-B14F-4D97-AF65-F5344CB8AC3E}">
        <p14:creationId xmlns:p14="http://schemas.microsoft.com/office/powerpoint/2010/main" val="337149815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t-BR" sz="3600">
                <a:latin typeface="+mn-lt"/>
                <a:ea typeface="+mn-ea"/>
                <a:cs typeface="+mn-cs"/>
              </a:rPr>
              <a:t>Com apareixen aquesta llegenda urbana i altres teories conspiratòries?</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dirty="0" err="1">
                <a:solidFill>
                  <a:srgbClr val="333333"/>
                </a:solidFill>
              </a:rPr>
              <a:t>Sovint</a:t>
            </a:r>
            <a:r>
              <a:rPr lang="de-DE" sz="2400" dirty="0">
                <a:solidFill>
                  <a:srgbClr val="333333"/>
                </a:solidFill>
              </a:rPr>
              <a:t> </a:t>
            </a:r>
            <a:r>
              <a:rPr lang="de-DE" sz="2400" dirty="0" err="1">
                <a:solidFill>
                  <a:srgbClr val="333333"/>
                </a:solidFill>
              </a:rPr>
              <a:t>són</a:t>
            </a:r>
            <a:r>
              <a:rPr lang="de-DE" sz="2400" dirty="0">
                <a:solidFill>
                  <a:srgbClr val="333333"/>
                </a:solidFill>
              </a:rPr>
              <a:t> </a:t>
            </a:r>
            <a:r>
              <a:rPr lang="de-DE" sz="2400" dirty="0" err="1">
                <a:solidFill>
                  <a:srgbClr val="333333"/>
                </a:solidFill>
              </a:rPr>
              <a:t>més</a:t>
            </a:r>
            <a:r>
              <a:rPr lang="de-DE" sz="2400" dirty="0">
                <a:solidFill>
                  <a:srgbClr val="333333"/>
                </a:solidFill>
              </a:rPr>
              <a:t> </a:t>
            </a:r>
            <a:r>
              <a:rPr lang="de-DE" sz="2400" dirty="0" err="1">
                <a:solidFill>
                  <a:srgbClr val="333333"/>
                </a:solidFill>
              </a:rPr>
              <a:t>emocionants</a:t>
            </a:r>
            <a:r>
              <a:rPr lang="de-DE" sz="2400" dirty="0">
                <a:solidFill>
                  <a:srgbClr val="333333"/>
                </a:solidFill>
              </a:rPr>
              <a:t> </a:t>
            </a:r>
            <a:r>
              <a:rPr lang="de-DE" sz="2400" dirty="0" err="1">
                <a:solidFill>
                  <a:srgbClr val="333333"/>
                </a:solidFill>
              </a:rPr>
              <a:t>que</a:t>
            </a:r>
            <a:r>
              <a:rPr lang="de-DE" sz="2400" dirty="0">
                <a:solidFill>
                  <a:srgbClr val="333333"/>
                </a:solidFill>
              </a:rPr>
              <a:t> la </a:t>
            </a:r>
            <a:r>
              <a:rPr lang="de-DE" sz="2400" dirty="0" err="1">
                <a:solidFill>
                  <a:srgbClr val="333333"/>
                </a:solidFill>
              </a:rPr>
              <a:t>realitat</a:t>
            </a:r>
            <a:r>
              <a:rPr lang="en-US" sz="2400" dirty="0">
                <a:solidFill>
                  <a:srgbClr val="333333"/>
                </a:solidFill>
              </a:rPr>
              <a:t>.</a:t>
            </a:r>
          </a:p>
          <a:p>
            <a:pPr marL="342900" lvl="0" indent="-342900" defTabSz="914400" fontAlgn="base">
              <a:buClr>
                <a:srgbClr val="333333"/>
              </a:buClr>
              <a:buFont typeface="WingDings"/>
              <a:buChar char=""/>
              <a:defRPr/>
            </a:pPr>
            <a:r>
              <a:rPr lang="de-DE" sz="2400" dirty="0">
                <a:solidFill>
                  <a:srgbClr val="333333"/>
                </a:solidFill>
              </a:rPr>
              <a:t>Es basen en informació que es difícil de comprobar i la gent ho creu fàcilment</a:t>
            </a:r>
            <a:r>
              <a:rPr lang="en-US" sz="2400" dirty="0">
                <a:solidFill>
                  <a:srgbClr val="333333"/>
                </a:solidFill>
              </a:rPr>
              <a:t> (ex. </a:t>
            </a:r>
            <a:r>
              <a:rPr lang="en-US" sz="2400" dirty="0" err="1">
                <a:solidFill>
                  <a:srgbClr val="333333"/>
                </a:solidFill>
              </a:rPr>
              <a:t>L'onejar</a:t>
            </a:r>
            <a:r>
              <a:rPr lang="en-US" sz="2400" dirty="0">
                <a:solidFill>
                  <a:srgbClr val="333333"/>
                </a:solidFill>
              </a:rPr>
              <a:t> de la </a:t>
            </a:r>
            <a:r>
              <a:rPr lang="en-US" sz="2400" dirty="0" err="1">
                <a:solidFill>
                  <a:srgbClr val="333333"/>
                </a:solidFill>
              </a:rPr>
              <a:t>bandera</a:t>
            </a:r>
            <a:r>
              <a:rPr lang="en-US" sz="2400" dirty="0">
                <a:solidFill>
                  <a:srgbClr val="333333"/>
                </a:solidFill>
              </a:rPr>
              <a:t> </a:t>
            </a:r>
            <a:r>
              <a:rPr lang="en-US" sz="2400" dirty="0" err="1">
                <a:solidFill>
                  <a:srgbClr val="333333"/>
                </a:solidFill>
              </a:rPr>
              <a:t>suggereix</a:t>
            </a:r>
            <a:r>
              <a:rPr lang="en-US" sz="2400" dirty="0">
                <a:solidFill>
                  <a:srgbClr val="333333"/>
                </a:solidFill>
              </a:rPr>
              <a:t> que les </a:t>
            </a:r>
            <a:r>
              <a:rPr lang="en-US" sz="2400" dirty="0" err="1">
                <a:solidFill>
                  <a:srgbClr val="333333"/>
                </a:solidFill>
              </a:rPr>
              <a:t>fotos</a:t>
            </a:r>
            <a:r>
              <a:rPr lang="en-US" sz="2400" dirty="0">
                <a:solidFill>
                  <a:srgbClr val="333333"/>
                </a:solidFill>
              </a:rPr>
              <a:t> van ser </a:t>
            </a:r>
            <a:r>
              <a:rPr lang="en-US" sz="2400" dirty="0" err="1">
                <a:solidFill>
                  <a:srgbClr val="333333"/>
                </a:solidFill>
              </a:rPr>
              <a:t>preses</a:t>
            </a:r>
            <a:r>
              <a:rPr lang="en-US" sz="2400" dirty="0">
                <a:solidFill>
                  <a:srgbClr val="333333"/>
                </a:solidFill>
              </a:rPr>
              <a:t> a la terra).</a:t>
            </a:r>
          </a:p>
          <a:p>
            <a:pPr marL="342900" lvl="0" indent="-342900" defTabSz="914400" fontAlgn="base">
              <a:buClr>
                <a:srgbClr val="333333"/>
              </a:buClr>
              <a:buFont typeface="WingDings"/>
              <a:buChar char=""/>
              <a:defRPr/>
            </a:pPr>
            <a:r>
              <a:rPr lang="en-US" sz="2400" dirty="0" err="1">
                <a:solidFill>
                  <a:srgbClr val="333333"/>
                </a:solidFill>
              </a:rPr>
              <a:t>S'amaguen</a:t>
            </a:r>
            <a:r>
              <a:rPr lang="en-US" sz="2400" dirty="0">
                <a:solidFill>
                  <a:srgbClr val="333333"/>
                </a:solidFill>
              </a:rPr>
              <a:t> </a:t>
            </a:r>
            <a:r>
              <a:rPr lang="en-US" sz="2400" dirty="0" err="1">
                <a:solidFill>
                  <a:srgbClr val="333333"/>
                </a:solidFill>
              </a:rPr>
              <a:t>explicacions</a:t>
            </a:r>
            <a:r>
              <a:rPr lang="en-US" sz="2400" dirty="0">
                <a:solidFill>
                  <a:srgbClr val="333333"/>
                </a:solidFill>
              </a:rPr>
              <a:t> alternatives (ex. el </a:t>
            </a:r>
            <a:r>
              <a:rPr lang="en-US" sz="2400" dirty="0" err="1">
                <a:solidFill>
                  <a:srgbClr val="333333"/>
                </a:solidFill>
              </a:rPr>
              <a:t>cel</a:t>
            </a:r>
            <a:r>
              <a:rPr lang="en-US" sz="2400" dirty="0">
                <a:solidFill>
                  <a:srgbClr val="333333"/>
                </a:solidFill>
              </a:rPr>
              <a:t> sense </a:t>
            </a:r>
            <a:r>
              <a:rPr lang="en-US" sz="2400" dirty="0" err="1">
                <a:solidFill>
                  <a:srgbClr val="333333"/>
                </a:solidFill>
              </a:rPr>
              <a:t>estrelles</a:t>
            </a:r>
            <a:r>
              <a:rPr lang="en-US" sz="2400" dirty="0">
                <a:solidFill>
                  <a:srgbClr val="333333"/>
                </a:solidFill>
              </a:rPr>
              <a:t> </a:t>
            </a:r>
            <a:r>
              <a:rPr lang="en-US" sz="2400" dirty="0" err="1">
                <a:solidFill>
                  <a:srgbClr val="333333"/>
                </a:solidFill>
              </a:rPr>
              <a:t>es</a:t>
            </a:r>
            <a:r>
              <a:rPr lang="en-US" sz="2400" dirty="0">
                <a:solidFill>
                  <a:srgbClr val="333333"/>
                </a:solidFill>
              </a:rPr>
              <a:t> pot </a:t>
            </a:r>
            <a:r>
              <a:rPr lang="en-US" sz="2400" dirty="0" err="1">
                <a:solidFill>
                  <a:srgbClr val="333333"/>
                </a:solidFill>
              </a:rPr>
              <a:t>explicar</a:t>
            </a:r>
            <a:r>
              <a:rPr lang="en-US" sz="2400" dirty="0">
                <a:solidFill>
                  <a:srgbClr val="333333"/>
                </a:solidFill>
              </a:rPr>
              <a:t> per les </a:t>
            </a:r>
            <a:r>
              <a:rPr lang="en-US" sz="2400" dirty="0" err="1">
                <a:solidFill>
                  <a:srgbClr val="333333"/>
                </a:solidFill>
              </a:rPr>
              <a:t>limitacions</a:t>
            </a:r>
            <a:r>
              <a:rPr lang="en-US" sz="2400" dirty="0">
                <a:solidFill>
                  <a:srgbClr val="333333"/>
                </a:solidFill>
              </a:rPr>
              <a:t> </a:t>
            </a:r>
            <a:r>
              <a:rPr lang="en-US" sz="2400" dirty="0" err="1">
                <a:solidFill>
                  <a:srgbClr val="333333"/>
                </a:solidFill>
              </a:rPr>
              <a:t>tècniques</a:t>
            </a:r>
            <a:r>
              <a:rPr lang="en-US" sz="2400" dirty="0">
                <a:solidFill>
                  <a:srgbClr val="333333"/>
                </a:solidFill>
              </a:rPr>
              <a:t> de les </a:t>
            </a:r>
            <a:r>
              <a:rPr lang="en-US" sz="2400" dirty="0" err="1">
                <a:solidFill>
                  <a:srgbClr val="333333"/>
                </a:solidFill>
              </a:rPr>
              <a:t>fotografies</a:t>
            </a:r>
            <a:r>
              <a:rPr lang="en-US" sz="2400" dirty="0">
                <a:solidFill>
                  <a:srgbClr val="333333"/>
                </a:solidFill>
              </a:rPr>
              <a:t> nocturnes).</a:t>
            </a:r>
          </a:p>
          <a:p>
            <a:pPr marL="342900" lvl="0" indent="-342900" defTabSz="914400" fontAlgn="base">
              <a:buClr>
                <a:srgbClr val="333333"/>
              </a:buClr>
              <a:buFont typeface="WingDings"/>
              <a:buChar char=""/>
              <a:defRPr/>
            </a:pPr>
            <a:r>
              <a:rPr lang="en-US" sz="2400" dirty="0">
                <a:solidFill>
                  <a:srgbClr val="333333"/>
                </a:solidFill>
              </a:rPr>
              <a:t>Les </a:t>
            </a:r>
            <a:r>
              <a:rPr lang="en-US" sz="2400" dirty="0" err="1">
                <a:solidFill>
                  <a:srgbClr val="333333"/>
                </a:solidFill>
              </a:rPr>
              <a:t>llegendes</a:t>
            </a:r>
            <a:r>
              <a:rPr lang="en-US" sz="2400" dirty="0">
                <a:solidFill>
                  <a:srgbClr val="333333"/>
                </a:solidFill>
              </a:rPr>
              <a:t> </a:t>
            </a:r>
            <a:r>
              <a:rPr lang="en-US" sz="2400" dirty="0" err="1">
                <a:solidFill>
                  <a:srgbClr val="333333"/>
                </a:solidFill>
              </a:rPr>
              <a:t>urbanes</a:t>
            </a:r>
            <a:r>
              <a:rPr lang="en-US" sz="2400" dirty="0">
                <a:solidFill>
                  <a:srgbClr val="333333"/>
                </a:solidFill>
              </a:rPr>
              <a:t> </a:t>
            </a:r>
            <a:r>
              <a:rPr lang="en-US" sz="2400" dirty="0" err="1">
                <a:solidFill>
                  <a:srgbClr val="333333"/>
                </a:solidFill>
              </a:rPr>
              <a:t>prenen</a:t>
            </a:r>
            <a:r>
              <a:rPr lang="en-US" sz="2400" dirty="0">
                <a:solidFill>
                  <a:srgbClr val="333333"/>
                </a:solidFill>
              </a:rPr>
              <a:t> </a:t>
            </a:r>
            <a:r>
              <a:rPr lang="en-US" sz="2400" dirty="0" err="1">
                <a:solidFill>
                  <a:srgbClr val="333333"/>
                </a:solidFill>
              </a:rPr>
              <a:t>fets</a:t>
            </a:r>
            <a:r>
              <a:rPr lang="en-US" sz="2400" dirty="0">
                <a:solidFill>
                  <a:srgbClr val="333333"/>
                </a:solidFill>
              </a:rPr>
              <a:t> </a:t>
            </a:r>
            <a:r>
              <a:rPr lang="en-US" sz="2400" dirty="0" err="1">
                <a:solidFill>
                  <a:srgbClr val="333333"/>
                </a:solidFill>
              </a:rPr>
              <a:t>trets</a:t>
            </a:r>
            <a:r>
              <a:rPr lang="en-US" sz="2400" dirty="0">
                <a:solidFill>
                  <a:srgbClr val="333333"/>
                </a:solidFill>
              </a:rPr>
              <a:t> de context </a:t>
            </a:r>
            <a:r>
              <a:rPr lang="en-US" sz="2400" dirty="0" err="1">
                <a:solidFill>
                  <a:srgbClr val="333333"/>
                </a:solidFill>
              </a:rPr>
              <a:t>i</a:t>
            </a:r>
            <a:r>
              <a:rPr lang="en-US" sz="2400" dirty="0">
                <a:solidFill>
                  <a:srgbClr val="333333"/>
                </a:solidFill>
              </a:rPr>
              <a:t> </a:t>
            </a:r>
            <a:r>
              <a:rPr lang="en-US" sz="2400" dirty="0" err="1">
                <a:solidFill>
                  <a:srgbClr val="333333"/>
                </a:solidFill>
              </a:rPr>
              <a:t>els</a:t>
            </a:r>
            <a:r>
              <a:rPr lang="en-US" sz="2400" dirty="0">
                <a:solidFill>
                  <a:srgbClr val="333333"/>
                </a:solidFill>
              </a:rPr>
              <a:t> </a:t>
            </a:r>
            <a:r>
              <a:rPr lang="en-US" sz="2400" dirty="0" err="1">
                <a:solidFill>
                  <a:srgbClr val="333333"/>
                </a:solidFill>
              </a:rPr>
              <a:t>porten</a:t>
            </a:r>
            <a:r>
              <a:rPr lang="en-US" sz="2400" dirty="0">
                <a:solidFill>
                  <a:srgbClr val="333333"/>
                </a:solidFill>
              </a:rPr>
              <a:t> al </a:t>
            </a:r>
            <a:r>
              <a:rPr lang="en-US" sz="2400" dirty="0" err="1">
                <a:solidFill>
                  <a:srgbClr val="333333"/>
                </a:solidFill>
              </a:rPr>
              <a:t>límit</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122</a:t>
            </a:fld>
            <a:endParaRPr lang="de-DE" altLang="de-DE">
              <a:latin typeface="+mn-lt"/>
              <a:ea typeface="+mn-ea"/>
            </a:endParaRPr>
          </a:p>
        </p:txBody>
      </p:sp>
    </p:spTree>
    <p:extLst>
      <p:ext uri="{BB962C8B-B14F-4D97-AF65-F5344CB8AC3E}">
        <p14:creationId xmlns:p14="http://schemas.microsoft.com/office/powerpoint/2010/main" val="1427410868"/>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6421</Words>
  <Application>Microsoft Macintosh PowerPoint</Application>
  <PresentationFormat>Benutzerdefiniert</PresentationFormat>
  <Paragraphs>1141</Paragraphs>
  <Slides>122</Slides>
  <Notes>122</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122</vt:i4>
      </vt:variant>
    </vt:vector>
  </HeadingPairs>
  <TitlesOfParts>
    <vt:vector size="129" baseType="lpstr">
      <vt:lpstr>Arial</vt:lpstr>
      <vt:lpstr>Times New Roman</vt:lpstr>
      <vt:lpstr>Calibri</vt:lpstr>
      <vt:lpstr>WingDings</vt:lpstr>
      <vt:lpstr>Symbol</vt:lpstr>
      <vt:lpstr>Calibri Light</vt:lpstr>
      <vt:lpstr>UKE_PPT-Vorlage_16zu9</vt:lpstr>
      <vt:lpstr>EMC 2 B – Saltar a Conclusions I</vt:lpstr>
      <vt:lpstr>Saltar a Conclusions</vt:lpstr>
      <vt:lpstr>Saltar a Conclusions</vt:lpstr>
      <vt:lpstr>Saltar a Conclusions</vt:lpstr>
      <vt:lpstr>Saltar a Conclusions</vt:lpstr>
      <vt:lpstr>Saltar a Conclusions</vt:lpstr>
      <vt:lpstr>Inferències sense tenir el 100% de les proves</vt:lpstr>
      <vt:lpstr>Inferències sense tenir el 100% de les proves</vt:lpstr>
      <vt:lpstr>Inferències sense tenir el 100% de les proves</vt:lpstr>
      <vt:lpstr>Saltar a Conclusions: En Acció</vt:lpstr>
      <vt:lpstr>Saltar a Conclusions: En Acció</vt:lpstr>
      <vt:lpstr>Saltar a Conclusions: En Acció</vt:lpstr>
      <vt:lpstr>Hi ha pistes en els bitllets d'un dòlar que facin pensar en societats secretes infiltrades als EUA? - Mites Moderns -</vt:lpstr>
      <vt:lpstr>Raonament prematur en acció Hi ha pistes en els bitllets d'un dòlar que facin pensar en societats secretes infiltrades als EUA?</vt:lpstr>
      <vt:lpstr>Raonament prematur en acció Hi ha pistes en els bitllets d'un dòlar que facin pensar en societats secretes infiltrades als EUA?</vt:lpstr>
      <vt:lpstr>Raonament prematur - Mites Moderns -</vt:lpstr>
      <vt:lpstr>Com sorgeixen aquestes teories de conspiració?</vt:lpstr>
      <vt:lpstr>Com sorgeixen aquestes teories de conspiració?</vt:lpstr>
      <vt:lpstr>Com sorgeixen aquestes teories de conspiració?</vt:lpstr>
      <vt:lpstr>Quina rellevància té això?</vt:lpstr>
      <vt:lpstr>Quina rellevància té això?</vt:lpstr>
      <vt:lpstr>A continuació us ensenyem com el saltar a conclusions pot produir errors d'interpretació durant la psicosi. Exemples:</vt:lpstr>
      <vt:lpstr>Conjunt de Tasques 1:</vt:lpstr>
      <vt:lpstr>Conjunt de Tasques 1:</vt:lpstr>
      <vt:lpstr>Conjunt de Tasques 1:</vt:lpstr>
      <vt:lpstr>Dibuix 1</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Dibuix 2</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Dibuix 3</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Dibuix 4</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Opcional: Videoclip</vt:lpstr>
      <vt:lpstr>Dibuix 5</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Dibuix 6</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Dibuix 7</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Conjunt de Tasques 2:</vt:lpstr>
      <vt:lpstr>Què hi veus?</vt:lpstr>
      <vt:lpstr>Què hi veus ara?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Traducció a la vida diària</vt:lpstr>
      <vt:lpstr>Traducció a la vida diària</vt:lpstr>
      <vt:lpstr>Traducció a la vida diària</vt:lpstr>
      <vt:lpstr>Traducció a la vida diària</vt:lpstr>
      <vt:lpstr>Traducció a la vida diària</vt:lpstr>
      <vt:lpstr>Quina relació té això amb la psicosi?</vt:lpstr>
      <vt:lpstr>Quina relació té això amb la psicosi?</vt:lpstr>
      <vt:lpstr>Quina relació té això amb la psicosi?</vt:lpstr>
      <vt:lpstr>Gràcies Per La Vostra Atenció!</vt:lpstr>
      <vt:lpstr>PowerPoint-Präsentation</vt:lpstr>
      <vt:lpstr>Saltar a conclusions “en acció” - Llegendes urbanes -</vt:lpstr>
      <vt:lpstr>Saltar a conclusions “en acció” - Llegendes urbanes -</vt:lpstr>
      <vt:lpstr>Saltar a conclusions “en acció” - Llegendes urbanes -</vt:lpstr>
      <vt:lpstr>Saltar a conclusions “en acció” - Llegendes urbanes -</vt:lpstr>
      <vt:lpstr>Saltar a conclusions “en acció” - Llegendes urbanes -</vt:lpstr>
      <vt:lpstr>Saltar a conclusions “en acció” - Llegendes urbanes -</vt:lpstr>
      <vt:lpstr>Saltar a conclusions “en acció” - Llegendes urbanes -</vt:lpstr>
      <vt:lpstr>Com apareixen aquesta llegenda urbana i altres teories conspiratòries?</vt:lpstr>
      <vt:lpstr>Com apareixen aquesta llegenda urbana i altres teories conspiratòries?</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Arne Sibilis</cp:lastModifiedBy>
  <cp:revision>384</cp:revision>
  <dcterms:created xsi:type="dcterms:W3CDTF">2002-10-15T10:55:06Z</dcterms:created>
  <dcterms:modified xsi:type="dcterms:W3CDTF">2023-12-21T21:15:08Z</dcterms:modified>
</cp:coreProperties>
</file>