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138"/>
  </p:notesMasterIdLst>
  <p:handoutMasterIdLst>
    <p:handoutMasterId r:id="rId139"/>
  </p:handoutMasterIdLst>
  <p:sldIdLst>
    <p:sldId id="963" r:id="rId2"/>
    <p:sldId id="925" r:id="rId3"/>
    <p:sldId id="939" r:id="rId4"/>
    <p:sldId id="938" r:id="rId5"/>
    <p:sldId id="937" r:id="rId6"/>
    <p:sldId id="936" r:id="rId7"/>
    <p:sldId id="686" r:id="rId8"/>
    <p:sldId id="941" r:id="rId9"/>
    <p:sldId id="940" r:id="rId10"/>
    <p:sldId id="861" r:id="rId11"/>
    <p:sldId id="943" r:id="rId12"/>
    <p:sldId id="942" r:id="rId13"/>
    <p:sldId id="802" r:id="rId14"/>
    <p:sldId id="803" r:id="rId15"/>
    <p:sldId id="916" r:id="rId16"/>
    <p:sldId id="805" r:id="rId17"/>
    <p:sldId id="901" r:id="rId18"/>
    <p:sldId id="806" r:id="rId19"/>
    <p:sldId id="900" r:id="rId20"/>
    <p:sldId id="880" r:id="rId21"/>
    <p:sldId id="944" r:id="rId22"/>
    <p:sldId id="860" r:id="rId23"/>
    <p:sldId id="882" r:id="rId24"/>
    <p:sldId id="946" r:id="rId25"/>
    <p:sldId id="945" r:id="rId26"/>
    <p:sldId id="885" r:id="rId27"/>
    <p:sldId id="696" r:id="rId28"/>
    <p:sldId id="697" r:id="rId29"/>
    <p:sldId id="698" r:id="rId30"/>
    <p:sldId id="699" r:id="rId31"/>
    <p:sldId id="700" r:id="rId32"/>
    <p:sldId id="701" r:id="rId33"/>
    <p:sldId id="702" r:id="rId34"/>
    <p:sldId id="703" r:id="rId35"/>
    <p:sldId id="964" r:id="rId36"/>
    <p:sldId id="886" r:id="rId37"/>
    <p:sldId id="704" r:id="rId38"/>
    <p:sldId id="705" r:id="rId39"/>
    <p:sldId id="706" r:id="rId40"/>
    <p:sldId id="707" r:id="rId41"/>
    <p:sldId id="708" r:id="rId42"/>
    <p:sldId id="709" r:id="rId43"/>
    <p:sldId id="710" r:id="rId44"/>
    <p:sldId id="965" r:id="rId45"/>
    <p:sldId id="712" r:id="rId46"/>
    <p:sldId id="713" r:id="rId47"/>
    <p:sldId id="714" r:id="rId48"/>
    <p:sldId id="715" r:id="rId49"/>
    <p:sldId id="716" r:id="rId50"/>
    <p:sldId id="717" r:id="rId51"/>
    <p:sldId id="718" r:id="rId52"/>
    <p:sldId id="719" r:id="rId53"/>
    <p:sldId id="720" r:id="rId54"/>
    <p:sldId id="966" r:id="rId55"/>
    <p:sldId id="450" r:id="rId56"/>
    <p:sldId id="818" r:id="rId57"/>
    <p:sldId id="819" r:id="rId58"/>
    <p:sldId id="820" r:id="rId59"/>
    <p:sldId id="821" r:id="rId60"/>
    <p:sldId id="822" r:id="rId61"/>
    <p:sldId id="823" r:id="rId62"/>
    <p:sldId id="824" r:id="rId63"/>
    <p:sldId id="825" r:id="rId64"/>
    <p:sldId id="967" r:id="rId65"/>
    <p:sldId id="934" r:id="rId66"/>
    <p:sldId id="817" r:id="rId67"/>
    <p:sldId id="833" r:id="rId68"/>
    <p:sldId id="834" r:id="rId69"/>
    <p:sldId id="835" r:id="rId70"/>
    <p:sldId id="836" r:id="rId71"/>
    <p:sldId id="837" r:id="rId72"/>
    <p:sldId id="838" r:id="rId73"/>
    <p:sldId id="839" r:id="rId74"/>
    <p:sldId id="840" r:id="rId75"/>
    <p:sldId id="977" r:id="rId76"/>
    <p:sldId id="904" r:id="rId77"/>
    <p:sldId id="968" r:id="rId78"/>
    <p:sldId id="969" r:id="rId79"/>
    <p:sldId id="970" r:id="rId80"/>
    <p:sldId id="971" r:id="rId81"/>
    <p:sldId id="972" r:id="rId82"/>
    <p:sldId id="973" r:id="rId83"/>
    <p:sldId id="974" r:id="rId84"/>
    <p:sldId id="975" r:id="rId85"/>
    <p:sldId id="976" r:id="rId86"/>
    <p:sldId id="793" r:id="rId87"/>
    <p:sldId id="794" r:id="rId88"/>
    <p:sldId id="795" r:id="rId89"/>
    <p:sldId id="796" r:id="rId90"/>
    <p:sldId id="797" r:id="rId91"/>
    <p:sldId id="798" r:id="rId92"/>
    <p:sldId id="799" r:id="rId93"/>
    <p:sldId id="905" r:id="rId94"/>
    <p:sldId id="826" r:id="rId95"/>
    <p:sldId id="827" r:id="rId96"/>
    <p:sldId id="828" r:id="rId97"/>
    <p:sldId id="829" r:id="rId98"/>
    <p:sldId id="830" r:id="rId99"/>
    <p:sldId id="831" r:id="rId100"/>
    <p:sldId id="832" r:id="rId101"/>
    <p:sldId id="978" r:id="rId102"/>
    <p:sldId id="887" r:id="rId103"/>
    <p:sldId id="761" r:id="rId104"/>
    <p:sldId id="762" r:id="rId105"/>
    <p:sldId id="763" r:id="rId106"/>
    <p:sldId id="928" r:id="rId107"/>
    <p:sldId id="947" r:id="rId108"/>
    <p:sldId id="766" r:id="rId109"/>
    <p:sldId id="767" r:id="rId110"/>
    <p:sldId id="768" r:id="rId111"/>
    <p:sldId id="769" r:id="rId112"/>
    <p:sldId id="770" r:id="rId113"/>
    <p:sldId id="771" r:id="rId114"/>
    <p:sldId id="852" r:id="rId115"/>
    <p:sldId id="853" r:id="rId116"/>
    <p:sldId id="854" r:id="rId117"/>
    <p:sldId id="855" r:id="rId118"/>
    <p:sldId id="920" r:id="rId119"/>
    <p:sldId id="951" r:id="rId120"/>
    <p:sldId id="950" r:id="rId121"/>
    <p:sldId id="949" r:id="rId122"/>
    <p:sldId id="948" r:id="rId123"/>
    <p:sldId id="930" r:id="rId124"/>
    <p:sldId id="953" r:id="rId125"/>
    <p:sldId id="952" r:id="rId126"/>
    <p:sldId id="935" r:id="rId127"/>
    <p:sldId id="906" r:id="rId128"/>
    <p:sldId id="954" r:id="rId129"/>
    <p:sldId id="955" r:id="rId130"/>
    <p:sldId id="956" r:id="rId131"/>
    <p:sldId id="957" r:id="rId132"/>
    <p:sldId id="958" r:id="rId133"/>
    <p:sldId id="959" r:id="rId134"/>
    <p:sldId id="960" r:id="rId135"/>
    <p:sldId id="961" r:id="rId136"/>
    <p:sldId id="962" r:id="rId137"/>
  </p:sldIdLst>
  <p:sldSz cx="12195175" cy="6858000"/>
  <p:notesSz cx="7099300" cy="10234613"/>
  <p:defaultTextStyle>
    <a:defPPr>
      <a:defRPr lang="de-DE"/>
    </a:defPPr>
    <a:lvl1pPr algn="l" rtl="0" eaLnBrk="0" fontAlgn="base" hangingPunct="0">
      <a:spcBef>
        <a:spcPct val="0"/>
      </a:spcBef>
      <a:spcAft>
        <a:spcPct val="0"/>
      </a:spcAft>
      <a:defRPr lang="en-US" sz="4000" kern="1200">
        <a:solidFill>
          <a:schemeClr val="tx1"/>
        </a:solidFill>
        <a:latin typeface="+mn-lt"/>
        <a:ea typeface="MS PGothic" pitchFamily="34" charset="-128"/>
        <a:cs typeface="+mn-cs"/>
      </a:defRPr>
    </a:lvl1pPr>
    <a:lvl2pPr marL="457200" algn="l" rtl="0" eaLnBrk="0" fontAlgn="base" hangingPunct="0">
      <a:spcBef>
        <a:spcPct val="0"/>
      </a:spcBef>
      <a:spcAft>
        <a:spcPct val="0"/>
      </a:spcAft>
      <a:defRPr lang="en-US" sz="4000" kern="1200">
        <a:solidFill>
          <a:schemeClr val="tx1"/>
        </a:solidFill>
        <a:latin typeface="+mn-lt"/>
        <a:ea typeface="MS PGothic" pitchFamily="34" charset="-128"/>
        <a:cs typeface="+mn-cs"/>
      </a:defRPr>
    </a:lvl2pPr>
    <a:lvl3pPr marL="914400" algn="l" rtl="0" eaLnBrk="0" fontAlgn="base" hangingPunct="0">
      <a:spcBef>
        <a:spcPct val="0"/>
      </a:spcBef>
      <a:spcAft>
        <a:spcPct val="0"/>
      </a:spcAft>
      <a:defRPr lang="en-US" sz="4000" kern="1200">
        <a:solidFill>
          <a:schemeClr val="tx1"/>
        </a:solidFill>
        <a:latin typeface="+mn-lt"/>
        <a:ea typeface="MS PGothic" pitchFamily="34" charset="-128"/>
        <a:cs typeface="+mn-cs"/>
      </a:defRPr>
    </a:lvl3pPr>
    <a:lvl4pPr marL="1371600" algn="l" rtl="0" eaLnBrk="0" fontAlgn="base" hangingPunct="0">
      <a:spcBef>
        <a:spcPct val="0"/>
      </a:spcBef>
      <a:spcAft>
        <a:spcPct val="0"/>
      </a:spcAft>
      <a:defRPr lang="en-US" sz="4000" kern="1200">
        <a:solidFill>
          <a:schemeClr val="tx1"/>
        </a:solidFill>
        <a:latin typeface="+mn-lt"/>
        <a:ea typeface="MS PGothic" pitchFamily="34" charset="-128"/>
        <a:cs typeface="+mn-cs"/>
      </a:defRPr>
    </a:lvl4pPr>
    <a:lvl5pPr marL="1828800" algn="l" rtl="0" eaLnBrk="0" fontAlgn="base" hangingPunct="0">
      <a:spcBef>
        <a:spcPct val="0"/>
      </a:spcBef>
      <a:spcAft>
        <a:spcPct val="0"/>
      </a:spcAft>
      <a:defRPr lang="en-US" sz="4000" kern="1200">
        <a:solidFill>
          <a:schemeClr val="tx1"/>
        </a:solidFill>
        <a:latin typeface="+mn-lt"/>
        <a:ea typeface="MS PGothic" pitchFamily="34" charset="-128"/>
        <a:cs typeface="+mn-cs"/>
      </a:defRPr>
    </a:lvl5pPr>
    <a:lvl6pPr marL="2286000" algn="l" defTabSz="914400" rtl="0" eaLnBrk="1" latinLnBrk="0" hangingPunct="1">
      <a:defRPr sz="40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40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40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40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8DC6FF"/>
    <a:srgbClr val="66CCFF"/>
    <a:srgbClr val="FF0066"/>
    <a:srgbClr val="CCECFF"/>
    <a:srgbClr val="3399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autoAdjust="0"/>
    <p:restoredTop sz="94660"/>
  </p:normalViewPr>
  <p:slideViewPr>
    <p:cSldViewPr snapToGrid="0">
      <p:cViewPr varScale="1">
        <p:scale>
          <a:sx n="110" d="100"/>
          <a:sy n="110" d="100"/>
        </p:scale>
        <p:origin x="876" y="114"/>
      </p:cViewPr>
      <p:guideLst>
        <p:guide orient="horz" pos="799"/>
        <p:guide pos="240"/>
        <p:guide pos="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78" d="100"/>
          <a:sy n="78" d="100"/>
        </p:scale>
        <p:origin x="-2046" y="-84"/>
      </p:cViewPr>
      <p:guideLst>
        <p:guide orient="horz" pos="3223"/>
        <p:guide pos="22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fld id="{0D0645DE-0F15-406E-B4AF-A7682B8B16A9}" type="slidenum">
              <a:rPr lang="en-GB" altLang="es-ES"/>
              <a:pPr/>
              <a:t>‹#›</a:t>
            </a:fld>
            <a:endParaRPr lang="en-GB" altLang="es-ES"/>
          </a:p>
        </p:txBody>
      </p:sp>
    </p:spTree>
    <p:extLst>
      <p:ext uri="{BB962C8B-B14F-4D97-AF65-F5344CB8AC3E}">
        <p14:creationId xmlns:p14="http://schemas.microsoft.com/office/powerpoint/2010/main" val="1877679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fld id="{2EE6F58B-23EB-4D9B-8F1B-5D7F7C226E5D}" type="slidenum">
              <a:rPr lang="de-DE" altLang="es-ES"/>
              <a:pPr/>
              <a:t>‹#›</a:t>
            </a:fld>
            <a:endParaRPr lang="de-DE" altLang="es-ES"/>
          </a:p>
        </p:txBody>
      </p:sp>
    </p:spTree>
    <p:extLst>
      <p:ext uri="{BB962C8B-B14F-4D97-AF65-F5344CB8AC3E}">
        <p14:creationId xmlns:p14="http://schemas.microsoft.com/office/powerpoint/2010/main" val="36520430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CA57EA7-0104-4B69-9584-FC4A3F37E199}" type="slidenum">
              <a:rPr lang="de-DE" altLang="de-DE" sz="1300"/>
              <a:pPr/>
              <a:t>2</a:t>
            </a:fld>
            <a:endParaRPr lang="de-DE"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8583DA94-34D3-477D-AD69-B57A55AB631F}" type="slidenum">
              <a:rPr lang="de-DE" altLang="de-DE" sz="1300"/>
              <a:pPr algn="r" eaLnBrk="1" hangingPunct="1"/>
              <a:t>2</a:t>
            </a:fld>
            <a:endParaRPr lang="de-DE" altLang="de-DE" sz="1300"/>
          </a:p>
        </p:txBody>
      </p:sp>
      <p:sp>
        <p:nvSpPr>
          <p:cNvPr id="1536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CA57EA7-0104-4B69-9584-FC4A3F37E199}" type="slidenum">
              <a:rPr lang="de-DE" altLang="de-DE" sz="1300"/>
              <a:pPr/>
              <a:t>3</a:t>
            </a:fld>
            <a:endParaRPr lang="de-DE"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8583DA94-34D3-477D-AD69-B57A55AB631F}" type="slidenum">
              <a:rPr lang="de-DE" altLang="de-DE" sz="1300"/>
              <a:pPr algn="r" eaLnBrk="1" hangingPunct="1"/>
              <a:t>3</a:t>
            </a:fld>
            <a:endParaRPr lang="de-DE" altLang="de-DE" sz="1300"/>
          </a:p>
        </p:txBody>
      </p:sp>
      <p:sp>
        <p:nvSpPr>
          <p:cNvPr id="1536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CA57EA7-0104-4B69-9584-FC4A3F37E199}" type="slidenum">
              <a:rPr lang="de-DE" altLang="de-DE" sz="1300"/>
              <a:pPr/>
              <a:t>4</a:t>
            </a:fld>
            <a:endParaRPr lang="de-DE"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8583DA94-34D3-477D-AD69-B57A55AB631F}" type="slidenum">
              <a:rPr lang="de-DE" altLang="de-DE" sz="1300"/>
              <a:pPr algn="r" eaLnBrk="1" hangingPunct="1"/>
              <a:t>4</a:t>
            </a:fld>
            <a:endParaRPr lang="de-DE" altLang="de-DE" sz="1300"/>
          </a:p>
        </p:txBody>
      </p:sp>
      <p:sp>
        <p:nvSpPr>
          <p:cNvPr id="1536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CA57EA7-0104-4B69-9584-FC4A3F37E199}" type="slidenum">
              <a:rPr lang="de-DE" altLang="de-DE" sz="1300"/>
              <a:pPr/>
              <a:t>5</a:t>
            </a:fld>
            <a:endParaRPr lang="de-DE"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8583DA94-34D3-477D-AD69-B57A55AB631F}" type="slidenum">
              <a:rPr lang="de-DE" altLang="de-DE" sz="1300"/>
              <a:pPr algn="r" eaLnBrk="1" hangingPunct="1"/>
              <a:t>5</a:t>
            </a:fld>
            <a:endParaRPr lang="de-DE" altLang="de-DE" sz="1300"/>
          </a:p>
        </p:txBody>
      </p:sp>
      <p:sp>
        <p:nvSpPr>
          <p:cNvPr id="1536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CA57EA7-0104-4B69-9584-FC4A3F37E199}" type="slidenum">
              <a:rPr lang="de-DE" altLang="de-DE" sz="1300"/>
              <a:pPr/>
              <a:t>6</a:t>
            </a:fld>
            <a:endParaRPr lang="de-DE"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8583DA94-34D3-477D-AD69-B57A55AB631F}" type="slidenum">
              <a:rPr lang="de-DE" altLang="de-DE" sz="1300"/>
              <a:pPr algn="r" eaLnBrk="1" hangingPunct="1"/>
              <a:t>6</a:t>
            </a:fld>
            <a:endParaRPr lang="de-DE" altLang="de-DE" sz="1300"/>
          </a:p>
        </p:txBody>
      </p:sp>
      <p:sp>
        <p:nvSpPr>
          <p:cNvPr id="1536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B9893AF-4F28-4B81-A1E7-D97D9C36EF2A}" type="slidenum">
              <a:rPr lang="de-DE" altLang="de-DE" sz="1300"/>
              <a:pPr/>
              <a:t>7</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B9893AF-4F28-4B81-A1E7-D97D9C36EF2A}" type="slidenum">
              <a:rPr lang="de-DE" altLang="de-DE" sz="1300"/>
              <a:pPr/>
              <a:t>8</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B9893AF-4F28-4B81-A1E7-D97D9C36EF2A}" type="slidenum">
              <a:rPr lang="de-DE" altLang="de-DE" sz="1300"/>
              <a:pPr/>
              <a:t>9</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3622341-57B4-4A4A-8710-7761257F256A}" type="slidenum">
              <a:rPr lang="de-DE" altLang="de-DE" sz="1300"/>
              <a:pPr/>
              <a:t>10</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3622341-57B4-4A4A-8710-7761257F256A}" type="slidenum">
              <a:rPr lang="de-DE" altLang="de-DE" sz="1300"/>
              <a:pPr/>
              <a:t>11</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3622341-57B4-4A4A-8710-7761257F256A}" type="slidenum">
              <a:rPr lang="de-DE" altLang="de-DE" sz="1300"/>
              <a:pPr/>
              <a:t>12</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2A4336BF-DC7C-4219-9671-F10A49ACBF52}" type="slidenum">
              <a:rPr lang="de-DE" altLang="de-DE" sz="1300"/>
              <a:pPr/>
              <a:t>13</a:t>
            </a:fld>
            <a:endParaRPr lang="de-DE" altLang="de-DE" sz="1300"/>
          </a:p>
        </p:txBody>
      </p:sp>
      <p:sp>
        <p:nvSpPr>
          <p:cNvPr id="29699" name="Rectangle 2"/>
          <p:cNvSpPr>
            <a:spLocks noGrp="1" noRot="1" noChangeAspect="1" noChangeArrowheads="1" noTextEdit="1"/>
          </p:cNvSpPr>
          <p:nvPr>
            <p:ph type="sldImg"/>
          </p:nvPr>
        </p:nvSpPr>
        <p:spPr>
          <a:xfrm>
            <a:off x="141288" y="768350"/>
            <a:ext cx="6821487"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D852046-1B36-4D1D-B153-9C0F4BD3AFA2}" type="slidenum">
              <a:rPr lang="de-DE" altLang="de-DE" sz="1300"/>
              <a:pPr/>
              <a:t>14</a:t>
            </a:fld>
            <a:endParaRPr lang="de-DE" altLang="de-DE" sz="1300"/>
          </a:p>
        </p:txBody>
      </p:sp>
      <p:sp>
        <p:nvSpPr>
          <p:cNvPr id="31747" name="Rectangle 2"/>
          <p:cNvSpPr>
            <a:spLocks noGrp="1" noRot="1" noChangeAspect="1" noChangeArrowheads="1" noTextEdit="1"/>
          </p:cNvSpPr>
          <p:nvPr>
            <p:ph type="sldImg"/>
          </p:nvPr>
        </p:nvSpPr>
        <p:spPr>
          <a:xfrm>
            <a:off x="141288" y="768350"/>
            <a:ext cx="6821487"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077F4E9-7D4C-4C21-A68F-C7429832FD33}" type="slidenum">
              <a:rPr lang="de-DE" altLang="de-DE" sz="1300"/>
              <a:pPr/>
              <a:t>15</a:t>
            </a:fld>
            <a:endParaRPr lang="de-DE" altLang="de-DE" sz="13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B2BA886-EEE3-4160-8AAB-4CF83811960E}" type="slidenum">
              <a:rPr lang="de-DE" altLang="de-DE" sz="1300"/>
              <a:pPr/>
              <a:t>16</a:t>
            </a:fld>
            <a:endParaRPr lang="de-DE" altLang="de-DE" sz="1300"/>
          </a:p>
        </p:txBody>
      </p:sp>
      <p:sp>
        <p:nvSpPr>
          <p:cNvPr id="35843" name="Rectangle 2"/>
          <p:cNvSpPr>
            <a:spLocks noGrp="1" noRot="1" noChangeAspect="1" noChangeArrowheads="1" noTextEdit="1"/>
          </p:cNvSpPr>
          <p:nvPr>
            <p:ph type="sldImg"/>
          </p:nvPr>
        </p:nvSpPr>
        <p:spPr>
          <a:xfrm>
            <a:off x="141288" y="768350"/>
            <a:ext cx="6821487"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0D9A2A2-6242-4E8E-9F67-550416A911C4}" type="slidenum">
              <a:rPr lang="de-DE" altLang="de-DE" sz="1300"/>
              <a:pPr/>
              <a:t>17</a:t>
            </a:fld>
            <a:endParaRPr lang="de-DE" altLang="de-DE" sz="1300"/>
          </a:p>
        </p:txBody>
      </p:sp>
      <p:sp>
        <p:nvSpPr>
          <p:cNvPr id="37891" name="Rectangle 2"/>
          <p:cNvSpPr>
            <a:spLocks noGrp="1" noRot="1" noChangeAspect="1" noChangeArrowheads="1" noTextEdit="1"/>
          </p:cNvSpPr>
          <p:nvPr>
            <p:ph type="sldImg"/>
          </p:nvPr>
        </p:nvSpPr>
        <p:spPr>
          <a:xfrm>
            <a:off x="141288" y="768350"/>
            <a:ext cx="6821487"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54D2A75C-06A9-4D94-B136-78C6772118F3}" type="slidenum">
              <a:rPr lang="de-DE" altLang="de-DE" sz="1300"/>
              <a:pPr/>
              <a:t>18</a:t>
            </a:fld>
            <a:endParaRPr lang="de-DE" altLang="de-DE" sz="13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7EBFDE8-7EF4-4131-BE7A-986FE9D9490A}" type="slidenum">
              <a:rPr lang="de-DE" altLang="de-DE" sz="1300"/>
              <a:pPr/>
              <a:t>19</a:t>
            </a:fld>
            <a:endParaRPr lang="de-DE" altLang="de-DE" sz="13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58F8251-8290-4A7B-86B1-A5C4D04041DB}" type="slidenum">
              <a:rPr lang="de-DE" altLang="de-DE" sz="1300"/>
              <a:pPr/>
              <a:t>20</a:t>
            </a:fld>
            <a:endParaRPr lang="de-DE" altLang="de-DE" sz="1300"/>
          </a:p>
        </p:txBody>
      </p:sp>
      <p:sp>
        <p:nvSpPr>
          <p:cNvPr id="46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28828678-9B4F-4CC7-B046-382A5C04BB78}" type="slidenum">
              <a:rPr lang="de-DE" altLang="de-DE" sz="1300"/>
              <a:pPr algn="r" eaLnBrk="1" hangingPunct="1"/>
              <a:t>20</a:t>
            </a:fld>
            <a:endParaRPr lang="de-DE" altLang="de-DE" sz="1300"/>
          </a:p>
        </p:txBody>
      </p:sp>
      <p:sp>
        <p:nvSpPr>
          <p:cNvPr id="46084" name="Rectangle 2"/>
          <p:cNvSpPr>
            <a:spLocks noGrp="1" noRot="1" noChangeAspect="1" noChangeArrowheads="1" noTextEdit="1"/>
          </p:cNvSpPr>
          <p:nvPr>
            <p:ph type="sldImg"/>
          </p:nvPr>
        </p:nvSpPr>
        <p:spPr>
          <a:xfrm>
            <a:off x="139700" y="768350"/>
            <a:ext cx="6821488" cy="3836988"/>
          </a:xfrm>
          <a:ln/>
        </p:spPr>
      </p:sp>
      <p:sp>
        <p:nvSpPr>
          <p:cNvPr id="46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58F8251-8290-4A7B-86B1-A5C4D04041DB}" type="slidenum">
              <a:rPr lang="de-DE" altLang="de-DE" sz="1300"/>
              <a:pPr/>
              <a:t>21</a:t>
            </a:fld>
            <a:endParaRPr lang="de-DE" altLang="de-DE" sz="1300"/>
          </a:p>
        </p:txBody>
      </p:sp>
      <p:sp>
        <p:nvSpPr>
          <p:cNvPr id="46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28828678-9B4F-4CC7-B046-382A5C04BB78}" type="slidenum">
              <a:rPr lang="de-DE" altLang="de-DE" sz="1300"/>
              <a:pPr algn="r" eaLnBrk="1" hangingPunct="1"/>
              <a:t>21</a:t>
            </a:fld>
            <a:endParaRPr lang="de-DE" altLang="de-DE" sz="1300"/>
          </a:p>
        </p:txBody>
      </p:sp>
      <p:sp>
        <p:nvSpPr>
          <p:cNvPr id="46084" name="Rectangle 2"/>
          <p:cNvSpPr>
            <a:spLocks noGrp="1" noRot="1" noChangeAspect="1" noChangeArrowheads="1" noTextEdit="1"/>
          </p:cNvSpPr>
          <p:nvPr>
            <p:ph type="sldImg"/>
          </p:nvPr>
        </p:nvSpPr>
        <p:spPr>
          <a:xfrm>
            <a:off x="139700" y="768350"/>
            <a:ext cx="6821488" cy="3836988"/>
          </a:xfrm>
          <a:ln/>
        </p:spPr>
      </p:sp>
      <p:sp>
        <p:nvSpPr>
          <p:cNvPr id="46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26B88EB-3390-4DDE-B994-30B2B77F1C4F}" type="slidenum">
              <a:rPr lang="de-DE" altLang="de-DE" sz="1300"/>
              <a:pPr/>
              <a:t>22</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915CB0B-DBE0-45CC-ADC9-120EE03CC404}" type="slidenum">
              <a:rPr lang="de-DE" altLang="de-DE" sz="1300"/>
              <a:pPr/>
              <a:t>23</a:t>
            </a:fld>
            <a:endParaRPr lang="de-DE" altLang="de-DE" sz="1300"/>
          </a:p>
        </p:txBody>
      </p:sp>
      <p:sp>
        <p:nvSpPr>
          <p:cNvPr id="542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3BF08E32-7C8F-407C-9F4B-7B7C25C0EBA5}" type="slidenum">
              <a:rPr lang="de-DE" altLang="de-DE" sz="1300"/>
              <a:pPr algn="r" eaLnBrk="1" hangingPunct="1"/>
              <a:t>23</a:t>
            </a:fld>
            <a:endParaRPr lang="de-DE" altLang="de-DE" sz="1300"/>
          </a:p>
        </p:txBody>
      </p:sp>
      <p:sp>
        <p:nvSpPr>
          <p:cNvPr id="54276" name="Rectangle 2"/>
          <p:cNvSpPr>
            <a:spLocks noGrp="1" noRot="1" noChangeAspect="1" noChangeArrowheads="1" noTextEdit="1"/>
          </p:cNvSpPr>
          <p:nvPr>
            <p:ph type="sldImg"/>
          </p:nvPr>
        </p:nvSpPr>
        <p:spPr>
          <a:xfrm>
            <a:off x="139700" y="768350"/>
            <a:ext cx="6821488" cy="3836988"/>
          </a:xfrm>
          <a:ln/>
        </p:spPr>
      </p:sp>
      <p:sp>
        <p:nvSpPr>
          <p:cNvPr id="54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915CB0B-DBE0-45CC-ADC9-120EE03CC404}" type="slidenum">
              <a:rPr lang="de-DE" altLang="de-DE" sz="1300"/>
              <a:pPr/>
              <a:t>24</a:t>
            </a:fld>
            <a:endParaRPr lang="de-DE" altLang="de-DE" sz="1300"/>
          </a:p>
        </p:txBody>
      </p:sp>
      <p:sp>
        <p:nvSpPr>
          <p:cNvPr id="542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3BF08E32-7C8F-407C-9F4B-7B7C25C0EBA5}" type="slidenum">
              <a:rPr lang="de-DE" altLang="de-DE" sz="1300"/>
              <a:pPr algn="r" eaLnBrk="1" hangingPunct="1"/>
              <a:t>24</a:t>
            </a:fld>
            <a:endParaRPr lang="de-DE" altLang="de-DE" sz="1300"/>
          </a:p>
        </p:txBody>
      </p:sp>
      <p:sp>
        <p:nvSpPr>
          <p:cNvPr id="54276" name="Rectangle 2"/>
          <p:cNvSpPr>
            <a:spLocks noGrp="1" noRot="1" noChangeAspect="1" noChangeArrowheads="1" noTextEdit="1"/>
          </p:cNvSpPr>
          <p:nvPr>
            <p:ph type="sldImg"/>
          </p:nvPr>
        </p:nvSpPr>
        <p:spPr>
          <a:xfrm>
            <a:off x="139700" y="768350"/>
            <a:ext cx="6821488" cy="3836988"/>
          </a:xfrm>
          <a:ln/>
        </p:spPr>
      </p:sp>
      <p:sp>
        <p:nvSpPr>
          <p:cNvPr id="54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915CB0B-DBE0-45CC-ADC9-120EE03CC404}" type="slidenum">
              <a:rPr lang="de-DE" altLang="de-DE" sz="1300"/>
              <a:pPr/>
              <a:t>25</a:t>
            </a:fld>
            <a:endParaRPr lang="de-DE" altLang="de-DE" sz="1300"/>
          </a:p>
        </p:txBody>
      </p:sp>
      <p:sp>
        <p:nvSpPr>
          <p:cNvPr id="542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3BF08E32-7C8F-407C-9F4B-7B7C25C0EBA5}" type="slidenum">
              <a:rPr lang="de-DE" altLang="de-DE" sz="1300"/>
              <a:pPr algn="r" eaLnBrk="1" hangingPunct="1"/>
              <a:t>25</a:t>
            </a:fld>
            <a:endParaRPr lang="de-DE" altLang="de-DE" sz="1300"/>
          </a:p>
        </p:txBody>
      </p:sp>
      <p:sp>
        <p:nvSpPr>
          <p:cNvPr id="54276" name="Rectangle 2"/>
          <p:cNvSpPr>
            <a:spLocks noGrp="1" noRot="1" noChangeAspect="1" noChangeArrowheads="1" noTextEdit="1"/>
          </p:cNvSpPr>
          <p:nvPr>
            <p:ph type="sldImg"/>
          </p:nvPr>
        </p:nvSpPr>
        <p:spPr>
          <a:xfrm>
            <a:off x="139700" y="768350"/>
            <a:ext cx="6821488" cy="3836988"/>
          </a:xfrm>
          <a:ln/>
        </p:spPr>
      </p:sp>
      <p:sp>
        <p:nvSpPr>
          <p:cNvPr id="54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E6CE425-36EE-4A34-931D-9DC3EAAC1CE1}" type="slidenum">
              <a:rPr lang="de-DE" altLang="de-DE" sz="1300"/>
              <a:pPr/>
              <a:t>26</a:t>
            </a:fld>
            <a:endParaRPr lang="de-DE" altLang="de-DE" sz="1300"/>
          </a:p>
        </p:txBody>
      </p:sp>
      <p:sp>
        <p:nvSpPr>
          <p:cNvPr id="563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A12E1964-F90C-47AC-A203-CA988E5CA017}" type="slidenum">
              <a:rPr lang="de-DE" altLang="de-DE" sz="1300"/>
              <a:pPr algn="r" eaLnBrk="1" hangingPunct="1"/>
              <a:t>26</a:t>
            </a:fld>
            <a:endParaRPr lang="de-DE" altLang="de-DE" sz="1300"/>
          </a:p>
        </p:txBody>
      </p:sp>
      <p:sp>
        <p:nvSpPr>
          <p:cNvPr id="56324" name="Rectangle 2"/>
          <p:cNvSpPr>
            <a:spLocks noGrp="1" noRot="1" noChangeAspect="1" noChangeArrowheads="1" noTextEdit="1"/>
          </p:cNvSpPr>
          <p:nvPr>
            <p:ph type="sldImg"/>
          </p:nvPr>
        </p:nvSpPr>
        <p:spPr>
          <a:xfrm>
            <a:off x="139700" y="768350"/>
            <a:ext cx="6821488" cy="3836988"/>
          </a:xfrm>
          <a:ln/>
        </p:spPr>
      </p:sp>
      <p:sp>
        <p:nvSpPr>
          <p:cNvPr id="563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B20E219-E3E2-4F25-A892-71656E61932B}" type="slidenum">
              <a:rPr lang="de-DE" altLang="de-DE" sz="1300"/>
              <a:pPr/>
              <a:t>27</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2B900613-DC92-47CF-BACA-2EA10680858A}" type="slidenum">
              <a:rPr lang="de-DE" altLang="de-DE" sz="1300"/>
              <a:pPr/>
              <a:t>28</a:t>
            </a:fld>
            <a:endParaRPr lang="de-DE"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0435286-0B43-4579-8AC9-BD82ACC47127}" type="slidenum">
              <a:rPr lang="de-DE" altLang="de-DE" sz="1300"/>
              <a:pPr/>
              <a:t>29</a:t>
            </a:fld>
            <a:endParaRPr lang="de-DE" altLang="de-DE" sz="1300"/>
          </a:p>
        </p:txBody>
      </p:sp>
      <p:sp>
        <p:nvSpPr>
          <p:cNvPr id="62467" name="Rectangle 2"/>
          <p:cNvSpPr>
            <a:spLocks noGrp="1" noRot="1" noChangeAspect="1" noChangeArrowheads="1" noTextEdit="1"/>
          </p:cNvSpPr>
          <p:nvPr>
            <p:ph type="sldImg"/>
          </p:nvPr>
        </p:nvSpPr>
        <p:spPr>
          <a:xfrm>
            <a:off x="139700" y="768350"/>
            <a:ext cx="6821488"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757E26D-5935-448E-8F2F-DEE683F7C805}" type="slidenum">
              <a:rPr lang="de-DE" altLang="de-DE" sz="1300"/>
              <a:pPr/>
              <a:t>30</a:t>
            </a:fld>
            <a:endParaRPr lang="de-DE" altLang="de-DE" sz="1300"/>
          </a:p>
        </p:txBody>
      </p:sp>
      <p:sp>
        <p:nvSpPr>
          <p:cNvPr id="64515" name="Rectangle 2"/>
          <p:cNvSpPr>
            <a:spLocks noGrp="1" noRot="1" noChangeAspect="1" noChangeArrowheads="1" noTextEdit="1"/>
          </p:cNvSpPr>
          <p:nvPr>
            <p:ph type="sldImg"/>
          </p:nvPr>
        </p:nvSpPr>
        <p:spPr>
          <a:xfrm>
            <a:off x="139700" y="768350"/>
            <a:ext cx="6821488"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37AE5C6-18C7-4C48-9F60-10C7242E6EB2}" type="slidenum">
              <a:rPr lang="de-DE" altLang="de-DE" sz="1300"/>
              <a:pPr/>
              <a:t>31</a:t>
            </a:fld>
            <a:endParaRPr lang="de-DE" altLang="de-DE" sz="1300"/>
          </a:p>
        </p:txBody>
      </p:sp>
      <p:sp>
        <p:nvSpPr>
          <p:cNvPr id="66563" name="Rectangle 2"/>
          <p:cNvSpPr>
            <a:spLocks noGrp="1" noRot="1" noChangeAspect="1" noChangeArrowheads="1" noTextEdit="1"/>
          </p:cNvSpPr>
          <p:nvPr>
            <p:ph type="sldImg"/>
          </p:nvPr>
        </p:nvSpPr>
        <p:spPr>
          <a:xfrm>
            <a:off x="139700" y="768350"/>
            <a:ext cx="6821488"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83BB1E4-CB96-4664-BF40-8A08A3B78827}" type="slidenum">
              <a:rPr lang="de-DE" altLang="de-DE" sz="1300"/>
              <a:pPr/>
              <a:t>32</a:t>
            </a:fld>
            <a:endParaRPr lang="de-DE" altLang="de-DE" sz="1300"/>
          </a:p>
        </p:txBody>
      </p:sp>
      <p:sp>
        <p:nvSpPr>
          <p:cNvPr id="68611" name="Rectangle 2"/>
          <p:cNvSpPr>
            <a:spLocks noGrp="1" noRot="1" noChangeAspect="1" noChangeArrowheads="1" noTextEdit="1"/>
          </p:cNvSpPr>
          <p:nvPr>
            <p:ph type="sldImg"/>
          </p:nvPr>
        </p:nvSpPr>
        <p:spPr>
          <a:xfrm>
            <a:off x="139700" y="768350"/>
            <a:ext cx="6821488"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E672469E-849B-43A4-8C2B-E8445D020E2B}" type="slidenum">
              <a:rPr lang="de-DE" altLang="de-DE" sz="1300"/>
              <a:pPr/>
              <a:t>33</a:t>
            </a:fld>
            <a:endParaRPr lang="de-DE" altLang="de-DE" sz="1300"/>
          </a:p>
        </p:txBody>
      </p:sp>
      <p:sp>
        <p:nvSpPr>
          <p:cNvPr id="70659" name="Rectangle 2"/>
          <p:cNvSpPr>
            <a:spLocks noGrp="1" noRot="1" noChangeAspect="1" noChangeArrowheads="1" noTextEdit="1"/>
          </p:cNvSpPr>
          <p:nvPr>
            <p:ph type="sldImg"/>
          </p:nvPr>
        </p:nvSpPr>
        <p:spPr>
          <a:xfrm>
            <a:off x="139700" y="768350"/>
            <a:ext cx="6821488"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B604CA8-75B0-40EE-873B-B71A21A6C4D2}" type="slidenum">
              <a:rPr lang="de-DE" altLang="de-DE" sz="1300"/>
              <a:pPr/>
              <a:t>34</a:t>
            </a:fld>
            <a:endParaRPr lang="de-DE" altLang="de-DE" sz="1300"/>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B604CA8-75B0-40EE-873B-B71A21A6C4D2}" type="slidenum">
              <a:rPr lang="de-DE" altLang="de-DE" sz="1300"/>
              <a:pPr/>
              <a:t>35</a:t>
            </a:fld>
            <a:endParaRPr lang="de-DE" altLang="de-DE" sz="1300"/>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372B2F06-35D8-41A8-A4DB-066B6099B8AA}" type="slidenum">
              <a:rPr lang="de-DE" altLang="de-DE" sz="1300"/>
              <a:pPr/>
              <a:t>36</a:t>
            </a:fld>
            <a:endParaRPr lang="de-DE" altLang="de-DE" sz="1300"/>
          </a:p>
        </p:txBody>
      </p:sp>
      <p:sp>
        <p:nvSpPr>
          <p:cNvPr id="7475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388821A-A650-4C54-B70A-1D239B740C29}" type="slidenum">
              <a:rPr lang="de-DE" altLang="de-DE" sz="1300"/>
              <a:pPr algn="r" eaLnBrk="1" hangingPunct="1"/>
              <a:t>36</a:t>
            </a:fld>
            <a:endParaRPr lang="de-DE" altLang="de-DE" sz="1300"/>
          </a:p>
        </p:txBody>
      </p:sp>
      <p:sp>
        <p:nvSpPr>
          <p:cNvPr id="74756" name="Rectangle 2"/>
          <p:cNvSpPr>
            <a:spLocks noGrp="1" noRot="1" noChangeAspect="1" noChangeArrowheads="1" noTextEdit="1"/>
          </p:cNvSpPr>
          <p:nvPr>
            <p:ph type="sldImg"/>
          </p:nvPr>
        </p:nvSpPr>
        <p:spPr>
          <a:xfrm>
            <a:off x="139700" y="768350"/>
            <a:ext cx="6821488" cy="3836988"/>
          </a:xfrm>
          <a:ln/>
        </p:spPr>
      </p:sp>
      <p:sp>
        <p:nvSpPr>
          <p:cNvPr id="747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9F1A9D4-8BDC-4A13-BB53-504114A5FC53}" type="slidenum">
              <a:rPr lang="de-DE" altLang="de-DE" sz="1300"/>
              <a:pPr/>
              <a:t>37</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3180A426-99AD-4BF0-A14F-B35895671F7F}" type="slidenum">
              <a:rPr lang="de-DE" altLang="de-DE" sz="1300"/>
              <a:pPr/>
              <a:t>38</a:t>
            </a:fld>
            <a:endParaRPr lang="de-DE" altLang="de-DE" sz="1300"/>
          </a:p>
        </p:txBody>
      </p:sp>
      <p:sp>
        <p:nvSpPr>
          <p:cNvPr id="78851" name="Rectangle 2"/>
          <p:cNvSpPr>
            <a:spLocks noGrp="1" noRot="1" noChangeAspect="1" noChangeArrowheads="1" noTextEdit="1"/>
          </p:cNvSpPr>
          <p:nvPr>
            <p:ph type="sldImg"/>
          </p:nvPr>
        </p:nvSpPr>
        <p:spPr>
          <a:xfrm>
            <a:off x="139700" y="768350"/>
            <a:ext cx="6821488"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2A89FA4-FED7-4AE7-A92E-83E062A72656}" type="slidenum">
              <a:rPr lang="de-DE" altLang="de-DE" sz="1300"/>
              <a:pPr/>
              <a:t>39</a:t>
            </a:fld>
            <a:endParaRPr lang="de-DE" altLang="de-DE" sz="1300"/>
          </a:p>
        </p:txBody>
      </p:sp>
      <p:sp>
        <p:nvSpPr>
          <p:cNvPr id="80899" name="Rectangle 2"/>
          <p:cNvSpPr>
            <a:spLocks noGrp="1" noRot="1" noChangeAspect="1" noChangeArrowheads="1" noTextEdit="1"/>
          </p:cNvSpPr>
          <p:nvPr>
            <p:ph type="sldImg"/>
          </p:nvPr>
        </p:nvSpPr>
        <p:spPr>
          <a:xfrm>
            <a:off x="139700" y="768350"/>
            <a:ext cx="6821488"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DA6BDD7-3D15-49F0-9EC5-7C8ECBF58613}" type="slidenum">
              <a:rPr lang="de-DE" altLang="de-DE" sz="1300"/>
              <a:pPr/>
              <a:t>40</a:t>
            </a:fld>
            <a:endParaRPr lang="de-DE" altLang="de-DE" sz="1300"/>
          </a:p>
        </p:txBody>
      </p:sp>
      <p:sp>
        <p:nvSpPr>
          <p:cNvPr id="82947" name="Rectangle 2"/>
          <p:cNvSpPr>
            <a:spLocks noGrp="1" noRot="1" noChangeAspect="1" noChangeArrowheads="1" noTextEdit="1"/>
          </p:cNvSpPr>
          <p:nvPr>
            <p:ph type="sldImg"/>
          </p:nvPr>
        </p:nvSpPr>
        <p:spPr>
          <a:xfrm>
            <a:off x="139700" y="768350"/>
            <a:ext cx="6821488"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91116BA-9E88-445F-B695-2A768AB67EF4}" type="slidenum">
              <a:rPr lang="de-DE" altLang="de-DE" sz="1300"/>
              <a:pPr/>
              <a:t>41</a:t>
            </a:fld>
            <a:endParaRPr lang="de-DE"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476D4E8-115E-4140-B62C-5001A558A316}" type="slidenum">
              <a:rPr lang="de-DE" altLang="de-DE" sz="1300"/>
              <a:pPr/>
              <a:t>42</a:t>
            </a:fld>
            <a:endParaRPr lang="de-DE"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4A5062C-8E6E-4876-9F6D-7D91FDFE183C}" type="slidenum">
              <a:rPr lang="de-DE" altLang="de-DE" sz="1300"/>
              <a:pPr/>
              <a:t>43</a:t>
            </a:fld>
            <a:endParaRPr lang="de-DE"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4A5062C-8E6E-4876-9F6D-7D91FDFE183C}" type="slidenum">
              <a:rPr lang="de-DE" altLang="de-DE" sz="1300"/>
              <a:pPr/>
              <a:t>44</a:t>
            </a:fld>
            <a:endParaRPr lang="de-DE"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88E0E80-E96D-4E3D-8663-1CC4A60DE375}" type="slidenum">
              <a:rPr lang="de-DE" altLang="de-DE" sz="1300"/>
              <a:pPr/>
              <a:t>45</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DFBB913-FE3B-4A0C-9499-CCD19E2A5C66}" type="slidenum">
              <a:rPr lang="de-DE" altLang="de-DE" sz="1300"/>
              <a:pPr/>
              <a:t>46</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1FDF3D5-73D5-4865-920A-4FF6C93CA420}" type="slidenum">
              <a:rPr lang="de-DE" altLang="de-DE" sz="1300"/>
              <a:pPr/>
              <a:t>47</a:t>
            </a:fld>
            <a:endParaRPr lang="de-DE" altLang="de-DE" sz="1300"/>
          </a:p>
        </p:txBody>
      </p:sp>
      <p:sp>
        <p:nvSpPr>
          <p:cNvPr id="95235" name="Rectangle 2"/>
          <p:cNvSpPr>
            <a:spLocks noGrp="1" noRot="1" noChangeAspect="1" noChangeArrowheads="1" noTextEdit="1"/>
          </p:cNvSpPr>
          <p:nvPr>
            <p:ph type="sldImg"/>
          </p:nvPr>
        </p:nvSpPr>
        <p:spPr>
          <a:xfrm>
            <a:off x="139700" y="768350"/>
            <a:ext cx="6821488"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78E9AFC-CF38-4F1D-96FC-7BB8E1380E93}" type="slidenum">
              <a:rPr lang="de-DE" altLang="de-DE" sz="1300"/>
              <a:pPr/>
              <a:t>48</a:t>
            </a:fld>
            <a:endParaRPr lang="de-DE"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B32465D-2050-4B4E-94D1-8C8C4B16AAAD}" type="slidenum">
              <a:rPr lang="de-DE" altLang="de-DE" sz="1300"/>
              <a:pPr/>
              <a:t>49</a:t>
            </a:fld>
            <a:endParaRPr lang="de-DE"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1E94001-212A-4662-97EE-9AFDE3B602D8}" type="slidenum">
              <a:rPr lang="de-DE" altLang="de-DE" sz="1300"/>
              <a:pPr/>
              <a:t>50</a:t>
            </a:fld>
            <a:endParaRPr lang="de-DE"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9AAF563-D117-4089-AD4F-81E1DC10A94D}" type="slidenum">
              <a:rPr lang="de-DE" altLang="de-DE" sz="1300"/>
              <a:pPr/>
              <a:t>51</a:t>
            </a:fld>
            <a:endParaRPr lang="de-DE"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237306E-C949-430C-AF6E-6AE7F63B9882}" type="slidenum">
              <a:rPr lang="de-DE" altLang="de-DE" sz="1300"/>
              <a:pPr/>
              <a:t>52</a:t>
            </a:fld>
            <a:endParaRPr lang="de-DE" altLang="de-DE" sz="1300"/>
          </a:p>
        </p:txBody>
      </p:sp>
      <p:sp>
        <p:nvSpPr>
          <p:cNvPr id="105475" name="Rectangle 2"/>
          <p:cNvSpPr>
            <a:spLocks noGrp="1" noRot="1" noChangeAspect="1" noChangeArrowheads="1" noTextEdit="1"/>
          </p:cNvSpPr>
          <p:nvPr>
            <p:ph type="sldImg"/>
          </p:nvPr>
        </p:nvSpPr>
        <p:spPr>
          <a:xfrm>
            <a:off x="139700" y="768350"/>
            <a:ext cx="6821488"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E9DEF8E-CBBA-4957-8133-6A7A8D303764}" type="slidenum">
              <a:rPr lang="de-DE" altLang="de-DE" sz="1300"/>
              <a:pPr/>
              <a:t>53</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E9DEF8E-CBBA-4957-8133-6A7A8D303764}" type="slidenum">
              <a:rPr lang="de-DE" altLang="de-DE" sz="1300"/>
              <a:pPr/>
              <a:t>54</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CE468375-BE3B-4CAD-8EEF-D3A5ACE7B545}" type="slidenum">
              <a:rPr lang="de-DE" altLang="de-DE" sz="1300"/>
              <a:pPr/>
              <a:t>55</a:t>
            </a:fld>
            <a:endParaRPr lang="de-DE" altLang="de-DE" sz="1300"/>
          </a:p>
        </p:txBody>
      </p:sp>
      <p:sp>
        <p:nvSpPr>
          <p:cNvPr id="109571" name="Rectangle 2"/>
          <p:cNvSpPr>
            <a:spLocks noGrp="1" noRot="1" noChangeAspect="1" noChangeArrowheads="1" noTextEdit="1"/>
          </p:cNvSpPr>
          <p:nvPr>
            <p:ph type="sldImg"/>
          </p:nvPr>
        </p:nvSpPr>
        <p:spPr>
          <a:xfrm>
            <a:off x="139700" y="768350"/>
            <a:ext cx="6821488"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C6BC855B-4AB3-45FC-B662-A0EC42AC0104}" type="slidenum">
              <a:rPr lang="de-DE" altLang="de-DE" sz="1300"/>
              <a:pPr/>
              <a:t>56</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2860C7D-8DBD-403F-B406-2DAFD20EACA7}" type="slidenum">
              <a:rPr lang="de-DE" altLang="de-DE" sz="1300"/>
              <a:pPr/>
              <a:t>57</a:t>
            </a:fld>
            <a:endParaRPr lang="de-DE" altLang="de-DE" sz="1300"/>
          </a:p>
        </p:txBody>
      </p:sp>
      <p:sp>
        <p:nvSpPr>
          <p:cNvPr id="113667" name="Rectangle 2"/>
          <p:cNvSpPr>
            <a:spLocks noGrp="1" noRot="1" noChangeAspect="1" noChangeArrowheads="1" noTextEdit="1"/>
          </p:cNvSpPr>
          <p:nvPr>
            <p:ph type="sldImg"/>
          </p:nvPr>
        </p:nvSpPr>
        <p:spPr>
          <a:xfrm>
            <a:off x="139700" y="768350"/>
            <a:ext cx="6821488"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E79E5AD-6C71-4637-862C-1C85CC88777C}" type="slidenum">
              <a:rPr lang="de-DE" altLang="de-DE" sz="1300"/>
              <a:pPr/>
              <a:t>58</a:t>
            </a:fld>
            <a:endParaRPr lang="de-DE"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AB4571C-F066-4B76-AD21-61E7B84289DE}" type="slidenum">
              <a:rPr lang="de-DE" altLang="de-DE" sz="1300"/>
              <a:pPr/>
              <a:t>59</a:t>
            </a:fld>
            <a:endParaRPr lang="de-DE" altLang="de-DE" sz="1300"/>
          </a:p>
        </p:txBody>
      </p:sp>
      <p:sp>
        <p:nvSpPr>
          <p:cNvPr id="117763" name="Rectangle 2"/>
          <p:cNvSpPr>
            <a:spLocks noGrp="1" noRot="1" noChangeAspect="1" noChangeArrowheads="1" noTextEdit="1"/>
          </p:cNvSpPr>
          <p:nvPr>
            <p:ph type="sldImg"/>
          </p:nvPr>
        </p:nvSpPr>
        <p:spPr>
          <a:xfrm>
            <a:off x="139700" y="768350"/>
            <a:ext cx="6821488"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C00B0F2D-6929-4696-910F-2D894B3D6CB9}" type="slidenum">
              <a:rPr lang="de-DE" altLang="de-DE" sz="1300"/>
              <a:pPr/>
              <a:t>60</a:t>
            </a:fld>
            <a:endParaRPr lang="de-DE" altLang="de-DE" sz="1300"/>
          </a:p>
        </p:txBody>
      </p:sp>
      <p:sp>
        <p:nvSpPr>
          <p:cNvPr id="119811" name="Rectangle 2"/>
          <p:cNvSpPr>
            <a:spLocks noGrp="1" noRot="1" noChangeAspect="1" noChangeArrowheads="1" noTextEdit="1"/>
          </p:cNvSpPr>
          <p:nvPr>
            <p:ph type="sldImg"/>
          </p:nvPr>
        </p:nvSpPr>
        <p:spPr>
          <a:xfrm>
            <a:off x="139700" y="768350"/>
            <a:ext cx="6821488"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C42FCD3-6FEC-4F62-8ACA-640F5D031445}" type="slidenum">
              <a:rPr lang="de-DE" altLang="de-DE" sz="1300"/>
              <a:pPr/>
              <a:t>61</a:t>
            </a:fld>
            <a:endParaRPr lang="de-DE" altLang="de-DE" sz="1300"/>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822550F-5D9C-47C3-A47B-046131F0B2B9}" type="slidenum">
              <a:rPr lang="de-DE" altLang="de-DE" sz="1300"/>
              <a:pPr/>
              <a:t>62</a:t>
            </a:fld>
            <a:endParaRPr lang="de-DE" altLang="de-DE" sz="1300"/>
          </a:p>
        </p:txBody>
      </p:sp>
      <p:sp>
        <p:nvSpPr>
          <p:cNvPr id="123907" name="Rectangle 2"/>
          <p:cNvSpPr>
            <a:spLocks noGrp="1" noRot="1" noChangeAspect="1" noChangeArrowheads="1" noTextEdit="1"/>
          </p:cNvSpPr>
          <p:nvPr>
            <p:ph type="sldImg"/>
          </p:nvPr>
        </p:nvSpPr>
        <p:spPr>
          <a:xfrm>
            <a:off x="139700" y="768350"/>
            <a:ext cx="6821488"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9FA6038-5571-40D2-A60B-BA839DC2CBD3}" type="slidenum">
              <a:rPr lang="de-DE" altLang="de-DE" sz="1300"/>
              <a:pPr/>
              <a:t>63</a:t>
            </a:fld>
            <a:endParaRPr lang="de-DE" altLang="de-DE" sz="1300"/>
          </a:p>
        </p:txBody>
      </p:sp>
      <p:sp>
        <p:nvSpPr>
          <p:cNvPr id="125955" name="Rectangle 2"/>
          <p:cNvSpPr>
            <a:spLocks noGrp="1" noRot="1" noChangeAspect="1" noChangeArrowheads="1" noTextEdit="1"/>
          </p:cNvSpPr>
          <p:nvPr>
            <p:ph type="sldImg"/>
          </p:nvPr>
        </p:nvSpPr>
        <p:spPr>
          <a:xfrm>
            <a:off x="139700" y="768350"/>
            <a:ext cx="6821488"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9FA6038-5571-40D2-A60B-BA839DC2CBD3}" type="slidenum">
              <a:rPr lang="de-DE" altLang="de-DE" sz="1300"/>
              <a:pPr/>
              <a:t>64</a:t>
            </a:fld>
            <a:endParaRPr lang="de-DE" altLang="de-DE" sz="1300"/>
          </a:p>
        </p:txBody>
      </p:sp>
      <p:sp>
        <p:nvSpPr>
          <p:cNvPr id="125955" name="Rectangle 2"/>
          <p:cNvSpPr>
            <a:spLocks noGrp="1" noRot="1" noChangeAspect="1" noChangeArrowheads="1" noTextEdit="1"/>
          </p:cNvSpPr>
          <p:nvPr>
            <p:ph type="sldImg"/>
          </p:nvPr>
        </p:nvSpPr>
        <p:spPr>
          <a:xfrm>
            <a:off x="139700" y="768350"/>
            <a:ext cx="6821488"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CF1D323-DE28-47AC-A9F5-9DA89A2A3BD1}" type="slidenum">
              <a:rPr lang="de-DE" altLang="de-DE" sz="1300"/>
              <a:pPr/>
              <a:t>66</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101716D-0C94-4F82-981A-20753493D444}" type="slidenum">
              <a:rPr lang="de-DE" altLang="de-DE" sz="1300"/>
              <a:pPr/>
              <a:t>67</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046D100-61F2-4825-AB61-70BD7F1D970E}" type="slidenum">
              <a:rPr lang="de-DE" altLang="de-DE" sz="1300"/>
              <a:pPr/>
              <a:t>68</a:t>
            </a:fld>
            <a:endParaRPr lang="de-DE" altLang="de-DE" sz="13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247AB2D-D3CD-4C11-B297-ACF8D00D67A3}" type="slidenum">
              <a:rPr lang="de-DE" altLang="de-DE" sz="1300"/>
              <a:pPr/>
              <a:t>69</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84F1E36-7E6D-4BDC-8CBF-83FA1F170E2F}" type="slidenum">
              <a:rPr lang="de-DE" altLang="de-DE" sz="1300"/>
              <a:pPr/>
              <a:t>70</a:t>
            </a:fld>
            <a:endParaRPr lang="de-DE" altLang="de-DE" sz="13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58999EB-0F04-49A0-A373-7DDBE8670155}" type="slidenum">
              <a:rPr lang="de-DE" altLang="de-DE" sz="1300"/>
              <a:pPr/>
              <a:t>71</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E34AB11-1BBD-4154-8459-7FFC66EA3FB3}" type="slidenum">
              <a:rPr lang="de-DE" altLang="de-DE" sz="1300"/>
              <a:pPr/>
              <a:t>72</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3B9213C-8051-46E3-AF27-07B5B574B040}" type="slidenum">
              <a:rPr lang="de-DE" altLang="de-DE" sz="1300"/>
              <a:pPr/>
              <a:t>73</a:t>
            </a:fld>
            <a:endParaRPr lang="de-DE" altLang="de-DE" sz="1300"/>
          </a:p>
        </p:txBody>
      </p:sp>
      <p:sp>
        <p:nvSpPr>
          <p:cNvPr id="143363" name="Rectangle 2"/>
          <p:cNvSpPr>
            <a:spLocks noGrp="1" noRot="1" noChangeAspect="1" noChangeArrowheads="1" noTextEdit="1"/>
          </p:cNvSpPr>
          <p:nvPr>
            <p:ph type="sldImg"/>
          </p:nvPr>
        </p:nvSpPr>
        <p:spPr>
          <a:xfrm>
            <a:off x="139700" y="768350"/>
            <a:ext cx="6821488"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6A5D42B-9AAB-4280-A40E-D765CA80DD4E}" type="slidenum">
              <a:rPr lang="de-DE" altLang="de-DE" sz="1300"/>
              <a:pPr/>
              <a:t>74</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6A5D42B-9AAB-4280-A40E-D765CA80DD4E}" type="slidenum">
              <a:rPr lang="de-DE" altLang="de-DE" sz="1300"/>
              <a:pPr/>
              <a:t>75</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FC0BE3D3-50CB-41D6-A928-29851754D6C1}" type="slidenum">
              <a:rPr lang="de-DE" altLang="de-DE" sz="1300"/>
              <a:pPr algn="r" eaLnBrk="1" hangingPunct="1"/>
              <a:t>76</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D1AE1-EBAC-2F7F-09CF-C01E9CE274BA}"/>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AEE6C236-597B-B9AB-50E7-3822D3A47D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101716D-0C94-4F82-981A-20753493D444}" type="slidenum">
              <a:rPr lang="de-DE" altLang="de-DE" sz="1300"/>
              <a:pPr/>
              <a:t>77</a:t>
            </a:fld>
            <a:endParaRPr lang="de-DE" altLang="de-DE" sz="1300"/>
          </a:p>
        </p:txBody>
      </p:sp>
      <p:sp>
        <p:nvSpPr>
          <p:cNvPr id="131075" name="Rectangle 2">
            <a:extLst>
              <a:ext uri="{FF2B5EF4-FFF2-40B4-BE49-F238E27FC236}">
                <a16:creationId xmlns:a16="http://schemas.microsoft.com/office/drawing/2014/main" id="{5B58DB90-85ED-CDF8-8F7D-D771BCD295B4}"/>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DAC4CB9E-7842-BEDE-9E72-FF8BB01F54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53080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6EB6D-CA88-455C-1429-4129325AB7C3}"/>
            </a:ext>
          </a:extLst>
        </p:cNvPr>
        <p:cNvGrpSpPr/>
        <p:nvPr/>
      </p:nvGrpSpPr>
      <p:grpSpPr>
        <a:xfrm>
          <a:off x="0" y="0"/>
          <a:ext cx="0" cy="0"/>
          <a:chOff x="0" y="0"/>
          <a:chExt cx="0" cy="0"/>
        </a:xfrm>
      </p:grpSpPr>
      <p:sp>
        <p:nvSpPr>
          <p:cNvPr id="133122" name="Rectangle 7">
            <a:extLst>
              <a:ext uri="{FF2B5EF4-FFF2-40B4-BE49-F238E27FC236}">
                <a16:creationId xmlns:a16="http://schemas.microsoft.com/office/drawing/2014/main" id="{497C8A5E-CC44-6962-CC8A-E048BBCF45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046D100-61F2-4825-AB61-70BD7F1D970E}" type="slidenum">
              <a:rPr lang="de-DE" altLang="de-DE" sz="1300"/>
              <a:pPr/>
              <a:t>78</a:t>
            </a:fld>
            <a:endParaRPr lang="de-DE" altLang="de-DE" sz="1300"/>
          </a:p>
        </p:txBody>
      </p:sp>
      <p:sp>
        <p:nvSpPr>
          <p:cNvPr id="133123" name="Rectangle 2">
            <a:extLst>
              <a:ext uri="{FF2B5EF4-FFF2-40B4-BE49-F238E27FC236}">
                <a16:creationId xmlns:a16="http://schemas.microsoft.com/office/drawing/2014/main" id="{E8E65406-AFCF-A4BA-2F90-9B6EC117BF17}"/>
              </a:ext>
            </a:extLst>
          </p:cNvPr>
          <p:cNvSpPr>
            <a:spLocks noGrp="1" noRot="1" noChangeAspect="1" noChangeArrowheads="1" noTextEdit="1"/>
          </p:cNvSpPr>
          <p:nvPr>
            <p:ph type="sldImg"/>
          </p:nvPr>
        </p:nvSpPr>
        <p:spPr>
          <a:xfrm>
            <a:off x="139700" y="768350"/>
            <a:ext cx="6821488" cy="3836988"/>
          </a:xfrm>
          <a:ln/>
        </p:spPr>
      </p:sp>
      <p:sp>
        <p:nvSpPr>
          <p:cNvPr id="133124" name="Rectangle 3">
            <a:extLst>
              <a:ext uri="{FF2B5EF4-FFF2-40B4-BE49-F238E27FC236}">
                <a16:creationId xmlns:a16="http://schemas.microsoft.com/office/drawing/2014/main" id="{8693F3C2-62AD-90F5-9512-472AF18913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92295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EF47-D1D7-684A-B13E-0E16B82AEC17}"/>
            </a:ext>
          </a:extLst>
        </p:cNvPr>
        <p:cNvGrpSpPr/>
        <p:nvPr/>
      </p:nvGrpSpPr>
      <p:grpSpPr>
        <a:xfrm>
          <a:off x="0" y="0"/>
          <a:ext cx="0" cy="0"/>
          <a:chOff x="0" y="0"/>
          <a:chExt cx="0" cy="0"/>
        </a:xfrm>
      </p:grpSpPr>
      <p:sp>
        <p:nvSpPr>
          <p:cNvPr id="135170" name="Rectangle 7">
            <a:extLst>
              <a:ext uri="{FF2B5EF4-FFF2-40B4-BE49-F238E27FC236}">
                <a16:creationId xmlns:a16="http://schemas.microsoft.com/office/drawing/2014/main" id="{74E45F75-B381-C07A-20F4-9F29147AAA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247AB2D-D3CD-4C11-B297-ACF8D00D67A3}" type="slidenum">
              <a:rPr lang="de-DE" altLang="de-DE" sz="1300"/>
              <a:pPr/>
              <a:t>79</a:t>
            </a:fld>
            <a:endParaRPr lang="de-DE" altLang="de-DE" sz="1300"/>
          </a:p>
        </p:txBody>
      </p:sp>
      <p:sp>
        <p:nvSpPr>
          <p:cNvPr id="135171" name="Rectangle 2">
            <a:extLst>
              <a:ext uri="{FF2B5EF4-FFF2-40B4-BE49-F238E27FC236}">
                <a16:creationId xmlns:a16="http://schemas.microsoft.com/office/drawing/2014/main" id="{7EAB7FE2-9E4A-5196-D98A-51BAA4943F10}"/>
              </a:ext>
            </a:extLst>
          </p:cNvPr>
          <p:cNvSpPr>
            <a:spLocks noGrp="1" noRot="1" noChangeAspect="1" noChangeArrowheads="1" noTextEdit="1"/>
          </p:cNvSpPr>
          <p:nvPr>
            <p:ph type="sldImg"/>
          </p:nvPr>
        </p:nvSpPr>
        <p:spPr>
          <a:xfrm>
            <a:off x="139700" y="768350"/>
            <a:ext cx="6821488" cy="3836988"/>
          </a:xfrm>
          <a:ln/>
        </p:spPr>
      </p:sp>
      <p:sp>
        <p:nvSpPr>
          <p:cNvPr id="135172" name="Rectangle 3">
            <a:extLst>
              <a:ext uri="{FF2B5EF4-FFF2-40B4-BE49-F238E27FC236}">
                <a16:creationId xmlns:a16="http://schemas.microsoft.com/office/drawing/2014/main" id="{4ECCEB87-F260-8718-C4A0-B460925130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931014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201D7-2DA2-DF78-F095-C314F4110B85}"/>
            </a:ext>
          </a:extLst>
        </p:cNvPr>
        <p:cNvGrpSpPr/>
        <p:nvPr/>
      </p:nvGrpSpPr>
      <p:grpSpPr>
        <a:xfrm>
          <a:off x="0" y="0"/>
          <a:ext cx="0" cy="0"/>
          <a:chOff x="0" y="0"/>
          <a:chExt cx="0" cy="0"/>
        </a:xfrm>
      </p:grpSpPr>
      <p:sp>
        <p:nvSpPr>
          <p:cNvPr id="137218" name="Rectangle 7">
            <a:extLst>
              <a:ext uri="{FF2B5EF4-FFF2-40B4-BE49-F238E27FC236}">
                <a16:creationId xmlns:a16="http://schemas.microsoft.com/office/drawing/2014/main" id="{A1C00BC8-CDCC-8907-8E12-EA45603B9E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984F1E36-7E6D-4BDC-8CBF-83FA1F170E2F}" type="slidenum">
              <a:rPr lang="de-DE" altLang="de-DE" sz="1300"/>
              <a:pPr/>
              <a:t>80</a:t>
            </a:fld>
            <a:endParaRPr lang="de-DE" altLang="de-DE" sz="1300"/>
          </a:p>
        </p:txBody>
      </p:sp>
      <p:sp>
        <p:nvSpPr>
          <p:cNvPr id="137219" name="Rectangle 2">
            <a:extLst>
              <a:ext uri="{FF2B5EF4-FFF2-40B4-BE49-F238E27FC236}">
                <a16:creationId xmlns:a16="http://schemas.microsoft.com/office/drawing/2014/main" id="{4A017610-1CB3-8CDC-0576-E0D7E9669706}"/>
              </a:ext>
            </a:extLst>
          </p:cNvPr>
          <p:cNvSpPr>
            <a:spLocks noGrp="1" noRot="1" noChangeAspect="1" noChangeArrowheads="1" noTextEdit="1"/>
          </p:cNvSpPr>
          <p:nvPr>
            <p:ph type="sldImg"/>
          </p:nvPr>
        </p:nvSpPr>
        <p:spPr>
          <a:xfrm>
            <a:off x="139700" y="768350"/>
            <a:ext cx="6821488" cy="3836988"/>
          </a:xfrm>
          <a:ln/>
        </p:spPr>
      </p:sp>
      <p:sp>
        <p:nvSpPr>
          <p:cNvPr id="137220" name="Rectangle 3">
            <a:extLst>
              <a:ext uri="{FF2B5EF4-FFF2-40B4-BE49-F238E27FC236}">
                <a16:creationId xmlns:a16="http://schemas.microsoft.com/office/drawing/2014/main" id="{2AFA2688-6696-1638-AF2E-6DF687F1C2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90503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14B07-6914-E907-9837-F1D71C14898D}"/>
            </a:ext>
          </a:extLst>
        </p:cNvPr>
        <p:cNvGrpSpPr/>
        <p:nvPr/>
      </p:nvGrpSpPr>
      <p:grpSpPr>
        <a:xfrm>
          <a:off x="0" y="0"/>
          <a:ext cx="0" cy="0"/>
          <a:chOff x="0" y="0"/>
          <a:chExt cx="0" cy="0"/>
        </a:xfrm>
      </p:grpSpPr>
      <p:sp>
        <p:nvSpPr>
          <p:cNvPr id="139266" name="Rectangle 7">
            <a:extLst>
              <a:ext uri="{FF2B5EF4-FFF2-40B4-BE49-F238E27FC236}">
                <a16:creationId xmlns:a16="http://schemas.microsoft.com/office/drawing/2014/main" id="{A7314707-597D-A67C-0C47-4BF43A623A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58999EB-0F04-49A0-A373-7DDBE8670155}" type="slidenum">
              <a:rPr lang="de-DE" altLang="de-DE" sz="1300"/>
              <a:pPr/>
              <a:t>81</a:t>
            </a:fld>
            <a:endParaRPr lang="de-DE" altLang="de-DE" sz="1300"/>
          </a:p>
        </p:txBody>
      </p:sp>
      <p:sp>
        <p:nvSpPr>
          <p:cNvPr id="139267" name="Rectangle 2">
            <a:extLst>
              <a:ext uri="{FF2B5EF4-FFF2-40B4-BE49-F238E27FC236}">
                <a16:creationId xmlns:a16="http://schemas.microsoft.com/office/drawing/2014/main" id="{FF602E27-A029-919B-E9E8-2505BD75501C}"/>
              </a:ext>
            </a:extLst>
          </p:cNvPr>
          <p:cNvSpPr>
            <a:spLocks noGrp="1" noRot="1" noChangeAspect="1" noChangeArrowheads="1" noTextEdit="1"/>
          </p:cNvSpPr>
          <p:nvPr>
            <p:ph type="sldImg"/>
          </p:nvPr>
        </p:nvSpPr>
        <p:spPr>
          <a:xfrm>
            <a:off x="139700" y="768350"/>
            <a:ext cx="6821488" cy="3836988"/>
          </a:xfrm>
          <a:ln/>
        </p:spPr>
      </p:sp>
      <p:sp>
        <p:nvSpPr>
          <p:cNvPr id="139268" name="Rectangle 3">
            <a:extLst>
              <a:ext uri="{FF2B5EF4-FFF2-40B4-BE49-F238E27FC236}">
                <a16:creationId xmlns:a16="http://schemas.microsoft.com/office/drawing/2014/main" id="{CD383A61-A340-17C6-04B6-9C846F9FA6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5049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79551-B371-6657-39E1-69D4B303730F}"/>
            </a:ext>
          </a:extLst>
        </p:cNvPr>
        <p:cNvGrpSpPr/>
        <p:nvPr/>
      </p:nvGrpSpPr>
      <p:grpSpPr>
        <a:xfrm>
          <a:off x="0" y="0"/>
          <a:ext cx="0" cy="0"/>
          <a:chOff x="0" y="0"/>
          <a:chExt cx="0" cy="0"/>
        </a:xfrm>
      </p:grpSpPr>
      <p:sp>
        <p:nvSpPr>
          <p:cNvPr id="141314" name="Rectangle 7">
            <a:extLst>
              <a:ext uri="{FF2B5EF4-FFF2-40B4-BE49-F238E27FC236}">
                <a16:creationId xmlns:a16="http://schemas.microsoft.com/office/drawing/2014/main" id="{39DF5098-B450-36B7-12B8-C406161C73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E34AB11-1BBD-4154-8459-7FFC66EA3FB3}" type="slidenum">
              <a:rPr lang="de-DE" altLang="de-DE" sz="1300"/>
              <a:pPr/>
              <a:t>82</a:t>
            </a:fld>
            <a:endParaRPr lang="de-DE" altLang="de-DE" sz="1300"/>
          </a:p>
        </p:txBody>
      </p:sp>
      <p:sp>
        <p:nvSpPr>
          <p:cNvPr id="141315" name="Rectangle 2">
            <a:extLst>
              <a:ext uri="{FF2B5EF4-FFF2-40B4-BE49-F238E27FC236}">
                <a16:creationId xmlns:a16="http://schemas.microsoft.com/office/drawing/2014/main" id="{D23FC6D6-7FAF-3D57-8853-82EF8192E5A8}"/>
              </a:ext>
            </a:extLst>
          </p:cNvPr>
          <p:cNvSpPr>
            <a:spLocks noGrp="1" noRot="1" noChangeAspect="1" noChangeArrowheads="1" noTextEdit="1"/>
          </p:cNvSpPr>
          <p:nvPr>
            <p:ph type="sldImg"/>
          </p:nvPr>
        </p:nvSpPr>
        <p:spPr>
          <a:xfrm>
            <a:off x="139700" y="768350"/>
            <a:ext cx="6821488" cy="3836988"/>
          </a:xfrm>
          <a:ln/>
        </p:spPr>
      </p:sp>
      <p:sp>
        <p:nvSpPr>
          <p:cNvPr id="141316" name="Rectangle 3">
            <a:extLst>
              <a:ext uri="{FF2B5EF4-FFF2-40B4-BE49-F238E27FC236}">
                <a16:creationId xmlns:a16="http://schemas.microsoft.com/office/drawing/2014/main" id="{B961EBAC-EA55-145B-9A83-0E69F5F82E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66210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89D67-2B59-EABD-AC33-5C644FE2E200}"/>
            </a:ext>
          </a:extLst>
        </p:cNvPr>
        <p:cNvGrpSpPr/>
        <p:nvPr/>
      </p:nvGrpSpPr>
      <p:grpSpPr>
        <a:xfrm>
          <a:off x="0" y="0"/>
          <a:ext cx="0" cy="0"/>
          <a:chOff x="0" y="0"/>
          <a:chExt cx="0" cy="0"/>
        </a:xfrm>
      </p:grpSpPr>
      <p:sp>
        <p:nvSpPr>
          <p:cNvPr id="143362" name="Rectangle 7">
            <a:extLst>
              <a:ext uri="{FF2B5EF4-FFF2-40B4-BE49-F238E27FC236}">
                <a16:creationId xmlns:a16="http://schemas.microsoft.com/office/drawing/2014/main" id="{20CE0A82-D33C-99FB-35DA-0861440E43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3B9213C-8051-46E3-AF27-07B5B574B040}" type="slidenum">
              <a:rPr lang="de-DE" altLang="de-DE" sz="1300"/>
              <a:pPr/>
              <a:t>83</a:t>
            </a:fld>
            <a:endParaRPr lang="de-DE" altLang="de-DE" sz="1300"/>
          </a:p>
        </p:txBody>
      </p:sp>
      <p:sp>
        <p:nvSpPr>
          <p:cNvPr id="143363" name="Rectangle 2">
            <a:extLst>
              <a:ext uri="{FF2B5EF4-FFF2-40B4-BE49-F238E27FC236}">
                <a16:creationId xmlns:a16="http://schemas.microsoft.com/office/drawing/2014/main" id="{9C49D766-8F9D-0422-1757-AFF8DE657B16}"/>
              </a:ext>
            </a:extLst>
          </p:cNvPr>
          <p:cNvSpPr>
            <a:spLocks noGrp="1" noRot="1" noChangeAspect="1" noChangeArrowheads="1" noTextEdit="1"/>
          </p:cNvSpPr>
          <p:nvPr>
            <p:ph type="sldImg"/>
          </p:nvPr>
        </p:nvSpPr>
        <p:spPr>
          <a:xfrm>
            <a:off x="139700" y="768350"/>
            <a:ext cx="6821488" cy="3836988"/>
          </a:xfrm>
          <a:ln/>
        </p:spPr>
      </p:sp>
      <p:sp>
        <p:nvSpPr>
          <p:cNvPr id="143364" name="Rectangle 3">
            <a:extLst>
              <a:ext uri="{FF2B5EF4-FFF2-40B4-BE49-F238E27FC236}">
                <a16:creationId xmlns:a16="http://schemas.microsoft.com/office/drawing/2014/main" id="{E5209003-0EB6-A8AE-5264-01CB900159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19144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5FACD-52AE-1DE0-FC58-AD3024088AB4}"/>
            </a:ext>
          </a:extLst>
        </p:cNvPr>
        <p:cNvGrpSpPr/>
        <p:nvPr/>
      </p:nvGrpSpPr>
      <p:grpSpPr>
        <a:xfrm>
          <a:off x="0" y="0"/>
          <a:ext cx="0" cy="0"/>
          <a:chOff x="0" y="0"/>
          <a:chExt cx="0" cy="0"/>
        </a:xfrm>
      </p:grpSpPr>
      <p:sp>
        <p:nvSpPr>
          <p:cNvPr id="145410" name="Rectangle 7">
            <a:extLst>
              <a:ext uri="{FF2B5EF4-FFF2-40B4-BE49-F238E27FC236}">
                <a16:creationId xmlns:a16="http://schemas.microsoft.com/office/drawing/2014/main" id="{CC0BDAA6-CC0A-7B0B-F156-4188331142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6A5D42B-9AAB-4280-A40E-D765CA80DD4E}" type="slidenum">
              <a:rPr lang="de-DE" altLang="de-DE" sz="1300"/>
              <a:pPr/>
              <a:t>84</a:t>
            </a:fld>
            <a:endParaRPr lang="de-DE" altLang="de-DE" sz="1300"/>
          </a:p>
        </p:txBody>
      </p:sp>
      <p:sp>
        <p:nvSpPr>
          <p:cNvPr id="145411" name="Rectangle 2">
            <a:extLst>
              <a:ext uri="{FF2B5EF4-FFF2-40B4-BE49-F238E27FC236}">
                <a16:creationId xmlns:a16="http://schemas.microsoft.com/office/drawing/2014/main" id="{6FA35EE5-DE8D-3F4A-6B07-F8AF05AC24DE}"/>
              </a:ext>
            </a:extLst>
          </p:cNvPr>
          <p:cNvSpPr>
            <a:spLocks noGrp="1" noRot="1" noChangeAspect="1" noChangeArrowheads="1" noTextEdit="1"/>
          </p:cNvSpPr>
          <p:nvPr>
            <p:ph type="sldImg"/>
          </p:nvPr>
        </p:nvSpPr>
        <p:spPr>
          <a:xfrm>
            <a:off x="139700" y="768350"/>
            <a:ext cx="6821488" cy="3836988"/>
          </a:xfrm>
          <a:ln/>
        </p:spPr>
      </p:sp>
      <p:sp>
        <p:nvSpPr>
          <p:cNvPr id="145412" name="Rectangle 3">
            <a:extLst>
              <a:ext uri="{FF2B5EF4-FFF2-40B4-BE49-F238E27FC236}">
                <a16:creationId xmlns:a16="http://schemas.microsoft.com/office/drawing/2014/main" id="{6F807A23-B685-6159-648A-E912E4ED37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87815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CA29C-143D-AA72-836B-9AE69404873C}"/>
            </a:ext>
          </a:extLst>
        </p:cNvPr>
        <p:cNvGrpSpPr/>
        <p:nvPr/>
      </p:nvGrpSpPr>
      <p:grpSpPr>
        <a:xfrm>
          <a:off x="0" y="0"/>
          <a:ext cx="0" cy="0"/>
          <a:chOff x="0" y="0"/>
          <a:chExt cx="0" cy="0"/>
        </a:xfrm>
      </p:grpSpPr>
      <p:sp>
        <p:nvSpPr>
          <p:cNvPr id="147458" name="Rectangle 7">
            <a:extLst>
              <a:ext uri="{FF2B5EF4-FFF2-40B4-BE49-F238E27FC236}">
                <a16:creationId xmlns:a16="http://schemas.microsoft.com/office/drawing/2014/main" id="{9E8B7B40-4573-477D-6390-F9C4E45E15FC}"/>
              </a:ext>
            </a:extLst>
          </p:cNvPr>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FC0BE3D3-50CB-41D6-A928-29851754D6C1}" type="slidenum">
              <a:rPr lang="de-DE" altLang="de-DE" sz="1300"/>
              <a:pPr algn="r" eaLnBrk="1" hangingPunct="1"/>
              <a:t>85</a:t>
            </a:fld>
            <a:endParaRPr lang="de-DE" altLang="de-DE" sz="1300"/>
          </a:p>
        </p:txBody>
      </p:sp>
      <p:sp>
        <p:nvSpPr>
          <p:cNvPr id="147459" name="Rectangle 2">
            <a:extLst>
              <a:ext uri="{FF2B5EF4-FFF2-40B4-BE49-F238E27FC236}">
                <a16:creationId xmlns:a16="http://schemas.microsoft.com/office/drawing/2014/main" id="{115969ED-739D-D2D9-3865-CCACC91EFC1B}"/>
              </a:ext>
            </a:extLst>
          </p:cNvPr>
          <p:cNvSpPr>
            <a:spLocks noGrp="1" noRot="1" noChangeAspect="1" noChangeArrowheads="1" noTextEdit="1"/>
          </p:cNvSpPr>
          <p:nvPr>
            <p:ph type="sldImg"/>
          </p:nvPr>
        </p:nvSpPr>
        <p:spPr>
          <a:xfrm>
            <a:off x="139700" y="768350"/>
            <a:ext cx="6821488" cy="3836988"/>
          </a:xfrm>
          <a:ln/>
        </p:spPr>
      </p:sp>
      <p:sp>
        <p:nvSpPr>
          <p:cNvPr id="147460" name="Rectangle 3">
            <a:extLst>
              <a:ext uri="{FF2B5EF4-FFF2-40B4-BE49-F238E27FC236}">
                <a16:creationId xmlns:a16="http://schemas.microsoft.com/office/drawing/2014/main" id="{DAD9F6FE-D71B-1A67-CBD9-6B3784F175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10277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602B064-AD88-45FC-87EE-06C19A28332D}" type="slidenum">
              <a:rPr lang="de-DE" altLang="de-DE" sz="1300"/>
              <a:pPr/>
              <a:t>86</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52C6B745-3FCB-4399-A5D1-A50D22B85D2F}" type="slidenum">
              <a:rPr lang="de-DE" altLang="de-DE" sz="1300"/>
              <a:pPr/>
              <a:t>87</a:t>
            </a:fld>
            <a:endParaRPr lang="de-DE" altLang="de-DE" sz="1300"/>
          </a:p>
        </p:txBody>
      </p:sp>
      <p:sp>
        <p:nvSpPr>
          <p:cNvPr id="151555" name="Rectangle 1026"/>
          <p:cNvSpPr>
            <a:spLocks noGrp="1" noRot="1" noChangeAspect="1" noChangeArrowheads="1" noTextEdit="1"/>
          </p:cNvSpPr>
          <p:nvPr>
            <p:ph type="sldImg"/>
          </p:nvPr>
        </p:nvSpPr>
        <p:spPr>
          <a:xfrm>
            <a:off x="139700" y="768350"/>
            <a:ext cx="6821488" cy="3836988"/>
          </a:xfrm>
          <a:ln/>
        </p:spPr>
      </p:sp>
      <p:sp>
        <p:nvSpPr>
          <p:cNvPr id="1515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5F0E3C5-DB9A-4B79-B245-CF96C63B4B3B}" type="slidenum">
              <a:rPr lang="de-DE" altLang="de-DE" sz="1300"/>
              <a:pPr/>
              <a:t>88</a:t>
            </a:fld>
            <a:endParaRPr lang="de-DE" altLang="de-DE" sz="1300"/>
          </a:p>
        </p:txBody>
      </p:sp>
      <p:sp>
        <p:nvSpPr>
          <p:cNvPr id="153603" name="Rectangle 1026"/>
          <p:cNvSpPr>
            <a:spLocks noGrp="1" noRot="1" noChangeAspect="1" noChangeArrowheads="1" noTextEdit="1"/>
          </p:cNvSpPr>
          <p:nvPr>
            <p:ph type="sldImg"/>
          </p:nvPr>
        </p:nvSpPr>
        <p:spPr>
          <a:xfrm>
            <a:off x="139700" y="768350"/>
            <a:ext cx="6821488" cy="3836988"/>
          </a:xfrm>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E841993-8638-4A56-B2AF-8D347CDD3A2C}" type="slidenum">
              <a:rPr lang="de-DE" altLang="de-DE" sz="1300"/>
              <a:pPr/>
              <a:t>89</a:t>
            </a:fld>
            <a:endParaRPr lang="de-DE" altLang="de-DE" sz="1300"/>
          </a:p>
        </p:txBody>
      </p:sp>
      <p:sp>
        <p:nvSpPr>
          <p:cNvPr id="155651" name="Rectangle 1026"/>
          <p:cNvSpPr>
            <a:spLocks noGrp="1" noRot="1" noChangeAspect="1" noChangeArrowheads="1" noTextEdit="1"/>
          </p:cNvSpPr>
          <p:nvPr>
            <p:ph type="sldImg"/>
          </p:nvPr>
        </p:nvSpPr>
        <p:spPr>
          <a:xfrm>
            <a:off x="139700" y="768350"/>
            <a:ext cx="6821488" cy="3836988"/>
          </a:xfrm>
          <a:ln/>
        </p:spPr>
      </p:sp>
      <p:sp>
        <p:nvSpPr>
          <p:cNvPr id="155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C8587068-644C-4279-8DB5-B299710DDC19}" type="slidenum">
              <a:rPr lang="de-DE" altLang="de-DE" sz="1300"/>
              <a:pPr/>
              <a:t>90</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94A8671-ABD5-47DD-BCE0-FA64E512A5A0}" type="slidenum">
              <a:rPr lang="de-DE" altLang="de-DE" sz="1300"/>
              <a:pPr/>
              <a:t>91</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F35C443-016C-4EF3-AF17-2E0515F0443C}" type="slidenum">
              <a:rPr lang="de-DE" altLang="de-DE" sz="1300"/>
              <a:pPr/>
              <a:t>92</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690E264C-58FF-4289-AE3E-008FACA6EC84}" type="slidenum">
              <a:rPr lang="de-DE" altLang="de-DE" sz="1300"/>
              <a:pPr algn="r" eaLnBrk="1" hangingPunct="1"/>
              <a:t>93</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1CD2748-E45F-443F-95AD-CC50F193E68A}" type="slidenum">
              <a:rPr lang="de-DE" altLang="de-DE" sz="1300"/>
              <a:pPr/>
              <a:t>94</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C1AF987-E1D1-492A-A1D0-DB8240519BB3}" type="slidenum">
              <a:rPr lang="de-DE" altLang="de-DE" sz="1300"/>
              <a:pPr/>
              <a:t>95</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CE970BDB-501C-40F1-94D1-0D74C4444E23}" type="slidenum">
              <a:rPr lang="de-DE" altLang="de-DE" sz="1300"/>
              <a:pPr/>
              <a:t>96</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26D4D4EC-02BA-4C3F-BBC9-E75BE2D7341F}" type="slidenum">
              <a:rPr lang="de-DE" altLang="de-DE" sz="1300"/>
              <a:pPr/>
              <a:t>97</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77B70B8-1A4B-4389-A70F-CEDC227FD764}" type="slidenum">
              <a:rPr lang="de-DE" altLang="de-DE" sz="1300"/>
              <a:pPr/>
              <a:t>98</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C8987B8-F7BD-498A-B768-753A858DECFE}" type="slidenum">
              <a:rPr lang="de-DE" altLang="de-DE" sz="1300"/>
              <a:pPr/>
              <a:t>99</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FD1D24E-4209-4070-8EF8-B299315B09E9}" type="slidenum">
              <a:rPr lang="de-DE" altLang="de-DE" sz="1300"/>
              <a:pPr/>
              <a:t>100</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FD1D24E-4209-4070-8EF8-B299315B09E9}" type="slidenum">
              <a:rPr lang="de-DE" altLang="de-DE" sz="1300"/>
              <a:pPr/>
              <a:t>101</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680551A-F7E9-4728-90EA-9FF77BE88A12}" type="slidenum">
              <a:rPr lang="de-DE" altLang="de-DE" sz="1300"/>
              <a:pPr/>
              <a:t>102</a:t>
            </a:fld>
            <a:endParaRPr lang="de-DE" altLang="de-DE" sz="1300"/>
          </a:p>
        </p:txBody>
      </p:sp>
      <p:sp>
        <p:nvSpPr>
          <p:cNvPr id="1822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1FF86C77-608C-4537-8ECC-9977AD22214B}" type="slidenum">
              <a:rPr lang="de-DE" altLang="de-DE" sz="1300"/>
              <a:pPr algn="r" eaLnBrk="1" hangingPunct="1"/>
              <a:t>102</a:t>
            </a:fld>
            <a:endParaRPr lang="de-DE" altLang="de-DE" sz="1300"/>
          </a:p>
        </p:txBody>
      </p:sp>
      <p:sp>
        <p:nvSpPr>
          <p:cNvPr id="182276" name="Rectangle 2"/>
          <p:cNvSpPr>
            <a:spLocks noGrp="1" noRot="1" noChangeAspect="1" noChangeArrowheads="1" noTextEdit="1"/>
          </p:cNvSpPr>
          <p:nvPr>
            <p:ph type="sldImg"/>
          </p:nvPr>
        </p:nvSpPr>
        <p:spPr>
          <a:xfrm>
            <a:off x="139700" y="768350"/>
            <a:ext cx="6821488" cy="3836988"/>
          </a:xfrm>
          <a:ln/>
        </p:spPr>
      </p:sp>
      <p:sp>
        <p:nvSpPr>
          <p:cNvPr id="182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0547A306-EDCA-457A-9581-3D656706A773}" type="slidenum">
              <a:rPr lang="de-DE" altLang="de-DE" sz="1300"/>
              <a:pPr/>
              <a:t>103</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750263D3-5BC4-44BE-815A-5FA53967F7E6}" type="slidenum">
              <a:rPr lang="de-DE" altLang="de-DE" sz="1300"/>
              <a:pPr/>
              <a:t>104</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B37C910-F5F5-407A-9796-D1831AC2D5D2}" type="slidenum">
              <a:rPr lang="de-DE" altLang="de-DE" sz="1300"/>
              <a:pPr/>
              <a:t>105</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4E1F0AA-8A8F-417E-AFB9-B91B0287D78D}" type="slidenum">
              <a:rPr lang="de-DE" altLang="de-DE" sz="1300"/>
              <a:pPr/>
              <a:t>106</a:t>
            </a:fld>
            <a:endParaRPr lang="de-DE" altLang="de-DE" sz="1300"/>
          </a:p>
        </p:txBody>
      </p:sp>
      <p:sp>
        <p:nvSpPr>
          <p:cNvPr id="1925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DB138307-71AE-4C96-948A-833B1CAEBD96}" type="slidenum">
              <a:rPr lang="de-DE" altLang="de-DE" sz="1300"/>
              <a:pPr algn="r" eaLnBrk="1" hangingPunct="1"/>
              <a:t>106</a:t>
            </a:fld>
            <a:endParaRPr lang="de-DE" altLang="de-DE" sz="1300"/>
          </a:p>
        </p:txBody>
      </p:sp>
      <p:sp>
        <p:nvSpPr>
          <p:cNvPr id="192516" name="Rectangle 2"/>
          <p:cNvSpPr>
            <a:spLocks noGrp="1" noRot="1" noChangeAspect="1" noChangeArrowheads="1" noTextEdit="1"/>
          </p:cNvSpPr>
          <p:nvPr>
            <p:ph type="sldImg"/>
          </p:nvPr>
        </p:nvSpPr>
        <p:spPr>
          <a:xfrm>
            <a:off x="139700" y="768350"/>
            <a:ext cx="6821488" cy="3836988"/>
          </a:xfrm>
          <a:ln/>
        </p:spPr>
      </p:sp>
      <p:sp>
        <p:nvSpPr>
          <p:cNvPr id="192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D4E1F0AA-8A8F-417E-AFB9-B91B0287D78D}" type="slidenum">
              <a:rPr lang="de-DE" altLang="de-DE" sz="1300"/>
              <a:pPr/>
              <a:t>107</a:t>
            </a:fld>
            <a:endParaRPr lang="de-DE" altLang="de-DE" sz="1300"/>
          </a:p>
        </p:txBody>
      </p:sp>
      <p:sp>
        <p:nvSpPr>
          <p:cNvPr id="1925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DB138307-71AE-4C96-948A-833B1CAEBD96}" type="slidenum">
              <a:rPr lang="de-DE" altLang="de-DE" sz="1300"/>
              <a:pPr algn="r" eaLnBrk="1" hangingPunct="1"/>
              <a:t>107</a:t>
            </a:fld>
            <a:endParaRPr lang="de-DE" altLang="de-DE" sz="1300"/>
          </a:p>
        </p:txBody>
      </p:sp>
      <p:sp>
        <p:nvSpPr>
          <p:cNvPr id="192516" name="Rectangle 2"/>
          <p:cNvSpPr>
            <a:spLocks noGrp="1" noRot="1" noChangeAspect="1" noChangeArrowheads="1" noTextEdit="1"/>
          </p:cNvSpPr>
          <p:nvPr>
            <p:ph type="sldImg"/>
          </p:nvPr>
        </p:nvSpPr>
        <p:spPr>
          <a:xfrm>
            <a:off x="139700" y="768350"/>
            <a:ext cx="6821488" cy="3836988"/>
          </a:xfrm>
          <a:ln/>
        </p:spPr>
      </p:sp>
      <p:sp>
        <p:nvSpPr>
          <p:cNvPr id="192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D3AE888-4826-4AD5-A616-C04317F7BBD1}" type="slidenum">
              <a:rPr lang="de-DE" altLang="de-DE" sz="1300"/>
              <a:pPr/>
              <a:t>108</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BB2A72B-D9DD-46A7-8D87-36B3B5A107E6}" type="slidenum">
              <a:rPr lang="de-DE" altLang="de-DE" sz="1300"/>
              <a:pPr/>
              <a:t>109</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477A8F00-49C5-45BC-AD10-91572FB6E973}" type="slidenum">
              <a:rPr lang="de-DE" altLang="de-DE" sz="1300"/>
              <a:pPr/>
              <a:t>110</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6DA1DEE-DD79-4204-A3E5-B98A9B89A0DB}" type="slidenum">
              <a:rPr lang="de-DE" altLang="de-DE" sz="1300"/>
              <a:pPr/>
              <a:t>111</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6B6E9A8C-D8CB-48A0-B17F-4785E11C9F77}" type="slidenum">
              <a:rPr lang="de-DE" altLang="de-DE" sz="1300"/>
              <a:pPr/>
              <a:t>112</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F0618959-213F-410E-9153-276A46DC2F7F}" type="slidenum">
              <a:rPr lang="de-DE" altLang="de-DE" sz="1300"/>
              <a:pPr/>
              <a:t>113</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BF8D1751-2B51-4829-B30A-50ACE9C156C1}" type="slidenum">
              <a:rPr lang="de-DE" altLang="de-DE" sz="1300"/>
              <a:pPr/>
              <a:t>114</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23280492-9224-459E-82E9-4DF7ED87CF17}" type="slidenum">
              <a:rPr lang="de-DE" altLang="de-DE" sz="1300"/>
              <a:pPr/>
              <a:t>115</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1761AD12-AFC2-410F-A8F3-4F6D7A0E38DF}" type="slidenum">
              <a:rPr lang="de-DE" altLang="de-DE" sz="1300"/>
              <a:pPr/>
              <a:t>116</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AE4D9D97-74D0-46FB-B396-70A75D7FEB97}" type="slidenum">
              <a:rPr lang="de-DE" altLang="de-DE" sz="1300"/>
              <a:pPr/>
              <a:t>117</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EAD65A9-8FBA-4818-9CBB-CEA8C6FC03D2}" type="slidenum">
              <a:rPr lang="de-DE" altLang="de-DE" sz="1300"/>
              <a:pPr/>
              <a:t>118</a:t>
            </a:fld>
            <a:endParaRPr lang="de-DE" altLang="de-DE" sz="1300"/>
          </a:p>
        </p:txBody>
      </p:sp>
      <p:sp>
        <p:nvSpPr>
          <p:cNvPr id="227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EACCE0A-243E-4B24-AE87-BA39F583B609}" type="slidenum">
              <a:rPr lang="de-DE" altLang="de-DE" sz="1300"/>
              <a:pPr algn="r" eaLnBrk="1" hangingPunct="1"/>
              <a:t>118</a:t>
            </a:fld>
            <a:endParaRPr lang="de-DE" altLang="de-DE" sz="1300"/>
          </a:p>
        </p:txBody>
      </p:sp>
      <p:sp>
        <p:nvSpPr>
          <p:cNvPr id="227332" name="Rectangle 2"/>
          <p:cNvSpPr>
            <a:spLocks noGrp="1" noRot="1" noChangeAspect="1" noChangeArrowheads="1" noTextEdit="1"/>
          </p:cNvSpPr>
          <p:nvPr>
            <p:ph type="sldImg"/>
          </p:nvPr>
        </p:nvSpPr>
        <p:spPr>
          <a:xfrm>
            <a:off x="139700" y="768350"/>
            <a:ext cx="6821488" cy="3836988"/>
          </a:xfrm>
          <a:ln/>
        </p:spPr>
      </p:sp>
      <p:sp>
        <p:nvSpPr>
          <p:cNvPr id="227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EAD65A9-8FBA-4818-9CBB-CEA8C6FC03D2}" type="slidenum">
              <a:rPr lang="de-DE" altLang="de-DE" sz="1300"/>
              <a:pPr/>
              <a:t>119</a:t>
            </a:fld>
            <a:endParaRPr lang="de-DE" altLang="de-DE" sz="1300"/>
          </a:p>
        </p:txBody>
      </p:sp>
      <p:sp>
        <p:nvSpPr>
          <p:cNvPr id="227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EACCE0A-243E-4B24-AE87-BA39F583B609}" type="slidenum">
              <a:rPr lang="de-DE" altLang="de-DE" sz="1300"/>
              <a:pPr algn="r" eaLnBrk="1" hangingPunct="1"/>
              <a:t>119</a:t>
            </a:fld>
            <a:endParaRPr lang="de-DE" altLang="de-DE" sz="1300"/>
          </a:p>
        </p:txBody>
      </p:sp>
      <p:sp>
        <p:nvSpPr>
          <p:cNvPr id="227332" name="Rectangle 2"/>
          <p:cNvSpPr>
            <a:spLocks noGrp="1" noRot="1" noChangeAspect="1" noChangeArrowheads="1" noTextEdit="1"/>
          </p:cNvSpPr>
          <p:nvPr>
            <p:ph type="sldImg"/>
          </p:nvPr>
        </p:nvSpPr>
        <p:spPr>
          <a:xfrm>
            <a:off x="139700" y="768350"/>
            <a:ext cx="6821488" cy="3836988"/>
          </a:xfrm>
          <a:ln/>
        </p:spPr>
      </p:sp>
      <p:sp>
        <p:nvSpPr>
          <p:cNvPr id="227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EAD65A9-8FBA-4818-9CBB-CEA8C6FC03D2}" type="slidenum">
              <a:rPr lang="de-DE" altLang="de-DE" sz="1300"/>
              <a:pPr/>
              <a:t>120</a:t>
            </a:fld>
            <a:endParaRPr lang="de-DE" altLang="de-DE" sz="1300"/>
          </a:p>
        </p:txBody>
      </p:sp>
      <p:sp>
        <p:nvSpPr>
          <p:cNvPr id="227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EACCE0A-243E-4B24-AE87-BA39F583B609}" type="slidenum">
              <a:rPr lang="de-DE" altLang="de-DE" sz="1300"/>
              <a:pPr algn="r" eaLnBrk="1" hangingPunct="1"/>
              <a:t>120</a:t>
            </a:fld>
            <a:endParaRPr lang="de-DE" altLang="de-DE" sz="1300"/>
          </a:p>
        </p:txBody>
      </p:sp>
      <p:sp>
        <p:nvSpPr>
          <p:cNvPr id="227332" name="Rectangle 2"/>
          <p:cNvSpPr>
            <a:spLocks noGrp="1" noRot="1" noChangeAspect="1" noChangeArrowheads="1" noTextEdit="1"/>
          </p:cNvSpPr>
          <p:nvPr>
            <p:ph type="sldImg"/>
          </p:nvPr>
        </p:nvSpPr>
        <p:spPr>
          <a:xfrm>
            <a:off x="139700" y="768350"/>
            <a:ext cx="6821488" cy="3836988"/>
          </a:xfrm>
          <a:ln/>
        </p:spPr>
      </p:sp>
      <p:sp>
        <p:nvSpPr>
          <p:cNvPr id="227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EAD65A9-8FBA-4818-9CBB-CEA8C6FC03D2}" type="slidenum">
              <a:rPr lang="de-DE" altLang="de-DE" sz="1300"/>
              <a:pPr/>
              <a:t>121</a:t>
            </a:fld>
            <a:endParaRPr lang="de-DE" altLang="de-DE" sz="1300"/>
          </a:p>
        </p:txBody>
      </p:sp>
      <p:sp>
        <p:nvSpPr>
          <p:cNvPr id="227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EACCE0A-243E-4B24-AE87-BA39F583B609}" type="slidenum">
              <a:rPr lang="de-DE" altLang="de-DE" sz="1300"/>
              <a:pPr algn="r" eaLnBrk="1" hangingPunct="1"/>
              <a:t>121</a:t>
            </a:fld>
            <a:endParaRPr lang="de-DE" altLang="de-DE" sz="1300"/>
          </a:p>
        </p:txBody>
      </p:sp>
      <p:sp>
        <p:nvSpPr>
          <p:cNvPr id="227332" name="Rectangle 2"/>
          <p:cNvSpPr>
            <a:spLocks noGrp="1" noRot="1" noChangeAspect="1" noChangeArrowheads="1" noTextEdit="1"/>
          </p:cNvSpPr>
          <p:nvPr>
            <p:ph type="sldImg"/>
          </p:nvPr>
        </p:nvSpPr>
        <p:spPr>
          <a:xfrm>
            <a:off x="139700" y="768350"/>
            <a:ext cx="6821488" cy="3836988"/>
          </a:xfrm>
          <a:ln/>
        </p:spPr>
      </p:sp>
      <p:sp>
        <p:nvSpPr>
          <p:cNvPr id="227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8EAD65A9-8FBA-4818-9CBB-CEA8C6FC03D2}" type="slidenum">
              <a:rPr lang="de-DE" altLang="de-DE" sz="1300"/>
              <a:pPr/>
              <a:t>122</a:t>
            </a:fld>
            <a:endParaRPr lang="de-DE" altLang="de-DE" sz="1300"/>
          </a:p>
        </p:txBody>
      </p:sp>
      <p:sp>
        <p:nvSpPr>
          <p:cNvPr id="227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defRPr sz="4000">
                <a:solidFill>
                  <a:schemeClr val="tx1"/>
                </a:solidFill>
                <a:latin typeface="Times New Roman" pitchFamily="18" charset="0"/>
                <a:ea typeface="MS PGothic" pitchFamily="34" charset="-128"/>
              </a:defRPr>
            </a:lvl1pPr>
            <a:lvl2pPr marL="742950" indent="-285750" defTabSz="989013">
              <a:defRPr sz="4000">
                <a:solidFill>
                  <a:schemeClr val="tx1"/>
                </a:solidFill>
                <a:latin typeface="Times New Roman" pitchFamily="18" charset="0"/>
                <a:ea typeface="MS PGothic" pitchFamily="34" charset="-128"/>
              </a:defRPr>
            </a:lvl2pPr>
            <a:lvl3pPr marL="1143000" indent="-228600" defTabSz="989013">
              <a:defRPr sz="4000">
                <a:solidFill>
                  <a:schemeClr val="tx1"/>
                </a:solidFill>
                <a:latin typeface="Times New Roman" pitchFamily="18" charset="0"/>
                <a:ea typeface="MS PGothic" pitchFamily="34" charset="-128"/>
              </a:defRPr>
            </a:lvl3pPr>
            <a:lvl4pPr marL="1600200" indent="-228600" defTabSz="989013">
              <a:defRPr sz="4000">
                <a:solidFill>
                  <a:schemeClr val="tx1"/>
                </a:solidFill>
                <a:latin typeface="Times New Roman" pitchFamily="18" charset="0"/>
                <a:ea typeface="MS PGothic" pitchFamily="34" charset="-128"/>
              </a:defRPr>
            </a:lvl4pPr>
            <a:lvl5pPr marL="2057400" indent="-228600" defTabSz="989013">
              <a:defRPr sz="4000">
                <a:solidFill>
                  <a:schemeClr val="tx1"/>
                </a:solidFill>
                <a:latin typeface="Times New Roman" pitchFamily="18" charset="0"/>
                <a:ea typeface="MS PGothic" pitchFamily="34" charset="-128"/>
              </a:defRPr>
            </a:lvl5pPr>
            <a:lvl6pPr marL="25146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89013"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9EACCE0A-243E-4B24-AE87-BA39F583B609}" type="slidenum">
              <a:rPr lang="de-DE" altLang="de-DE" sz="1300"/>
              <a:pPr algn="r" eaLnBrk="1" hangingPunct="1"/>
              <a:t>122</a:t>
            </a:fld>
            <a:endParaRPr lang="de-DE" altLang="de-DE" sz="1300"/>
          </a:p>
        </p:txBody>
      </p:sp>
      <p:sp>
        <p:nvSpPr>
          <p:cNvPr id="227332" name="Rectangle 2"/>
          <p:cNvSpPr>
            <a:spLocks noGrp="1" noRot="1" noChangeAspect="1" noChangeArrowheads="1" noTextEdit="1"/>
          </p:cNvSpPr>
          <p:nvPr>
            <p:ph type="sldImg"/>
          </p:nvPr>
        </p:nvSpPr>
        <p:spPr>
          <a:xfrm>
            <a:off x="139700" y="768350"/>
            <a:ext cx="6821488" cy="3836988"/>
          </a:xfrm>
          <a:ln/>
        </p:spPr>
      </p:sp>
      <p:sp>
        <p:nvSpPr>
          <p:cNvPr id="227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E763FEBC-C14C-4B54-B692-2F0E040C537D}" type="slidenum">
              <a:rPr lang="de-DE" altLang="de-DE" sz="1300"/>
              <a:pPr/>
              <a:t>123</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E763FEBC-C14C-4B54-B692-2F0E040C537D}" type="slidenum">
              <a:rPr lang="de-DE" altLang="de-DE" sz="1300"/>
              <a:pPr/>
              <a:t>124</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fld id="{E763FEBC-C14C-4B54-B692-2F0E040C537D}" type="slidenum">
              <a:rPr lang="de-DE" altLang="de-DE" sz="1300"/>
              <a:pPr/>
              <a:t>125</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defRPr sz="4000">
                <a:solidFill>
                  <a:schemeClr val="tx1"/>
                </a:solidFill>
                <a:latin typeface="Times New Roman" pitchFamily="18" charset="0"/>
                <a:ea typeface="MS PGothic" pitchFamily="34" charset="-128"/>
              </a:defRPr>
            </a:lvl1pPr>
            <a:lvl2pPr marL="742950" indent="-285750" defTabSz="990600">
              <a:defRPr sz="4000">
                <a:solidFill>
                  <a:schemeClr val="tx1"/>
                </a:solidFill>
                <a:latin typeface="Times New Roman" pitchFamily="18" charset="0"/>
                <a:ea typeface="MS PGothic" pitchFamily="34" charset="-128"/>
              </a:defRPr>
            </a:lvl2pPr>
            <a:lvl3pPr marL="1143000" indent="-228600" defTabSz="990600">
              <a:defRPr sz="4000">
                <a:solidFill>
                  <a:schemeClr val="tx1"/>
                </a:solidFill>
                <a:latin typeface="Times New Roman" pitchFamily="18" charset="0"/>
                <a:ea typeface="MS PGothic" pitchFamily="34" charset="-128"/>
              </a:defRPr>
            </a:lvl3pPr>
            <a:lvl4pPr marL="1600200" indent="-228600" defTabSz="990600">
              <a:defRPr sz="4000">
                <a:solidFill>
                  <a:schemeClr val="tx1"/>
                </a:solidFill>
                <a:latin typeface="Times New Roman" pitchFamily="18" charset="0"/>
                <a:ea typeface="MS PGothic" pitchFamily="34" charset="-128"/>
              </a:defRPr>
            </a:lvl4pPr>
            <a:lvl5pPr marL="2057400" indent="-228600" defTabSz="990600">
              <a:defRPr sz="4000">
                <a:solidFill>
                  <a:schemeClr val="tx1"/>
                </a:solidFill>
                <a:latin typeface="Times New Roman" pitchFamily="18" charset="0"/>
                <a:ea typeface="MS PGothic" pitchFamily="34" charset="-128"/>
              </a:defRPr>
            </a:lvl5pPr>
            <a:lvl6pPr marL="25146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6pPr>
            <a:lvl7pPr marL="29718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7pPr>
            <a:lvl8pPr marL="34290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8pPr>
            <a:lvl9pPr marL="3886200" indent="-228600" defTabSz="990600" eaLnBrk="0" fontAlgn="base" hangingPunct="0">
              <a:spcBef>
                <a:spcPct val="0"/>
              </a:spcBef>
              <a:spcAft>
                <a:spcPct val="0"/>
              </a:spcAft>
              <a:defRPr sz="4000">
                <a:solidFill>
                  <a:schemeClr val="tx1"/>
                </a:solidFill>
                <a:latin typeface="Times New Roman" pitchFamily="18" charset="0"/>
                <a:ea typeface="MS PGothic" pitchFamily="34" charset="-128"/>
              </a:defRPr>
            </a:lvl9pPr>
          </a:lstStyle>
          <a:p>
            <a:pPr algn="r" eaLnBrk="1" hangingPunct="1"/>
            <a:fld id="{3B303662-FE2E-4EB2-9D7F-10F2FDD7B55C}" type="slidenum">
              <a:rPr lang="de-DE" altLang="de-DE" sz="1300"/>
              <a:pPr algn="r" eaLnBrk="1" hangingPunct="1"/>
              <a:t>127</a:t>
            </a:fld>
            <a:endParaRPr lang="de-DE"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D332B1C-7A5F-4849-A525-2EF99B175966}" type="slidenum">
              <a:rPr lang="de-DE" altLang="de-DE" sz="1300"/>
              <a:pPr>
                <a:spcBef>
                  <a:spcPct val="0"/>
                </a:spcBef>
              </a:pPr>
              <a:t>128</a:t>
            </a:fld>
            <a:endParaRPr lang="de-DE" altLang="de-DE" sz="1300"/>
          </a:p>
        </p:txBody>
      </p:sp>
      <p:sp>
        <p:nvSpPr>
          <p:cNvPr id="282627" name="Rectangle 2"/>
          <p:cNvSpPr>
            <a:spLocks noGrp="1" noRot="1" noChangeAspect="1" noChangeArrowheads="1" noTextEdit="1"/>
          </p:cNvSpPr>
          <p:nvPr>
            <p:ph type="sldImg"/>
          </p:nvPr>
        </p:nvSpPr>
        <p:spPr>
          <a:xfrm>
            <a:off x="138113" y="768350"/>
            <a:ext cx="6824662"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CF5C618-B141-40D2-9E62-011D7EEB1A31}" type="slidenum">
              <a:rPr lang="de-DE" altLang="de-DE" sz="1300"/>
              <a:pPr>
                <a:spcBef>
                  <a:spcPct val="0"/>
                </a:spcBef>
              </a:pPr>
              <a:t>129</a:t>
            </a:fld>
            <a:endParaRPr lang="de-DE" altLang="de-DE" sz="1300"/>
          </a:p>
        </p:txBody>
      </p:sp>
      <p:sp>
        <p:nvSpPr>
          <p:cNvPr id="284675" name="Rectangle 2"/>
          <p:cNvSpPr>
            <a:spLocks noGrp="1" noRot="1" noChangeAspect="1" noChangeArrowheads="1" noTextEdit="1"/>
          </p:cNvSpPr>
          <p:nvPr>
            <p:ph type="sldImg"/>
          </p:nvPr>
        </p:nvSpPr>
        <p:spPr>
          <a:xfrm>
            <a:off x="138113" y="768350"/>
            <a:ext cx="6824662"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C227BBA-1A86-4F28-828A-D29B76B69BAF}" type="slidenum">
              <a:rPr lang="de-DE" altLang="de-DE" sz="1300"/>
              <a:pPr>
                <a:spcBef>
                  <a:spcPct val="0"/>
                </a:spcBef>
              </a:pPr>
              <a:t>130</a:t>
            </a:fld>
            <a:endParaRPr lang="de-DE" altLang="de-DE" sz="1300"/>
          </a:p>
        </p:txBody>
      </p:sp>
      <p:sp>
        <p:nvSpPr>
          <p:cNvPr id="286723" name="Rectangle 2"/>
          <p:cNvSpPr>
            <a:spLocks noGrp="1" noRot="1" noChangeAspect="1" noChangeArrowheads="1" noTextEdit="1"/>
          </p:cNvSpPr>
          <p:nvPr>
            <p:ph type="sldImg"/>
          </p:nvPr>
        </p:nvSpPr>
        <p:spPr>
          <a:xfrm>
            <a:off x="138113" y="768350"/>
            <a:ext cx="6824662"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D21BED-C028-4EC1-821D-6AEB9852E8A9}" type="slidenum">
              <a:rPr lang="de-DE" altLang="de-DE" sz="1300"/>
              <a:pPr>
                <a:spcBef>
                  <a:spcPct val="0"/>
                </a:spcBef>
              </a:pPr>
              <a:t>131</a:t>
            </a:fld>
            <a:endParaRPr lang="de-DE" altLang="de-DE" sz="1300"/>
          </a:p>
        </p:txBody>
      </p:sp>
      <p:sp>
        <p:nvSpPr>
          <p:cNvPr id="288771" name="Rectangle 2"/>
          <p:cNvSpPr>
            <a:spLocks noGrp="1" noRot="1" noChangeAspect="1" noChangeArrowheads="1" noTextEdit="1"/>
          </p:cNvSpPr>
          <p:nvPr>
            <p:ph type="sldImg"/>
          </p:nvPr>
        </p:nvSpPr>
        <p:spPr>
          <a:xfrm>
            <a:off x="138113" y="768350"/>
            <a:ext cx="6824662" cy="3836988"/>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283BA05D-D8CF-4662-A73D-653DE28E021A}" type="slidenum">
              <a:rPr lang="de-DE" altLang="de-DE" sz="1300"/>
              <a:pPr algn="r" eaLnBrk="1" hangingPunct="1">
                <a:spcBef>
                  <a:spcPct val="0"/>
                </a:spcBef>
              </a:pPr>
              <a:t>132</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D702EE8E-2313-44B5-910C-A3C79BE9955D}" type="slidenum">
              <a:rPr lang="de-DE" altLang="de-DE" sz="1300"/>
              <a:pPr algn="r" eaLnBrk="1" hangingPunct="1">
                <a:spcBef>
                  <a:spcPct val="0"/>
                </a:spcBef>
              </a:pPr>
              <a:t>133</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1526D6A-4AC4-4335-AFB8-074BE4CEF659}" type="slidenum">
              <a:rPr lang="de-DE" altLang="de-DE" sz="1300"/>
              <a:pPr>
                <a:spcBef>
                  <a:spcPct val="0"/>
                </a:spcBef>
              </a:pPr>
              <a:t>134</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135</a:t>
            </a:fld>
            <a:endParaRPr lang="de-DE" altLang="de-DE"/>
          </a:p>
        </p:txBody>
      </p:sp>
    </p:spTree>
    <p:extLst>
      <p:ext uri="{BB962C8B-B14F-4D97-AF65-F5344CB8AC3E}">
        <p14:creationId xmlns:p14="http://schemas.microsoft.com/office/powerpoint/2010/main" val="161282835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136</a:t>
            </a:fld>
            <a:endParaRPr lang="de-DE" altLang="de-DE"/>
          </a:p>
        </p:txBody>
      </p:sp>
    </p:spTree>
    <p:extLst>
      <p:ext uri="{BB962C8B-B14F-4D97-AF65-F5344CB8AC3E}">
        <p14:creationId xmlns:p14="http://schemas.microsoft.com/office/powerpoint/2010/main" val="4020756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4" name="Slide Number Placeholder 3"/>
          <p:cNvSpPr>
            <a:spLocks noGrp="1"/>
          </p:cNvSpPr>
          <p:nvPr>
            <p:ph type="sldNum" sz="quarter" idx="12"/>
          </p:nvPr>
        </p:nvSpPr>
        <p:spPr bwMode="gray"/>
        <p:txBody>
          <a:bodyPr/>
          <a:lstStyle>
            <a:lvl1pPr>
              <a:defRPr b="0"/>
            </a:lvl1pPr>
          </a:lstStyle>
          <a:p>
            <a:fld id="{5682BD4D-BF92-4B0F-8A12-4D098801B9CE}" type="slidenum">
              <a:rPr lang="de-DE" altLang="es-ES" smtClean="0"/>
              <a:pPr/>
              <a:t>‹#›</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Entrenament Metacognitiu 2 – Saltar a Conclusions I</a:t>
            </a:r>
          </a:p>
        </p:txBody>
      </p:sp>
      <p:sp>
        <p:nvSpPr>
          <p:cNvPr id="6" name="Slide Number Placeholder 5"/>
          <p:cNvSpPr>
            <a:spLocks noGrp="1"/>
          </p:cNvSpPr>
          <p:nvPr>
            <p:ph type="sldNum" sz="quarter" idx="12"/>
          </p:nvPr>
        </p:nvSpPr>
        <p:spPr bwMode="gray"/>
        <p:txBody>
          <a:bodyPr>
            <a:noAutofit/>
          </a:bodyPr>
          <a:lstStyle>
            <a:lvl1pPr>
              <a:defRPr b="0"/>
            </a:lvl1pPr>
          </a:lstStyle>
          <a:p>
            <a:fld id="{5682BD4D-BF92-4B0F-8A12-4D098801B9CE}" type="slidenum">
              <a:rPr lang="de-DE" altLang="es-ES" smtClean="0"/>
              <a:pPr/>
              <a:t>‹#›</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5682BD4D-BF92-4B0F-8A12-4D098801B9CE}" type="slidenum">
              <a:rPr lang="de-DE" altLang="es-ES" smtClean="0"/>
              <a:pPr/>
              <a:t>‹#›</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5682BD4D-BF92-4B0F-8A12-4D098801B9CE}" type="slidenum">
              <a:rPr lang="de-DE" altLang="es-ES" smtClean="0"/>
              <a:pPr/>
              <a:t>‹#›</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5682BD4D-BF92-4B0F-8A12-4D098801B9CE}" type="slidenum">
              <a:rPr lang="de-DE" altLang="es-ES" smtClean="0"/>
              <a:pPr/>
              <a:t>‹#›</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5" name="Slide Number Placeholder 4"/>
          <p:cNvSpPr>
            <a:spLocks noGrp="1"/>
          </p:cNvSpPr>
          <p:nvPr>
            <p:ph type="sldNum" sz="quarter" idx="12"/>
          </p:nvPr>
        </p:nvSpPr>
        <p:spPr bwMode="gray"/>
        <p:txBody>
          <a:bodyPr/>
          <a:lstStyle>
            <a:lvl1pPr>
              <a:defRPr b="0"/>
            </a:lvl1pPr>
          </a:lstStyle>
          <a:p>
            <a:fld id="{5682BD4D-BF92-4B0F-8A12-4D098801B9CE}" type="slidenum">
              <a:rPr lang="de-DE" altLang="es-ES" smtClean="0"/>
              <a:pPr/>
              <a:t>‹#›</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4" name="Slide Number Placeholder 3"/>
          <p:cNvSpPr>
            <a:spLocks noGrp="1"/>
          </p:cNvSpPr>
          <p:nvPr>
            <p:ph type="sldNum" sz="quarter" idx="12"/>
          </p:nvPr>
        </p:nvSpPr>
        <p:spPr bwMode="gray"/>
        <p:txBody>
          <a:bodyPr/>
          <a:lstStyle>
            <a:lvl1pPr>
              <a:defRPr b="0"/>
            </a:lvl1pPr>
          </a:lstStyle>
          <a:p>
            <a:fld id="{5682BD4D-BF92-4B0F-8A12-4D098801B9CE}" type="slidenum">
              <a:rPr lang="de-DE" altLang="es-ES" smtClean="0"/>
              <a:pPr/>
              <a:t>‹#›</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Entrenament Metacognitiu 2 – Saltar a Conclusions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682BD4D-BF92-4B0F-8A12-4D098801B9CE}" type="slidenum">
              <a:rPr lang="de-DE" altLang="es-ES" smtClean="0"/>
              <a:pPr/>
              <a:t>‹#›</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a:t>
            </a:r>
            <a:r>
              <a:rPr lang="en-US" altLang="ja-JP">
                <a:latin typeface="+mn-lt"/>
                <a:ea typeface="+mn-ea"/>
                <a:cs typeface="+mn-cs"/>
              </a:rPr>
              <a:t>2 B </a:t>
            </a:r>
            <a:r>
              <a:rPr lang="en-US" altLang="ja-JP" dirty="0">
                <a:latin typeface="+mn-lt"/>
                <a:ea typeface="+mn-ea"/>
                <a:cs typeface="+mn-cs"/>
              </a:rPr>
              <a:t>– </a:t>
            </a:r>
            <a:r>
              <a:rPr lang="pt-BR" altLang="ko-KR" dirty="0">
                <a:latin typeface="+mn-lt"/>
                <a:ea typeface="+mn-ea"/>
                <a:cs typeface="+mn-cs"/>
              </a:rPr>
              <a:t>Saltar a Conclusions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61653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s-ES" altLang="de-DE" sz="2400" dirty="0">
                <a:solidFill>
                  <a:srgbClr val="333333"/>
                </a:solidFill>
              </a:rPr>
              <a:t>Sovint emetem judicis tenint en compte una informació molt complexa en el nostre </a:t>
            </a:r>
            <a:r>
              <a:rPr lang="es-ES" altLang="de-DE" sz="2400" dirty="0" err="1">
                <a:solidFill>
                  <a:srgbClr val="333333"/>
                </a:solidFill>
              </a:rPr>
              <a:t>entorn</a:t>
            </a:r>
            <a:r>
              <a:rPr lang="es-E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a:t>
            </a:fld>
            <a:endParaRPr lang="de-DE" altLang="es-ES">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s-ES" altLang="de-DE" sz="2400" dirty="0">
                <a:solidFill>
                  <a:srgbClr val="333333"/>
                </a:solidFill>
              </a:rPr>
              <a:t>Sovint emetem judicis tenint en compte una informació molt complexa en el nostre </a:t>
            </a:r>
            <a:r>
              <a:rPr lang="es-ES" altLang="de-DE" sz="2400" dirty="0" err="1">
                <a:solidFill>
                  <a:srgbClr val="333333"/>
                </a:solidFill>
              </a:rPr>
              <a:t>entorn</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333333"/>
                </a:solidFill>
              </a:rPr>
              <a:t>A vegades, arribem a una conclusió sense tenir el 100% de les </a:t>
            </a:r>
            <a:r>
              <a:rPr lang="es-ES" altLang="de-DE" sz="2400" err="1">
                <a:solidFill>
                  <a:srgbClr val="333333"/>
                </a:solidFill>
              </a:rPr>
              <a:t>proves</a:t>
            </a:r>
            <a:r>
              <a:rPr lang="es-ES" altLang="de-DE" sz="2400">
                <a:solidFill>
                  <a:srgbClr val="333333"/>
                </a:solidFill>
              </a:rPr>
              <a:t>.</a:t>
            </a:r>
            <a:endParaRPr lang="es-E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a:t>
            </a:fld>
            <a:endParaRPr lang="de-DE" altLang="es-ES">
              <a:latin typeface="+mn-lt"/>
              <a:ea typeface="+mn-ea"/>
            </a:endParaRPr>
          </a:p>
        </p:txBody>
      </p:sp>
    </p:spTree>
    <p:extLst>
      <p:ext uri="{BB962C8B-B14F-4D97-AF65-F5344CB8AC3E}">
        <p14:creationId xmlns:p14="http://schemas.microsoft.com/office/powerpoint/2010/main" val="1667645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s-ES" altLang="de-DE" sz="2400" dirty="0">
                <a:solidFill>
                  <a:srgbClr val="333333"/>
                </a:solidFill>
              </a:rPr>
              <a:t>Sovint emetem judicis tenint en compte una informació molt complexa en el nostre </a:t>
            </a:r>
            <a:r>
              <a:rPr lang="es-ES" altLang="de-DE" sz="2400" dirty="0" err="1">
                <a:solidFill>
                  <a:srgbClr val="333333"/>
                </a:solidFill>
              </a:rPr>
              <a:t>entorn</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333333"/>
                </a:solidFill>
              </a:rPr>
              <a:t>A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a:t>
            </a:r>
            <a:r>
              <a:rPr lang="es-ES" altLang="de-DE" sz="2400">
                <a:solidFill>
                  <a:srgbClr val="333333"/>
                </a:solidFill>
              </a:rPr>
              <a:t>entre:</a:t>
            </a:r>
            <a:endParaRPr lang="es-E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a:t>
            </a:fld>
            <a:endParaRPr lang="de-DE" altLang="es-ES">
              <a:latin typeface="+mn-lt"/>
              <a:ea typeface="+mn-ea"/>
            </a:endParaRPr>
          </a:p>
        </p:txBody>
      </p:sp>
    </p:spTree>
    <p:extLst>
      <p:ext uri="{BB962C8B-B14F-4D97-AF65-F5344CB8AC3E}">
        <p14:creationId xmlns:p14="http://schemas.microsoft.com/office/powerpoint/2010/main" val="3657618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s-ES" altLang="de-DE" sz="2400" dirty="0">
                <a:solidFill>
                  <a:srgbClr val="333333"/>
                </a:solidFill>
              </a:rPr>
              <a:t>Sovint emetem judicis tenint en compte una informació molt complexa en el nostre </a:t>
            </a:r>
            <a:r>
              <a:rPr lang="es-ES" altLang="de-DE" sz="2400" dirty="0" err="1">
                <a:solidFill>
                  <a:srgbClr val="333333"/>
                </a:solidFill>
              </a:rPr>
              <a:t>entorn</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333333"/>
                </a:solidFill>
              </a:rPr>
              <a:t>A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entre:</a:t>
            </a:r>
          </a:p>
          <a:p>
            <a:pPr marL="774827" lvl="3" indent="-342900">
              <a:spcBef>
                <a:spcPts val="1999"/>
              </a:spcBef>
              <a:buClr>
                <a:srgbClr val="000000"/>
              </a:buClr>
              <a:buFont typeface="WingDings"/>
              <a:buChar char=""/>
            </a:pPr>
            <a:r>
              <a:rPr lang="es-ES" altLang="de-DE" sz="2400" dirty="0" err="1">
                <a:solidFill>
                  <a:srgbClr val="333333"/>
                </a:solidFill>
              </a:rPr>
              <a:t>Prendre</a:t>
            </a:r>
            <a:r>
              <a:rPr lang="es-ES" altLang="de-DE" sz="2400" dirty="0">
                <a:solidFill>
                  <a:srgbClr val="333333"/>
                </a:solidFill>
              </a:rPr>
              <a:t> una </a:t>
            </a:r>
            <a:r>
              <a:rPr lang="es-ES" altLang="de-DE" sz="2400" dirty="0" err="1">
                <a:solidFill>
                  <a:srgbClr val="333333"/>
                </a:solidFill>
              </a:rPr>
              <a:t>decisió</a:t>
            </a:r>
            <a:r>
              <a:rPr lang="es-ES" altLang="de-DE" sz="2400" dirty="0">
                <a:solidFill>
                  <a:srgbClr val="333333"/>
                </a:solidFill>
              </a:rPr>
              <a:t> precipitada (</a:t>
            </a:r>
            <a:r>
              <a:rPr lang="es-ES" altLang="de-DE" sz="2400" dirty="0">
                <a:solidFill>
                  <a:srgbClr val="004992"/>
                </a:solidFill>
              </a:rPr>
              <a:t>risc:</a:t>
            </a:r>
            <a:r>
              <a:rPr lang="es-ES" altLang="de-DE" sz="2400" dirty="0">
                <a:solidFill>
                  <a:srgbClr val="333333"/>
                </a:solidFill>
              </a:rPr>
              <a:t> mala </a:t>
            </a:r>
            <a:r>
              <a:rPr lang="es-ES" altLang="de-DE" sz="2400" dirty="0" err="1">
                <a:solidFill>
                  <a:srgbClr val="333333"/>
                </a:solidFill>
              </a:rPr>
              <a:t>decisió</a:t>
            </a:r>
            <a:r>
              <a:rPr lang="es-ES" altLang="de-DE" sz="2400" dirty="0">
                <a:solidFill>
                  <a:srgbClr val="333333"/>
                </a:solidFill>
              </a:rPr>
              <a:t>)</a:t>
            </a:r>
            <a:br>
              <a:rPr lang="es-ES" altLang="de-DE" sz="2400" dirty="0">
                <a:solidFill>
                  <a:srgbClr val="333333"/>
                </a:solidFill>
              </a:rPr>
            </a:br>
            <a:r>
              <a:rPr lang="es-ES" altLang="de-DE" sz="2400" i="1" dirty="0">
                <a:solidFill>
                  <a:srgbClr val="333333"/>
                </a:solidFill>
              </a:rPr>
              <a:t>I </a:t>
            </a:r>
            <a:r>
              <a:rPr lang="es-ES" altLang="de-DE" sz="2400" i="1">
                <a:solidFill>
                  <a:srgbClr val="333333"/>
                </a:solidFill>
              </a:rPr>
              <a:t>també,</a:t>
            </a:r>
            <a:endParaRPr lang="es-E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a:t>
            </a:fld>
            <a:endParaRPr lang="de-DE" altLang="es-ES">
              <a:latin typeface="+mn-lt"/>
              <a:ea typeface="+mn-ea"/>
            </a:endParaRPr>
          </a:p>
        </p:txBody>
      </p:sp>
    </p:spTree>
    <p:extLst>
      <p:ext uri="{BB962C8B-B14F-4D97-AF65-F5344CB8AC3E}">
        <p14:creationId xmlns:p14="http://schemas.microsoft.com/office/powerpoint/2010/main" val="4190610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s-ES" altLang="de-DE" sz="2400" dirty="0">
                <a:solidFill>
                  <a:srgbClr val="333333"/>
                </a:solidFill>
              </a:rPr>
              <a:t>Sovint emetem judicis tenint en compte una informació molt complexa en el nostre </a:t>
            </a:r>
            <a:r>
              <a:rPr lang="es-ES" altLang="de-DE" sz="2400" dirty="0" err="1">
                <a:solidFill>
                  <a:srgbClr val="333333"/>
                </a:solidFill>
              </a:rPr>
              <a:t>entorn</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333333"/>
                </a:solidFill>
              </a:rPr>
              <a:t>A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entre:</a:t>
            </a:r>
          </a:p>
          <a:p>
            <a:pPr marL="774827" lvl="3" indent="-342900">
              <a:spcBef>
                <a:spcPts val="1999"/>
              </a:spcBef>
              <a:buClr>
                <a:srgbClr val="000000"/>
              </a:buClr>
              <a:buFont typeface="WingDings"/>
              <a:buChar char=""/>
            </a:pPr>
            <a:r>
              <a:rPr lang="es-ES" altLang="de-DE" sz="2400" dirty="0" err="1">
                <a:solidFill>
                  <a:srgbClr val="333333"/>
                </a:solidFill>
              </a:rPr>
              <a:t>Prendre</a:t>
            </a:r>
            <a:r>
              <a:rPr lang="es-ES" altLang="de-DE" sz="2400" dirty="0">
                <a:solidFill>
                  <a:srgbClr val="333333"/>
                </a:solidFill>
              </a:rPr>
              <a:t> una </a:t>
            </a:r>
            <a:r>
              <a:rPr lang="es-ES" altLang="de-DE" sz="2400" dirty="0" err="1">
                <a:solidFill>
                  <a:srgbClr val="333333"/>
                </a:solidFill>
              </a:rPr>
              <a:t>decisió</a:t>
            </a:r>
            <a:r>
              <a:rPr lang="es-ES" altLang="de-DE" sz="2400" dirty="0">
                <a:solidFill>
                  <a:srgbClr val="333333"/>
                </a:solidFill>
              </a:rPr>
              <a:t> precipitada (</a:t>
            </a:r>
            <a:r>
              <a:rPr lang="es-ES" altLang="de-DE" sz="2400" dirty="0">
                <a:solidFill>
                  <a:srgbClr val="004992"/>
                </a:solidFill>
              </a:rPr>
              <a:t>risc:</a:t>
            </a:r>
            <a:r>
              <a:rPr lang="es-ES" altLang="de-DE" sz="2400" dirty="0">
                <a:solidFill>
                  <a:srgbClr val="333333"/>
                </a:solidFill>
              </a:rPr>
              <a:t> mala </a:t>
            </a:r>
            <a:r>
              <a:rPr lang="es-ES" altLang="de-DE" sz="2400" dirty="0" err="1">
                <a:solidFill>
                  <a:srgbClr val="333333"/>
                </a:solidFill>
              </a:rPr>
              <a:t>decisió</a:t>
            </a:r>
            <a:r>
              <a:rPr lang="es-ES" altLang="de-DE" sz="2400" dirty="0">
                <a:solidFill>
                  <a:srgbClr val="333333"/>
                </a:solidFill>
              </a:rPr>
              <a:t>)</a:t>
            </a:r>
            <a:br>
              <a:rPr lang="es-ES" altLang="de-DE" sz="2400" dirty="0">
                <a:solidFill>
                  <a:srgbClr val="333333"/>
                </a:solidFill>
              </a:rPr>
            </a:br>
            <a:r>
              <a:rPr lang="es-ES" altLang="de-DE" sz="2400" i="1" dirty="0">
                <a:solidFill>
                  <a:srgbClr val="333333"/>
                </a:solidFill>
              </a:rPr>
              <a:t>I també,</a:t>
            </a:r>
          </a:p>
          <a:p>
            <a:pPr marL="774827" lvl="3" indent="-342900">
              <a:spcBef>
                <a:spcPts val="1999"/>
              </a:spcBef>
              <a:buClr>
                <a:srgbClr val="000000"/>
              </a:buClr>
              <a:buFont typeface="WingDings"/>
              <a:buChar char=""/>
            </a:pPr>
            <a:r>
              <a:rPr lang="es-ES" altLang="de-DE" sz="2400" dirty="0">
                <a:solidFill>
                  <a:srgbClr val="333333"/>
                </a:solidFill>
              </a:rPr>
              <a:t>Massa </a:t>
            </a:r>
            <a:r>
              <a:rPr lang="es-ES" altLang="de-DE" sz="2400" dirty="0" err="1">
                <a:solidFill>
                  <a:srgbClr val="333333"/>
                </a:solidFill>
              </a:rPr>
              <a:t>precisió</a:t>
            </a:r>
            <a:r>
              <a:rPr lang="es-ES" altLang="de-DE" sz="2400" dirty="0">
                <a:solidFill>
                  <a:srgbClr val="333333"/>
                </a:solidFill>
              </a:rPr>
              <a:t> (</a:t>
            </a:r>
            <a:r>
              <a:rPr lang="es-ES" altLang="de-DE" sz="2400" dirty="0">
                <a:solidFill>
                  <a:srgbClr val="004992"/>
                </a:solidFill>
              </a:rPr>
              <a:t>inconvenient:</a:t>
            </a:r>
            <a:r>
              <a:rPr lang="es-ES" altLang="de-DE" sz="2400" dirty="0">
                <a:solidFill>
                  <a:srgbClr val="333333"/>
                </a:solidFill>
              </a:rPr>
              <a:t> la pèrdua de temps)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a:t>
            </a:fld>
            <a:endParaRPr lang="de-DE" altLang="es-ES">
              <a:latin typeface="+mn-lt"/>
              <a:ea typeface="+mn-ea"/>
            </a:endParaRPr>
          </a:p>
        </p:txBody>
      </p:sp>
    </p:spTree>
    <p:extLst>
      <p:ext uri="{BB962C8B-B14F-4D97-AF65-F5344CB8AC3E}">
        <p14:creationId xmlns:p14="http://schemas.microsoft.com/office/powerpoint/2010/main" val="1280077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mn-lt"/>
                <a:ea typeface="+mn-ea"/>
                <a:cs typeface="+mn-cs"/>
              </a:rPr>
              <a:t>Inferències sense tenir el 100% de les proves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a:t>
            </a:fld>
            <a:endParaRPr lang="de-DE" altLang="es-ES">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2975430163"/>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Esdeveniment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mn-lt"/>
                          <a:ea typeface="+mn-ea"/>
                          <a:cs typeface="+mn-cs"/>
                        </a:rPr>
                        <a:t>Un petit objecte flotant al cel al matí</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ocell?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mn-lt"/>
                          <a:ea typeface="+mn-ea"/>
                          <a:cs typeface="+mn-cs"/>
                        </a:rPr>
                        <a:t>Els arbustos al voltant de casa teva es mouen a la nit; darrerament hi ha hagut lladres per la seva zona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lladre?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mn-lt"/>
                <a:ea typeface="+mn-ea"/>
                <a:cs typeface="+mn-cs"/>
              </a:rPr>
              <a:t>Inferències sense tenir el 100% de les proves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a:t>
            </a:fld>
            <a:endParaRPr lang="de-DE" altLang="es-ES">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300421632"/>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Esdeveniment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mn-lt"/>
                          <a:ea typeface="+mn-ea"/>
                          <a:cs typeface="+mn-cs"/>
                        </a:rPr>
                        <a:t>Un petit objecte flotant al cel al matí</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ocell?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mn-lt"/>
                          <a:ea typeface="+mn-ea"/>
                          <a:cs typeface="+mn-cs"/>
                        </a:rPr>
                        <a:t>probable – </a:t>
                      </a:r>
                      <a:r>
                        <a:rPr kumimoji="0" lang="es-ES" sz="2400" b="0" i="0" u="none" strike="noStrike" cap="none" normalizeH="0" baseline="0" dirty="0" err="1">
                          <a:ln>
                            <a:noFill/>
                          </a:ln>
                          <a:solidFill>
                            <a:srgbClr val="333333"/>
                          </a:solidFill>
                          <a:effectLst/>
                          <a:latin typeface="+mn-lt"/>
                          <a:ea typeface="+mn-ea"/>
                          <a:cs typeface="+mn-cs"/>
                        </a:rPr>
                        <a:t>altres</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explicacions</a:t>
                      </a:r>
                      <a:r>
                        <a:rPr kumimoji="0" lang="es-ES" sz="2400" b="0" i="0" u="none" strike="noStrike" cap="none" normalizeH="0" baseline="0" dirty="0">
                          <a:ln>
                            <a:noFill/>
                          </a:ln>
                          <a:solidFill>
                            <a:srgbClr val="333333"/>
                          </a:solidFill>
                          <a:effectLst/>
                          <a:latin typeface="+mn-lt"/>
                          <a:ea typeface="+mn-ea"/>
                          <a:cs typeface="+mn-cs"/>
                        </a:rPr>
                        <a:t> (avió per control </a:t>
                      </a:r>
                      <a:r>
                        <a:rPr kumimoji="0" lang="es-ES" sz="2400" b="0" i="0" u="none" strike="noStrike" cap="none" normalizeH="0" baseline="0" dirty="0" err="1">
                          <a:ln>
                            <a:noFill/>
                          </a:ln>
                          <a:solidFill>
                            <a:srgbClr val="333333"/>
                          </a:solidFill>
                          <a:effectLst/>
                          <a:latin typeface="+mn-lt"/>
                          <a:ea typeface="+mn-ea"/>
                          <a:cs typeface="+mn-cs"/>
                        </a:rPr>
                        <a:t>remot</a:t>
                      </a:r>
                      <a:r>
                        <a:rPr kumimoji="0" lang="es-ES" sz="2400" b="0" i="0" u="none" strike="noStrike" cap="none" normalizeH="0" baseline="0" dirty="0">
                          <a:ln>
                            <a:noFill/>
                          </a:ln>
                          <a:solidFill>
                            <a:srgbClr val="333333"/>
                          </a:solidFill>
                          <a:effectLst/>
                          <a:latin typeface="+mn-lt"/>
                          <a:ea typeface="+mn-ea"/>
                          <a:cs typeface="+mn-cs"/>
                        </a:rPr>
                        <a:t>); una </a:t>
                      </a:r>
                      <a:r>
                        <a:rPr kumimoji="0" lang="es-ES" sz="2400" b="0" i="0" u="none" strike="noStrike" cap="none" normalizeH="0" baseline="0" dirty="0" err="1">
                          <a:ln>
                            <a:noFill/>
                          </a:ln>
                          <a:solidFill>
                            <a:srgbClr val="333333"/>
                          </a:solidFill>
                          <a:effectLst/>
                          <a:latin typeface="+mn-lt"/>
                          <a:ea typeface="+mn-ea"/>
                          <a:cs typeface="+mn-cs"/>
                        </a:rPr>
                        <a:t>interpretació</a:t>
                      </a:r>
                      <a:r>
                        <a:rPr kumimoji="0" lang="es-ES" sz="2400" b="0" i="0" u="none" strike="noStrike" cap="none" normalizeH="0" baseline="0" dirty="0">
                          <a:ln>
                            <a:noFill/>
                          </a:ln>
                          <a:solidFill>
                            <a:srgbClr val="333333"/>
                          </a:solidFill>
                          <a:effectLst/>
                          <a:latin typeface="+mn-lt"/>
                          <a:ea typeface="+mn-ea"/>
                          <a:cs typeface="+mn-cs"/>
                        </a:rPr>
                        <a:t> falsa no seria </a:t>
                      </a:r>
                      <a:r>
                        <a:rPr kumimoji="0" lang="es-ES" sz="2400" b="0" i="0" u="none" strike="noStrike" cap="none" normalizeH="0" baseline="0" dirty="0" err="1">
                          <a:ln>
                            <a:noFill/>
                          </a:ln>
                          <a:solidFill>
                            <a:srgbClr val="333333"/>
                          </a:solidFill>
                          <a:effectLst/>
                          <a:latin typeface="+mn-lt"/>
                          <a:ea typeface="+mn-ea"/>
                          <a:cs typeface="+mn-cs"/>
                        </a:rPr>
                        <a:t>important</a:t>
                      </a:r>
                      <a:r>
                        <a:rPr kumimoji="0" lang="es-E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mn-lt"/>
                          <a:ea typeface="+mn-ea"/>
                          <a:cs typeface="+mn-cs"/>
                        </a:rPr>
                        <a:t>Els arbustos al voltant de casa teva es mouen a la nit; darrerament hi ha hagut lladres per la seva zona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lladre?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4901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mn-lt"/>
                <a:ea typeface="+mn-ea"/>
                <a:cs typeface="+mn-cs"/>
              </a:rPr>
              <a:t>Inferències sense tenir el 100% de les proves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a:t>
            </a:fld>
            <a:endParaRPr lang="de-DE" altLang="es-ES">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3755978785"/>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Esdeveniment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mn-lt"/>
                          <a:ea typeface="+mn-ea"/>
                          <a:cs typeface="+mn-cs"/>
                        </a:rPr>
                        <a:t>Un petit objecte flotant al cel al matí</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ocell?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mn-lt"/>
                          <a:ea typeface="+mn-ea"/>
                          <a:cs typeface="+mn-cs"/>
                        </a:rPr>
                        <a:t>probable – </a:t>
                      </a:r>
                      <a:r>
                        <a:rPr kumimoji="0" lang="es-ES" sz="2400" b="0" i="0" u="none" strike="noStrike" cap="none" normalizeH="0" baseline="0" dirty="0" err="1">
                          <a:ln>
                            <a:noFill/>
                          </a:ln>
                          <a:solidFill>
                            <a:srgbClr val="333333"/>
                          </a:solidFill>
                          <a:effectLst/>
                          <a:latin typeface="+mn-lt"/>
                          <a:ea typeface="+mn-ea"/>
                          <a:cs typeface="+mn-cs"/>
                        </a:rPr>
                        <a:t>altres</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explicacions</a:t>
                      </a:r>
                      <a:r>
                        <a:rPr kumimoji="0" lang="es-ES" sz="2400" b="0" i="0" u="none" strike="noStrike" cap="none" normalizeH="0" baseline="0" dirty="0">
                          <a:ln>
                            <a:noFill/>
                          </a:ln>
                          <a:solidFill>
                            <a:srgbClr val="333333"/>
                          </a:solidFill>
                          <a:effectLst/>
                          <a:latin typeface="+mn-lt"/>
                          <a:ea typeface="+mn-ea"/>
                          <a:cs typeface="+mn-cs"/>
                        </a:rPr>
                        <a:t> (avió per control </a:t>
                      </a:r>
                      <a:r>
                        <a:rPr kumimoji="0" lang="es-ES" sz="2400" b="0" i="0" u="none" strike="noStrike" cap="none" normalizeH="0" baseline="0" dirty="0" err="1">
                          <a:ln>
                            <a:noFill/>
                          </a:ln>
                          <a:solidFill>
                            <a:srgbClr val="333333"/>
                          </a:solidFill>
                          <a:effectLst/>
                          <a:latin typeface="+mn-lt"/>
                          <a:ea typeface="+mn-ea"/>
                          <a:cs typeface="+mn-cs"/>
                        </a:rPr>
                        <a:t>remot</a:t>
                      </a:r>
                      <a:r>
                        <a:rPr kumimoji="0" lang="es-ES" sz="2400" b="0" i="0" u="none" strike="noStrike" cap="none" normalizeH="0" baseline="0" dirty="0">
                          <a:ln>
                            <a:noFill/>
                          </a:ln>
                          <a:solidFill>
                            <a:srgbClr val="333333"/>
                          </a:solidFill>
                          <a:effectLst/>
                          <a:latin typeface="+mn-lt"/>
                          <a:ea typeface="+mn-ea"/>
                          <a:cs typeface="+mn-cs"/>
                        </a:rPr>
                        <a:t>); una </a:t>
                      </a:r>
                      <a:r>
                        <a:rPr kumimoji="0" lang="es-ES" sz="2400" b="0" i="0" u="none" strike="noStrike" cap="none" normalizeH="0" baseline="0" dirty="0" err="1">
                          <a:ln>
                            <a:noFill/>
                          </a:ln>
                          <a:solidFill>
                            <a:srgbClr val="333333"/>
                          </a:solidFill>
                          <a:effectLst/>
                          <a:latin typeface="+mn-lt"/>
                          <a:ea typeface="+mn-ea"/>
                          <a:cs typeface="+mn-cs"/>
                        </a:rPr>
                        <a:t>interpretació</a:t>
                      </a:r>
                      <a:r>
                        <a:rPr kumimoji="0" lang="es-ES" sz="2400" b="0" i="0" u="none" strike="noStrike" cap="none" normalizeH="0" baseline="0" dirty="0">
                          <a:ln>
                            <a:noFill/>
                          </a:ln>
                          <a:solidFill>
                            <a:srgbClr val="333333"/>
                          </a:solidFill>
                          <a:effectLst/>
                          <a:latin typeface="+mn-lt"/>
                          <a:ea typeface="+mn-ea"/>
                          <a:cs typeface="+mn-cs"/>
                        </a:rPr>
                        <a:t> falsa no seria </a:t>
                      </a:r>
                      <a:r>
                        <a:rPr kumimoji="0" lang="es-ES" sz="2400" b="0" i="0" u="none" strike="noStrike" cap="none" normalizeH="0" baseline="0" dirty="0" err="1">
                          <a:ln>
                            <a:noFill/>
                          </a:ln>
                          <a:solidFill>
                            <a:srgbClr val="333333"/>
                          </a:solidFill>
                          <a:effectLst/>
                          <a:latin typeface="+mn-lt"/>
                          <a:ea typeface="+mn-ea"/>
                          <a:cs typeface="+mn-cs"/>
                        </a:rPr>
                        <a:t>important</a:t>
                      </a:r>
                      <a:r>
                        <a:rPr kumimoji="0" lang="es-E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mn-lt"/>
                          <a:ea typeface="+mn-ea"/>
                          <a:cs typeface="+mn-cs"/>
                        </a:rPr>
                        <a:t>Els arbustos al voltant de casa teva es mouen a la nit; darrerament hi ha hagut lladres per la seva zona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Un lladre?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333333"/>
                          </a:solidFill>
                          <a:effectLst/>
                          <a:latin typeface="+mn-lt"/>
                          <a:ea typeface="+mn-ea"/>
                          <a:cs typeface="+mn-cs"/>
                        </a:rPr>
                        <a:t>pot </a:t>
                      </a:r>
                      <a:r>
                        <a:rPr kumimoji="0" lang="en-US" sz="2400" b="1" i="0" u="none" strike="noStrike" cap="none" normalizeH="0" baseline="0" dirty="0" err="1">
                          <a:ln>
                            <a:noFill/>
                          </a:ln>
                          <a:solidFill>
                            <a:srgbClr val="333333"/>
                          </a:solidFill>
                          <a:effectLst/>
                          <a:latin typeface="+mn-lt"/>
                          <a:ea typeface="+mn-ea"/>
                          <a:cs typeface="+mn-cs"/>
                        </a:rPr>
                        <a:t>ser</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però</a:t>
                      </a:r>
                      <a:r>
                        <a:rPr kumimoji="0" lang="en-US" sz="2400" b="0" i="0" u="none" strike="noStrike" cap="none" normalizeH="0" baseline="0" dirty="0">
                          <a:ln>
                            <a:noFill/>
                          </a:ln>
                          <a:solidFill>
                            <a:srgbClr val="333333"/>
                          </a:solidFill>
                          <a:effectLst/>
                          <a:latin typeface="+mn-lt"/>
                          <a:ea typeface="+mn-ea"/>
                          <a:cs typeface="+mn-cs"/>
                        </a:rPr>
                        <a:t> hi ha </a:t>
                      </a:r>
                      <a:r>
                        <a:rPr kumimoji="0" lang="en-US" sz="2400" b="0" i="0" u="none" strike="noStrike" cap="none" normalizeH="0" baseline="0" dirty="0" err="1">
                          <a:ln>
                            <a:noFill/>
                          </a:ln>
                          <a:solidFill>
                            <a:srgbClr val="333333"/>
                          </a:solidFill>
                          <a:effectLst/>
                          <a:latin typeface="+mn-lt"/>
                          <a:ea typeface="+mn-ea"/>
                          <a:cs typeface="+mn-cs"/>
                        </a:rPr>
                        <a:t>altres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explicacions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possibles</a:t>
                      </a:r>
                      <a:r>
                        <a:rPr kumimoji="0" lang="en-US" sz="2400" b="0" i="0" u="none" strike="noStrike" cap="none" normalizeH="0" baseline="0" dirty="0">
                          <a:ln>
                            <a:noFill/>
                          </a:ln>
                          <a:solidFill>
                            <a:srgbClr val="333333"/>
                          </a:solidFill>
                          <a:effectLst/>
                          <a:latin typeface="+mn-lt"/>
                          <a:ea typeface="+mn-ea"/>
                          <a:cs typeface="+mn-cs"/>
                        </a:rPr>
                        <a:t> (ex. Un gat </a:t>
                      </a:r>
                      <a:r>
                        <a:rPr kumimoji="0" lang="en-US" sz="2400" b="0" i="0" u="none" strike="noStrike" cap="none" normalizeH="0" baseline="0" dirty="0" err="1">
                          <a:ln>
                            <a:noFill/>
                          </a:ln>
                          <a:solidFill>
                            <a:srgbClr val="333333"/>
                          </a:solidFill>
                          <a:effectLst/>
                          <a:latin typeface="+mn-lt"/>
                          <a:ea typeface="+mn-ea"/>
                          <a:cs typeface="+mn-cs"/>
                        </a:rPr>
                        <a:t>als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arbustos</a:t>
                      </a:r>
                      <a:r>
                        <a:rPr kumimoji="0" lang="en-US" sz="2400" b="0" i="0" u="none" strike="noStrike" cap="none" normalizeH="0" baseline="0" dirty="0">
                          <a:ln>
                            <a:noFill/>
                          </a:ln>
                          <a:solidFill>
                            <a:srgbClr val="333333"/>
                          </a:solidFill>
                          <a:effectLst/>
                          <a:latin typeface="+mn-lt"/>
                          <a:ea typeface="+mn-ea"/>
                          <a:cs typeface="+mn-cs"/>
                        </a:rPr>
                        <a:t>, el vent) – </a:t>
                      </a:r>
                      <a:r>
                        <a:rPr kumimoji="0" lang="en-US" sz="2400" b="0" i="0" u="none" strike="noStrike" cap="none" normalizeH="0" baseline="0" dirty="0" err="1">
                          <a:ln>
                            <a:noFill/>
                          </a:ln>
                          <a:solidFill>
                            <a:srgbClr val="333333"/>
                          </a:solidFill>
                          <a:effectLst/>
                          <a:latin typeface="+mn-lt"/>
                          <a:ea typeface="+mn-ea"/>
                          <a:cs typeface="+mn-cs"/>
                        </a:rPr>
                        <a:t>tenir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compte</a:t>
                      </a:r>
                      <a:r>
                        <a:rPr kumimoji="0" lang="en-US" sz="2400" b="0" i="0" u="none" strike="noStrike" cap="none" normalizeH="0" baseline="0" dirty="0">
                          <a:ln>
                            <a:noFill/>
                          </a:ln>
                          <a:solidFill>
                            <a:srgbClr val="333333"/>
                          </a:solidFill>
                          <a:effectLst/>
                          <a:latin typeface="+mn-lt"/>
                          <a:ea typeface="+mn-ea"/>
                          <a:cs typeface="+mn-cs"/>
                        </a:rPr>
                        <a:t> quines </a:t>
                      </a:r>
                      <a:r>
                        <a:rPr kumimoji="0" lang="en-US" sz="2400" b="0" i="0" u="none" strike="noStrike" cap="none" normalizeH="0" baseline="0" dirty="0" err="1">
                          <a:ln>
                            <a:noFill/>
                          </a:ln>
                          <a:solidFill>
                            <a:srgbClr val="333333"/>
                          </a:solidFill>
                          <a:effectLst/>
                          <a:latin typeface="+mn-lt"/>
                          <a:ea typeface="+mn-ea"/>
                          <a:cs typeface="+mn-cs"/>
                        </a:rPr>
                        <a:t>accions</a:t>
                      </a:r>
                      <a:r>
                        <a:rPr kumimoji="0" lang="en-US" sz="2400" b="0" i="0" u="none" strike="noStrike" cap="none" normalizeH="0" baseline="0" dirty="0">
                          <a:ln>
                            <a:noFill/>
                          </a:ln>
                          <a:solidFill>
                            <a:srgbClr val="333333"/>
                          </a:solidFill>
                          <a:effectLst/>
                          <a:latin typeface="+mn-lt"/>
                          <a:ea typeface="+mn-ea"/>
                          <a:cs typeface="+mn-cs"/>
                        </a:rPr>
                        <a:t> com </a:t>
                      </a:r>
                      <a:r>
                        <a:rPr kumimoji="0" lang="en-US" sz="2400" b="0" i="0" u="none" strike="noStrike" cap="none" normalizeH="0" baseline="0" dirty="0" err="1">
                          <a:ln>
                            <a:noFill/>
                          </a:ln>
                          <a:solidFill>
                            <a:srgbClr val="333333"/>
                          </a:solidFill>
                          <a:effectLst/>
                          <a:latin typeface="+mn-lt"/>
                          <a:ea typeface="+mn-ea"/>
                          <a:cs typeface="+mn-cs"/>
                        </a:rPr>
                        <a:t>llençar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pedra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poden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trascendentals</a:t>
                      </a:r>
                      <a:r>
                        <a:rPr kumimoji="0" lang="en-US" sz="2400" b="0" i="0" u="none" strike="noStrike" cap="none" normalizeH="0" baseline="0" dirty="0">
                          <a:ln>
                            <a:noFill/>
                          </a:ln>
                          <a:solidFill>
                            <a:srgbClr val="333333"/>
                          </a:solidFill>
                          <a:effectLst/>
                          <a:latin typeface="+mn-lt"/>
                          <a:ea typeface="+mn-ea"/>
                          <a:cs typeface="+mn-cs"/>
                        </a:rPr>
                        <a:t> (ex. </a:t>
                      </a:r>
                      <a:r>
                        <a:rPr kumimoji="0" lang="en-US" sz="2400" b="0" i="0" u="none" strike="noStrike" cap="none" normalizeH="0" baseline="0" dirty="0" err="1">
                          <a:ln>
                            <a:noFill/>
                          </a:ln>
                          <a:solidFill>
                            <a:srgbClr val="333333"/>
                          </a:solidFill>
                          <a:effectLst/>
                          <a:latin typeface="+mn-lt"/>
                          <a:ea typeface="+mn-ea"/>
                          <a:cs typeface="+mn-cs"/>
                        </a:rPr>
                        <a:t>Fer</a:t>
                      </a:r>
                      <a:r>
                        <a:rPr kumimoji="0" lang="en-US" sz="2400" b="0" i="0" u="none" strike="noStrike" cap="none" normalizeH="0" baseline="0" dirty="0">
                          <a:ln>
                            <a:noFill/>
                          </a:ln>
                          <a:solidFill>
                            <a:srgbClr val="333333"/>
                          </a:solidFill>
                          <a:effectLst/>
                          <a:latin typeface="+mn-lt"/>
                          <a:ea typeface="+mn-ea"/>
                          <a:cs typeface="+mn-cs"/>
                        </a:rPr>
                        <a:t>-li mal a la </a:t>
                      </a:r>
                      <a:r>
                        <a:rPr kumimoji="0" lang="en-US" sz="2400" b="0" i="0" u="none" strike="noStrike" cap="none" normalizeH="0" baseline="0" dirty="0" err="1">
                          <a:ln>
                            <a:noFill/>
                          </a:ln>
                          <a:solidFill>
                            <a:srgbClr val="333333"/>
                          </a:solidFill>
                          <a:effectLst/>
                          <a:latin typeface="+mn-lt"/>
                          <a:ea typeface="+mn-ea"/>
                          <a:cs typeface="+mn-cs"/>
                        </a:rPr>
                        <a:t>mascota</a:t>
                      </a:r>
                      <a:r>
                        <a:rPr kumimoji="0" lang="en-US" sz="2400" b="0" i="0" u="none" strike="noStrike" cap="none" normalizeH="0" baseline="0" dirty="0">
                          <a:ln>
                            <a:noFill/>
                          </a:ln>
                          <a:solidFill>
                            <a:srgbClr val="333333"/>
                          </a:solidFill>
                          <a:effectLst/>
                          <a:latin typeface="+mn-lt"/>
                          <a:ea typeface="+mn-ea"/>
                          <a:cs typeface="+mn-cs"/>
                        </a:rPr>
                        <a:t> de la </a:t>
                      </a:r>
                      <a:r>
                        <a:rPr kumimoji="0" lang="en-US" sz="2400" b="0" i="0" u="none" strike="noStrike" cap="none" normalizeH="0" baseline="0" dirty="0" err="1">
                          <a:ln>
                            <a:noFill/>
                          </a:ln>
                          <a:solidFill>
                            <a:srgbClr val="333333"/>
                          </a:solidFill>
                          <a:effectLst/>
                          <a:latin typeface="+mn-lt"/>
                          <a:ea typeface="+mn-ea"/>
                          <a:cs typeface="+mn-cs"/>
                        </a:rPr>
                        <a:t>seva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veïna</a:t>
                      </a:r>
                      <a:r>
                        <a:rPr kumimoji="0" lang="en-US" sz="2400" b="0" i="0" u="none" strike="noStrike" cap="none" normalizeH="0" baseline="0" dirty="0">
                          <a:ln>
                            <a:noFill/>
                          </a:ln>
                          <a:solidFill>
                            <a:srgbClr val="333333"/>
                          </a:solidFill>
                          <a:effectLst/>
                          <a:latin typeface="+mn-lt"/>
                          <a:ea typeface="+mn-ea"/>
                          <a:cs typeface="+mn-cs"/>
                        </a:rPr>
                        <a:t>). </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326182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a:t>
            </a:fld>
            <a:endParaRPr lang="de-DE" altLang="es-ES">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94883952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Domini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Història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Mitjans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Comunicació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a:t>
            </a:fld>
            <a:endParaRPr lang="de-DE" altLang="es-ES">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25720495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Domini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Història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Judicis</a:t>
                      </a:r>
                      <a:r>
                        <a:rPr kumimoji="0" lang="en-US" sz="2000" b="0" i="0" u="none" strike="noStrike" cap="none" normalizeH="0" baseline="0" dirty="0">
                          <a:ln>
                            <a:noFill/>
                          </a:ln>
                          <a:solidFill>
                            <a:srgbClr val="004992"/>
                          </a:solidFill>
                          <a:effectLst/>
                          <a:latin typeface="+mn-lt"/>
                          <a:ea typeface="+mn-ea"/>
                          <a:cs typeface="+mn-cs"/>
                        </a:rPr>
                        <a:t> de </a:t>
                      </a:r>
                      <a:r>
                        <a:rPr kumimoji="0" lang="en-US" sz="2000" b="0" i="0" u="none" strike="noStrike" cap="none" normalizeH="0" baseline="0" dirty="0" err="1">
                          <a:ln>
                            <a:noFill/>
                          </a:ln>
                          <a:solidFill>
                            <a:srgbClr val="004992"/>
                          </a:solidFill>
                          <a:effectLst/>
                          <a:latin typeface="+mn-lt"/>
                          <a:ea typeface="+mn-ea"/>
                          <a:cs typeface="+mn-cs"/>
                        </a:rPr>
                        <a:t>bruixes</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en</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l'època</a:t>
                      </a:r>
                      <a:r>
                        <a:rPr kumimoji="0" lang="en-US" sz="2000" b="0" i="0" u="none" strike="noStrike" cap="none" normalizeH="0" baseline="0" dirty="0">
                          <a:ln>
                            <a:noFill/>
                          </a:ln>
                          <a:solidFill>
                            <a:srgbClr val="004992"/>
                          </a:solidFill>
                          <a:effectLst/>
                          <a:latin typeface="+mn-lt"/>
                          <a:ea typeface="+mn-ea"/>
                          <a:cs typeface="+mn-cs"/>
                        </a:rPr>
                        <a:t> medieval:</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mn-lt"/>
                          <a:ea typeface="+mn-ea"/>
                          <a:cs typeface="+mn-cs"/>
                        </a:rPr>
                        <a:t>Les </a:t>
                      </a:r>
                      <a:r>
                        <a:rPr kumimoji="0" lang="en-US" sz="2000" b="0" i="0" u="none" strike="noStrike" cap="none" normalizeH="0" baseline="0" dirty="0" err="1">
                          <a:ln>
                            <a:noFill/>
                          </a:ln>
                          <a:solidFill>
                            <a:srgbClr val="333333"/>
                          </a:solidFill>
                          <a:effectLst/>
                          <a:latin typeface="+mn-lt"/>
                          <a:ea typeface="+mn-ea"/>
                          <a:cs typeface="+mn-cs"/>
                        </a:rPr>
                        <a:t>dones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eren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acusades</a:t>
                      </a:r>
                      <a:r>
                        <a:rPr kumimoji="0" lang="en-US" sz="2000" b="0" i="0" u="none" strike="noStrike" cap="none" normalizeH="0" baseline="0" dirty="0">
                          <a:ln>
                            <a:noFill/>
                          </a:ln>
                          <a:solidFill>
                            <a:srgbClr val="333333"/>
                          </a:solidFill>
                          <a:effectLst/>
                          <a:latin typeface="+mn-lt"/>
                          <a:ea typeface="+mn-ea"/>
                          <a:cs typeface="+mn-cs"/>
                        </a:rPr>
                        <a:t> de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bruixes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sovint</a:t>
                      </a:r>
                      <a:r>
                        <a:rPr kumimoji="0" lang="en-US" sz="2000" b="0" i="0" u="none" strike="noStrike" cap="none" normalizeH="0" baseline="0" dirty="0">
                          <a:ln>
                            <a:noFill/>
                          </a:ln>
                          <a:solidFill>
                            <a:srgbClr val="333333"/>
                          </a:solidFill>
                          <a:effectLst/>
                          <a:latin typeface="+mn-lt"/>
                          <a:ea typeface="+mn-ea"/>
                          <a:cs typeface="+mn-cs"/>
                        </a:rPr>
                        <a:t> sols per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velles</a:t>
                      </a:r>
                      <a:r>
                        <a:rPr kumimoji="0" lang="en-US" sz="2000" b="0" i="0" u="none" strike="noStrike" cap="none" normalizeH="0" baseline="0" dirty="0">
                          <a:ln>
                            <a:noFill/>
                          </a:ln>
                          <a:solidFill>
                            <a:srgbClr val="333333"/>
                          </a:solidFill>
                          <a:effectLst/>
                          <a:latin typeface="+mn-lt"/>
                          <a:ea typeface="+mn-ea"/>
                          <a:cs typeface="+mn-cs"/>
                        </a:rPr>
                        <a:t> o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pèl-roges</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L'era</a:t>
                      </a:r>
                      <a:r>
                        <a:rPr kumimoji="0" lang="en-US" sz="2000" b="0" i="0" u="none" strike="noStrike" cap="none" normalizeH="0" baseline="0" dirty="0">
                          <a:ln>
                            <a:noFill/>
                          </a:ln>
                          <a:solidFill>
                            <a:srgbClr val="004992"/>
                          </a:solidFill>
                          <a:effectLst/>
                          <a:latin typeface="+mn-lt"/>
                          <a:ea typeface="+mn-ea"/>
                          <a:cs typeface="+mn-cs"/>
                        </a:rPr>
                        <a:t> McCarthy (EEUU, 1950s):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L'expressió</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d'idees</a:t>
                      </a:r>
                      <a:r>
                        <a:rPr kumimoji="0" lang="en-US" sz="2000" b="0" i="0" u="none" strike="noStrike" cap="none" normalizeH="0" baseline="0" dirty="0">
                          <a:ln>
                            <a:noFill/>
                          </a:ln>
                          <a:solidFill>
                            <a:srgbClr val="333333"/>
                          </a:solidFill>
                          <a:effectLst/>
                          <a:latin typeface="+mn-lt"/>
                          <a:ea typeface="+mn-ea"/>
                          <a:cs typeface="+mn-cs"/>
                        </a:rPr>
                        <a:t> liberals </a:t>
                      </a:r>
                      <a:r>
                        <a:rPr kumimoji="0" lang="en-US" sz="2000" b="0" i="0" u="none" strike="noStrike" cap="none" normalizeH="0" baseline="0" dirty="0" err="1">
                          <a:ln>
                            <a:noFill/>
                          </a:ln>
                          <a:solidFill>
                            <a:srgbClr val="333333"/>
                          </a:solidFill>
                          <a:effectLst/>
                          <a:latin typeface="+mn-lt"/>
                          <a:ea typeface="+mn-ea"/>
                          <a:cs typeface="+mn-cs"/>
                        </a:rPr>
                        <a:t>va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portar</a:t>
                      </a:r>
                      <a:r>
                        <a:rPr kumimoji="0" lang="en-US" sz="2000" b="0" i="0" u="none" strike="noStrike" cap="none" normalizeH="0" baseline="0" dirty="0">
                          <a:ln>
                            <a:noFill/>
                          </a:ln>
                          <a:solidFill>
                            <a:srgbClr val="333333"/>
                          </a:solidFill>
                          <a:effectLst/>
                          <a:latin typeface="+mn-lt"/>
                          <a:ea typeface="+mn-ea"/>
                          <a:cs typeface="+mn-cs"/>
                        </a:rPr>
                        <a:t> a </a:t>
                      </a:r>
                      <a:r>
                        <a:rPr kumimoji="0" lang="en-US" sz="2000" b="0" i="0" u="none" strike="noStrike" cap="none" normalizeH="0" baseline="0" dirty="0" err="1">
                          <a:ln>
                            <a:noFill/>
                          </a:ln>
                          <a:solidFill>
                            <a:srgbClr val="333333"/>
                          </a:solidFill>
                          <a:effectLst/>
                          <a:latin typeface="+mn-lt"/>
                          <a:ea typeface="+mn-ea"/>
                          <a:cs typeface="+mn-cs"/>
                        </a:rPr>
                        <a:t>moltes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acusacions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falses</a:t>
                      </a:r>
                      <a:r>
                        <a:rPr kumimoji="0" lang="en-US" sz="2000" b="0" i="0" u="none" strike="noStrike" cap="none" normalizeH="0" baseline="0" dirty="0">
                          <a:ln>
                            <a:noFill/>
                          </a:ln>
                          <a:solidFill>
                            <a:srgbClr val="333333"/>
                          </a:solidFill>
                          <a:effectLst/>
                          <a:latin typeface="+mn-lt"/>
                          <a:ea typeface="+mn-ea"/>
                          <a:cs typeface="+mn-cs"/>
                        </a:rPr>
                        <a:t> (ser </a:t>
                      </a:r>
                      <a:r>
                        <a:rPr kumimoji="0" lang="en-US" sz="2000" b="0" i="0" u="none" strike="noStrike" cap="none" normalizeH="0" baseline="0" dirty="0" err="1">
                          <a:ln>
                            <a:noFill/>
                          </a:ln>
                          <a:solidFill>
                            <a:srgbClr val="333333"/>
                          </a:solidFill>
                          <a:effectLst/>
                          <a:latin typeface="+mn-lt"/>
                          <a:ea typeface="+mn-ea"/>
                          <a:cs typeface="+mn-cs"/>
                        </a:rPr>
                        <a:t>comunista</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Mitjans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Comunicació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67399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12</a:t>
            </a:fld>
            <a:endParaRPr lang="de-DE" altLang="es-ES">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9952990"/>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Domini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Història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Judicis</a:t>
                      </a:r>
                      <a:r>
                        <a:rPr kumimoji="0" lang="en-US" sz="2000" b="0" i="0" u="none" strike="noStrike" cap="none" normalizeH="0" baseline="0" dirty="0">
                          <a:ln>
                            <a:noFill/>
                          </a:ln>
                          <a:solidFill>
                            <a:srgbClr val="004992"/>
                          </a:solidFill>
                          <a:effectLst/>
                          <a:latin typeface="+mn-lt"/>
                          <a:ea typeface="+mn-ea"/>
                          <a:cs typeface="+mn-cs"/>
                        </a:rPr>
                        <a:t> de </a:t>
                      </a:r>
                      <a:r>
                        <a:rPr kumimoji="0" lang="en-US" sz="2000" b="0" i="0" u="none" strike="noStrike" cap="none" normalizeH="0" baseline="0" dirty="0" err="1">
                          <a:ln>
                            <a:noFill/>
                          </a:ln>
                          <a:solidFill>
                            <a:srgbClr val="004992"/>
                          </a:solidFill>
                          <a:effectLst/>
                          <a:latin typeface="+mn-lt"/>
                          <a:ea typeface="+mn-ea"/>
                          <a:cs typeface="+mn-cs"/>
                        </a:rPr>
                        <a:t>bruixes</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en</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l'època</a:t>
                      </a:r>
                      <a:r>
                        <a:rPr kumimoji="0" lang="en-US" sz="2000" b="0" i="0" u="none" strike="noStrike" cap="none" normalizeH="0" baseline="0" dirty="0">
                          <a:ln>
                            <a:noFill/>
                          </a:ln>
                          <a:solidFill>
                            <a:srgbClr val="004992"/>
                          </a:solidFill>
                          <a:effectLst/>
                          <a:latin typeface="+mn-lt"/>
                          <a:ea typeface="+mn-ea"/>
                          <a:cs typeface="+mn-cs"/>
                        </a:rPr>
                        <a:t> medieval:</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mn-lt"/>
                          <a:ea typeface="+mn-ea"/>
                          <a:cs typeface="+mn-cs"/>
                        </a:rPr>
                        <a:t>Les </a:t>
                      </a:r>
                      <a:r>
                        <a:rPr kumimoji="0" lang="en-US" sz="2000" b="0" i="0" u="none" strike="noStrike" cap="none" normalizeH="0" baseline="0" dirty="0" err="1">
                          <a:ln>
                            <a:noFill/>
                          </a:ln>
                          <a:solidFill>
                            <a:srgbClr val="333333"/>
                          </a:solidFill>
                          <a:effectLst/>
                          <a:latin typeface="+mn-lt"/>
                          <a:ea typeface="+mn-ea"/>
                          <a:cs typeface="+mn-cs"/>
                        </a:rPr>
                        <a:t>dones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eren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acusades</a:t>
                      </a:r>
                      <a:r>
                        <a:rPr kumimoji="0" lang="en-US" sz="2000" b="0" i="0" u="none" strike="noStrike" cap="none" normalizeH="0" baseline="0" dirty="0">
                          <a:ln>
                            <a:noFill/>
                          </a:ln>
                          <a:solidFill>
                            <a:srgbClr val="333333"/>
                          </a:solidFill>
                          <a:effectLst/>
                          <a:latin typeface="+mn-lt"/>
                          <a:ea typeface="+mn-ea"/>
                          <a:cs typeface="+mn-cs"/>
                        </a:rPr>
                        <a:t> de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bruixes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sovint</a:t>
                      </a:r>
                      <a:r>
                        <a:rPr kumimoji="0" lang="en-US" sz="2000" b="0" i="0" u="none" strike="noStrike" cap="none" normalizeH="0" baseline="0" dirty="0">
                          <a:ln>
                            <a:noFill/>
                          </a:ln>
                          <a:solidFill>
                            <a:srgbClr val="333333"/>
                          </a:solidFill>
                          <a:effectLst/>
                          <a:latin typeface="+mn-lt"/>
                          <a:ea typeface="+mn-ea"/>
                          <a:cs typeface="+mn-cs"/>
                        </a:rPr>
                        <a:t> sols per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velles</a:t>
                      </a:r>
                      <a:r>
                        <a:rPr kumimoji="0" lang="en-US" sz="2000" b="0" i="0" u="none" strike="noStrike" cap="none" normalizeH="0" baseline="0" dirty="0">
                          <a:ln>
                            <a:noFill/>
                          </a:ln>
                          <a:solidFill>
                            <a:srgbClr val="333333"/>
                          </a:solidFill>
                          <a:effectLst/>
                          <a:latin typeface="+mn-lt"/>
                          <a:ea typeface="+mn-ea"/>
                          <a:cs typeface="+mn-cs"/>
                        </a:rPr>
                        <a:t> o </a:t>
                      </a:r>
                      <a:r>
                        <a:rPr kumimoji="0" lang="en-US" sz="2000" b="0" i="0" u="none" strike="noStrike" cap="none" normalizeH="0" baseline="0" dirty="0" err="1">
                          <a:ln>
                            <a:noFill/>
                          </a:ln>
                          <a:solidFill>
                            <a:srgbClr val="333333"/>
                          </a:solidFill>
                          <a:effectLst/>
                          <a:latin typeface="+mn-lt"/>
                          <a:ea typeface="+mn-ea"/>
                          <a:cs typeface="+mn-cs"/>
                        </a:rPr>
                        <a:t>ser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pèl-roges</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L'era</a:t>
                      </a:r>
                      <a:r>
                        <a:rPr kumimoji="0" lang="en-US" sz="2000" b="0" i="0" u="none" strike="noStrike" cap="none" normalizeH="0" baseline="0" dirty="0">
                          <a:ln>
                            <a:noFill/>
                          </a:ln>
                          <a:solidFill>
                            <a:srgbClr val="004992"/>
                          </a:solidFill>
                          <a:effectLst/>
                          <a:latin typeface="+mn-lt"/>
                          <a:ea typeface="+mn-ea"/>
                          <a:cs typeface="+mn-cs"/>
                        </a:rPr>
                        <a:t> McCarthy (EEUU, 1950s):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L'expressió</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d'idees</a:t>
                      </a:r>
                      <a:r>
                        <a:rPr kumimoji="0" lang="en-US" sz="2000" b="0" i="0" u="none" strike="noStrike" cap="none" normalizeH="0" baseline="0" dirty="0">
                          <a:ln>
                            <a:noFill/>
                          </a:ln>
                          <a:solidFill>
                            <a:srgbClr val="333333"/>
                          </a:solidFill>
                          <a:effectLst/>
                          <a:latin typeface="+mn-lt"/>
                          <a:ea typeface="+mn-ea"/>
                          <a:cs typeface="+mn-cs"/>
                        </a:rPr>
                        <a:t> liberals </a:t>
                      </a:r>
                      <a:r>
                        <a:rPr kumimoji="0" lang="en-US" sz="2000" b="0" i="0" u="none" strike="noStrike" cap="none" normalizeH="0" baseline="0" dirty="0" err="1">
                          <a:ln>
                            <a:noFill/>
                          </a:ln>
                          <a:solidFill>
                            <a:srgbClr val="333333"/>
                          </a:solidFill>
                          <a:effectLst/>
                          <a:latin typeface="+mn-lt"/>
                          <a:ea typeface="+mn-ea"/>
                          <a:cs typeface="+mn-cs"/>
                        </a:rPr>
                        <a:t>va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portar</a:t>
                      </a:r>
                      <a:r>
                        <a:rPr kumimoji="0" lang="en-US" sz="2000" b="0" i="0" u="none" strike="noStrike" cap="none" normalizeH="0" baseline="0" dirty="0">
                          <a:ln>
                            <a:noFill/>
                          </a:ln>
                          <a:solidFill>
                            <a:srgbClr val="333333"/>
                          </a:solidFill>
                          <a:effectLst/>
                          <a:latin typeface="+mn-lt"/>
                          <a:ea typeface="+mn-ea"/>
                          <a:cs typeface="+mn-cs"/>
                        </a:rPr>
                        <a:t> a </a:t>
                      </a:r>
                      <a:r>
                        <a:rPr kumimoji="0" lang="en-US" sz="2000" b="0" i="0" u="none" strike="noStrike" cap="none" normalizeH="0" baseline="0" dirty="0" err="1">
                          <a:ln>
                            <a:noFill/>
                          </a:ln>
                          <a:solidFill>
                            <a:srgbClr val="333333"/>
                          </a:solidFill>
                          <a:effectLst/>
                          <a:latin typeface="+mn-lt"/>
                          <a:ea typeface="+mn-ea"/>
                          <a:cs typeface="+mn-cs"/>
                        </a:rPr>
                        <a:t>moltes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acusacions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falses</a:t>
                      </a:r>
                      <a:r>
                        <a:rPr kumimoji="0" lang="en-US" sz="2000" b="0" i="0" u="none" strike="noStrike" cap="none" normalizeH="0" baseline="0" dirty="0">
                          <a:ln>
                            <a:noFill/>
                          </a:ln>
                          <a:solidFill>
                            <a:srgbClr val="333333"/>
                          </a:solidFill>
                          <a:effectLst/>
                          <a:latin typeface="+mn-lt"/>
                          <a:ea typeface="+mn-ea"/>
                          <a:cs typeface="+mn-cs"/>
                        </a:rPr>
                        <a:t> (ser </a:t>
                      </a:r>
                      <a:r>
                        <a:rPr kumimoji="0" lang="en-US" sz="2000" b="0" i="0" u="none" strike="noStrike" cap="none" normalizeH="0" baseline="0" dirty="0" err="1">
                          <a:ln>
                            <a:noFill/>
                          </a:ln>
                          <a:solidFill>
                            <a:srgbClr val="333333"/>
                          </a:solidFill>
                          <a:effectLst/>
                          <a:latin typeface="+mn-lt"/>
                          <a:ea typeface="+mn-ea"/>
                          <a:cs typeface="+mn-cs"/>
                        </a:rPr>
                        <a:t>comunista</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Mitjans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Comunicació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81128"/>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305499"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s-ES" altLang="de-DE" sz="2000" dirty="0">
                <a:latin typeface="+mn-lt"/>
                <a:ea typeface="+mn-ea"/>
              </a:rPr>
              <a:t>El 1938 el programa de ràdio La guerra dels mons, d'Orson Welles, va provocar un atac massiu de pànic a Nova York, ja que molta gent va creure que la terra estava estant atacada realment per extraterrestres.</a:t>
            </a:r>
          </a:p>
          <a:p>
            <a:pPr eaLnBrk="1" hangingPunct="1">
              <a:spcBef>
                <a:spcPts val="1200"/>
              </a:spcBef>
              <a:buClrTx/>
              <a:buFontTx/>
              <a:buNone/>
            </a:pPr>
            <a:r>
              <a:rPr lang="es-ES" altLang="de-DE" sz="2000" dirty="0" err="1">
                <a:solidFill>
                  <a:srgbClr val="004992"/>
                </a:solidFill>
                <a:latin typeface="+mn-lt"/>
                <a:ea typeface="+mn-ea"/>
              </a:rPr>
              <a:t>Suposició</a:t>
            </a:r>
            <a:r>
              <a:rPr lang="es-ES" altLang="de-DE" sz="2000" dirty="0">
                <a:solidFill>
                  <a:srgbClr val="004992"/>
                </a:solidFill>
                <a:latin typeface="+mn-lt"/>
                <a:ea typeface="+mn-ea"/>
              </a:rPr>
              <a:t> falsa: </a:t>
            </a:r>
            <a:r>
              <a:rPr lang="es-ES" altLang="de-DE" sz="2000" dirty="0" err="1">
                <a:latin typeface="+mn-lt"/>
                <a:ea typeface="+mn-ea"/>
              </a:rPr>
              <a:t>allò</a:t>
            </a:r>
            <a:r>
              <a:rPr lang="es-ES" altLang="de-DE" sz="2000" dirty="0">
                <a:latin typeface="+mn-lt"/>
                <a:ea typeface="+mn-ea"/>
              </a:rPr>
              <a:t> que </a:t>
            </a:r>
            <a:r>
              <a:rPr lang="es-ES" altLang="de-DE" sz="2000" dirty="0" err="1">
                <a:latin typeface="+mn-lt"/>
                <a:ea typeface="+mn-ea"/>
              </a:rPr>
              <a:t>diuen</a:t>
            </a:r>
            <a:r>
              <a:rPr lang="es-ES" altLang="de-DE" sz="2000" dirty="0">
                <a:latin typeface="+mn-lt"/>
                <a:ea typeface="+mn-ea"/>
              </a:rPr>
              <a:t> a la </a:t>
            </a:r>
            <a:r>
              <a:rPr lang="es-ES" altLang="de-DE" sz="2000" dirty="0" err="1">
                <a:latin typeface="+mn-lt"/>
                <a:ea typeface="+mn-ea"/>
              </a:rPr>
              <a:t>ràdio</a:t>
            </a:r>
            <a:r>
              <a:rPr lang="es-ES" altLang="de-DE" sz="2000" dirty="0">
                <a:latin typeface="+mn-lt"/>
                <a:ea typeface="+mn-ea"/>
              </a:rPr>
              <a:t> ha de ser real!</a:t>
            </a:r>
            <a:endParaRPr lang="de-DE" altLang="de-DE" sz="2000" dirty="0">
              <a:latin typeface="+mn-lt"/>
              <a:ea typeface="+mn-ea"/>
            </a:endParaRPr>
          </a:p>
        </p:txBody>
      </p:sp>
    </p:spTree>
    <p:extLst>
      <p:ext uri="{BB962C8B-B14F-4D97-AF65-F5344CB8AC3E}">
        <p14:creationId xmlns:p14="http://schemas.microsoft.com/office/powerpoint/2010/main" val="3708914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Rechteck 9"/>
          <p:cNvSpPr>
            <a:spLocks noChangeArrowheads="1"/>
          </p:cNvSpPr>
          <p:nvPr/>
        </p:nvSpPr>
        <p:spPr bwMode="auto">
          <a:xfrm>
            <a:off x="408955" y="6165304"/>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algn="r" eaLnBrk="1" hangingPunct="1">
              <a:spcBef>
                <a:spcPct val="0"/>
              </a:spcBef>
              <a:buClrTx/>
              <a:buFontTx/>
              <a:buNone/>
            </a:pPr>
            <a:r>
              <a:rPr lang="de-DE" altLang="de-DE" sz="1600" dirty="0">
                <a:solidFill>
                  <a:srgbClr val="333333"/>
                </a:solidFill>
                <a:latin typeface="+mn-lt"/>
                <a:ea typeface="+mn-ea"/>
              </a:rPr>
              <a:t>(per a </a:t>
            </a:r>
            <a:r>
              <a:rPr lang="de-DE" altLang="de-DE" sz="1600" dirty="0" err="1">
                <a:solidFill>
                  <a:srgbClr val="333333"/>
                </a:solidFill>
                <a:latin typeface="+mn-lt"/>
                <a:ea typeface="+mn-ea"/>
              </a:rPr>
              <a:t>un</a:t>
            </a:r>
            <a:r>
              <a:rPr lang="de-DE" altLang="de-DE" sz="1600" dirty="0">
                <a:solidFill>
                  <a:srgbClr val="333333"/>
                </a:solidFill>
                <a:latin typeface="+mn-lt"/>
                <a:ea typeface="+mn-ea"/>
              </a:rPr>
              <a:t> </a:t>
            </a:r>
            <a:r>
              <a:rPr lang="de-DE" altLang="de-DE" sz="1600" dirty="0" err="1">
                <a:solidFill>
                  <a:srgbClr val="333333"/>
                </a:solidFill>
                <a:latin typeface="+mn-lt"/>
                <a:ea typeface="+mn-ea"/>
              </a:rPr>
              <a:t>exercici</a:t>
            </a:r>
            <a:r>
              <a:rPr lang="de-DE" altLang="de-DE" sz="1600" dirty="0">
                <a:solidFill>
                  <a:srgbClr val="333333"/>
                </a:solidFill>
                <a:latin typeface="+mn-lt"/>
                <a:ea typeface="+mn-ea"/>
              </a:rPr>
              <a:t> </a:t>
            </a:r>
            <a:r>
              <a:rPr lang="de-DE" altLang="de-DE" sz="1600" dirty="0" err="1">
                <a:solidFill>
                  <a:srgbClr val="333333"/>
                </a:solidFill>
                <a:latin typeface="+mn-lt"/>
                <a:ea typeface="+mn-ea"/>
              </a:rPr>
              <a:t>alternatiu</a:t>
            </a:r>
            <a:r>
              <a:rPr lang="de-DE" altLang="de-DE" sz="1600" dirty="0">
                <a:solidFill>
                  <a:srgbClr val="333333"/>
                </a:solidFill>
                <a:latin typeface="+mn-lt"/>
                <a:ea typeface="+mn-ea"/>
              </a:rPr>
              <a:t> </a:t>
            </a:r>
            <a:r>
              <a:rPr lang="de-DE" altLang="de-DE" sz="1600" dirty="0" err="1">
                <a:solidFill>
                  <a:srgbClr val="333333"/>
                </a:solidFill>
                <a:latin typeface="+mn-lt"/>
                <a:ea typeface="+mn-ea"/>
              </a:rPr>
              <a:t>aneu</a:t>
            </a:r>
            <a:r>
              <a:rPr lang="de-DE" altLang="de-DE" sz="1600" dirty="0">
                <a:solidFill>
                  <a:srgbClr val="333333"/>
                </a:solidFill>
                <a:latin typeface="+mn-lt"/>
                <a:ea typeface="+mn-ea"/>
              </a:rPr>
              <a:t> al final de la </a:t>
            </a:r>
            <a:r>
              <a:rPr lang="de-DE" altLang="de-DE" sz="1600" dirty="0" err="1">
                <a:solidFill>
                  <a:srgbClr val="333333"/>
                </a:solidFill>
                <a:latin typeface="+mn-lt"/>
                <a:ea typeface="+mn-ea"/>
              </a:rPr>
              <a:t>presentació</a:t>
            </a:r>
            <a:r>
              <a:rPr lang="de-DE" altLang="de-DE" sz="1600" dirty="0">
                <a:solidFill>
                  <a:srgbClr val="333333"/>
                </a:solidFill>
                <a:latin typeface="+mn-lt"/>
                <a:ea typeface="+mn-ea"/>
              </a:rPr>
              <a:t>)</a:t>
            </a:r>
            <a:endParaRPr lang="en-US" altLang="de-DE" sz="1600" dirty="0">
              <a:solidFill>
                <a:srgbClr val="333333"/>
              </a:solidFill>
              <a:latin typeface="+mn-lt"/>
              <a:ea typeface="+mn-ea"/>
            </a:endParaRPr>
          </a:p>
        </p:txBody>
      </p:sp>
      <p:sp>
        <p:nvSpPr>
          <p:cNvPr id="2" name="Title 1"/>
          <p:cNvSpPr>
            <a:spLocks noGrp="1"/>
          </p:cNvSpPr>
          <p:nvPr>
            <p:ph type="title"/>
          </p:nvPr>
        </p:nvSpPr>
        <p:spPr/>
        <p:txBody>
          <a:bodyPr/>
          <a:lstStyle/>
          <a:p>
            <a:r>
              <a:rPr lang="en-US" sz="3600" dirty="0">
                <a:solidFill>
                  <a:srgbClr val="004992"/>
                </a:solidFill>
                <a:latin typeface="+mn-lt"/>
                <a:ea typeface="+mn-ea"/>
                <a:cs typeface="+mn-cs"/>
              </a:rPr>
              <a:t>Hi ha </a:t>
            </a:r>
            <a:r>
              <a:rPr lang="en-US" sz="3600" dirty="0" err="1">
                <a:solidFill>
                  <a:srgbClr val="004992"/>
                </a:solidFill>
                <a:latin typeface="+mn-lt"/>
                <a:ea typeface="+mn-ea"/>
                <a:cs typeface="+mn-cs"/>
              </a:rPr>
              <a:t>pistes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bitllets</a:t>
            </a:r>
            <a:r>
              <a:rPr lang="en-US" sz="3600" dirty="0">
                <a:solidFill>
                  <a:srgbClr val="004992"/>
                </a:solidFill>
                <a:latin typeface="+mn-lt"/>
                <a:ea typeface="+mn-ea"/>
                <a:cs typeface="+mn-cs"/>
              </a:rPr>
              <a:t> d'un </a:t>
            </a:r>
            <a:r>
              <a:rPr lang="en-US" sz="3600" dirty="0" err="1">
                <a:solidFill>
                  <a:srgbClr val="004992"/>
                </a:solidFill>
                <a:latin typeface="+mn-lt"/>
                <a:ea typeface="+mn-ea"/>
                <a:cs typeface="+mn-cs"/>
              </a:rPr>
              <a:t>dòlar</a:t>
            </a:r>
            <a:r>
              <a:rPr lang="en-US" sz="3600" dirty="0">
                <a:solidFill>
                  <a:srgbClr val="004992"/>
                </a:solidFill>
                <a:latin typeface="+mn-lt"/>
                <a:ea typeface="+mn-ea"/>
                <a:cs typeface="+mn-cs"/>
              </a:rPr>
              <a:t> que </a:t>
            </a:r>
            <a:r>
              <a:rPr lang="en-US" sz="3600" dirty="0" err="1">
                <a:solidFill>
                  <a:srgbClr val="004992"/>
                </a:solidFill>
                <a:latin typeface="+mn-lt"/>
                <a:ea typeface="+mn-ea"/>
                <a:cs typeface="+mn-cs"/>
              </a:rPr>
              <a:t>facin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pensar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societats</a:t>
            </a:r>
            <a:r>
              <a:rPr lang="en-US" sz="3600" dirty="0">
                <a:solidFill>
                  <a:srgbClr val="004992"/>
                </a:solidFill>
                <a:latin typeface="+mn-lt"/>
                <a:ea typeface="+mn-ea"/>
                <a:cs typeface="+mn-cs"/>
              </a:rPr>
              <a:t> secretes </a:t>
            </a:r>
            <a:r>
              <a:rPr lang="en-US" sz="3600" dirty="0" err="1">
                <a:solidFill>
                  <a:srgbClr val="004992"/>
                </a:solidFill>
                <a:latin typeface="+mn-lt"/>
                <a:ea typeface="+mn-ea"/>
                <a:cs typeface="+mn-cs"/>
              </a:rPr>
              <a:t>infiltrades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als</a:t>
            </a:r>
            <a:r>
              <a:rPr lang="en-US" sz="3600" dirty="0">
                <a:solidFill>
                  <a:srgbClr val="004992"/>
                </a:solidFill>
                <a:latin typeface="+mn-lt"/>
                <a:ea typeface="+mn-ea"/>
                <a:cs typeface="+mn-cs"/>
              </a:rPr>
              <a:t> EUA?</a:t>
            </a:r>
            <a:br>
              <a:rPr lang="en-US" sz="3600" dirty="0">
                <a:solidFill>
                  <a:srgbClr val="004992"/>
                </a:solidFill>
                <a:latin typeface="+mn-lt"/>
                <a:ea typeface="+mn-ea"/>
                <a:cs typeface="+mn-cs"/>
              </a:rPr>
            </a:br>
            <a:r>
              <a:rPr lang="en-US" dirty="0">
                <a:solidFill>
                  <a:srgbClr val="004992"/>
                </a:solidFill>
                <a:latin typeface="+mn-lt"/>
                <a:ea typeface="+mn-ea"/>
                <a:cs typeface="+mn-cs"/>
              </a:rPr>
              <a:t>- Mites Moderns -</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13</a:t>
            </a:fld>
            <a:endParaRPr lang="de-DE" altLang="es-ES">
              <a:latin typeface="+mn-lt"/>
              <a:ea typeface="+mn-ea"/>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Raonament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prematur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acció</a:t>
            </a:r>
            <a:br>
              <a:rPr lang="en-US" sz="3600" dirty="0">
                <a:solidFill>
                  <a:srgbClr val="004992"/>
                </a:solidFill>
                <a:latin typeface="+mn-lt"/>
                <a:ea typeface="+mn-ea"/>
                <a:cs typeface="+mn-cs"/>
              </a:rPr>
            </a:br>
            <a:r>
              <a:rPr lang="en-US" dirty="0">
                <a:solidFill>
                  <a:srgbClr val="004992"/>
                </a:solidFill>
                <a:latin typeface="+mn-lt"/>
                <a:ea typeface="+mn-ea"/>
                <a:cs typeface="+mn-cs"/>
              </a:rPr>
              <a:t>Hi ha </a:t>
            </a:r>
            <a:r>
              <a:rPr lang="en-US" dirty="0" err="1">
                <a:solidFill>
                  <a:srgbClr val="004992"/>
                </a:solidFill>
                <a:latin typeface="+mn-lt"/>
                <a:ea typeface="+mn-ea"/>
                <a:cs typeface="+mn-cs"/>
              </a:rPr>
              <a:t>pistes</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bitllets</a:t>
            </a:r>
            <a:r>
              <a:rPr lang="en-US" dirty="0">
                <a:solidFill>
                  <a:srgbClr val="004992"/>
                </a:solidFill>
                <a:latin typeface="+mn-lt"/>
                <a:ea typeface="+mn-ea"/>
                <a:cs typeface="+mn-cs"/>
              </a:rPr>
              <a:t> d'un </a:t>
            </a:r>
            <a:r>
              <a:rPr lang="en-US" dirty="0" err="1">
                <a:solidFill>
                  <a:srgbClr val="004992"/>
                </a:solidFill>
                <a:latin typeface="+mn-lt"/>
                <a:ea typeface="+mn-ea"/>
                <a:cs typeface="+mn-cs"/>
              </a:rPr>
              <a:t>dòlar</a:t>
            </a:r>
            <a:r>
              <a:rPr lang="en-US" dirty="0">
                <a:solidFill>
                  <a:srgbClr val="004992"/>
                </a:solidFill>
                <a:latin typeface="+mn-lt"/>
                <a:ea typeface="+mn-ea"/>
                <a:cs typeface="+mn-cs"/>
              </a:rPr>
              <a:t> que </a:t>
            </a:r>
            <a:r>
              <a:rPr lang="en-US" dirty="0" err="1">
                <a:solidFill>
                  <a:srgbClr val="004992"/>
                </a:solidFill>
                <a:latin typeface="+mn-lt"/>
                <a:ea typeface="+mn-ea"/>
                <a:cs typeface="+mn-cs"/>
              </a:rPr>
              <a:t>facin</a:t>
            </a:r>
            <a:r>
              <a:rPr lang="en-US" dirty="0">
                <a:solidFill>
                  <a:srgbClr val="004992"/>
                </a:solidFill>
                <a:latin typeface="+mn-lt"/>
                <a:ea typeface="+mn-ea"/>
                <a:cs typeface="+mn-cs"/>
              </a:rPr>
              <a:t> </a:t>
            </a:r>
            <a:r>
              <a:rPr lang="en-US" dirty="0" err="1">
                <a:solidFill>
                  <a:srgbClr val="004992"/>
                </a:solidFill>
                <a:latin typeface="+mn-lt"/>
                <a:ea typeface="+mn-ea"/>
                <a:cs typeface="+mn-cs"/>
              </a:rPr>
              <a:t>pensar</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societats</a:t>
            </a:r>
            <a:r>
              <a:rPr lang="en-US" dirty="0">
                <a:solidFill>
                  <a:srgbClr val="004992"/>
                </a:solidFill>
                <a:latin typeface="+mn-lt"/>
                <a:ea typeface="+mn-ea"/>
                <a:cs typeface="+mn-cs"/>
              </a:rPr>
              <a:t> secretes </a:t>
            </a:r>
            <a:r>
              <a:rPr lang="en-US" dirty="0" err="1">
                <a:solidFill>
                  <a:srgbClr val="004992"/>
                </a:solidFill>
                <a:latin typeface="+mn-lt"/>
                <a:ea typeface="+mn-ea"/>
                <a:cs typeface="+mn-cs"/>
              </a:rPr>
              <a:t>infiltrades</a:t>
            </a:r>
            <a:r>
              <a:rPr lang="en-US" dirty="0">
                <a:solidFill>
                  <a:srgbClr val="004992"/>
                </a:solidFill>
                <a:latin typeface="+mn-lt"/>
                <a:ea typeface="+mn-ea"/>
                <a:cs typeface="+mn-cs"/>
              </a:rPr>
              <a:t> </a:t>
            </a:r>
            <a:r>
              <a:rPr lang="en-US" dirty="0" err="1">
                <a:solidFill>
                  <a:srgbClr val="004992"/>
                </a:solidFill>
                <a:latin typeface="+mn-lt"/>
                <a:ea typeface="+mn-ea"/>
                <a:cs typeface="+mn-cs"/>
              </a:rPr>
              <a:t>als</a:t>
            </a:r>
            <a:r>
              <a:rPr lang="en-US" dirty="0">
                <a:solidFill>
                  <a:srgbClr val="004992"/>
                </a:solidFill>
                <a:latin typeface="+mn-lt"/>
                <a:ea typeface="+mn-ea"/>
                <a:cs typeface="+mn-cs"/>
              </a:rPr>
              <a:t> EUA?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14</a:t>
            </a:fld>
            <a:endParaRPr lang="de-DE" altLang="es-ES">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944645095"/>
              </p:ext>
            </p:extLst>
          </p:nvPr>
        </p:nvGraphicFramePr>
        <p:xfrm>
          <a:off x="408955" y="2564904"/>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A </a:t>
                      </a:r>
                      <a:r>
                        <a:rPr kumimoji="0" lang="de-DE" sz="1800" b="0" i="0" u="none" strike="noStrike" cap="none" normalizeH="0" baseline="0" dirty="0" err="1">
                          <a:ln>
                            <a:noFill/>
                          </a:ln>
                          <a:solidFill>
                            <a:srgbClr val="333333"/>
                          </a:solidFill>
                          <a:effectLst/>
                          <a:latin typeface="+mn-lt"/>
                          <a:ea typeface="+mn-ea"/>
                          <a:cs typeface="+mn-cs"/>
                        </a:rPr>
                        <a:t>favor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“Evidència”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1: a la part de </a:t>
                      </a:r>
                      <a:r>
                        <a:rPr kumimoji="0" lang="en-US" sz="1800" b="0" i="0" u="none" strike="noStrike" cap="none" normalizeH="0" baseline="0" dirty="0" err="1">
                          <a:ln>
                            <a:noFill/>
                          </a:ln>
                          <a:solidFill>
                            <a:srgbClr val="333333"/>
                          </a:solidFill>
                          <a:effectLst/>
                          <a:latin typeface="+mn-lt"/>
                          <a:ea typeface="+mn-ea"/>
                          <a:cs typeface="+mn-cs"/>
                        </a:rPr>
                        <a:t>darrere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apareixen</a:t>
                      </a:r>
                      <a:r>
                        <a:rPr kumimoji="0" lang="en-US" sz="1800" b="0" i="0" u="none" strike="noStrike" cap="none" normalizeH="0" baseline="0" dirty="0">
                          <a:ln>
                            <a:noFill/>
                          </a:ln>
                          <a:solidFill>
                            <a:srgbClr val="333333"/>
                          </a:solidFill>
                          <a:effectLst/>
                          <a:latin typeface="+mn-lt"/>
                          <a:ea typeface="+mn-ea"/>
                          <a:cs typeface="+mn-cs"/>
                        </a:rPr>
                        <a:t> 13 </a:t>
                      </a:r>
                      <a:r>
                        <a:rPr kumimoji="0" lang="en-US" sz="1800" b="0" i="0" u="none" strike="noStrike" cap="none" normalizeH="0" baseline="0" dirty="0" err="1">
                          <a:ln>
                            <a:noFill/>
                          </a:ln>
                          <a:solidFill>
                            <a:srgbClr val="333333"/>
                          </a:solidFill>
                          <a:effectLst/>
                          <a:latin typeface="+mn-lt"/>
                          <a:ea typeface="+mn-ea"/>
                          <a:cs typeface="+mn-cs"/>
                        </a:rPr>
                        <a:t>vegades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diferents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símbols</a:t>
                      </a:r>
                      <a:r>
                        <a:rPr kumimoji="0" lang="en-US" sz="1800" b="0" i="0" u="none" strike="noStrike" cap="none" normalizeH="0" baseline="0" dirty="0">
                          <a:ln>
                            <a:noFill/>
                          </a:ln>
                          <a:solidFill>
                            <a:srgbClr val="333333"/>
                          </a:solidFill>
                          <a:effectLst/>
                          <a:latin typeface="+mn-lt"/>
                          <a:ea typeface="+mn-ea"/>
                          <a:cs typeface="+mn-cs"/>
                        </a:rPr>
                        <a:t> (ex. </a:t>
                      </a:r>
                      <a:r>
                        <a:rPr kumimoji="0" lang="en-US" sz="1800" b="0" i="0" u="none" strike="noStrike" cap="none" normalizeH="0" baseline="0" dirty="0" err="1">
                          <a:ln>
                            <a:noFill/>
                          </a:ln>
                          <a:solidFill>
                            <a:srgbClr val="333333"/>
                          </a:solidFill>
                          <a:effectLst/>
                          <a:latin typeface="+mn-lt"/>
                          <a:ea typeface="+mn-ea"/>
                          <a:cs typeface="+mn-cs"/>
                        </a:rPr>
                        <a:t>bandes</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l'emblema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fulles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d'olivera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fletxes</a:t>
                      </a:r>
                      <a:r>
                        <a:rPr kumimoji="0" lang="en-US" sz="1800" b="0" i="0" u="none" strike="noStrike" cap="none" normalizeH="0" baseline="0" dirty="0">
                          <a:ln>
                            <a:noFill/>
                          </a:ln>
                          <a:solidFill>
                            <a:srgbClr val="333333"/>
                          </a:solidFill>
                          <a:effectLst/>
                          <a:latin typeface="+mn-lt"/>
                          <a:ea typeface="+mn-ea"/>
                          <a:cs typeface="+mn-cs"/>
                        </a:rPr>
                        <a:t>). El 13 es </a:t>
                      </a:r>
                      <a:r>
                        <a:rPr kumimoji="0" lang="en-US" sz="1800" b="0" i="0" u="none" strike="noStrike" cap="none" normalizeH="0" baseline="0" dirty="0" err="1">
                          <a:ln>
                            <a:noFill/>
                          </a:ln>
                          <a:solidFill>
                            <a:srgbClr val="333333"/>
                          </a:solidFill>
                          <a:effectLst/>
                          <a:latin typeface="+mn-lt"/>
                          <a:ea typeface="+mn-ea"/>
                          <a:cs typeface="+mn-cs"/>
                        </a:rPr>
                        <a:t>considera</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vegades</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número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satànic</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2: </a:t>
                      </a:r>
                      <a:r>
                        <a:rPr kumimoji="0" lang="en-US" sz="1800" b="0" i="0" u="none" strike="noStrike" cap="none" normalizeH="0" baseline="0" dirty="0" err="1">
                          <a:ln>
                            <a:noFill/>
                          </a:ln>
                          <a:solidFill>
                            <a:srgbClr val="333333"/>
                          </a:solidFill>
                          <a:effectLst/>
                          <a:latin typeface="+mn-lt"/>
                          <a:ea typeface="+mn-ea"/>
                          <a:cs typeface="+mn-cs"/>
                        </a:rPr>
                        <a:t>algunes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persones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afirmen</a:t>
                      </a:r>
                      <a:r>
                        <a:rPr kumimoji="0" lang="en-US" sz="1800" b="0" i="0" u="none" strike="noStrike" cap="none" normalizeH="0" baseline="0" dirty="0">
                          <a:ln>
                            <a:noFill/>
                          </a:ln>
                          <a:solidFill>
                            <a:srgbClr val="333333"/>
                          </a:solidFill>
                          <a:effectLst/>
                          <a:latin typeface="+mn-lt"/>
                          <a:ea typeface="+mn-ea"/>
                          <a:cs typeface="+mn-cs"/>
                        </a:rPr>
                        <a:t> que al </a:t>
                      </a:r>
                      <a:r>
                        <a:rPr kumimoji="0" lang="en-US" sz="1800" b="0" i="0" u="none" strike="noStrike" cap="none" normalizeH="0" baseline="0" dirty="0" err="1">
                          <a:ln>
                            <a:noFill/>
                          </a:ln>
                          <a:solidFill>
                            <a:srgbClr val="333333"/>
                          </a:solidFill>
                          <a:effectLst/>
                          <a:latin typeface="+mn-lt"/>
                          <a:ea typeface="+mn-ea"/>
                          <a:cs typeface="+mn-cs"/>
                        </a:rPr>
                        <a:t>dòlar</a:t>
                      </a:r>
                      <a:r>
                        <a:rPr kumimoji="0" lang="en-US" sz="1800" b="0" i="0" u="none" strike="noStrike" cap="none" normalizeH="0" baseline="0" dirty="0">
                          <a:ln>
                            <a:noFill/>
                          </a:ln>
                          <a:solidFill>
                            <a:srgbClr val="333333"/>
                          </a:solidFill>
                          <a:effectLst/>
                          <a:latin typeface="+mn-lt"/>
                          <a:ea typeface="+mn-ea"/>
                          <a:cs typeface="+mn-cs"/>
                        </a:rPr>
                        <a:t> no </a:t>
                      </a:r>
                      <a:r>
                        <a:rPr kumimoji="0" lang="en-US" sz="1800" b="0" i="0" u="none" strike="noStrike" cap="none" normalizeH="0" baseline="0" dirty="0" err="1">
                          <a:ln>
                            <a:noFill/>
                          </a:ln>
                          <a:solidFill>
                            <a:srgbClr val="333333"/>
                          </a:solidFill>
                          <a:effectLst/>
                          <a:latin typeface="+mn-lt"/>
                          <a:ea typeface="+mn-ea"/>
                          <a:cs typeface="+mn-cs"/>
                        </a:rPr>
                        <a:t>apareix</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realment</a:t>
                      </a:r>
                      <a:r>
                        <a:rPr kumimoji="0" lang="en-US" sz="1800" b="0" i="0" u="none" strike="noStrike" cap="none" normalizeH="0" baseline="0" dirty="0">
                          <a:ln>
                            <a:noFill/>
                          </a:ln>
                          <a:solidFill>
                            <a:srgbClr val="333333"/>
                          </a:solidFill>
                          <a:effectLst/>
                          <a:latin typeface="+mn-lt"/>
                          <a:ea typeface="+mn-ea"/>
                          <a:cs typeface="+mn-cs"/>
                        </a:rPr>
                        <a:t> George Washington </a:t>
                      </a:r>
                      <a:r>
                        <a:rPr kumimoji="0" lang="en-US" sz="1800" b="0" i="0" u="none" strike="noStrike" cap="none" normalizeH="0" baseline="0" dirty="0" err="1">
                          <a:ln>
                            <a:noFill/>
                          </a:ln>
                          <a:solidFill>
                            <a:srgbClr val="333333"/>
                          </a:solidFill>
                          <a:effectLst/>
                          <a:latin typeface="+mn-lt"/>
                          <a:ea typeface="+mn-ea"/>
                          <a:cs typeface="+mn-cs"/>
                        </a:rPr>
                        <a:t>sinó</a:t>
                      </a:r>
                      <a:r>
                        <a:rPr kumimoji="0" lang="en-US" sz="1800" b="0" i="0" u="none" strike="noStrike" cap="none" normalizeH="0" baseline="0" dirty="0">
                          <a:ln>
                            <a:noFill/>
                          </a:ln>
                          <a:solidFill>
                            <a:srgbClr val="333333"/>
                          </a:solidFill>
                          <a:effectLst/>
                          <a:latin typeface="+mn-lt"/>
                          <a:ea typeface="+mn-ea"/>
                          <a:cs typeface="+mn-cs"/>
                        </a:rPr>
                        <a:t> Adam </a:t>
                      </a:r>
                      <a:r>
                        <a:rPr kumimoji="0" lang="en-US" sz="1800" b="0" i="0" u="none" strike="noStrike" cap="none" normalizeH="0" baseline="0" dirty="0" err="1">
                          <a:ln>
                            <a:noFill/>
                          </a:ln>
                          <a:solidFill>
                            <a:srgbClr val="333333"/>
                          </a:solidFill>
                          <a:effectLst/>
                          <a:latin typeface="+mn-lt"/>
                          <a:ea typeface="+mn-ea"/>
                          <a:cs typeface="+mn-cs"/>
                        </a:rPr>
                        <a:t>Weishaupt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fundador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societat</a:t>
                      </a:r>
                      <a:r>
                        <a:rPr kumimoji="0" lang="en-US" sz="1800" b="0" i="0" u="none" strike="noStrike" cap="none" normalizeH="0" baseline="0" dirty="0">
                          <a:ln>
                            <a:noFill/>
                          </a:ln>
                          <a:solidFill>
                            <a:srgbClr val="333333"/>
                          </a:solidFill>
                          <a:effectLst/>
                          <a:latin typeface="+mn-lt"/>
                          <a:ea typeface="+mn-ea"/>
                          <a:cs typeface="+mn-cs"/>
                        </a:rPr>
                        <a:t> secreta.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3: a </a:t>
                      </a:r>
                      <a:r>
                        <a:rPr kumimoji="0" lang="en-US" sz="1800" b="0" i="0" u="none" strike="noStrike" cap="none" normalizeH="0" baseline="0" dirty="0" err="1">
                          <a:ln>
                            <a:noFill/>
                          </a:ln>
                          <a:solidFill>
                            <a:srgbClr val="333333"/>
                          </a:solidFill>
                          <a:effectLst/>
                          <a:latin typeface="+mn-lt"/>
                          <a:ea typeface="+mn-ea"/>
                          <a:cs typeface="+mn-cs"/>
                        </a:rPr>
                        <a:t>dalt</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dreta</a:t>
                      </a:r>
                      <a:r>
                        <a:rPr kumimoji="0" lang="en-US" sz="1800" b="0" i="0" u="none" strike="noStrike" cap="none" normalizeH="0" baseline="0" dirty="0">
                          <a:ln>
                            <a:noFill/>
                          </a:ln>
                          <a:solidFill>
                            <a:srgbClr val="333333"/>
                          </a:solidFill>
                          <a:effectLst/>
                          <a:latin typeface="+mn-lt"/>
                          <a:ea typeface="+mn-ea"/>
                          <a:cs typeface="+mn-cs"/>
                        </a:rPr>
                        <a:t>, hi ha </a:t>
                      </a:r>
                      <a:r>
                        <a:rPr kumimoji="0" lang="en-US" sz="1800" b="0" i="0" u="none" strike="noStrike" cap="none" normalizeH="0" baseline="0" dirty="0" err="1">
                          <a:ln>
                            <a:noFill/>
                          </a:ln>
                          <a:solidFill>
                            <a:srgbClr val="333333"/>
                          </a:solidFill>
                          <a:effectLst/>
                          <a:latin typeface="+mn-lt"/>
                          <a:ea typeface="+mn-ea"/>
                          <a:cs typeface="+mn-cs"/>
                        </a:rPr>
                        <a:t>amagat</a:t>
                      </a:r>
                      <a:r>
                        <a:rPr kumimoji="0" lang="en-US" sz="1800" b="0" i="0" u="none" strike="noStrike" cap="none" normalizeH="0" baseline="0" dirty="0">
                          <a:ln>
                            <a:noFill/>
                          </a:ln>
                          <a:solidFill>
                            <a:srgbClr val="333333"/>
                          </a:solidFill>
                          <a:effectLst/>
                          <a:latin typeface="+mn-lt"/>
                          <a:ea typeface="+mn-ea"/>
                          <a:cs typeface="+mn-cs"/>
                        </a:rPr>
                        <a:t> un petit </a:t>
                      </a:r>
                      <a:r>
                        <a:rPr kumimoji="0" lang="en-US" sz="1800" b="0" i="0" u="none" strike="noStrike" cap="none" normalizeH="0" baseline="0" dirty="0" err="1">
                          <a:ln>
                            <a:noFill/>
                          </a:ln>
                          <a:solidFill>
                            <a:srgbClr val="333333"/>
                          </a:solidFill>
                          <a:effectLst/>
                          <a:latin typeface="+mn-lt"/>
                          <a:ea typeface="+mn-ea"/>
                          <a:cs typeface="+mn-cs"/>
                        </a:rPr>
                        <a:t>mussol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considerat</a:t>
                      </a:r>
                      <a:r>
                        <a:rPr kumimoji="0" lang="en-US" sz="1800" b="0" i="0" u="none" strike="noStrike" cap="none" normalizeH="0" baseline="0" dirty="0">
                          <a:ln>
                            <a:noFill/>
                          </a:ln>
                          <a:solidFill>
                            <a:srgbClr val="333333"/>
                          </a:solidFill>
                          <a:effectLst/>
                          <a:latin typeface="+mn-lt"/>
                          <a:ea typeface="+mn-ea"/>
                          <a:cs typeface="+mn-cs"/>
                        </a:rPr>
                        <a:t> per </a:t>
                      </a:r>
                      <a:r>
                        <a:rPr kumimoji="0" lang="en-US" sz="1800" b="0" i="0" u="none" strike="noStrike" cap="none" normalizeH="0" baseline="0" dirty="0" err="1">
                          <a:ln>
                            <a:noFill/>
                          </a:ln>
                          <a:solidFill>
                            <a:srgbClr val="333333"/>
                          </a:solidFill>
                          <a:effectLst/>
                          <a:latin typeface="+mn-lt"/>
                          <a:ea typeface="+mn-ea"/>
                          <a:cs typeface="+mn-cs"/>
                        </a:rPr>
                        <a:t>algunes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persones</a:t>
                      </a:r>
                      <a:r>
                        <a:rPr kumimoji="0" lang="en-US" sz="1800" b="0" i="0" u="none" strike="noStrike" cap="none" normalizeH="0" baseline="0" dirty="0">
                          <a:ln>
                            <a:noFill/>
                          </a:ln>
                          <a:solidFill>
                            <a:srgbClr val="333333"/>
                          </a:solidFill>
                          <a:effectLst/>
                          <a:latin typeface="+mn-lt"/>
                          <a:ea typeface="+mn-ea"/>
                          <a:cs typeface="+mn-cs"/>
                        </a:rPr>
                        <a:t> com un </a:t>
                      </a:r>
                      <a:r>
                        <a:rPr kumimoji="0" lang="en-US" sz="1800" b="0" i="0" u="none" strike="noStrike" cap="none" normalizeH="0" baseline="0" dirty="0" err="1">
                          <a:ln>
                            <a:noFill/>
                          </a:ln>
                          <a:solidFill>
                            <a:srgbClr val="333333"/>
                          </a:solidFill>
                          <a:effectLst/>
                          <a:latin typeface="+mn-lt"/>
                          <a:ea typeface="+mn-ea"/>
                          <a:cs typeface="+mn-cs"/>
                        </a:rPr>
                        <a:t>símbol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satànic</a:t>
                      </a:r>
                      <a:r>
                        <a:rPr kumimoji="0" lang="en-US"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4: la </a:t>
                      </a:r>
                      <a:r>
                        <a:rPr kumimoji="0" lang="en-US" sz="1800" b="0" i="0" u="none" strike="noStrike" cap="none" normalizeH="0" baseline="0" dirty="0" err="1">
                          <a:ln>
                            <a:noFill/>
                          </a:ln>
                          <a:solidFill>
                            <a:srgbClr val="333333"/>
                          </a:solidFill>
                          <a:effectLst/>
                          <a:latin typeface="+mn-lt"/>
                          <a:ea typeface="+mn-ea"/>
                          <a:cs typeface="+mn-cs"/>
                        </a:rPr>
                        <a:t>piràmide</a:t>
                      </a:r>
                      <a:r>
                        <a:rPr kumimoji="0" lang="en-US" sz="1800" b="0" i="0" u="none" strike="noStrike" cap="none" normalizeH="0" baseline="0" dirty="0">
                          <a:ln>
                            <a:noFill/>
                          </a:ln>
                          <a:solidFill>
                            <a:srgbClr val="333333"/>
                          </a:solidFill>
                          <a:effectLst/>
                          <a:latin typeface="+mn-lt"/>
                          <a:ea typeface="+mn-ea"/>
                          <a:cs typeface="+mn-cs"/>
                        </a:rPr>
                        <a:t> de la part de </a:t>
                      </a:r>
                      <a:r>
                        <a:rPr kumimoji="0" lang="en-US" sz="1800" b="0" i="0" u="none" strike="noStrike" cap="none" normalizeH="0" baseline="0" dirty="0" err="1">
                          <a:ln>
                            <a:noFill/>
                          </a:ln>
                          <a:solidFill>
                            <a:srgbClr val="333333"/>
                          </a:solidFill>
                          <a:effectLst/>
                          <a:latin typeface="+mn-lt"/>
                          <a:ea typeface="+mn-ea"/>
                          <a:cs typeface="+mn-cs"/>
                        </a:rPr>
                        <a:t>darrere</a:t>
                      </a:r>
                      <a:r>
                        <a:rPr kumimoji="0" lang="en-US" sz="1800" b="0" i="0" u="none" strike="noStrike" cap="none" normalizeH="0" baseline="0" dirty="0">
                          <a:ln>
                            <a:noFill/>
                          </a:ln>
                          <a:solidFill>
                            <a:srgbClr val="333333"/>
                          </a:solidFill>
                          <a:effectLst/>
                          <a:latin typeface="+mn-lt"/>
                          <a:ea typeface="+mn-ea"/>
                          <a:cs typeface="+mn-cs"/>
                        </a:rPr>
                        <a:t> pot </a:t>
                      </a:r>
                      <a:r>
                        <a:rPr kumimoji="0" lang="en-US" sz="1800" b="0" i="0" u="none" strike="noStrike" cap="none" normalizeH="0" baseline="0" dirty="0" err="1">
                          <a:ln>
                            <a:noFill/>
                          </a:ln>
                          <a:solidFill>
                            <a:srgbClr val="333333"/>
                          </a:solidFill>
                          <a:effectLst/>
                          <a:latin typeface="+mn-lt"/>
                          <a:ea typeface="+mn-ea"/>
                          <a:cs typeface="+mn-cs"/>
                        </a:rPr>
                        <a:t>representar</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símbol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maçònic</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025320"/>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025320"/>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668024"/>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036760"/>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4"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5"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6"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Raonament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prematur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acció</a:t>
            </a:r>
            <a:br>
              <a:rPr lang="en-US" sz="3600" dirty="0">
                <a:solidFill>
                  <a:srgbClr val="004992"/>
                </a:solidFill>
                <a:latin typeface="+mn-lt"/>
                <a:ea typeface="+mn-ea"/>
                <a:cs typeface="+mn-cs"/>
              </a:rPr>
            </a:br>
            <a:r>
              <a:rPr lang="en-US" dirty="0">
                <a:solidFill>
                  <a:srgbClr val="004992"/>
                </a:solidFill>
                <a:latin typeface="+mn-lt"/>
                <a:ea typeface="+mn-ea"/>
                <a:cs typeface="+mn-cs"/>
              </a:rPr>
              <a:t>Hi ha </a:t>
            </a:r>
            <a:r>
              <a:rPr lang="en-US" dirty="0" err="1">
                <a:solidFill>
                  <a:srgbClr val="004992"/>
                </a:solidFill>
                <a:latin typeface="+mn-lt"/>
                <a:ea typeface="+mn-ea"/>
                <a:cs typeface="+mn-cs"/>
              </a:rPr>
              <a:t>pistes</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bitllets</a:t>
            </a:r>
            <a:r>
              <a:rPr lang="en-US" dirty="0">
                <a:solidFill>
                  <a:srgbClr val="004992"/>
                </a:solidFill>
                <a:latin typeface="+mn-lt"/>
                <a:ea typeface="+mn-ea"/>
                <a:cs typeface="+mn-cs"/>
              </a:rPr>
              <a:t> d'un </a:t>
            </a:r>
            <a:r>
              <a:rPr lang="en-US" dirty="0" err="1">
                <a:solidFill>
                  <a:srgbClr val="004992"/>
                </a:solidFill>
                <a:latin typeface="+mn-lt"/>
                <a:ea typeface="+mn-ea"/>
                <a:cs typeface="+mn-cs"/>
              </a:rPr>
              <a:t>dòlar</a:t>
            </a:r>
            <a:r>
              <a:rPr lang="en-US" dirty="0">
                <a:solidFill>
                  <a:srgbClr val="004992"/>
                </a:solidFill>
                <a:latin typeface="+mn-lt"/>
                <a:ea typeface="+mn-ea"/>
                <a:cs typeface="+mn-cs"/>
              </a:rPr>
              <a:t> que </a:t>
            </a:r>
            <a:r>
              <a:rPr lang="en-US" dirty="0" err="1">
                <a:solidFill>
                  <a:srgbClr val="004992"/>
                </a:solidFill>
                <a:latin typeface="+mn-lt"/>
                <a:ea typeface="+mn-ea"/>
                <a:cs typeface="+mn-cs"/>
              </a:rPr>
              <a:t>facin</a:t>
            </a:r>
            <a:r>
              <a:rPr lang="en-US" dirty="0">
                <a:solidFill>
                  <a:srgbClr val="004992"/>
                </a:solidFill>
                <a:latin typeface="+mn-lt"/>
                <a:ea typeface="+mn-ea"/>
                <a:cs typeface="+mn-cs"/>
              </a:rPr>
              <a:t> </a:t>
            </a:r>
            <a:r>
              <a:rPr lang="en-US" dirty="0" err="1">
                <a:solidFill>
                  <a:srgbClr val="004992"/>
                </a:solidFill>
                <a:latin typeface="+mn-lt"/>
                <a:ea typeface="+mn-ea"/>
                <a:cs typeface="+mn-cs"/>
              </a:rPr>
              <a:t>pensar</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societats</a:t>
            </a:r>
            <a:r>
              <a:rPr lang="en-US" dirty="0">
                <a:solidFill>
                  <a:srgbClr val="004992"/>
                </a:solidFill>
                <a:latin typeface="+mn-lt"/>
                <a:ea typeface="+mn-ea"/>
                <a:cs typeface="+mn-cs"/>
              </a:rPr>
              <a:t> secretes </a:t>
            </a:r>
            <a:r>
              <a:rPr lang="en-US" dirty="0" err="1">
                <a:solidFill>
                  <a:srgbClr val="004992"/>
                </a:solidFill>
                <a:latin typeface="+mn-lt"/>
                <a:ea typeface="+mn-ea"/>
                <a:cs typeface="+mn-cs"/>
              </a:rPr>
              <a:t>infiltrades</a:t>
            </a:r>
            <a:r>
              <a:rPr lang="en-US" dirty="0">
                <a:solidFill>
                  <a:srgbClr val="004992"/>
                </a:solidFill>
                <a:latin typeface="+mn-lt"/>
                <a:ea typeface="+mn-ea"/>
                <a:cs typeface="+mn-cs"/>
              </a:rPr>
              <a:t> </a:t>
            </a:r>
            <a:r>
              <a:rPr lang="en-US" dirty="0" err="1">
                <a:solidFill>
                  <a:srgbClr val="004992"/>
                </a:solidFill>
                <a:latin typeface="+mn-lt"/>
                <a:ea typeface="+mn-ea"/>
                <a:cs typeface="+mn-cs"/>
              </a:rPr>
              <a:t>als</a:t>
            </a:r>
            <a:r>
              <a:rPr lang="en-US" dirty="0">
                <a:solidFill>
                  <a:srgbClr val="004992"/>
                </a:solidFill>
                <a:latin typeface="+mn-lt"/>
                <a:ea typeface="+mn-ea"/>
                <a:cs typeface="+mn-cs"/>
              </a:rPr>
              <a:t> EUA?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15</a:t>
            </a:fld>
            <a:endParaRPr lang="de-DE" altLang="es-ES">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1020051632"/>
              </p:ext>
            </p:extLst>
          </p:nvPr>
        </p:nvGraphicFramePr>
        <p:xfrm>
          <a:off x="408955" y="2564904"/>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En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“Evidència”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1: </a:t>
                      </a:r>
                      <a:r>
                        <a:rPr kumimoji="0" lang="en-US" sz="1800" b="0" i="0" u="none" strike="noStrike" cap="none" normalizeH="0" baseline="0" dirty="0" err="1">
                          <a:ln>
                            <a:noFill/>
                          </a:ln>
                          <a:solidFill>
                            <a:srgbClr val="333333"/>
                          </a:solidFill>
                          <a:effectLst/>
                          <a:latin typeface="+mn-lt"/>
                          <a:ea typeface="+mn-ea"/>
                          <a:cs typeface="+mn-cs"/>
                        </a:rPr>
                        <a:t>inicialment</a:t>
                      </a:r>
                      <a:r>
                        <a:rPr kumimoji="0" lang="en-US" sz="1800" b="0" i="0" u="none" strike="noStrike" cap="none" normalizeH="0" baseline="0" dirty="0">
                          <a:ln>
                            <a:noFill/>
                          </a:ln>
                          <a:solidFill>
                            <a:srgbClr val="333333"/>
                          </a:solidFill>
                          <a:effectLst/>
                          <a:latin typeface="+mn-lt"/>
                          <a:ea typeface="+mn-ea"/>
                          <a:cs typeface="+mn-cs"/>
                        </a:rPr>
                        <a:t> hi </a:t>
                      </a:r>
                      <a:r>
                        <a:rPr kumimoji="0" lang="en-US" sz="1800" b="0" i="0" u="none" strike="noStrike" cap="none" normalizeH="0" baseline="0" dirty="0" err="1">
                          <a:ln>
                            <a:noFill/>
                          </a:ln>
                          <a:solidFill>
                            <a:srgbClr val="333333"/>
                          </a:solidFill>
                          <a:effectLst/>
                          <a:latin typeface="+mn-lt"/>
                          <a:ea typeface="+mn-ea"/>
                          <a:cs typeface="+mn-cs"/>
                        </a:rPr>
                        <a:t>havia</a:t>
                      </a:r>
                      <a:r>
                        <a:rPr kumimoji="0" lang="en-US" sz="1800" b="0" i="0" u="none" strike="noStrike" cap="none" normalizeH="0" baseline="0" dirty="0">
                          <a:ln>
                            <a:noFill/>
                          </a:ln>
                          <a:solidFill>
                            <a:srgbClr val="333333"/>
                          </a:solidFill>
                          <a:effectLst/>
                          <a:latin typeface="+mn-lt"/>
                          <a:ea typeface="+mn-ea"/>
                          <a:cs typeface="+mn-cs"/>
                        </a:rPr>
                        <a:t> 13 </a:t>
                      </a:r>
                      <a:r>
                        <a:rPr kumimoji="0" lang="en-US" sz="1800" b="0" i="0" u="none" strike="noStrike" cap="none" normalizeH="0" baseline="0" dirty="0" err="1">
                          <a:ln>
                            <a:noFill/>
                          </a:ln>
                          <a:solidFill>
                            <a:srgbClr val="333333"/>
                          </a:solidFill>
                          <a:effectLst/>
                          <a:latin typeface="+mn-lt"/>
                          <a:ea typeface="+mn-ea"/>
                          <a:cs typeface="+mn-cs"/>
                        </a:rPr>
                        <a:t>estats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aquesta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raó</a:t>
                      </a:r>
                      <a:r>
                        <a:rPr kumimoji="0" lang="en-US" sz="1800" b="0" i="0" u="none" strike="noStrike" cap="none" normalizeH="0" baseline="0" dirty="0">
                          <a:ln>
                            <a:noFill/>
                          </a:ln>
                          <a:solidFill>
                            <a:srgbClr val="333333"/>
                          </a:solidFill>
                          <a:effectLst/>
                          <a:latin typeface="+mn-lt"/>
                          <a:ea typeface="+mn-ea"/>
                          <a:cs typeface="+mn-cs"/>
                        </a:rPr>
                        <a:t> (pot ser la </a:t>
                      </a:r>
                      <a:r>
                        <a:rPr kumimoji="0" lang="en-US" sz="1800" b="0" i="0" u="none" strike="noStrike" cap="none" normalizeH="0" baseline="0" dirty="0" err="1">
                          <a:ln>
                            <a:noFill/>
                          </a:ln>
                          <a:solidFill>
                            <a:srgbClr val="333333"/>
                          </a:solidFill>
                          <a:effectLst/>
                          <a:latin typeface="+mn-lt"/>
                          <a:ea typeface="+mn-ea"/>
                          <a:cs typeface="+mn-cs"/>
                        </a:rPr>
                        <a:t>raó</a:t>
                      </a:r>
                      <a:r>
                        <a:rPr kumimoji="0" lang="en-US" sz="1800" b="0" i="0" u="none" strike="noStrike" cap="none" normalizeH="0" baseline="0" dirty="0">
                          <a:ln>
                            <a:noFill/>
                          </a:ln>
                          <a:solidFill>
                            <a:srgbClr val="333333"/>
                          </a:solidFill>
                          <a:effectLst/>
                          <a:latin typeface="+mn-lt"/>
                          <a:ea typeface="+mn-ea"/>
                          <a:cs typeface="+mn-cs"/>
                        </a:rPr>
                        <a:t>) del </a:t>
                      </a:r>
                      <a:r>
                        <a:rPr kumimoji="0" lang="en-US" sz="1800" b="0" i="0" u="none" strike="noStrike" cap="none" normalizeH="0" baseline="0" dirty="0" err="1">
                          <a:ln>
                            <a:noFill/>
                          </a:ln>
                          <a:solidFill>
                            <a:srgbClr val="333333"/>
                          </a:solidFill>
                          <a:effectLst/>
                          <a:latin typeface="+mn-lt"/>
                          <a:ea typeface="+mn-ea"/>
                          <a:cs typeface="+mn-cs"/>
                        </a:rPr>
                        <a:t>número</a:t>
                      </a:r>
                      <a:r>
                        <a:rPr kumimoji="0" lang="en-US" sz="1800" b="0" i="0" u="none" strike="noStrike" cap="none" normalizeH="0" baseline="0" dirty="0">
                          <a:ln>
                            <a:noFill/>
                          </a:ln>
                          <a:solidFill>
                            <a:srgbClr val="333333"/>
                          </a:solidFill>
                          <a:effectLst/>
                          <a:latin typeface="+mn-lt"/>
                          <a:ea typeface="+mn-ea"/>
                          <a:cs typeface="+mn-cs"/>
                        </a:rPr>
                        <a:t>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2: </a:t>
                      </a:r>
                      <a:r>
                        <a:rPr kumimoji="0" lang="en-US" sz="1800" b="0" i="0" u="none" strike="noStrike" cap="none" normalizeH="0" baseline="0" dirty="0" err="1">
                          <a:ln>
                            <a:noFill/>
                          </a:ln>
                          <a:solidFill>
                            <a:srgbClr val="333333"/>
                          </a:solidFill>
                          <a:effectLst/>
                          <a:latin typeface="+mn-lt"/>
                          <a:ea typeface="+mn-ea"/>
                          <a:cs typeface="+mn-cs"/>
                        </a:rPr>
                        <a:t>contrastant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rumors, no hi ha cap </a:t>
                      </a:r>
                      <a:r>
                        <a:rPr kumimoji="0" lang="en-US" sz="1800" b="0" i="0" u="none" strike="noStrike" cap="none" normalizeH="0" baseline="0" dirty="0" err="1">
                          <a:ln>
                            <a:noFill/>
                          </a:ln>
                          <a:solidFill>
                            <a:srgbClr val="333333"/>
                          </a:solidFill>
                          <a:effectLst/>
                          <a:latin typeface="+mn-lt"/>
                          <a:ea typeface="+mn-ea"/>
                          <a:cs typeface="+mn-cs"/>
                        </a:rPr>
                        <a:t>semblança</a:t>
                      </a:r>
                      <a:r>
                        <a:rPr kumimoji="0" lang="en-US" sz="1800" b="0" i="0" u="none" strike="noStrike" cap="none" normalizeH="0" baseline="0" dirty="0">
                          <a:ln>
                            <a:noFill/>
                          </a:ln>
                          <a:solidFill>
                            <a:srgbClr val="333333"/>
                          </a:solidFill>
                          <a:effectLst/>
                          <a:latin typeface="+mn-lt"/>
                          <a:ea typeface="+mn-ea"/>
                          <a:cs typeface="+mn-cs"/>
                        </a:rPr>
                        <a:t> evident entre Adam </a:t>
                      </a:r>
                      <a:r>
                        <a:rPr kumimoji="0" lang="en-US" sz="1800" b="0" i="0" u="none" strike="noStrike" cap="none" normalizeH="0" baseline="0" dirty="0" err="1">
                          <a:ln>
                            <a:noFill/>
                          </a:ln>
                          <a:solidFill>
                            <a:srgbClr val="333333"/>
                          </a:solidFill>
                          <a:effectLst/>
                          <a:latin typeface="+mn-lt"/>
                          <a:ea typeface="+mn-ea"/>
                          <a:cs typeface="+mn-cs"/>
                        </a:rPr>
                        <a:t>Weishaupt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3: </a:t>
                      </a:r>
                      <a:r>
                        <a:rPr kumimoji="0" lang="en-US" sz="1800" b="0" i="0" u="none" strike="noStrike" cap="none" normalizeH="0" baseline="0" dirty="0" err="1">
                          <a:ln>
                            <a:noFill/>
                          </a:ln>
                          <a:solidFill>
                            <a:srgbClr val="333333"/>
                          </a:solidFill>
                          <a:effectLst/>
                          <a:latin typeface="+mn-lt"/>
                          <a:ea typeface="+mn-ea"/>
                          <a:cs typeface="+mn-cs"/>
                        </a:rPr>
                        <a:t>el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mussol</a:t>
                      </a:r>
                      <a:r>
                        <a:rPr kumimoji="0" lang="en-US" sz="1800" b="0" i="0" u="none" strike="noStrike" cap="none" normalizeH="0" baseline="0" dirty="0">
                          <a:ln>
                            <a:noFill/>
                          </a:ln>
                          <a:solidFill>
                            <a:srgbClr val="333333"/>
                          </a:solidFill>
                          <a:effectLst/>
                          <a:latin typeface="+mn-lt"/>
                          <a:ea typeface="+mn-ea"/>
                          <a:cs typeface="+mn-cs"/>
                        </a:rPr>
                        <a:t> no </a:t>
                      </a:r>
                      <a:r>
                        <a:rPr kumimoji="0" lang="en-US" sz="1800" b="0" i="0" u="none" strike="noStrike" cap="none" normalizeH="0" baseline="0" dirty="0" err="1">
                          <a:ln>
                            <a:noFill/>
                          </a:ln>
                          <a:solidFill>
                            <a:srgbClr val="333333"/>
                          </a:solidFill>
                          <a:effectLst/>
                          <a:latin typeface="+mn-lt"/>
                          <a:ea typeface="+mn-ea"/>
                          <a:cs typeface="+mn-cs"/>
                        </a:rPr>
                        <a:t>té</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significat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simbòlic</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específic</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vegades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representa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a:t>
                      </a:r>
                      <a:r>
                        <a:rPr kumimoji="0" lang="en-US" sz="1800" b="0" i="0" u="none" strike="noStrike" cap="none" normalizeH="0" baseline="0" dirty="0">
                          <a:ln>
                            <a:noFill/>
                          </a:ln>
                          <a:solidFill>
                            <a:srgbClr val="333333"/>
                          </a:solidFill>
                          <a:effectLst/>
                          <a:latin typeface="+mn-lt"/>
                          <a:ea typeface="+mn-ea"/>
                          <a:cs typeface="+mn-cs"/>
                        </a:rPr>
                        <a:t> mal, </a:t>
                      </a:r>
                      <a:r>
                        <a:rPr kumimoji="0" lang="en-US" sz="1800" b="0" i="0" u="none" strike="noStrike" cap="none" normalizeH="0" baseline="0" dirty="0" err="1">
                          <a:ln>
                            <a:noFill/>
                          </a:ln>
                          <a:solidFill>
                            <a:srgbClr val="333333"/>
                          </a:solidFill>
                          <a:effectLst/>
                          <a:latin typeface="+mn-lt"/>
                          <a:ea typeface="+mn-ea"/>
                          <a:cs typeface="+mn-cs"/>
                        </a:rPr>
                        <a:t>però</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freqüentment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simbolitza</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saviesa</a:t>
                      </a:r>
                      <a:r>
                        <a:rPr kumimoji="0" lang="en-US"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4: El triangle </a:t>
                      </a:r>
                      <a:r>
                        <a:rPr kumimoji="0" lang="en-US" sz="1800" b="0" i="0" u="none" strike="noStrike" cap="none" normalizeH="0" baseline="0" dirty="0" err="1">
                          <a:ln>
                            <a:noFill/>
                          </a:ln>
                          <a:solidFill>
                            <a:srgbClr val="333333"/>
                          </a:solidFill>
                          <a:effectLst/>
                          <a:latin typeface="+mn-lt"/>
                          <a:ea typeface="+mn-ea"/>
                          <a:cs typeface="+mn-cs"/>
                        </a:rPr>
                        <a:t>representa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l'ull</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Déu</a:t>
                      </a:r>
                      <a:r>
                        <a:rPr kumimoji="0" lang="en-US" sz="1800" b="0" i="0" u="none" strike="noStrike" cap="none" normalizeH="0" baseline="0" dirty="0">
                          <a:ln>
                            <a:noFill/>
                          </a:ln>
                          <a:solidFill>
                            <a:srgbClr val="333333"/>
                          </a:solidFill>
                          <a:effectLst/>
                          <a:latin typeface="+mn-lt"/>
                          <a:ea typeface="+mn-ea"/>
                          <a:cs typeface="+mn-cs"/>
                        </a:rPr>
                        <a:t> que ho </a:t>
                      </a:r>
                      <a:r>
                        <a:rPr kumimoji="0" lang="en-US" sz="1800" b="0" i="0" u="none" strike="noStrike" cap="none" normalizeH="0" baseline="0" dirty="0" err="1">
                          <a:ln>
                            <a:noFill/>
                          </a:ln>
                          <a:solidFill>
                            <a:srgbClr val="333333"/>
                          </a:solidFill>
                          <a:effectLst/>
                          <a:latin typeface="+mn-lt"/>
                          <a:ea typeface="+mn-ea"/>
                          <a:cs typeface="+mn-cs"/>
                        </a:rPr>
                        <a:t>veu</a:t>
                      </a:r>
                      <a:r>
                        <a:rPr kumimoji="0" lang="en-US" sz="1800" b="0" i="0" u="none" strike="noStrike" cap="none" normalizeH="0" baseline="0" dirty="0">
                          <a:ln>
                            <a:noFill/>
                          </a:ln>
                          <a:solidFill>
                            <a:srgbClr val="333333"/>
                          </a:solidFill>
                          <a:effectLst/>
                          <a:latin typeface="+mn-lt"/>
                          <a:ea typeface="+mn-ea"/>
                          <a:cs typeface="+mn-cs"/>
                        </a:rPr>
                        <a:t> tot,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religió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cristiana</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foto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detall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mostra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part d'un </a:t>
                      </a:r>
                      <a:r>
                        <a:rPr kumimoji="0" lang="en-US" sz="1800" b="0" i="0" u="none" strike="noStrike" cap="none" normalizeH="0" baseline="0" dirty="0" err="1">
                          <a:ln>
                            <a:noFill/>
                          </a:ln>
                          <a:solidFill>
                            <a:srgbClr val="333333"/>
                          </a:solidFill>
                          <a:effectLst/>
                          <a:latin typeface="+mn-lt"/>
                          <a:ea typeface="+mn-ea"/>
                          <a:cs typeface="+mn-cs"/>
                        </a:rPr>
                        <a:t>vitrall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esglèsia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cristiana</a:t>
                      </a:r>
                      <a:r>
                        <a:rPr kumimoji="0" lang="en-US" sz="1800" b="0" i="0" u="none" strike="noStrike" cap="none" normalizeH="0" baseline="0" dirty="0">
                          <a:ln>
                            <a:noFill/>
                          </a:ln>
                          <a:solidFill>
                            <a:srgbClr val="333333"/>
                          </a:solidFill>
                          <a:effectLst/>
                          <a:latin typeface="+mn-lt"/>
                          <a:ea typeface="+mn-ea"/>
                          <a:cs typeface="+mn-cs"/>
                        </a:rPr>
                        <a:t>)</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322712"/>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025320"/>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025320"/>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3"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4"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5"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rPr>
              <a:t>Hi ha </a:t>
            </a:r>
            <a:r>
              <a:rPr lang="de-DE" altLang="de-DE" sz="2400" dirty="0" err="1">
                <a:solidFill>
                  <a:srgbClr val="333333"/>
                </a:solidFill>
              </a:rPr>
              <a:t>pistes</a:t>
            </a:r>
            <a:r>
              <a:rPr lang="de-DE" altLang="de-DE" sz="2400" dirty="0">
                <a:solidFill>
                  <a:srgbClr val="333333"/>
                </a:solidFill>
              </a:rPr>
              <a:t> en </a:t>
            </a:r>
            <a:r>
              <a:rPr lang="de-DE" altLang="de-DE" sz="2400" dirty="0" err="1">
                <a:solidFill>
                  <a:srgbClr val="333333"/>
                </a:solidFill>
              </a:rPr>
              <a:t>els</a:t>
            </a:r>
            <a:r>
              <a:rPr lang="de-DE" altLang="de-DE" sz="2400" dirty="0">
                <a:solidFill>
                  <a:srgbClr val="333333"/>
                </a:solidFill>
              </a:rPr>
              <a:t> </a:t>
            </a:r>
            <a:r>
              <a:rPr lang="de-DE" altLang="de-DE" sz="2400" dirty="0" err="1">
                <a:solidFill>
                  <a:srgbClr val="333333"/>
                </a:solidFill>
              </a:rPr>
              <a:t>bitllets</a:t>
            </a:r>
            <a:r>
              <a:rPr lang="de-DE" altLang="de-DE" sz="2400" dirty="0">
                <a:solidFill>
                  <a:srgbClr val="333333"/>
                </a:solidFill>
              </a:rPr>
              <a:t> </a:t>
            </a:r>
            <a:r>
              <a:rPr lang="de-DE" altLang="de-DE" sz="2400" dirty="0" err="1">
                <a:solidFill>
                  <a:srgbClr val="333333"/>
                </a:solidFill>
              </a:rPr>
              <a:t>d'un</a:t>
            </a:r>
            <a:r>
              <a:rPr lang="de-DE" altLang="de-DE" sz="2400" dirty="0">
                <a:solidFill>
                  <a:srgbClr val="333333"/>
                </a:solidFill>
              </a:rPr>
              <a:t> </a:t>
            </a:r>
            <a:r>
              <a:rPr lang="de-DE" altLang="de-DE" sz="2400" dirty="0" err="1">
                <a:solidFill>
                  <a:srgbClr val="333333"/>
                </a:solidFill>
              </a:rPr>
              <a:t>dòlar</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facin</a:t>
            </a:r>
            <a:r>
              <a:rPr lang="de-DE" altLang="de-DE" sz="2400" dirty="0">
                <a:solidFill>
                  <a:srgbClr val="333333"/>
                </a:solidFill>
              </a:rPr>
              <a:t> </a:t>
            </a:r>
            <a:r>
              <a:rPr lang="de-DE" altLang="de-DE" sz="2400" dirty="0" err="1">
                <a:solidFill>
                  <a:srgbClr val="333333"/>
                </a:solidFill>
              </a:rPr>
              <a:t>pensar</a:t>
            </a:r>
            <a:r>
              <a:rPr lang="de-DE" altLang="de-DE" sz="2400" dirty="0">
                <a:solidFill>
                  <a:srgbClr val="333333"/>
                </a:solidFill>
              </a:rPr>
              <a:t> en </a:t>
            </a:r>
            <a:r>
              <a:rPr lang="de-DE" altLang="de-DE" sz="2400" dirty="0" err="1">
                <a:solidFill>
                  <a:srgbClr val="333333"/>
                </a:solidFill>
              </a:rPr>
              <a:t>societats</a:t>
            </a:r>
            <a:r>
              <a:rPr lang="de-DE" altLang="de-DE" sz="2400" dirty="0">
                <a:solidFill>
                  <a:srgbClr val="333333"/>
                </a:solidFill>
              </a:rPr>
              <a:t> </a:t>
            </a:r>
            <a:r>
              <a:rPr lang="de-DE" altLang="de-DE" sz="2400" dirty="0" err="1">
                <a:solidFill>
                  <a:srgbClr val="333333"/>
                </a:solidFill>
              </a:rPr>
              <a:t>secretes</a:t>
            </a:r>
            <a:r>
              <a:rPr lang="de-DE" altLang="de-DE" sz="2400" dirty="0">
                <a:solidFill>
                  <a:srgbClr val="333333"/>
                </a:solidFill>
              </a:rPr>
              <a:t> </a:t>
            </a:r>
            <a:r>
              <a:rPr lang="de-DE" altLang="de-DE" sz="2400" dirty="0" err="1">
                <a:solidFill>
                  <a:srgbClr val="333333"/>
                </a:solidFill>
              </a:rPr>
              <a:t>infiltrades</a:t>
            </a:r>
            <a:r>
              <a:rPr lang="de-DE" altLang="de-DE" sz="2400" dirty="0">
                <a:solidFill>
                  <a:srgbClr val="333333"/>
                </a:solidFill>
              </a:rPr>
              <a:t> als EUA?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16</a:t>
            </a:fld>
            <a:endParaRPr lang="de-DE" altLang="es-ES">
              <a:latin typeface="+mn-lt"/>
              <a:ea typeface="+mn-ea"/>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latin typeface="+mn-lt"/>
                <a:ea typeface="+mn-ea"/>
              </a:rPr>
              <a:t>¡No!</a:t>
            </a:r>
            <a:endParaRPr lang="de-DE" altLang="de-DE" sz="3600" b="1" dirty="0">
              <a:solidFill>
                <a:srgbClr val="FF0000"/>
              </a:solidFill>
              <a:latin typeface="+mn-lt"/>
              <a:ea typeface="+mn-ea"/>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Raonament prematur</a:t>
            </a:r>
            <a:br>
              <a:rPr lang="en-US" sz="3600">
                <a:solidFill>
                  <a:srgbClr val="004992"/>
                </a:solidFill>
                <a:latin typeface="+mn-lt"/>
                <a:ea typeface="+mn-ea"/>
                <a:cs typeface="+mn-cs"/>
              </a:rPr>
            </a:br>
            <a:r>
              <a:rPr lang="en-US">
                <a:solidFill>
                  <a:srgbClr val="004992"/>
                </a:solidFill>
                <a:latin typeface="+mn-lt"/>
                <a:ea typeface="+mn-ea"/>
                <a:cs typeface="+mn-cs"/>
              </a:rPr>
              <a:t>- Mites Moderns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Com sorgeixen aquestes teories de conspiració?</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s-E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17</a:t>
            </a:fld>
            <a:endParaRPr lang="de-DE" altLang="es-ES">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Com sorgeixen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Són més emocionants que la realitat.</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rPr>
              <a:t>Es basen en </a:t>
            </a:r>
            <a:r>
              <a:rPr lang="es-ES" sz="2000" dirty="0" err="1">
                <a:solidFill>
                  <a:srgbClr val="333333"/>
                </a:solidFill>
              </a:rPr>
              <a:t>informació</a:t>
            </a:r>
            <a:r>
              <a:rPr lang="es-ES" sz="2000" dirty="0">
                <a:solidFill>
                  <a:srgbClr val="333333"/>
                </a:solidFill>
              </a:rPr>
              <a:t> que </a:t>
            </a:r>
            <a:r>
              <a:rPr lang="es-ES" sz="2000" dirty="0" err="1">
                <a:solidFill>
                  <a:srgbClr val="333333"/>
                </a:solidFill>
              </a:rPr>
              <a:t>és</a:t>
            </a:r>
            <a:r>
              <a:rPr lang="es-ES" sz="2000" dirty="0">
                <a:solidFill>
                  <a:srgbClr val="333333"/>
                </a:solidFill>
              </a:rPr>
              <a:t> difícil de verificar o comprobar (ex. que Washington s'assembla a Weishaupt), i que és creguda ingènuament per molta gent.</a:t>
            </a:r>
            <a:endParaRPr 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rPr>
              <a:t>S'amaguen</a:t>
            </a:r>
            <a:r>
              <a:rPr lang="en-US" sz="2000" dirty="0">
                <a:solidFill>
                  <a:srgbClr val="333333"/>
                </a:solidFill>
              </a:rPr>
              <a:t> </a:t>
            </a:r>
            <a:r>
              <a:rPr lang="en-US" sz="2000" dirty="0" err="1">
                <a:solidFill>
                  <a:srgbClr val="333333"/>
                </a:solidFill>
              </a:rPr>
              <a:t>explicacions</a:t>
            </a:r>
            <a:r>
              <a:rPr lang="en-US" sz="2000" dirty="0">
                <a:solidFill>
                  <a:srgbClr val="333333"/>
                </a:solidFill>
              </a:rPr>
              <a:t> alternatives (ex. que </a:t>
            </a:r>
            <a:r>
              <a:rPr lang="en-US" sz="2000" dirty="0" err="1">
                <a:solidFill>
                  <a:srgbClr val="333333"/>
                </a:solidFill>
              </a:rPr>
              <a:t>l'ús</a:t>
            </a:r>
            <a:r>
              <a:rPr lang="en-US" sz="2000" dirty="0">
                <a:solidFill>
                  <a:srgbClr val="333333"/>
                </a:solidFill>
              </a:rPr>
              <a:t> </a:t>
            </a:r>
            <a:r>
              <a:rPr lang="en-US" sz="2000" dirty="0" err="1">
                <a:solidFill>
                  <a:srgbClr val="333333"/>
                </a:solidFill>
              </a:rPr>
              <a:t>repetitiu</a:t>
            </a:r>
            <a:r>
              <a:rPr lang="en-US" sz="2000" dirty="0">
                <a:solidFill>
                  <a:srgbClr val="333333"/>
                </a:solidFill>
              </a:rPr>
              <a:t> del 13 es </a:t>
            </a:r>
            <a:r>
              <a:rPr lang="en-US" sz="2000" dirty="0" err="1">
                <a:solidFill>
                  <a:srgbClr val="333333"/>
                </a:solidFill>
              </a:rPr>
              <a:t>relaciona</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els</a:t>
            </a:r>
            <a:r>
              <a:rPr lang="en-US" sz="2000" dirty="0">
                <a:solidFill>
                  <a:srgbClr val="333333"/>
                </a:solidFill>
              </a:rPr>
              <a:t> 13 </a:t>
            </a:r>
            <a:r>
              <a:rPr lang="en-US" sz="2000" dirty="0" err="1">
                <a:solidFill>
                  <a:srgbClr val="333333"/>
                </a:solidFill>
              </a:rPr>
              <a:t>estats</a:t>
            </a:r>
            <a:r>
              <a:rPr lang="en-US" sz="2000" dirty="0">
                <a:solidFill>
                  <a:srgbClr val="333333"/>
                </a:solidFill>
              </a:rPr>
              <a:t> originals).</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rPr>
              <a:t>Les </a:t>
            </a:r>
            <a:r>
              <a:rPr lang="es-ES" sz="2000" dirty="0" err="1">
                <a:solidFill>
                  <a:srgbClr val="333333"/>
                </a:solidFill>
              </a:rPr>
              <a:t>llegendes</a:t>
            </a:r>
            <a:r>
              <a:rPr lang="es-ES" sz="2000" dirty="0">
                <a:solidFill>
                  <a:srgbClr val="333333"/>
                </a:solidFill>
              </a:rPr>
              <a:t> a </a:t>
            </a:r>
            <a:r>
              <a:rPr lang="es-ES" sz="2000" dirty="0" err="1">
                <a:solidFill>
                  <a:srgbClr val="333333"/>
                </a:solidFill>
              </a:rPr>
              <a:t>vegades</a:t>
            </a:r>
            <a:r>
              <a:rPr lang="es-ES" sz="2000" dirty="0">
                <a:solidFill>
                  <a:srgbClr val="333333"/>
                </a:solidFill>
              </a:rPr>
              <a:t> es basen en </a:t>
            </a:r>
            <a:r>
              <a:rPr lang="es-ES" sz="2000" dirty="0" err="1">
                <a:solidFill>
                  <a:srgbClr val="333333"/>
                </a:solidFill>
              </a:rPr>
              <a:t>fets</a:t>
            </a:r>
            <a:r>
              <a:rPr lang="es-ES" sz="2000" dirty="0">
                <a:solidFill>
                  <a:srgbClr val="333333"/>
                </a:solidFill>
              </a:rPr>
              <a:t> que han </a:t>
            </a:r>
            <a:r>
              <a:rPr lang="es-ES" sz="2000" dirty="0" err="1">
                <a:solidFill>
                  <a:srgbClr val="333333"/>
                </a:solidFill>
              </a:rPr>
              <a:t>estat</a:t>
            </a:r>
            <a:r>
              <a:rPr lang="es-ES" sz="2000" dirty="0">
                <a:solidFill>
                  <a:srgbClr val="333333"/>
                </a:solidFill>
              </a:rPr>
              <a:t> </a:t>
            </a:r>
            <a:r>
              <a:rPr lang="es-ES" sz="2000" dirty="0" err="1">
                <a:solidFill>
                  <a:srgbClr val="333333"/>
                </a:solidFill>
              </a:rPr>
              <a:t>trets</a:t>
            </a:r>
            <a:r>
              <a:rPr lang="es-ES" sz="2000" dirty="0">
                <a:solidFill>
                  <a:srgbClr val="333333"/>
                </a:solidFill>
              </a:rPr>
              <a:t> de </a:t>
            </a:r>
            <a:r>
              <a:rPr lang="es-ES" sz="2000" dirty="0" err="1">
                <a:solidFill>
                  <a:srgbClr val="333333"/>
                </a:solidFill>
              </a:rPr>
              <a:t>context</a:t>
            </a:r>
            <a:r>
              <a:rPr lang="es-ES" sz="2000" dirty="0">
                <a:solidFill>
                  <a:srgbClr val="333333"/>
                </a:solidFill>
              </a:rPr>
              <a:t>. El </a:t>
            </a:r>
            <a:r>
              <a:rPr lang="es-ES" sz="2000" dirty="0" err="1">
                <a:solidFill>
                  <a:srgbClr val="333333"/>
                </a:solidFill>
              </a:rPr>
              <a:t>significat</a:t>
            </a:r>
            <a:r>
              <a:rPr lang="es-ES" sz="2000" dirty="0">
                <a:solidFill>
                  <a:srgbClr val="333333"/>
                </a:solidFill>
              </a:rPr>
              <a:t> </a:t>
            </a:r>
            <a:r>
              <a:rPr lang="es-ES" sz="2000" dirty="0" err="1">
                <a:solidFill>
                  <a:srgbClr val="333333"/>
                </a:solidFill>
              </a:rPr>
              <a:t>dels</a:t>
            </a:r>
            <a:r>
              <a:rPr lang="es-ES" sz="2000" dirty="0">
                <a:solidFill>
                  <a:srgbClr val="333333"/>
                </a:solidFill>
              </a:rPr>
              <a:t> </a:t>
            </a:r>
            <a:r>
              <a:rPr lang="es-ES" sz="2000" dirty="0" err="1">
                <a:solidFill>
                  <a:srgbClr val="333333"/>
                </a:solidFill>
              </a:rPr>
              <a:t>detalls</a:t>
            </a:r>
            <a:r>
              <a:rPr lang="es-ES" sz="2000" dirty="0">
                <a:solidFill>
                  <a:srgbClr val="333333"/>
                </a:solidFill>
              </a:rPr>
              <a:t> </a:t>
            </a:r>
            <a:r>
              <a:rPr lang="es-ES" sz="2000" dirty="0" err="1">
                <a:solidFill>
                  <a:srgbClr val="333333"/>
                </a:solidFill>
              </a:rPr>
              <a:t>és</a:t>
            </a:r>
            <a:r>
              <a:rPr lang="es-ES" sz="2000" dirty="0">
                <a:solidFill>
                  <a:srgbClr val="333333"/>
                </a:solidFill>
              </a:rPr>
              <a:t> </a:t>
            </a:r>
            <a:r>
              <a:rPr lang="es-ES" sz="2000" dirty="0" err="1">
                <a:solidFill>
                  <a:srgbClr val="333333"/>
                </a:solidFill>
              </a:rPr>
              <a:t>molt</a:t>
            </a:r>
            <a:r>
              <a:rPr lang="es-ES" sz="2000" dirty="0">
                <a:solidFill>
                  <a:srgbClr val="333333"/>
                </a:solidFill>
              </a:rPr>
              <a:t> </a:t>
            </a:r>
            <a:r>
              <a:rPr lang="es-ES" sz="2000" dirty="0" err="1">
                <a:solidFill>
                  <a:srgbClr val="333333"/>
                </a:solidFill>
              </a:rPr>
              <a:t>exagerat</a:t>
            </a:r>
            <a:r>
              <a:rPr lang="es-ES" sz="2000" dirty="0">
                <a:solidFill>
                  <a:srgbClr val="333333"/>
                </a:solidFill>
              </a:rPr>
              <a:t> </a:t>
            </a:r>
            <a:r>
              <a:rPr lang="en-US" sz="2000" dirty="0">
                <a:solidFill>
                  <a:srgbClr val="333333"/>
                </a:solidFill>
              </a:rPr>
              <a:t>(Washington era </a:t>
            </a:r>
            <a:r>
              <a:rPr lang="en-US" sz="2000" dirty="0" err="1">
                <a:solidFill>
                  <a:srgbClr val="333333"/>
                </a:solidFill>
              </a:rPr>
              <a:t>maçó</a:t>
            </a:r>
            <a:r>
              <a:rPr lang="en-US" sz="2000" dirty="0">
                <a:solidFill>
                  <a:srgbClr val="333333"/>
                </a:solidFill>
              </a:rPr>
              <a:t>, </a:t>
            </a:r>
            <a:r>
              <a:rPr lang="en-US" sz="2000" dirty="0" err="1">
                <a:solidFill>
                  <a:srgbClr val="333333"/>
                </a:solidFill>
              </a:rPr>
              <a:t>tanmateix</a:t>
            </a:r>
            <a:r>
              <a:rPr lang="en-US" sz="2000" dirty="0">
                <a:solidFill>
                  <a:srgbClr val="333333"/>
                </a:solidFill>
              </a:rPr>
              <a:t>, </a:t>
            </a:r>
            <a:r>
              <a:rPr lang="en-US" sz="2000" dirty="0" err="1">
                <a:solidFill>
                  <a:srgbClr val="333333"/>
                </a:solidFill>
              </a:rPr>
              <a:t>això</a:t>
            </a:r>
            <a:r>
              <a:rPr lang="en-US" sz="2000" dirty="0">
                <a:solidFill>
                  <a:srgbClr val="333333"/>
                </a:solidFill>
              </a:rPr>
              <a:t> no </a:t>
            </a:r>
            <a:r>
              <a:rPr lang="en-US" sz="2000" dirty="0" err="1">
                <a:solidFill>
                  <a:srgbClr val="333333"/>
                </a:solidFill>
              </a:rPr>
              <a:t>vol</a:t>
            </a:r>
            <a:r>
              <a:rPr lang="en-US" sz="2000" dirty="0">
                <a:solidFill>
                  <a:srgbClr val="333333"/>
                </a:solidFill>
              </a:rPr>
              <a:t> </a:t>
            </a:r>
            <a:r>
              <a:rPr lang="en-US" sz="2000" dirty="0" err="1">
                <a:solidFill>
                  <a:srgbClr val="333333"/>
                </a:solidFill>
              </a:rPr>
              <a:t>dir</a:t>
            </a:r>
            <a:r>
              <a:rPr lang="en-US" sz="2000" dirty="0">
                <a:solidFill>
                  <a:srgbClr val="333333"/>
                </a:solidFill>
              </a:rPr>
              <a:t> que </a:t>
            </a:r>
            <a:r>
              <a:rPr lang="en-US" sz="2000" dirty="0" err="1">
                <a:solidFill>
                  <a:srgbClr val="333333"/>
                </a:solidFill>
              </a:rPr>
              <a:t>els</a:t>
            </a:r>
            <a:r>
              <a:rPr lang="en-US" sz="2000" dirty="0">
                <a:solidFill>
                  <a:srgbClr val="333333"/>
                </a:solidFill>
              </a:rPr>
              <a:t> EUA </a:t>
            </a:r>
            <a:r>
              <a:rPr lang="en-US" sz="2000" dirty="0" err="1">
                <a:solidFill>
                  <a:srgbClr val="333333"/>
                </a:solidFill>
              </a:rPr>
              <a:t>estan</a:t>
            </a:r>
            <a:r>
              <a:rPr lang="en-US" sz="2000" dirty="0">
                <a:solidFill>
                  <a:srgbClr val="333333"/>
                </a:solidFill>
              </a:rPr>
              <a:t> </a:t>
            </a:r>
            <a:r>
              <a:rPr lang="en-US" sz="2000" dirty="0" err="1">
                <a:solidFill>
                  <a:srgbClr val="333333"/>
                </a:solidFill>
              </a:rPr>
              <a:t>infiltrats</a:t>
            </a:r>
            <a:r>
              <a:rPr lang="en-US" sz="2000" dirty="0">
                <a:solidFill>
                  <a:srgbClr val="333333"/>
                </a:solidFill>
              </a:rPr>
              <a:t> </a:t>
            </a:r>
            <a:r>
              <a:rPr lang="en-US" sz="2000" dirty="0" err="1">
                <a:solidFill>
                  <a:srgbClr val="333333"/>
                </a:solidFill>
              </a:rPr>
              <a:t>pels</a:t>
            </a:r>
            <a:r>
              <a:rPr lang="en-US" sz="2000" dirty="0">
                <a:solidFill>
                  <a:srgbClr val="333333"/>
                </a:solidFill>
              </a:rPr>
              <a:t> </a:t>
            </a:r>
            <a:r>
              <a:rPr lang="en-US" sz="2000" dirty="0" err="1">
                <a:solidFill>
                  <a:srgbClr val="333333"/>
                </a:solidFill>
              </a:rPr>
              <a:t>maçons</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rPr>
              <a:t>Els</a:t>
            </a:r>
            <a:r>
              <a:rPr lang="en-US" sz="2000" dirty="0">
                <a:solidFill>
                  <a:srgbClr val="333333"/>
                </a:solidFill>
              </a:rPr>
              <a:t> </a:t>
            </a:r>
            <a:r>
              <a:rPr lang="en-US" sz="2000" dirty="0" err="1">
                <a:solidFill>
                  <a:srgbClr val="333333"/>
                </a:solidFill>
              </a:rPr>
              <a:t>maçons</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altres</a:t>
            </a:r>
            <a:r>
              <a:rPr lang="en-US" sz="2000" dirty="0">
                <a:solidFill>
                  <a:srgbClr val="333333"/>
                </a:solidFill>
              </a:rPr>
              <a:t> </a:t>
            </a:r>
            <a:r>
              <a:rPr lang="en-US" sz="2000" dirty="0" err="1">
                <a:solidFill>
                  <a:srgbClr val="333333"/>
                </a:solidFill>
              </a:rPr>
              <a:t>confederacions</a:t>
            </a:r>
            <a:r>
              <a:rPr lang="en-US" sz="2000" dirty="0">
                <a:solidFill>
                  <a:srgbClr val="333333"/>
                </a:solidFill>
              </a:rPr>
              <a:t> </a:t>
            </a:r>
            <a:r>
              <a:rPr lang="en-US" sz="2000" dirty="0" err="1">
                <a:solidFill>
                  <a:srgbClr val="333333"/>
                </a:solidFill>
              </a:rPr>
              <a:t>han</a:t>
            </a:r>
            <a:r>
              <a:rPr lang="en-US" sz="2000" dirty="0">
                <a:solidFill>
                  <a:srgbClr val="333333"/>
                </a:solidFill>
              </a:rPr>
              <a:t> </a:t>
            </a:r>
            <a:r>
              <a:rPr lang="en-US" sz="2000" dirty="0" err="1">
                <a:solidFill>
                  <a:srgbClr val="333333"/>
                </a:solidFill>
              </a:rPr>
              <a:t>provocat</a:t>
            </a:r>
            <a:r>
              <a:rPr lang="en-US" sz="2000" dirty="0">
                <a:solidFill>
                  <a:srgbClr val="333333"/>
                </a:solidFill>
              </a:rPr>
              <a:t> les </a:t>
            </a:r>
            <a:r>
              <a:rPr lang="en-US" sz="2000" dirty="0" err="1">
                <a:solidFill>
                  <a:srgbClr val="333333"/>
                </a:solidFill>
              </a:rPr>
              <a:t>sospites</a:t>
            </a:r>
            <a:r>
              <a:rPr lang="en-US" sz="2000" dirty="0">
                <a:solidFill>
                  <a:srgbClr val="333333"/>
                </a:solidFill>
              </a:rPr>
              <a:t> de </a:t>
            </a:r>
            <a:r>
              <a:rPr lang="en-US" sz="2000" dirty="0" err="1">
                <a:solidFill>
                  <a:srgbClr val="333333"/>
                </a:solidFill>
              </a:rPr>
              <a:t>molta</a:t>
            </a:r>
            <a:r>
              <a:rPr lang="en-US" sz="2000" dirty="0">
                <a:solidFill>
                  <a:srgbClr val="333333"/>
                </a:solidFill>
              </a:rPr>
              <a:t> gent </a:t>
            </a:r>
            <a:r>
              <a:rPr lang="en-US" sz="2000" dirty="0" err="1">
                <a:solidFill>
                  <a:srgbClr val="333333"/>
                </a:solidFill>
              </a:rPr>
              <a:t>i</a:t>
            </a:r>
            <a:r>
              <a:rPr lang="en-US" sz="2000" dirty="0">
                <a:solidFill>
                  <a:srgbClr val="333333"/>
                </a:solidFill>
              </a:rPr>
              <a:t> </a:t>
            </a:r>
            <a:r>
              <a:rPr lang="en-US" sz="2000" dirty="0" err="1">
                <a:solidFill>
                  <a:srgbClr val="333333"/>
                </a:solidFill>
              </a:rPr>
              <a:t>societats</a:t>
            </a:r>
            <a:r>
              <a:rPr lang="en-US" sz="2000" dirty="0">
                <a:solidFill>
                  <a:srgbClr val="333333"/>
                </a:solidFill>
              </a:rPr>
              <a:t>, ja que </a:t>
            </a:r>
            <a:r>
              <a:rPr lang="en-US" sz="2000" dirty="0" err="1">
                <a:solidFill>
                  <a:srgbClr val="333333"/>
                </a:solidFill>
              </a:rPr>
              <a:t>actuen</a:t>
            </a:r>
            <a:r>
              <a:rPr lang="en-US" sz="2000" dirty="0">
                <a:solidFill>
                  <a:srgbClr val="333333"/>
                </a:solidFill>
              </a:rPr>
              <a:t> </a:t>
            </a:r>
            <a:r>
              <a:rPr lang="en-US" sz="2000" dirty="0" err="1">
                <a:solidFill>
                  <a:srgbClr val="333333"/>
                </a:solidFill>
              </a:rPr>
              <a:t>en</a:t>
            </a:r>
            <a:r>
              <a:rPr lang="en-US" sz="2000" dirty="0">
                <a:solidFill>
                  <a:srgbClr val="333333"/>
                </a:solidFill>
              </a:rPr>
              <a:t> secret.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rPr>
              <a:t>Però</a:t>
            </a:r>
            <a:r>
              <a:rPr lang="en-US" sz="2000" dirty="0">
                <a:solidFill>
                  <a:srgbClr val="333333"/>
                </a:solidFill>
              </a:rPr>
              <a:t>: </a:t>
            </a:r>
            <a:r>
              <a:rPr lang="en-US" sz="2000" dirty="0" err="1">
                <a:solidFill>
                  <a:srgbClr val="333333"/>
                </a:solidFill>
              </a:rPr>
              <a:t>Contrastant</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aquests</a:t>
            </a:r>
            <a:r>
              <a:rPr lang="en-US" sz="2000" dirty="0">
                <a:solidFill>
                  <a:srgbClr val="333333"/>
                </a:solidFill>
              </a:rPr>
              <a:t> rumors, </a:t>
            </a:r>
            <a:r>
              <a:rPr lang="en-US" sz="2000" dirty="0" err="1">
                <a:solidFill>
                  <a:srgbClr val="333333"/>
                </a:solidFill>
              </a:rPr>
              <a:t>els</a:t>
            </a:r>
            <a:r>
              <a:rPr lang="en-US" sz="2000" dirty="0">
                <a:solidFill>
                  <a:srgbClr val="333333"/>
                </a:solidFill>
              </a:rPr>
              <a:t> </a:t>
            </a:r>
            <a:r>
              <a:rPr lang="en-US" sz="2000" dirty="0" err="1">
                <a:solidFill>
                  <a:srgbClr val="333333"/>
                </a:solidFill>
              </a:rPr>
              <a:t>maçons</a:t>
            </a:r>
            <a:r>
              <a:rPr lang="en-US" sz="2000" dirty="0">
                <a:solidFill>
                  <a:srgbClr val="333333"/>
                </a:solidFill>
              </a:rPr>
              <a:t> no </a:t>
            </a:r>
            <a:r>
              <a:rPr lang="en-US" sz="2000" dirty="0" err="1">
                <a:solidFill>
                  <a:srgbClr val="333333"/>
                </a:solidFill>
              </a:rPr>
              <a:t>creuen</a:t>
            </a:r>
            <a:r>
              <a:rPr lang="en-US" sz="2000" dirty="0">
                <a:solidFill>
                  <a:srgbClr val="333333"/>
                </a:solidFill>
              </a:rPr>
              <a:t> </a:t>
            </a:r>
            <a:r>
              <a:rPr lang="en-US" sz="2000" dirty="0" err="1">
                <a:solidFill>
                  <a:srgbClr val="333333"/>
                </a:solidFill>
              </a:rPr>
              <a:t>en</a:t>
            </a:r>
            <a:r>
              <a:rPr lang="en-US" sz="2000" dirty="0">
                <a:solidFill>
                  <a:srgbClr val="333333"/>
                </a:solidFill>
              </a:rPr>
              <a:t> </a:t>
            </a:r>
            <a:r>
              <a:rPr lang="en-US" sz="2000" dirty="0" err="1">
                <a:solidFill>
                  <a:srgbClr val="333333"/>
                </a:solidFill>
              </a:rPr>
              <a:t>satan</a:t>
            </a:r>
            <a:r>
              <a:rPr lang="en-US" sz="2000" dirty="0">
                <a:solidFill>
                  <a:srgbClr val="333333"/>
                </a:solidFill>
              </a:rPr>
              <a:t> </a:t>
            </a:r>
            <a:r>
              <a:rPr lang="en-US" sz="2000" dirty="0" err="1">
                <a:solidFill>
                  <a:srgbClr val="333333"/>
                </a:solidFill>
              </a:rPr>
              <a:t>sinó</a:t>
            </a:r>
            <a:r>
              <a:rPr lang="en-US" sz="2000" dirty="0">
                <a:solidFill>
                  <a:srgbClr val="333333"/>
                </a:solidFill>
              </a:rPr>
              <a:t> </a:t>
            </a:r>
            <a:r>
              <a:rPr lang="en-US" sz="2000" dirty="0" err="1">
                <a:solidFill>
                  <a:srgbClr val="333333"/>
                </a:solidFill>
              </a:rPr>
              <a:t>en</a:t>
            </a:r>
            <a:r>
              <a:rPr lang="en-US" sz="2000" dirty="0">
                <a:solidFill>
                  <a:srgbClr val="333333"/>
                </a:solidFill>
              </a:rPr>
              <a:t> un </a:t>
            </a:r>
            <a:r>
              <a:rPr lang="en-US" altLang="de-DE" sz="2000" dirty="0">
                <a:solidFill>
                  <a:srgbClr val="333333"/>
                </a:solidFill>
              </a:rPr>
              <a:t>“</a:t>
            </a:r>
            <a:r>
              <a:rPr lang="en-US" altLang="ja-JP" sz="2000" dirty="0">
                <a:solidFill>
                  <a:srgbClr val="333333"/>
                </a:solidFill>
              </a:rPr>
              <a:t>ser superior</a:t>
            </a:r>
            <a:r>
              <a:rPr lang="en-US" altLang="de-DE" sz="2000" dirty="0">
                <a:solidFill>
                  <a:srgbClr val="333333"/>
                </a:solidFill>
              </a:rPr>
              <a:t>”</a:t>
            </a:r>
            <a:r>
              <a:rPr lang="en-US" altLang="ja-JP" sz="2000" dirty="0">
                <a:solidFill>
                  <a:srgbClr val="333333"/>
                </a:solidFill>
              </a:rPr>
              <a:t> (</a:t>
            </a:r>
            <a:r>
              <a:rPr lang="en-US" altLang="ja-JP" sz="2000" dirty="0" err="1">
                <a:solidFill>
                  <a:srgbClr val="333333"/>
                </a:solidFill>
              </a:rPr>
              <a:t>Déu</a:t>
            </a:r>
            <a:r>
              <a:rPr lang="en-US" altLang="ja-JP" sz="2000" dirty="0">
                <a:solidFill>
                  <a:srgbClr val="333333"/>
                </a:solidFill>
              </a:rPr>
              <a:t>, </a:t>
            </a:r>
            <a:r>
              <a:rPr lang="en-US" altLang="ja-JP" sz="2000" dirty="0" err="1">
                <a:solidFill>
                  <a:srgbClr val="333333"/>
                </a:solidFill>
              </a:rPr>
              <a:t>Alà</a:t>
            </a:r>
            <a:r>
              <a:rPr lang="en-US" altLang="ja-JP" sz="2000" dirty="0">
                <a:solidFill>
                  <a:srgbClr val="333333"/>
                </a:solidFill>
              </a:rPr>
              <a:t>…). </a:t>
            </a:r>
            <a:r>
              <a:rPr lang="en-US" altLang="ja-JP" sz="2000" dirty="0" err="1">
                <a:solidFill>
                  <a:srgbClr val="333333"/>
                </a:solidFill>
              </a:rPr>
              <a:t>Tenen</a:t>
            </a:r>
            <a:r>
              <a:rPr lang="en-US" altLang="ja-JP" sz="2000" dirty="0">
                <a:solidFill>
                  <a:srgbClr val="333333"/>
                </a:solidFill>
              </a:rPr>
              <a:t> </a:t>
            </a:r>
            <a:r>
              <a:rPr lang="en-US" altLang="ja-JP" sz="2000" dirty="0" err="1">
                <a:solidFill>
                  <a:srgbClr val="333333"/>
                </a:solidFill>
              </a:rPr>
              <a:t>idees</a:t>
            </a:r>
            <a:r>
              <a:rPr lang="en-US" altLang="ja-JP" sz="2000" dirty="0">
                <a:solidFill>
                  <a:srgbClr val="333333"/>
                </a:solidFill>
              </a:rPr>
              <a:t> liberals, </a:t>
            </a:r>
            <a:r>
              <a:rPr lang="en-US" altLang="ja-JP" sz="2000" dirty="0" err="1">
                <a:solidFill>
                  <a:srgbClr val="333333"/>
                </a:solidFill>
              </a:rPr>
              <a:t>però</a:t>
            </a:r>
            <a:r>
              <a:rPr lang="en-US" altLang="ja-JP" sz="2000" dirty="0">
                <a:solidFill>
                  <a:srgbClr val="333333"/>
                </a:solidFill>
              </a:rPr>
              <a:t> no </a:t>
            </a:r>
            <a:r>
              <a:rPr lang="en-US" altLang="ja-JP" sz="2000" dirty="0" err="1">
                <a:solidFill>
                  <a:srgbClr val="333333"/>
                </a:solidFill>
              </a:rPr>
              <a:t>són</a:t>
            </a:r>
            <a:r>
              <a:rPr lang="en-US" altLang="ja-JP" sz="2000" dirty="0">
                <a:solidFill>
                  <a:srgbClr val="333333"/>
                </a:solidFill>
              </a:rPr>
              <a:t> </a:t>
            </a:r>
            <a:r>
              <a:rPr lang="en-US" altLang="ja-JP" sz="2000" dirty="0" err="1">
                <a:solidFill>
                  <a:srgbClr val="333333"/>
                </a:solidFill>
              </a:rPr>
              <a:t>revolucionaris</a:t>
            </a:r>
            <a:r>
              <a:rPr lang="en-US" altLang="ja-JP"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18</a:t>
            </a:fld>
            <a:endParaRPr lang="de-DE" altLang="es-ES">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Com sorgeixen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s-ES" sz="2000" dirty="0">
                <a:solidFill>
                  <a:srgbClr val="333333"/>
                </a:solidFill>
              </a:rPr>
              <a:t>Existeixen nombrosos exemples històrics en els que s'ha culpat a persones en desavantatge o a grups minoritaris per coses que estaven fora del seu control. Per exemple, a l'Edat Mitjana, es culpava les bruixes o a altres persones de religions minoritàries per la mala collita.</a:t>
            </a:r>
          </a:p>
          <a:p>
            <a:pPr marL="342900" lvl="0" indent="-342900" defTabSz="914400" fontAlgn="base">
              <a:buClr>
                <a:srgbClr val="333333"/>
              </a:buClr>
              <a:buFont typeface="WingDings"/>
              <a:buChar char=""/>
              <a:defRPr/>
            </a:pPr>
            <a:r>
              <a:rPr lang="es-ES" sz="2000" dirty="0" err="1">
                <a:solidFill>
                  <a:srgbClr val="333333"/>
                </a:solidFill>
              </a:rPr>
              <a:t>Aquestes</a:t>
            </a:r>
            <a:r>
              <a:rPr lang="es-ES" sz="2000" dirty="0">
                <a:solidFill>
                  <a:srgbClr val="333333"/>
                </a:solidFill>
              </a:rPr>
              <a:t> </a:t>
            </a:r>
            <a:r>
              <a:rPr lang="es-ES" sz="2000" dirty="0" err="1">
                <a:solidFill>
                  <a:srgbClr val="333333"/>
                </a:solidFill>
              </a:rPr>
              <a:t>explicacions</a:t>
            </a:r>
            <a:r>
              <a:rPr lang="es-ES" sz="2000" dirty="0">
                <a:solidFill>
                  <a:srgbClr val="333333"/>
                </a:solidFill>
              </a:rPr>
              <a:t> </a:t>
            </a:r>
            <a:r>
              <a:rPr lang="es-ES" sz="2000" dirty="0" err="1">
                <a:solidFill>
                  <a:srgbClr val="333333"/>
                </a:solidFill>
              </a:rPr>
              <a:t>són</a:t>
            </a:r>
            <a:r>
              <a:rPr lang="es-ES" sz="2000" dirty="0">
                <a:solidFill>
                  <a:srgbClr val="333333"/>
                </a:solidFill>
              </a:rPr>
              <a:t> </a:t>
            </a:r>
            <a:r>
              <a:rPr lang="es-ES" sz="2000" dirty="0" err="1">
                <a:solidFill>
                  <a:srgbClr val="333333"/>
                </a:solidFill>
              </a:rPr>
              <a:t>massa</a:t>
            </a:r>
            <a:r>
              <a:rPr lang="es-ES" sz="2000" dirty="0">
                <a:solidFill>
                  <a:srgbClr val="333333"/>
                </a:solidFill>
              </a:rPr>
              <a:t> simples. </a:t>
            </a:r>
            <a:r>
              <a:rPr lang="es-ES" sz="2000" dirty="0" err="1">
                <a:solidFill>
                  <a:srgbClr val="333333"/>
                </a:solidFill>
              </a:rPr>
              <a:t>Tanmateix</a:t>
            </a:r>
            <a:r>
              <a:rPr lang="es-ES" sz="2000" dirty="0">
                <a:solidFill>
                  <a:srgbClr val="333333"/>
                </a:solidFill>
              </a:rPr>
              <a:t>, </a:t>
            </a:r>
            <a:r>
              <a:rPr lang="es-ES" sz="2000" dirty="0" err="1">
                <a:solidFill>
                  <a:srgbClr val="333333"/>
                </a:solidFill>
              </a:rPr>
              <a:t>redueixen</a:t>
            </a:r>
            <a:r>
              <a:rPr lang="es-ES" sz="2000" dirty="0">
                <a:solidFill>
                  <a:srgbClr val="333333"/>
                </a:solidFill>
              </a:rPr>
              <a:t> la </a:t>
            </a:r>
            <a:r>
              <a:rPr lang="es-ES" sz="2000" dirty="0" err="1">
                <a:solidFill>
                  <a:srgbClr val="333333"/>
                </a:solidFill>
              </a:rPr>
              <a:t>tensió</a:t>
            </a:r>
            <a:r>
              <a:rPr lang="es-ES" sz="2000" dirty="0">
                <a:solidFill>
                  <a:srgbClr val="333333"/>
                </a:solidFill>
              </a:rPr>
              <a:t> i les </a:t>
            </a:r>
            <a:r>
              <a:rPr lang="es-ES" sz="2000" dirty="0" err="1">
                <a:solidFill>
                  <a:srgbClr val="333333"/>
                </a:solidFill>
              </a:rPr>
              <a:t>pors</a:t>
            </a:r>
            <a:r>
              <a:rPr lang="es-ES" sz="2000" dirty="0">
                <a:solidFill>
                  <a:srgbClr val="333333"/>
                </a:solidFill>
              </a:rPr>
              <a:t>, i a la vegada </a:t>
            </a:r>
            <a:r>
              <a:rPr lang="es-ES" sz="2000" dirty="0" err="1">
                <a:solidFill>
                  <a:srgbClr val="333333"/>
                </a:solidFill>
              </a:rPr>
              <a:t>ens</a:t>
            </a:r>
            <a:r>
              <a:rPr lang="es-ES" sz="2000" dirty="0">
                <a:solidFill>
                  <a:srgbClr val="333333"/>
                </a:solidFill>
              </a:rPr>
              <a:t> proporcionen una </a:t>
            </a:r>
            <a:r>
              <a:rPr lang="es-ES" sz="2000" dirty="0" err="1">
                <a:solidFill>
                  <a:srgbClr val="333333"/>
                </a:solidFill>
              </a:rPr>
              <a:t>il·lusió</a:t>
            </a:r>
            <a:r>
              <a:rPr lang="es-ES" sz="2000" dirty="0">
                <a:solidFill>
                  <a:srgbClr val="333333"/>
                </a:solidFill>
              </a:rPr>
              <a:t> de control.</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19</a:t>
            </a:fld>
            <a:endParaRPr lang="de-DE" altLang="es-ES">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de-DE" altLang="de-DE" sz="3600">
                <a:solidFill>
                  <a:srgbClr val="004992"/>
                </a:solidFill>
                <a:latin typeface="+mn-lt"/>
                <a:ea typeface="+mn-ea"/>
                <a:cs typeface="+mn-cs"/>
              </a:rPr>
              <a:t>Quina rellevància té això?</a:t>
            </a:r>
            <a:endParaRPr lang="es-ES"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es-ES" altLang="de-DE" sz="2400">
                <a:solidFill>
                  <a:srgbClr val="333333"/>
                </a:solidFill>
              </a:rPr>
              <a:t>Hi ha </a:t>
            </a:r>
            <a:r>
              <a:rPr lang="es-ES" altLang="de-DE" sz="2400" dirty="0" err="1">
                <a:solidFill>
                  <a:srgbClr val="333333"/>
                </a:solidFill>
              </a:rPr>
              <a:t>estudis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de les persones </a:t>
            </a:r>
            <a:r>
              <a:rPr lang="es-ES" altLang="de-DE" sz="2400" dirty="0" err="1">
                <a:solidFill>
                  <a:srgbClr val="333333"/>
                </a:solidFill>
              </a:rPr>
              <a:t>amb</a:t>
            </a:r>
            <a:r>
              <a:rPr lang="es-ES" altLang="de-DE" sz="2400" dirty="0">
                <a:solidFill>
                  <a:srgbClr val="333333"/>
                </a:solidFill>
              </a:rPr>
              <a:t> </a:t>
            </a:r>
            <a:r>
              <a:rPr lang="es-ES" altLang="de-DE" sz="2400" b="1" dirty="0" err="1">
                <a:solidFill>
                  <a:srgbClr val="333333"/>
                </a:solidFill>
              </a:rPr>
              <a:t>psicosi</a:t>
            </a:r>
            <a:r>
              <a:rPr lang="es-ES" altLang="de-DE" sz="2400" b="1" dirty="0">
                <a:solidFill>
                  <a:srgbClr val="333333"/>
                </a:solidFill>
              </a:rPr>
              <a:t> </a:t>
            </a:r>
            <a:r>
              <a:rPr lang="es-ES" altLang="de-DE" sz="2400" dirty="0">
                <a:solidFill>
                  <a:srgbClr val="333333"/>
                </a:solidFill>
              </a:rPr>
              <a:t>(</a:t>
            </a:r>
            <a:r>
              <a:rPr lang="es-ES" altLang="de-DE" sz="2400" dirty="0" err="1">
                <a:solidFill>
                  <a:srgbClr val="333333"/>
                </a:solidFill>
              </a:rPr>
              <a:t>però</a:t>
            </a:r>
            <a:r>
              <a:rPr lang="es-ES" altLang="de-DE" sz="2400" dirty="0">
                <a:solidFill>
                  <a:srgbClr val="333333"/>
                </a:solidFill>
              </a:rPr>
              <a:t> no totes!) </a:t>
            </a:r>
            <a:r>
              <a:rPr lang="es-ES" altLang="de-DE" sz="2400" dirty="0" err="1">
                <a:solidFill>
                  <a:srgbClr val="004992"/>
                </a:solidFill>
              </a:rPr>
              <a:t>prenen</a:t>
            </a:r>
            <a:r>
              <a:rPr lang="es-ES" altLang="de-DE" sz="2400" dirty="0">
                <a:solidFill>
                  <a:srgbClr val="004992"/>
                </a:solidFill>
              </a:rPr>
              <a:t> </a:t>
            </a:r>
            <a:r>
              <a:rPr lang="es-ES" altLang="de-DE" sz="2400" dirty="0" err="1">
                <a:solidFill>
                  <a:srgbClr val="004992"/>
                </a:solidFill>
              </a:rPr>
              <a:t>decisions</a:t>
            </a:r>
            <a:r>
              <a:rPr lang="es-ES" altLang="de-DE" sz="2400" dirty="0">
                <a:solidFill>
                  <a:srgbClr val="004992"/>
                </a:solidFill>
              </a:rPr>
              <a:t> en base a </a:t>
            </a:r>
            <a:r>
              <a:rPr lang="es-ES" altLang="de-DE" sz="2400" dirty="0" err="1">
                <a:solidFill>
                  <a:srgbClr val="004992"/>
                </a:solidFill>
              </a:rPr>
              <a:t>molt</a:t>
            </a:r>
            <a:r>
              <a:rPr lang="es-ES" altLang="de-DE" sz="2400" dirty="0">
                <a:solidFill>
                  <a:srgbClr val="004992"/>
                </a:solidFill>
              </a:rPr>
              <a:t> poca </a:t>
            </a:r>
            <a:r>
              <a:rPr lang="es-ES" altLang="de-DE" sz="2400" err="1">
                <a:solidFill>
                  <a:srgbClr val="004992"/>
                </a:solidFill>
              </a:rPr>
              <a:t>informació</a:t>
            </a:r>
            <a:r>
              <a:rPr lang="es-ES" altLang="de-DE" sz="240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5682BD4D-BF92-4B0F-8A12-4D098801B9CE}" type="slidenum">
              <a:rPr lang="de-DE" altLang="es-ES" smtClean="0">
                <a:latin typeface="+mn-lt"/>
                <a:ea typeface="+mn-ea"/>
              </a:rPr>
              <a:pPr/>
              <a:t>20</a:t>
            </a:fld>
            <a:endParaRPr lang="de-DE" altLang="es-ES">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de-DE" altLang="de-DE" sz="3600">
                <a:solidFill>
                  <a:srgbClr val="004992"/>
                </a:solidFill>
                <a:latin typeface="+mn-lt"/>
                <a:ea typeface="+mn-ea"/>
                <a:cs typeface="+mn-cs"/>
              </a:rPr>
              <a:t>Quina rellevància té això?</a:t>
            </a:r>
            <a:endParaRPr lang="es-ES"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es-ES" altLang="de-DE" sz="2400" dirty="0">
                <a:solidFill>
                  <a:srgbClr val="333333"/>
                </a:solidFill>
              </a:rPr>
              <a:t>Hi ha </a:t>
            </a:r>
            <a:r>
              <a:rPr lang="es-ES" altLang="de-DE" sz="2400" dirty="0" err="1">
                <a:solidFill>
                  <a:srgbClr val="333333"/>
                </a:solidFill>
              </a:rPr>
              <a:t>estudis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de les persones </a:t>
            </a:r>
            <a:r>
              <a:rPr lang="es-ES" altLang="de-DE" sz="2400" dirty="0" err="1">
                <a:solidFill>
                  <a:srgbClr val="333333"/>
                </a:solidFill>
              </a:rPr>
              <a:t>amb</a:t>
            </a:r>
            <a:r>
              <a:rPr lang="es-ES" altLang="de-DE" sz="2400" dirty="0">
                <a:solidFill>
                  <a:srgbClr val="333333"/>
                </a:solidFill>
              </a:rPr>
              <a:t> </a:t>
            </a:r>
            <a:r>
              <a:rPr lang="es-ES" altLang="de-DE" sz="2400" b="1" dirty="0" err="1">
                <a:solidFill>
                  <a:srgbClr val="333333"/>
                </a:solidFill>
              </a:rPr>
              <a:t>psicosi</a:t>
            </a:r>
            <a:r>
              <a:rPr lang="es-ES" altLang="de-DE" sz="2400" b="1" dirty="0">
                <a:solidFill>
                  <a:srgbClr val="333333"/>
                </a:solidFill>
              </a:rPr>
              <a:t> </a:t>
            </a:r>
            <a:r>
              <a:rPr lang="es-ES" altLang="de-DE" sz="2400" dirty="0">
                <a:solidFill>
                  <a:srgbClr val="333333"/>
                </a:solidFill>
              </a:rPr>
              <a:t>(</a:t>
            </a:r>
            <a:r>
              <a:rPr lang="es-ES" altLang="de-DE" sz="2400" dirty="0" err="1">
                <a:solidFill>
                  <a:srgbClr val="333333"/>
                </a:solidFill>
              </a:rPr>
              <a:t>però</a:t>
            </a:r>
            <a:r>
              <a:rPr lang="es-ES" altLang="de-DE" sz="2400" dirty="0">
                <a:solidFill>
                  <a:srgbClr val="333333"/>
                </a:solidFill>
              </a:rPr>
              <a:t> no totes!) </a:t>
            </a:r>
            <a:r>
              <a:rPr lang="es-ES" altLang="de-DE" sz="2400" dirty="0" err="1">
                <a:solidFill>
                  <a:srgbClr val="004992"/>
                </a:solidFill>
              </a:rPr>
              <a:t>prenen</a:t>
            </a:r>
            <a:r>
              <a:rPr lang="es-ES" altLang="de-DE" sz="2400" dirty="0">
                <a:solidFill>
                  <a:srgbClr val="004992"/>
                </a:solidFill>
              </a:rPr>
              <a:t> </a:t>
            </a:r>
            <a:r>
              <a:rPr lang="es-ES" altLang="de-DE" sz="2400" dirty="0" err="1">
                <a:solidFill>
                  <a:srgbClr val="004992"/>
                </a:solidFill>
              </a:rPr>
              <a:t>decisions</a:t>
            </a:r>
            <a:r>
              <a:rPr lang="es-ES" altLang="de-DE" sz="2400" dirty="0">
                <a:solidFill>
                  <a:srgbClr val="004992"/>
                </a:solidFill>
              </a:rPr>
              <a:t> en base a </a:t>
            </a:r>
            <a:r>
              <a:rPr lang="es-ES" altLang="de-DE" sz="2400" dirty="0" err="1">
                <a:solidFill>
                  <a:srgbClr val="004992"/>
                </a:solidFill>
              </a:rPr>
              <a:t>molt</a:t>
            </a:r>
            <a:r>
              <a:rPr lang="es-ES" altLang="de-DE" sz="2400" dirty="0">
                <a:solidFill>
                  <a:srgbClr val="004992"/>
                </a:solidFill>
              </a:rPr>
              <a:t> poca </a:t>
            </a:r>
            <a:r>
              <a:rPr lang="es-ES" altLang="de-DE" sz="2400" dirty="0" err="1">
                <a:solidFill>
                  <a:srgbClr val="004992"/>
                </a:solidFill>
              </a:rPr>
              <a:t>informació</a:t>
            </a:r>
            <a:r>
              <a:rPr lang="es-ES" altLang="de-DE" sz="2400" dirty="0">
                <a:solidFill>
                  <a:srgbClr val="004992"/>
                </a:solidFill>
              </a:rPr>
              <a:t>.</a:t>
            </a:r>
          </a:p>
          <a:p>
            <a:pPr marL="342900" lvl="0" indent="-342900" defTabSz="914400" fontAlgn="base">
              <a:buClr>
                <a:srgbClr val="333333"/>
              </a:buClr>
              <a:buFont typeface="WingDings"/>
              <a:buChar char=""/>
              <a:defRPr/>
            </a:pPr>
            <a:r>
              <a:rPr lang="es-ES" altLang="de-DE" sz="2400" dirty="0" err="1">
                <a:solidFill>
                  <a:srgbClr val="333333"/>
                </a:solidFill>
              </a:rPr>
              <a:t>Aquest</a:t>
            </a:r>
            <a:r>
              <a:rPr lang="es-ES" altLang="de-DE" sz="2400" dirty="0">
                <a:solidFill>
                  <a:srgbClr val="333333"/>
                </a:solidFill>
              </a:rPr>
              <a:t> estil de </a:t>
            </a:r>
            <a:r>
              <a:rPr lang="es-ES" altLang="de-DE" sz="2400" dirty="0" err="1">
                <a:solidFill>
                  <a:srgbClr val="333333"/>
                </a:solidFill>
              </a:rPr>
              <a:t>prendre</a:t>
            </a:r>
            <a:r>
              <a:rPr lang="es-ES" altLang="de-DE" sz="2400" dirty="0">
                <a:solidFill>
                  <a:srgbClr val="333333"/>
                </a:solidFill>
              </a:rPr>
              <a:t> </a:t>
            </a:r>
            <a:r>
              <a:rPr lang="es-ES" altLang="de-DE" sz="2400" dirty="0" err="1">
                <a:solidFill>
                  <a:srgbClr val="333333"/>
                </a:solidFill>
              </a:rPr>
              <a:t>decisions</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conduir</a:t>
            </a:r>
            <a:r>
              <a:rPr lang="es-ES" altLang="de-DE" sz="2400" dirty="0">
                <a:solidFill>
                  <a:srgbClr val="333333"/>
                </a:solidFill>
              </a:rPr>
              <a:t> </a:t>
            </a:r>
            <a:r>
              <a:rPr lang="es-ES" altLang="de-DE" sz="2400" dirty="0" err="1">
                <a:solidFill>
                  <a:srgbClr val="333333"/>
                </a:solidFill>
              </a:rPr>
              <a:t>fàcilment</a:t>
            </a:r>
            <a:r>
              <a:rPr lang="es-ES" altLang="de-DE" sz="2400" dirty="0">
                <a:solidFill>
                  <a:srgbClr val="333333"/>
                </a:solidFill>
              </a:rPr>
              <a:t> a </a:t>
            </a:r>
            <a:r>
              <a:rPr lang="es-ES" altLang="de-DE" sz="2400" dirty="0" err="1">
                <a:solidFill>
                  <a:srgbClr val="333333"/>
                </a:solidFill>
              </a:rPr>
              <a:t>errors</a:t>
            </a:r>
            <a:r>
              <a:rPr lang="es-ES" altLang="de-DE" sz="2400" dirty="0">
                <a:solidFill>
                  <a:srgbClr val="333333"/>
                </a:solidFill>
              </a:rPr>
              <a:t>. Per tant, s'ha de preferir un estil més deliberat de presa de decisions, </a:t>
            </a:r>
            <a:r>
              <a:rPr lang="es-ES" altLang="de-DE" sz="2400" dirty="0">
                <a:solidFill>
                  <a:srgbClr val="004992"/>
                </a:solidFill>
              </a:rPr>
              <a:t>fent un examen a fons de tota la informació disponible</a:t>
            </a:r>
            <a:r>
              <a:rPr lang="es-ES"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5682BD4D-BF92-4B0F-8A12-4D098801B9CE}" type="slidenum">
              <a:rPr lang="de-DE" altLang="es-ES" smtClean="0">
                <a:latin typeface="+mn-lt"/>
                <a:ea typeface="+mn-ea"/>
              </a:rPr>
              <a:pPr/>
              <a:t>21</a:t>
            </a:fld>
            <a:endParaRPr lang="de-DE" altLang="es-ES">
              <a:latin typeface="+mn-lt"/>
              <a:ea typeface="+mn-ea"/>
            </a:endParaRPr>
          </a:p>
        </p:txBody>
      </p:sp>
    </p:spTree>
    <p:extLst>
      <p:ext uri="{BB962C8B-B14F-4D97-AF65-F5344CB8AC3E}">
        <p14:creationId xmlns:p14="http://schemas.microsoft.com/office/powerpoint/2010/main" val="1651527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mn-lt"/>
                <a:ea typeface="+mn-ea"/>
                <a:cs typeface="+mn-cs"/>
              </a:rPr>
              <a:t>A </a:t>
            </a:r>
            <a:r>
              <a:rPr lang="en-US" sz="3600" dirty="0" err="1">
                <a:solidFill>
                  <a:srgbClr val="004992"/>
                </a:solidFill>
                <a:latin typeface="+mn-lt"/>
                <a:ea typeface="+mn-ea"/>
                <a:cs typeface="+mn-cs"/>
              </a:rPr>
              <a:t>continuació</a:t>
            </a:r>
            <a:r>
              <a:rPr lang="en-US" sz="3600" dirty="0">
                <a:solidFill>
                  <a:srgbClr val="004992"/>
                </a:solidFill>
                <a:latin typeface="+mn-lt"/>
                <a:ea typeface="+mn-ea"/>
                <a:cs typeface="+mn-cs"/>
              </a:rPr>
              <a:t> us </a:t>
            </a:r>
            <a:r>
              <a:rPr lang="en-US" sz="3600" dirty="0" err="1">
                <a:solidFill>
                  <a:srgbClr val="004992"/>
                </a:solidFill>
                <a:latin typeface="+mn-lt"/>
                <a:ea typeface="+mn-ea"/>
                <a:cs typeface="+mn-cs"/>
              </a:rPr>
              <a:t>ensenyem</a:t>
            </a:r>
            <a:r>
              <a:rPr lang="en-US" sz="3600" dirty="0">
                <a:solidFill>
                  <a:srgbClr val="004992"/>
                </a:solidFill>
                <a:latin typeface="+mn-lt"/>
                <a:ea typeface="+mn-ea"/>
                <a:cs typeface="+mn-cs"/>
              </a:rPr>
              <a:t> com </a:t>
            </a:r>
            <a:r>
              <a:rPr lang="en-US" sz="3600" dirty="0" err="1">
                <a:solidFill>
                  <a:srgbClr val="004992"/>
                </a:solidFill>
                <a:latin typeface="+mn-lt"/>
                <a:ea typeface="+mn-ea"/>
                <a:cs typeface="+mn-cs"/>
              </a:rPr>
              <a:t>el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saltar</a:t>
            </a:r>
            <a:r>
              <a:rPr lang="en-US" sz="3600" dirty="0">
                <a:solidFill>
                  <a:srgbClr val="004992"/>
                </a:solidFill>
                <a:latin typeface="+mn-lt"/>
                <a:ea typeface="+mn-ea"/>
                <a:cs typeface="+mn-cs"/>
              </a:rPr>
              <a:t> a conclusions pot </a:t>
            </a:r>
            <a:r>
              <a:rPr lang="en-US" sz="3600" dirty="0" err="1">
                <a:solidFill>
                  <a:srgbClr val="004992"/>
                </a:solidFill>
                <a:latin typeface="+mn-lt"/>
                <a:ea typeface="+mn-ea"/>
                <a:cs typeface="+mn-cs"/>
              </a:rPr>
              <a:t>produir</a:t>
            </a:r>
            <a:r>
              <a:rPr lang="en-US" sz="3600" dirty="0">
                <a:solidFill>
                  <a:srgbClr val="004992"/>
                </a:solidFill>
                <a:latin typeface="+mn-lt"/>
                <a:ea typeface="+mn-ea"/>
                <a:cs typeface="+mn-cs"/>
              </a:rPr>
              <a:t> errors </a:t>
            </a:r>
            <a:r>
              <a:rPr lang="en-US" sz="3600" dirty="0" err="1">
                <a:solidFill>
                  <a:srgbClr val="004992"/>
                </a:solidFill>
                <a:latin typeface="+mn-lt"/>
                <a:ea typeface="+mn-ea"/>
                <a:cs typeface="+mn-cs"/>
              </a:rPr>
              <a:t>d'interpretació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durant</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Exemples</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22</a:t>
            </a:fld>
            <a:endParaRPr lang="de-DE" altLang="es-ES">
              <a:latin typeface="+mn-lt"/>
              <a:ea typeface="+mn-ea"/>
            </a:endParaRPr>
          </a:p>
        </p:txBody>
      </p:sp>
      <p:sp>
        <p:nvSpPr>
          <p:cNvPr id="47130" name="Rechteck 1"/>
          <p:cNvSpPr>
            <a:spLocks noChangeArrowheads="1"/>
          </p:cNvSpPr>
          <p:nvPr/>
        </p:nvSpPr>
        <p:spPr bwMode="auto">
          <a:xfrm>
            <a:off x="408955" y="6165304"/>
            <a:ext cx="11376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algn="ctr" eaLnBrk="1" hangingPunct="1">
              <a:spcBef>
                <a:spcPct val="0"/>
              </a:spcBef>
              <a:buClrTx/>
              <a:buFontTx/>
              <a:buNone/>
            </a:pPr>
            <a:r>
              <a:rPr lang="en-US" altLang="de-DE" sz="1800">
                <a:solidFill>
                  <a:srgbClr val="004992"/>
                </a:solidFill>
                <a:latin typeface="+mn-lt"/>
                <a:ea typeface="+mn-ea"/>
              </a:rPr>
              <a:t>Vol contribuir algú amb alguna experiència personal breu? </a:t>
            </a:r>
            <a:endParaRPr lang="de-DE" altLang="de-DE" sz="180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701717437"/>
              </p:ext>
            </p:extLst>
          </p:nvPr>
        </p:nvGraphicFramePr>
        <p:xfrm>
          <a:off x="408954" y="2267033"/>
          <a:ext cx="11376000" cy="365758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gridCol w="395917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Esdeveniment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Explicació de l'esdeveniment durant la psicosi</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Altres explicacions</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mn-lt"/>
                          <a:ea typeface="+mn-ea"/>
                          <a:cs typeface="+mn-cs"/>
                        </a:rPr>
                        <a:t>Et fa mal el cos després de la teva primera nit a l'hospital.</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ea typeface="+mn-ea"/>
                          <a:cs typeface="+mn-cs"/>
                        </a:rPr>
                        <a:t>Has </a:t>
                      </a:r>
                      <a:r>
                        <a:rPr kumimoji="0" lang="en-US" sz="1800" b="0" i="0" u="none" strike="noStrike" cap="none" normalizeH="0" baseline="0" dirty="0" err="1">
                          <a:ln>
                            <a:noFill/>
                          </a:ln>
                          <a:solidFill>
                            <a:srgbClr val="333333"/>
                          </a:solidFill>
                          <a:effectLst/>
                          <a:latin typeface="+mn-lt"/>
                          <a:ea typeface="+mn-ea"/>
                          <a:cs typeface="+mn-cs"/>
                        </a:rPr>
                        <a:t>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segrestat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durant</a:t>
                      </a:r>
                      <a:r>
                        <a:rPr kumimoji="0" lang="en-US" sz="1800" b="0" i="0" u="none" strike="noStrike" cap="none" normalizeH="0" baseline="0" dirty="0">
                          <a:ln>
                            <a:noFill/>
                          </a:ln>
                          <a:solidFill>
                            <a:srgbClr val="333333"/>
                          </a:solidFill>
                          <a:effectLst/>
                          <a:latin typeface="+mn-lt"/>
                          <a:ea typeface="+mn-ea"/>
                          <a:cs typeface="+mn-cs"/>
                        </a:rPr>
                        <a:t> la nit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t'han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canviat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òrgans</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altre</a:t>
                      </a:r>
                      <a:r>
                        <a:rPr kumimoji="0" lang="en-US" sz="1800" b="0" i="0" u="none" strike="noStrike" cap="none" normalizeH="0" baseline="0" dirty="0">
                          <a:ln>
                            <a:noFill/>
                          </a:ln>
                          <a:solidFill>
                            <a:srgbClr val="333333"/>
                          </a:solidFill>
                          <a:effectLst/>
                          <a:latin typeface="+mn-lt"/>
                          <a:ea typeface="+mn-ea"/>
                          <a:cs typeface="+mn-cs"/>
                        </a:rPr>
                        <a:t> o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pacient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t'ha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fet</a:t>
                      </a:r>
                      <a:r>
                        <a:rPr kumimoji="0" lang="en-US" sz="1800" b="0" i="0" u="none" strike="noStrike" cap="none" normalizeH="0" baseline="0" dirty="0">
                          <a:ln>
                            <a:noFill/>
                          </a:ln>
                          <a:solidFill>
                            <a:srgbClr val="333333"/>
                          </a:solidFill>
                          <a:effectLst/>
                          <a:latin typeface="+mn-lt"/>
                          <a:ea typeface="+mn-ea"/>
                          <a:cs typeface="+mn-cs"/>
                        </a:rPr>
                        <a:t> mal </a:t>
                      </a:r>
                      <a:r>
                        <a:rPr kumimoji="0" lang="en-US" sz="1800" b="0" i="0" u="none" strike="noStrike" cap="none" normalizeH="0" baseline="0" dirty="0" err="1">
                          <a:ln>
                            <a:noFill/>
                          </a:ln>
                          <a:solidFill>
                            <a:srgbClr val="333333"/>
                          </a:solidFill>
                          <a:effectLst/>
                          <a:latin typeface="+mn-lt"/>
                          <a:ea typeface="+mn-ea"/>
                          <a:cs typeface="+mn-cs"/>
                        </a:rPr>
                        <a:t>durant</a:t>
                      </a:r>
                      <a:r>
                        <a:rPr kumimoji="0" lang="en-US" sz="1800" b="0" i="0" u="none" strike="noStrike" cap="none" normalizeH="0" baseline="0" dirty="0">
                          <a:ln>
                            <a:noFill/>
                          </a:ln>
                          <a:solidFill>
                            <a:srgbClr val="333333"/>
                          </a:solidFill>
                          <a:effectLst/>
                          <a:latin typeface="+mn-lt"/>
                          <a:ea typeface="+mn-ea"/>
                          <a:cs typeface="+mn-cs"/>
                        </a:rPr>
                        <a:t> la nit; </a:t>
                      </a:r>
                      <a:r>
                        <a:rPr kumimoji="0" lang="en-US" sz="1800" b="0" i="0" u="none" strike="noStrike" cap="none" normalizeH="0" baseline="0" dirty="0" err="1">
                          <a:ln>
                            <a:noFill/>
                          </a:ln>
                          <a:solidFill>
                            <a:srgbClr val="333333"/>
                          </a:solidFill>
                          <a:effectLst/>
                          <a:latin typeface="+mn-lt"/>
                          <a:ea typeface="+mn-ea"/>
                          <a:cs typeface="+mn-cs"/>
                        </a:rPr>
                        <a:t>vudú</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mn-lt"/>
                          <a:ea typeface="+mn-ea"/>
                          <a:cs typeface="+mn-cs"/>
                        </a:rPr>
                        <a:t>Un </a:t>
                      </a:r>
                      <a:r>
                        <a:rPr kumimoji="0" lang="en-US" sz="1800" b="0" i="0" u="none" strike="noStrike" cap="none" normalizeH="0" baseline="0" dirty="0" err="1">
                          <a:ln>
                            <a:noFill/>
                          </a:ln>
                          <a:solidFill>
                            <a:srgbClr val="333333"/>
                          </a:solidFill>
                          <a:effectLst/>
                          <a:latin typeface="+mn-lt"/>
                          <a:ea typeface="+mn-ea"/>
                          <a:cs typeface="+mn-cs"/>
                        </a:rPr>
                        <a:t>llit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incòmode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tensió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normal </a:t>
                      </a:r>
                      <a:r>
                        <a:rPr kumimoji="0" lang="en-US" sz="1800" b="0" i="0" u="none" strike="noStrike" cap="none" normalizeH="0" baseline="0" dirty="0" err="1">
                          <a:ln>
                            <a:noFill/>
                          </a:ln>
                          <a:solidFill>
                            <a:srgbClr val="333333"/>
                          </a:solidFill>
                          <a:effectLst/>
                          <a:latin typeface="+mn-lt"/>
                          <a:ea typeface="+mn-ea"/>
                          <a:cs typeface="+mn-cs"/>
                        </a:rPr>
                        <a:t>passar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mala nit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lloc</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nou</a:t>
                      </a:r>
                      <a:r>
                        <a:rPr kumimoji="0" lang="en-US" sz="1800" b="0" i="0" u="none" strike="noStrike" cap="none" normalizeH="0" baseline="0" dirty="0">
                          <a:ln>
                            <a:noFill/>
                          </a:ln>
                          <a:solidFill>
                            <a:srgbClr val="333333"/>
                          </a:solidFill>
                          <a:effectLst/>
                          <a:latin typeface="+mn-lt"/>
                          <a:ea typeface="+mn-ea"/>
                          <a:cs typeface="+mn-cs"/>
                        </a:rPr>
                        <a:t>; tens un </a:t>
                      </a:r>
                      <a:r>
                        <a:rPr kumimoji="0" lang="en-US" sz="1800" b="0" i="0" u="none" strike="noStrike" cap="none" normalizeH="0" baseline="0" dirty="0" err="1">
                          <a:ln>
                            <a:noFill/>
                          </a:ln>
                          <a:solidFill>
                            <a:srgbClr val="333333"/>
                          </a:solidFill>
                          <a:effectLst/>
                          <a:latin typeface="+mn-lt"/>
                          <a:ea typeface="+mn-ea"/>
                          <a:cs typeface="+mn-cs"/>
                        </a:rPr>
                        <a:t>pinçament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nerviós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mn-lt"/>
                          <a:ea typeface="+mn-ea"/>
                          <a:cs typeface="+mn-cs"/>
                        </a:rPr>
                        <a:t>Després d'una intervenció quirúrgica ambulatòria, et prescriuen injeccions d'heparina.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mn-lt"/>
                          <a:ea typeface="+mn-ea"/>
                          <a:cs typeface="+mn-cs"/>
                        </a:rPr>
                        <a:t>L'equip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mèdic</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planeja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matar-te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amb</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injeccions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tòxiques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err="1">
                          <a:ln>
                            <a:noFill/>
                          </a:ln>
                          <a:solidFill>
                            <a:srgbClr val="333333"/>
                          </a:solidFill>
                          <a:effectLst/>
                          <a:latin typeface="+mn-lt"/>
                          <a:ea typeface="+mn-ea"/>
                          <a:cs typeface="+mn-cs"/>
                        </a:rPr>
                        <a:t>És</a:t>
                      </a:r>
                      <a:r>
                        <a:rPr kumimoji="0" lang="es-ES" sz="1800" b="0" i="0" u="none" strike="noStrike" cap="none" normalizeH="0" baseline="0" dirty="0">
                          <a:ln>
                            <a:noFill/>
                          </a:ln>
                          <a:solidFill>
                            <a:srgbClr val="333333"/>
                          </a:solidFill>
                          <a:effectLst/>
                          <a:latin typeface="+mn-lt"/>
                          <a:ea typeface="+mn-ea"/>
                          <a:cs typeface="+mn-cs"/>
                        </a:rPr>
                        <a:t> la </a:t>
                      </a:r>
                      <a:r>
                        <a:rPr kumimoji="0" lang="es-ES" sz="1800" b="0" i="0" u="none" strike="noStrike" cap="none" normalizeH="0" baseline="0" dirty="0" err="1">
                          <a:ln>
                            <a:noFill/>
                          </a:ln>
                          <a:solidFill>
                            <a:srgbClr val="333333"/>
                          </a:solidFill>
                          <a:effectLst/>
                          <a:latin typeface="+mn-lt"/>
                          <a:ea typeface="+mn-ea"/>
                          <a:cs typeface="+mn-cs"/>
                        </a:rPr>
                        <a:t>profilaxi</a:t>
                      </a:r>
                      <a:r>
                        <a:rPr kumimoji="0" lang="es-ES" sz="1800" b="0" i="0" u="none" strike="noStrike" cap="none" normalizeH="0" baseline="0" dirty="0">
                          <a:ln>
                            <a:noFill/>
                          </a:ln>
                          <a:solidFill>
                            <a:srgbClr val="333333"/>
                          </a:solidFill>
                          <a:effectLst/>
                          <a:latin typeface="+mn-lt"/>
                          <a:ea typeface="+mn-ea"/>
                          <a:cs typeface="+mn-cs"/>
                        </a:rPr>
                        <a:t> habitual contra la </a:t>
                      </a:r>
                      <a:r>
                        <a:rPr kumimoji="0" lang="es-ES" sz="1800" b="0" i="0" u="none" strike="noStrike" cap="none" normalizeH="0" baseline="0" dirty="0" err="1">
                          <a:ln>
                            <a:noFill/>
                          </a:ln>
                          <a:solidFill>
                            <a:srgbClr val="333333"/>
                          </a:solidFill>
                          <a:effectLst/>
                          <a:latin typeface="+mn-lt"/>
                          <a:ea typeface="+mn-ea"/>
                          <a:cs typeface="+mn-cs"/>
                        </a:rPr>
                        <a:t>trombosi</a:t>
                      </a:r>
                      <a:r>
                        <a:rPr kumimoji="0" lang="es-E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mn-lt"/>
                          <a:ea typeface="+mn-ea"/>
                          <a:cs typeface="+mn-cs"/>
                        </a:rPr>
                        <a:t>Camí de la casa d'uns amics, has hagut de parar en tres semàfors vermells.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mn-lt"/>
                          <a:ea typeface="+mn-ea"/>
                          <a:cs typeface="+mn-cs"/>
                        </a:rPr>
                        <a:t>Evidència que estàs en perill, algú vol fer-te mal.</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ea typeface="+mn-ea"/>
                          <a:cs typeface="+mn-cs"/>
                        </a:rPr>
                        <a:t>Pura </a:t>
                      </a:r>
                      <a:r>
                        <a:rPr kumimoji="0" lang="en-US" sz="1800" b="0" i="0" u="none" strike="noStrike" cap="none" normalizeH="0" baseline="0" dirty="0" err="1">
                          <a:ln>
                            <a:noFill/>
                          </a:ln>
                          <a:solidFill>
                            <a:srgbClr val="333333"/>
                          </a:solidFill>
                          <a:effectLst/>
                          <a:latin typeface="+mn-lt"/>
                          <a:ea typeface="+mn-ea"/>
                          <a:cs typeface="+mn-cs"/>
                        </a:rPr>
                        <a:t>coincidència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quan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pressa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propensió</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fixar</a:t>
                      </a:r>
                      <a:r>
                        <a:rPr kumimoji="0" lang="en-US" sz="1800" b="0" i="0" u="none" strike="noStrike" cap="none" normalizeH="0" baseline="0" dirty="0">
                          <a:ln>
                            <a:noFill/>
                          </a:ln>
                          <a:solidFill>
                            <a:srgbClr val="333333"/>
                          </a:solidFill>
                          <a:effectLst/>
                          <a:latin typeface="+mn-lt"/>
                          <a:ea typeface="+mn-ea"/>
                          <a:cs typeface="+mn-cs"/>
                        </a:rPr>
                        <a:t>-se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semáfors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vermells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3250"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s'afegira un altre detall.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rPr>
              <a:t>La teva tasca consisteix en identificar l'objecte.</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23</a:t>
            </a:fld>
            <a:endParaRPr lang="de-DE" altLang="es-ES">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3250"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s'afegira un altre detall.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rPr>
              <a:t>La teva tasca consisteix en identificar l'objecte.</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rPr>
              <a:t>Tracta d'evitar decisions precipitades, i també un retard en les decisions.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24</a:t>
            </a:fld>
            <a:endParaRPr lang="de-DE" altLang="es-ES">
              <a:latin typeface="+mn-lt"/>
              <a:ea typeface="+mn-ea"/>
            </a:endParaRPr>
          </a:p>
        </p:txBody>
      </p:sp>
    </p:spTree>
    <p:extLst>
      <p:ext uri="{BB962C8B-B14F-4D97-AF65-F5344CB8AC3E}">
        <p14:creationId xmlns:p14="http://schemas.microsoft.com/office/powerpoint/2010/main" val="3454917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3250"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s'afegira un altre detall.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rPr>
              <a:t>La teva tasca consisteix en identificar l'objecte.</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rPr>
              <a:t>Tracta d'evitar decisions precipitades, i també un retard en les decisions.</a:t>
            </a:r>
          </a:p>
          <a:p>
            <a:pPr marL="342900" lvl="1" indent="-342900" eaLnBrk="1" hangingPunct="1">
              <a:spcBef>
                <a:spcPts val="1999"/>
              </a:spcBef>
              <a:spcAft>
                <a:spcPts val="0"/>
              </a:spcAft>
              <a:buClr>
                <a:srgbClr val="333333"/>
              </a:buClr>
              <a:buFont typeface="WingDings"/>
              <a:buChar char=""/>
            </a:pPr>
            <a:r>
              <a:rPr lang="es-ES" altLang="de-DE" sz="2400" dirty="0" err="1">
                <a:solidFill>
                  <a:srgbClr val="333333"/>
                </a:solidFill>
              </a:rPr>
              <a:t>Discuteix</a:t>
            </a:r>
            <a:r>
              <a:rPr lang="es-ES" altLang="de-DE" sz="2400" dirty="0">
                <a:solidFill>
                  <a:srgbClr val="333333"/>
                </a:solidFill>
              </a:rPr>
              <a:t> </a:t>
            </a:r>
            <a:r>
              <a:rPr lang="es-ES" altLang="de-DE" sz="2400" dirty="0" err="1">
                <a:solidFill>
                  <a:srgbClr val="333333"/>
                </a:solidFill>
              </a:rPr>
              <a:t>allò</a:t>
            </a:r>
            <a:r>
              <a:rPr lang="es-ES" altLang="de-DE" sz="2400" dirty="0">
                <a:solidFill>
                  <a:srgbClr val="333333"/>
                </a:solidFill>
              </a:rPr>
              <a:t> que </a:t>
            </a:r>
            <a:r>
              <a:rPr lang="es-ES" altLang="de-DE" sz="2400" dirty="0" err="1">
                <a:solidFill>
                  <a:srgbClr val="333333"/>
                </a:solidFill>
              </a:rPr>
              <a:t>doni</a:t>
            </a:r>
            <a:r>
              <a:rPr lang="es-ES" altLang="de-DE" sz="2400" dirty="0">
                <a:solidFill>
                  <a:srgbClr val="333333"/>
                </a:solidFill>
              </a:rPr>
              <a:t> </a:t>
            </a:r>
            <a:r>
              <a:rPr lang="es-ES" altLang="de-DE" sz="2400" dirty="0" err="1">
                <a:solidFill>
                  <a:srgbClr val="333333"/>
                </a:solidFill>
              </a:rPr>
              <a:t>suport</a:t>
            </a:r>
            <a:r>
              <a:rPr lang="es-ES" altLang="de-DE" sz="2400" dirty="0">
                <a:solidFill>
                  <a:srgbClr val="333333"/>
                </a:solidFill>
              </a:rPr>
              <a:t> o </a:t>
            </a:r>
            <a:r>
              <a:rPr lang="es-ES" altLang="de-DE" sz="2400" dirty="0" err="1">
                <a:solidFill>
                  <a:srgbClr val="333333"/>
                </a:solidFill>
              </a:rPr>
              <a:t>parli</a:t>
            </a:r>
            <a:r>
              <a:rPr lang="es-ES" altLang="de-DE" sz="2400" dirty="0">
                <a:solidFill>
                  <a:srgbClr val="333333"/>
                </a:solidFill>
              </a:rPr>
              <a:t> en contra de cada alternativa.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25</a:t>
            </a:fld>
            <a:endParaRPr lang="de-DE" altLang="es-ES">
              <a:latin typeface="+mn-lt"/>
              <a:ea typeface="+mn-ea"/>
            </a:endParaRPr>
          </a:p>
        </p:txBody>
      </p:sp>
    </p:spTree>
    <p:extLst>
      <p:ext uri="{BB962C8B-B14F-4D97-AF65-F5344CB8AC3E}">
        <p14:creationId xmlns:p14="http://schemas.microsoft.com/office/powerpoint/2010/main" val="631906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1</a:t>
            </a:r>
          </a:p>
        </p:txBody>
      </p:sp>
      <p:sp>
        <p:nvSpPr>
          <p:cNvPr id="5" name="Content Placeholder 4"/>
          <p:cNvSpPr>
            <a:spLocks noGrp="1"/>
          </p:cNvSpPr>
          <p:nvPr>
            <p:ph idx="1"/>
          </p:nvPr>
        </p:nvSpPr>
        <p:spPr/>
        <p:txBody>
          <a:bodyPr/>
          <a:lstStyle/>
          <a:p>
            <a:pPr lvl="0" defTabSz="914400" fontAlgn="base"/>
            <a:r>
              <a:rPr lang="de-DE" altLang="de-DE" sz="2400" dirty="0" err="1">
                <a:solidFill>
                  <a:srgbClr val="333333"/>
                </a:solidFill>
              </a:rPr>
              <a:t>S'ofereixen</a:t>
            </a:r>
            <a:r>
              <a:rPr lang="de-DE" altLang="de-DE" sz="2400" dirty="0">
                <a:solidFill>
                  <a:srgbClr val="333333"/>
                </a:solidFill>
              </a:rPr>
              <a:t> diverses </a:t>
            </a:r>
            <a:r>
              <a:rPr lang="de-DE" altLang="de-DE" sz="2400" dirty="0" err="1">
                <a:solidFill>
                  <a:srgbClr val="333333"/>
                </a:solidFill>
              </a:rPr>
              <a:t>interpretacions</a:t>
            </a:r>
            <a:r>
              <a:rPr lang="de-DE" altLang="de-DE" sz="2400" dirty="0">
                <a:solidFill>
                  <a:srgbClr val="333333"/>
                </a:solidFill>
              </a:rPr>
              <a:t> alternatives. </a:t>
            </a:r>
            <a:r>
              <a:rPr lang="es-ES" altLang="de-DE" sz="2400" dirty="0" err="1">
                <a:solidFill>
                  <a:srgbClr val="333333"/>
                </a:solidFill>
              </a:rPr>
              <a:t>Sisplau</a:t>
            </a:r>
            <a:r>
              <a:rPr lang="es-ES" altLang="de-DE" sz="2400" dirty="0">
                <a:solidFill>
                  <a:srgbClr val="333333"/>
                </a:solidFill>
              </a:rPr>
              <a:t> </a:t>
            </a:r>
            <a:r>
              <a:rPr lang="es-ES" altLang="de-DE" sz="2400" dirty="0" err="1">
                <a:solidFill>
                  <a:srgbClr val="333333"/>
                </a:solidFill>
              </a:rPr>
              <a:t>discutiu</a:t>
            </a:r>
            <a:r>
              <a:rPr lang="es-ES" altLang="de-DE" sz="2400" dirty="0">
                <a:solidFill>
                  <a:srgbClr val="333333"/>
                </a:solidFill>
              </a:rPr>
              <a:t> en </a:t>
            </a:r>
            <a:r>
              <a:rPr lang="es-ES" altLang="de-DE" sz="2400" dirty="0" err="1">
                <a:solidFill>
                  <a:srgbClr val="333333"/>
                </a:solidFill>
              </a:rPr>
              <a:t>grup</a:t>
            </a:r>
            <a:r>
              <a:rPr lang="es-ES" altLang="de-DE" sz="2400" dirty="0">
                <a:solidFill>
                  <a:srgbClr val="333333"/>
                </a:solidFill>
              </a:rPr>
              <a:t> la </a:t>
            </a:r>
            <a:r>
              <a:rPr lang="es-ES" altLang="de-DE" sz="2400" dirty="0" err="1">
                <a:solidFill>
                  <a:srgbClr val="333333"/>
                </a:solidFill>
              </a:rPr>
              <a:t>probabilitat</a:t>
            </a:r>
            <a:r>
              <a:rPr lang="es-ES" altLang="de-DE" sz="2400" dirty="0">
                <a:solidFill>
                  <a:srgbClr val="333333"/>
                </a:solidFill>
              </a:rPr>
              <a:t> de cada </a:t>
            </a:r>
            <a:r>
              <a:rPr lang="es-ES" altLang="de-DE" sz="2400" dirty="0" err="1">
                <a:solidFill>
                  <a:srgbClr val="333333"/>
                </a:solidFill>
              </a:rPr>
              <a:t>opció</a:t>
            </a:r>
            <a:r>
              <a:rPr lang="es-ES" altLang="de-DE" sz="2400" dirty="0">
                <a:solidFill>
                  <a:srgbClr val="333333"/>
                </a:solidFill>
              </a:rPr>
              <a:t> i si </a:t>
            </a:r>
            <a:r>
              <a:rPr lang="es-ES" altLang="de-DE" sz="2400" dirty="0" err="1">
                <a:solidFill>
                  <a:srgbClr val="333333"/>
                </a:solidFill>
              </a:rPr>
              <a:t>teniu</a:t>
            </a:r>
            <a:r>
              <a:rPr lang="es-ES" altLang="de-DE" sz="2400" dirty="0">
                <a:solidFill>
                  <a:srgbClr val="333333"/>
                </a:solidFill>
              </a:rPr>
              <a:t> </a:t>
            </a:r>
            <a:r>
              <a:rPr lang="es-ES" altLang="de-DE" sz="2400" dirty="0" err="1">
                <a:solidFill>
                  <a:srgbClr val="333333"/>
                </a:solidFill>
              </a:rPr>
              <a:t>prou</a:t>
            </a:r>
            <a:r>
              <a:rPr lang="es-ES" altLang="de-DE" sz="2400" dirty="0">
                <a:solidFill>
                  <a:srgbClr val="333333"/>
                </a:solidFill>
              </a:rPr>
              <a:t> </a:t>
            </a:r>
            <a:r>
              <a:rPr lang="es-ES" altLang="de-DE" sz="2400" dirty="0" err="1">
                <a:solidFill>
                  <a:srgbClr val="333333"/>
                </a:solidFill>
              </a:rPr>
              <a:t>seguretat</a:t>
            </a:r>
            <a:r>
              <a:rPr lang="es-ES" altLang="de-DE" sz="2400" dirty="0">
                <a:solidFill>
                  <a:srgbClr val="333333"/>
                </a:solidFill>
              </a:rPr>
              <a:t> per a </a:t>
            </a:r>
            <a:r>
              <a:rPr lang="es-ES" altLang="de-DE" sz="2400" dirty="0" err="1">
                <a:solidFill>
                  <a:srgbClr val="333333"/>
                </a:solidFill>
              </a:rPr>
              <a:t>prendre</a:t>
            </a:r>
            <a:r>
              <a:rPr lang="es-ES" altLang="de-DE" sz="2400" dirty="0">
                <a:solidFill>
                  <a:srgbClr val="333333"/>
                </a:solidFill>
              </a:rPr>
              <a:t> una </a:t>
            </a:r>
            <a:r>
              <a:rPr lang="es-ES" altLang="de-DE" sz="2400" dirty="0" err="1">
                <a:solidFill>
                  <a:srgbClr val="333333"/>
                </a:solidFill>
              </a:rPr>
              <a:t>decisió</a:t>
            </a:r>
            <a:r>
              <a:rPr lang="es-E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26</a:t>
            </a:fld>
            <a:endParaRPr lang="de-DE" altLang="es-ES">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7">
            <a:extLst>
              <a:ext uri="{FF2B5EF4-FFF2-40B4-BE49-F238E27FC236}">
                <a16:creationId xmlns:a16="http://schemas.microsoft.com/office/drawing/2014/main" id="{A6C52027-AAA2-B45F-6C55-5BA9B64AD8C4}"/>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27</a:t>
            </a:fld>
            <a:endParaRPr lang="de-DE" altLang="es-ES">
              <a:latin typeface="+mn-lt"/>
              <a:ea typeface="+mn-ea"/>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8">
            <a:extLst>
              <a:ext uri="{FF2B5EF4-FFF2-40B4-BE49-F238E27FC236}">
                <a16:creationId xmlns:a16="http://schemas.microsoft.com/office/drawing/2014/main" id="{73BA0963-47DD-7C9C-5399-3DC5F7FC849E}"/>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28</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9">
            <a:extLst>
              <a:ext uri="{FF2B5EF4-FFF2-40B4-BE49-F238E27FC236}">
                <a16:creationId xmlns:a16="http://schemas.microsoft.com/office/drawing/2014/main" id="{30C7E4F7-4980-0409-C1A8-40D1B4FC077F}"/>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29</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0">
            <a:extLst>
              <a:ext uri="{FF2B5EF4-FFF2-40B4-BE49-F238E27FC236}">
                <a16:creationId xmlns:a16="http://schemas.microsoft.com/office/drawing/2014/main" id="{7EB33612-3AF6-D6D9-7F66-E3948DFBE8C1}"/>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30</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1">
            <a:extLst>
              <a:ext uri="{FF2B5EF4-FFF2-40B4-BE49-F238E27FC236}">
                <a16:creationId xmlns:a16="http://schemas.microsoft.com/office/drawing/2014/main" id="{8EC6544C-A7D1-0D9F-0AC9-0D704EB0830B}"/>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31</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2">
            <a:extLst>
              <a:ext uri="{FF2B5EF4-FFF2-40B4-BE49-F238E27FC236}">
                <a16:creationId xmlns:a16="http://schemas.microsoft.com/office/drawing/2014/main" id="{4BD73EE7-735B-FD52-B0A0-2FC0B604B04E}"/>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32</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3">
            <a:extLst>
              <a:ext uri="{FF2B5EF4-FFF2-40B4-BE49-F238E27FC236}">
                <a16:creationId xmlns:a16="http://schemas.microsoft.com/office/drawing/2014/main" id="{B9F66738-C74E-3325-1E17-4768795EEAA5}"/>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33</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4">
            <a:extLst>
              <a:ext uri="{FF2B5EF4-FFF2-40B4-BE49-F238E27FC236}">
                <a16:creationId xmlns:a16="http://schemas.microsoft.com/office/drawing/2014/main" id="{A237803C-1E64-FE41-CB00-ADB71A385549}"/>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34</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5">
            <a:extLst>
              <a:ext uri="{FF2B5EF4-FFF2-40B4-BE49-F238E27FC236}">
                <a16:creationId xmlns:a16="http://schemas.microsoft.com/office/drawing/2014/main" id="{43242C92-BD1B-1400-8F66-11096D21A48F}"/>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35</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balsa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rails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bandera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pila de fusta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pinzell</a:t>
            </a:r>
          </a:p>
        </p:txBody>
      </p:sp>
    </p:spTree>
    <p:extLst>
      <p:ext uri="{BB962C8B-B14F-4D97-AF65-F5344CB8AC3E}">
        <p14:creationId xmlns:p14="http://schemas.microsoft.com/office/powerpoint/2010/main" val="3228770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2</a:t>
            </a: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En el proper exercici, no se't presentaran alternatives per a la resposta. </a:t>
            </a:r>
            <a:r>
              <a:rPr lang="es-ES" altLang="de-DE" sz="2400" dirty="0" err="1">
                <a:solidFill>
                  <a:srgbClr val="333333"/>
                </a:solidFill>
              </a:rPr>
              <a:t>Hauràs</a:t>
            </a:r>
            <a:r>
              <a:rPr lang="es-ES" altLang="de-DE" sz="2400" dirty="0">
                <a:solidFill>
                  <a:srgbClr val="333333"/>
                </a:solidFill>
              </a:rPr>
              <a:t> de formar-te les </a:t>
            </a:r>
            <a:r>
              <a:rPr lang="es-ES" altLang="de-DE" sz="2400" dirty="0" err="1">
                <a:solidFill>
                  <a:srgbClr val="333333"/>
                </a:solidFill>
              </a:rPr>
              <a:t>teves</a:t>
            </a:r>
            <a:r>
              <a:rPr lang="es-ES" altLang="de-DE" sz="2400" dirty="0">
                <a:solidFill>
                  <a:srgbClr val="333333"/>
                </a:solidFill>
              </a:rPr>
              <a:t> </a:t>
            </a:r>
            <a:r>
              <a:rPr lang="es-ES" altLang="de-DE" sz="2400" dirty="0" err="1">
                <a:solidFill>
                  <a:srgbClr val="333333"/>
                </a:solidFill>
              </a:rPr>
              <a:t>pròpies</a:t>
            </a:r>
            <a:r>
              <a:rPr lang="es-ES" altLang="de-DE" sz="2400" dirty="0">
                <a:solidFill>
                  <a:srgbClr val="333333"/>
                </a:solidFill>
              </a:rPr>
              <a:t> idees sobre la </a:t>
            </a:r>
            <a:r>
              <a:rPr lang="es-ES" altLang="de-DE" sz="2400" dirty="0" err="1">
                <a:solidFill>
                  <a:srgbClr val="333333"/>
                </a:solidFill>
              </a:rPr>
              <a:t>imatge</a:t>
            </a:r>
            <a:r>
              <a:rPr lang="es-ES" altLang="de-DE" sz="2400" dirty="0">
                <a:solidFill>
                  <a:srgbClr val="333333"/>
                </a:solidFill>
              </a:rPr>
              <a:t>. Sigues lliure d'oferir més d'una alternativa.</a:t>
            </a:r>
          </a:p>
          <a:p>
            <a:pPr lvl="0" defTabSz="914400" fontAlgn="base"/>
            <a:r>
              <a:rPr lang="es-ES" altLang="ko-KR" sz="2400" dirty="0" err="1">
                <a:solidFill>
                  <a:srgbClr val="333333"/>
                </a:solidFill>
              </a:rPr>
              <a:t>Sisplau</a:t>
            </a:r>
            <a:r>
              <a:rPr lang="es-ES" altLang="ko-KR" sz="2400" dirty="0">
                <a:solidFill>
                  <a:srgbClr val="333333"/>
                </a:solidFill>
              </a:rPr>
              <a:t>, </a:t>
            </a:r>
            <a:r>
              <a:rPr lang="es-ES" altLang="ko-KR" sz="2400" dirty="0" err="1">
                <a:solidFill>
                  <a:srgbClr val="333333"/>
                </a:solidFill>
              </a:rPr>
              <a:t>discutiu</a:t>
            </a:r>
            <a:r>
              <a:rPr lang="es-ES" altLang="ko-KR" sz="2400" dirty="0">
                <a:solidFill>
                  <a:srgbClr val="333333"/>
                </a:solidFill>
              </a:rPr>
              <a:t> les </a:t>
            </a:r>
            <a:r>
              <a:rPr lang="es-ES" altLang="ko-KR" sz="2400" dirty="0" err="1">
                <a:solidFill>
                  <a:srgbClr val="333333"/>
                </a:solidFill>
              </a:rPr>
              <a:t>vostres</a:t>
            </a:r>
            <a:r>
              <a:rPr lang="es-ES" altLang="ko-KR" sz="2400" dirty="0">
                <a:solidFill>
                  <a:srgbClr val="333333"/>
                </a:solidFill>
              </a:rPr>
              <a:t> </a:t>
            </a:r>
            <a:r>
              <a:rPr lang="es-ES" altLang="ko-KR" sz="2400" dirty="0" err="1">
                <a:solidFill>
                  <a:srgbClr val="333333"/>
                </a:solidFill>
              </a:rPr>
              <a:t>avaluacions</a:t>
            </a:r>
            <a:r>
              <a:rPr lang="es-ES" altLang="ko-KR" sz="2400" dirty="0">
                <a:solidFill>
                  <a:srgbClr val="333333"/>
                </a:solidFill>
              </a:rPr>
              <a:t> en </a:t>
            </a:r>
            <a:r>
              <a:rPr lang="es-ES" altLang="ko-KR" sz="2400" dirty="0" err="1">
                <a:solidFill>
                  <a:srgbClr val="333333"/>
                </a:solidFill>
              </a:rPr>
              <a:t>grup</a:t>
            </a:r>
            <a:r>
              <a:rPr lang="es-E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36</a:t>
            </a:fld>
            <a:endParaRPr lang="de-DE" altLang="es-ES">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03C70133-C790-F10F-4680-67D4B48D7784}"/>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37</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64FF7E00-1A15-650F-0592-8384F5778666}"/>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38</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C55246ED-E088-F7F9-6D31-5382B8C5BDC4}"/>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39</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FEA32C23-DFA8-108E-0DE6-8500168BD33F}"/>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40</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3A6955F1-C18D-895E-B2F4-22C9CDDDF331}"/>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41</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94AEF792-E4A6-DDB2-7284-69EC68D3AE4B}"/>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42</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8C20EA7C-A46C-DB71-88B1-198F896C3D39}"/>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43</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E64C2EFE-D2E7-568D-CE52-A212F59BAAA2}"/>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44</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9969687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3</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45</a:t>
            </a:fld>
            <a:endParaRPr lang="de-DE" altLang="es-ES">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4">
            <a:extLst>
              <a:ext uri="{FF2B5EF4-FFF2-40B4-BE49-F238E27FC236}">
                <a16:creationId xmlns:a16="http://schemas.microsoft.com/office/drawing/2014/main" id="{1D0FD2C0-9CE6-412F-F4DE-CF2A3FD17F9E}"/>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46</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5">
            <a:extLst>
              <a:ext uri="{FF2B5EF4-FFF2-40B4-BE49-F238E27FC236}">
                <a16:creationId xmlns:a16="http://schemas.microsoft.com/office/drawing/2014/main" id="{FDD68BC2-7690-760A-C3CA-6E2F3DB2B2C2}"/>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47</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E9530CD9-6D6D-52B3-C1FB-8C12A251809B}"/>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48</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45EC732F-1B1B-B709-6095-01375C2BA7CF}"/>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49</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8">
            <a:extLst>
              <a:ext uri="{FF2B5EF4-FFF2-40B4-BE49-F238E27FC236}">
                <a16:creationId xmlns:a16="http://schemas.microsoft.com/office/drawing/2014/main" id="{F0E5F73B-0993-3BAA-870A-F19199732B8F}"/>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50</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9">
            <a:extLst>
              <a:ext uri="{FF2B5EF4-FFF2-40B4-BE49-F238E27FC236}">
                <a16:creationId xmlns:a16="http://schemas.microsoft.com/office/drawing/2014/main" id="{6F960665-DFE9-C274-33CF-9FEE237AD85D}"/>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51</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0">
            <a:extLst>
              <a:ext uri="{FF2B5EF4-FFF2-40B4-BE49-F238E27FC236}">
                <a16:creationId xmlns:a16="http://schemas.microsoft.com/office/drawing/2014/main" id="{69037744-E5BB-BB26-B1DA-ACF6874D56D1}"/>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52</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1">
            <a:extLst>
              <a:ext uri="{FF2B5EF4-FFF2-40B4-BE49-F238E27FC236}">
                <a16:creationId xmlns:a16="http://schemas.microsoft.com/office/drawing/2014/main" id="{C972FD6C-4215-5842-69A5-C6437308194B}"/>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53</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2">
            <a:extLst>
              <a:ext uri="{FF2B5EF4-FFF2-40B4-BE49-F238E27FC236}">
                <a16:creationId xmlns:a16="http://schemas.microsoft.com/office/drawing/2014/main" id="{FBAF64CB-1E4C-5A6E-4516-AA2C3AF51D83}"/>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54</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dona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guitarra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funda de violí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pany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mussol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llengua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bombeta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petjades</a:t>
            </a:r>
          </a:p>
        </p:txBody>
      </p:sp>
    </p:spTree>
    <p:extLst>
      <p:ext uri="{BB962C8B-B14F-4D97-AF65-F5344CB8AC3E}">
        <p14:creationId xmlns:p14="http://schemas.microsoft.com/office/powerpoint/2010/main" val="572072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4</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55</a:t>
            </a:fld>
            <a:endParaRPr lang="de-DE" altLang="es-ES">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3">
            <a:extLst>
              <a:ext uri="{FF2B5EF4-FFF2-40B4-BE49-F238E27FC236}">
                <a16:creationId xmlns:a16="http://schemas.microsoft.com/office/drawing/2014/main" id="{2B1C5120-C380-B8B1-F1A2-274F70C32FC8}"/>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56</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4">
            <a:extLst>
              <a:ext uri="{FF2B5EF4-FFF2-40B4-BE49-F238E27FC236}">
                <a16:creationId xmlns:a16="http://schemas.microsoft.com/office/drawing/2014/main" id="{94E93B18-D4CE-003C-2BCB-487873D37F1C}"/>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57</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5">
            <a:extLst>
              <a:ext uri="{FF2B5EF4-FFF2-40B4-BE49-F238E27FC236}">
                <a16:creationId xmlns:a16="http://schemas.microsoft.com/office/drawing/2014/main" id="{899F9D8E-05BF-E072-2821-8A74308859D8}"/>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58</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6">
            <a:extLst>
              <a:ext uri="{FF2B5EF4-FFF2-40B4-BE49-F238E27FC236}">
                <a16:creationId xmlns:a16="http://schemas.microsoft.com/office/drawing/2014/main" id="{ECD9D1F9-357F-A025-B1DC-FEF3822BEE47}"/>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59</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7">
            <a:extLst>
              <a:ext uri="{FF2B5EF4-FFF2-40B4-BE49-F238E27FC236}">
                <a16:creationId xmlns:a16="http://schemas.microsoft.com/office/drawing/2014/main" id="{08EFAD49-66F2-166B-F844-4D7B5790AFD3}"/>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60</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8">
            <a:extLst>
              <a:ext uri="{FF2B5EF4-FFF2-40B4-BE49-F238E27FC236}">
                <a16:creationId xmlns:a16="http://schemas.microsoft.com/office/drawing/2014/main" id="{CF17EA6C-18DE-2B8A-3754-7BA4100A978E}"/>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61</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9">
            <a:extLst>
              <a:ext uri="{FF2B5EF4-FFF2-40B4-BE49-F238E27FC236}">
                <a16:creationId xmlns:a16="http://schemas.microsoft.com/office/drawing/2014/main" id="{FD7E346E-0141-C4CC-0B52-88879EDA38BA}"/>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62</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0">
            <a:extLst>
              <a:ext uri="{FF2B5EF4-FFF2-40B4-BE49-F238E27FC236}">
                <a16:creationId xmlns:a16="http://schemas.microsoft.com/office/drawing/2014/main" id="{2CAC5291-BB1E-F8E7-C523-57E9FB1E28C7}"/>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63</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1">
            <a:extLst>
              <a:ext uri="{FF2B5EF4-FFF2-40B4-BE49-F238E27FC236}">
                <a16:creationId xmlns:a16="http://schemas.microsoft.com/office/drawing/2014/main" id="{D3E156F6-BB3E-530D-F180-6A0AA81B9F54}"/>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64</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copa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dona</a:t>
            </a:r>
            <a:r>
              <a:rPr lang="de-DE" altLang="de-DE" sz="2000" dirty="0">
                <a:solidFill>
                  <a:srgbClr val="333333"/>
                </a:solidFill>
                <a:latin typeface="+mn-lt"/>
                <a:ea typeface="+mn-ea"/>
              </a:rPr>
              <a:t> </a:t>
            </a:r>
            <a:r>
              <a:rPr lang="de-DE" altLang="de-DE" sz="2000" dirty="0" err="1">
                <a:solidFill>
                  <a:srgbClr val="333333"/>
                </a:solidFill>
                <a:latin typeface="+mn-lt"/>
                <a:ea typeface="+mn-ea"/>
              </a:rPr>
              <a:t>amb</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collar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llum</a:t>
            </a:r>
            <a:r>
              <a:rPr lang="de-DE" altLang="de-DE" sz="2000" dirty="0">
                <a:solidFill>
                  <a:srgbClr val="333333"/>
                </a:solidFill>
                <a:latin typeface="+mn-lt"/>
                <a:ea typeface="+mn-ea"/>
              </a:rPr>
              <a:t> </a:t>
            </a:r>
            <a:r>
              <a:rPr lang="de-DE" altLang="de-DE" sz="2000" dirty="0" err="1">
                <a:solidFill>
                  <a:srgbClr val="333333"/>
                </a:solidFill>
                <a:latin typeface="+mn-lt"/>
                <a:ea typeface="+mn-ea"/>
              </a:rPr>
              <a:t>d'oli</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tenda</a:t>
            </a:r>
            <a:r>
              <a:rPr lang="de-DE" altLang="de-DE" sz="2000" dirty="0">
                <a:solidFill>
                  <a:srgbClr val="333333"/>
                </a:solidFill>
                <a:latin typeface="+mn-lt"/>
                <a:ea typeface="+mn-ea"/>
              </a:rPr>
              <a:t> de </a:t>
            </a:r>
            <a:r>
              <a:rPr lang="de-DE" altLang="de-DE" sz="2000" dirty="0" err="1">
                <a:solidFill>
                  <a:srgbClr val="333333"/>
                </a:solidFill>
                <a:latin typeface="+mn-lt"/>
                <a:ea typeface="+mn-ea"/>
              </a:rPr>
              <a:t>campanya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carruatge</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armadura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llàntia</a:t>
            </a:r>
            <a:r>
              <a:rPr lang="de-DE" altLang="de-DE" sz="2000" dirty="0">
                <a:solidFill>
                  <a:srgbClr val="333333"/>
                </a:solidFill>
                <a:latin typeface="+mn-lt"/>
                <a:ea typeface="+mn-ea"/>
              </a:rPr>
              <a:t> </a:t>
            </a:r>
            <a:r>
              <a:rPr lang="de-DE" altLang="de-DE" sz="2000" dirty="0" err="1">
                <a:solidFill>
                  <a:srgbClr val="333333"/>
                </a:solidFill>
                <a:latin typeface="+mn-lt"/>
                <a:ea typeface="+mn-ea"/>
              </a:rPr>
              <a:t>màgica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tetera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pala</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3915502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65</a:t>
            </a:fld>
            <a:endParaRPr lang="de-DE" altLang="es-ES">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ea typeface="+mn-ea"/>
              </a:rPr>
              <a:t>[</a:t>
            </a:r>
            <a:r>
              <a:rPr lang="en-US" altLang="ko-KR" sz="1800" i="1" spc="-5" dirty="0">
                <a:solidFill>
                  <a:srgbClr val="333333"/>
                </a:solidFill>
                <a:ea typeface="+mn-ea"/>
              </a:rPr>
              <a:t>Per </a:t>
            </a:r>
            <a:r>
              <a:rPr lang="en-US" altLang="ko-KR" sz="1800" i="1" spc="-5" dirty="0" err="1">
                <a:solidFill>
                  <a:srgbClr val="333333"/>
                </a:solidFill>
                <a:ea typeface="+mn-ea"/>
              </a:rPr>
              <a:t>als</a:t>
            </a:r>
            <a:r>
              <a:rPr lang="en-US" altLang="ko-KR" sz="1800" i="1" spc="-5" dirty="0">
                <a:solidFill>
                  <a:srgbClr val="333333"/>
                </a:solidFill>
                <a:ea typeface="+mn-ea"/>
              </a:rPr>
              <a:t> </a:t>
            </a:r>
            <a:r>
              <a:rPr lang="en-US" altLang="ko-KR" sz="1800" i="1" spc="-5" dirty="0" err="1">
                <a:solidFill>
                  <a:srgbClr val="333333"/>
                </a:solidFill>
                <a:ea typeface="+mn-ea"/>
              </a:rPr>
              <a:t>i</a:t>
            </a:r>
            <a:r>
              <a:rPr lang="en-US" altLang="ko-KR" sz="1800" i="1" spc="-5" dirty="0">
                <a:solidFill>
                  <a:srgbClr val="333333"/>
                </a:solidFill>
                <a:ea typeface="+mn-ea"/>
              </a:rPr>
              <a:t> les </a:t>
            </a:r>
            <a:r>
              <a:rPr lang="en-US" altLang="ko-KR" sz="1800" i="1" spc="-5" dirty="0" err="1">
                <a:solidFill>
                  <a:srgbClr val="333333"/>
                </a:solidFill>
                <a:ea typeface="+mn-ea"/>
              </a:rPr>
              <a:t>conductores</a:t>
            </a:r>
            <a:r>
              <a:rPr lang="en-US" altLang="ko-KR" sz="1800" i="1" spc="-5" dirty="0">
                <a:solidFill>
                  <a:srgbClr val="333333"/>
                </a:solidFill>
                <a:ea typeface="+mn-ea"/>
              </a:rPr>
              <a:t>:</a:t>
            </a:r>
            <a:endParaRPr sz="1800" dirty="0">
              <a:solidFill>
                <a:srgbClr val="333333"/>
              </a:solidFill>
              <a:ea typeface="+mn-ea"/>
            </a:endParaRPr>
          </a:p>
          <a:p>
            <a:pPr marL="12700" marR="5080" defTabSz="914400" eaLnBrk="0" fontAlgn="base" hangingPunct="0">
              <a:spcBef>
                <a:spcPts val="800"/>
              </a:spcBef>
              <a:spcAft>
                <a:spcPct val="0"/>
              </a:spcAft>
            </a:pPr>
            <a:r>
              <a:rPr lang="es-ES" altLang="ko-KR" sz="1800" dirty="0" err="1">
                <a:solidFill>
                  <a:srgbClr val="333333"/>
                </a:solidFill>
                <a:ea typeface="+mn-ea"/>
              </a:rPr>
              <a:t>alguns</a:t>
            </a:r>
            <a:r>
              <a:rPr lang="es-ES" altLang="ko-KR" sz="1800" dirty="0">
                <a:solidFill>
                  <a:srgbClr val="333333"/>
                </a:solidFill>
                <a:ea typeface="+mn-ea"/>
              </a:rPr>
              <a:t> vídeos poden </a:t>
            </a:r>
            <a:r>
              <a:rPr lang="es-ES" altLang="ko-KR" sz="1800" dirty="0" err="1">
                <a:solidFill>
                  <a:srgbClr val="333333"/>
                </a:solidFill>
                <a:ea typeface="+mn-ea"/>
              </a:rPr>
              <a:t>contenir</a:t>
            </a:r>
            <a:r>
              <a:rPr lang="es-ES" altLang="ko-KR" sz="1800" dirty="0">
                <a:solidFill>
                  <a:srgbClr val="333333"/>
                </a:solidFill>
                <a:ea typeface="+mn-ea"/>
              </a:rPr>
              <a:t> </a:t>
            </a:r>
            <a:r>
              <a:rPr lang="es-ES" altLang="ko-KR" sz="1800" dirty="0" err="1">
                <a:solidFill>
                  <a:srgbClr val="333333"/>
                </a:solidFill>
                <a:ea typeface="+mn-ea"/>
              </a:rPr>
              <a:t>llenguatge</a:t>
            </a:r>
            <a:r>
              <a:rPr lang="es-ES" altLang="ko-KR" sz="1800" dirty="0">
                <a:solidFill>
                  <a:srgbClr val="333333"/>
                </a:solidFill>
                <a:ea typeface="+mn-ea"/>
              </a:rPr>
              <a:t> no </a:t>
            </a:r>
            <a:r>
              <a:rPr lang="es-ES" altLang="ko-KR" sz="1800" dirty="0" err="1">
                <a:solidFill>
                  <a:srgbClr val="333333"/>
                </a:solidFill>
                <a:ea typeface="+mn-ea"/>
              </a:rPr>
              <a:t>apropiat</a:t>
            </a:r>
            <a:r>
              <a:rPr lang="es-ES" altLang="ko-KR" sz="1800" dirty="0">
                <a:solidFill>
                  <a:srgbClr val="333333"/>
                </a:solidFill>
                <a:ea typeface="+mn-ea"/>
              </a:rPr>
              <a:t> per a </a:t>
            </a:r>
            <a:r>
              <a:rPr lang="es-ES" altLang="ko-KR" sz="1800" dirty="0" err="1">
                <a:solidFill>
                  <a:srgbClr val="333333"/>
                </a:solidFill>
                <a:ea typeface="+mn-ea"/>
              </a:rPr>
              <a:t>tots</a:t>
            </a:r>
            <a:r>
              <a:rPr lang="es-ES" altLang="ko-KR" sz="1800" dirty="0">
                <a:solidFill>
                  <a:srgbClr val="333333"/>
                </a:solidFill>
                <a:ea typeface="+mn-ea"/>
              </a:rPr>
              <a:t> </a:t>
            </a:r>
            <a:r>
              <a:rPr lang="es-ES" altLang="ko-KR" sz="1800" dirty="0" err="1">
                <a:solidFill>
                  <a:srgbClr val="333333"/>
                </a:solidFill>
                <a:ea typeface="+mn-ea"/>
              </a:rPr>
              <a:t>els</a:t>
            </a:r>
            <a:r>
              <a:rPr lang="es-ES" altLang="ko-KR" sz="1800" dirty="0">
                <a:solidFill>
                  <a:srgbClr val="333333"/>
                </a:solidFill>
                <a:ea typeface="+mn-ea"/>
              </a:rPr>
              <a:t> </a:t>
            </a:r>
            <a:r>
              <a:rPr lang="es-ES" altLang="ko-KR" sz="1800" dirty="0" err="1">
                <a:solidFill>
                  <a:srgbClr val="333333"/>
                </a:solidFill>
                <a:ea typeface="+mn-ea"/>
              </a:rPr>
              <a:t>públics</a:t>
            </a:r>
            <a:r>
              <a:rPr lang="es-ES" altLang="ko-KR" sz="1800" dirty="0">
                <a:solidFill>
                  <a:srgbClr val="333333"/>
                </a:solidFill>
                <a:ea typeface="+mn-ea"/>
              </a:rPr>
              <a:t> o no ser </a:t>
            </a:r>
            <a:r>
              <a:rPr lang="es-ES" altLang="ko-KR" sz="1800" dirty="0" err="1">
                <a:solidFill>
                  <a:srgbClr val="333333"/>
                </a:solidFill>
                <a:ea typeface="+mn-ea"/>
              </a:rPr>
              <a:t>vàlids</a:t>
            </a:r>
            <a:r>
              <a:rPr lang="es-ES" altLang="ko-KR" sz="1800" dirty="0">
                <a:solidFill>
                  <a:srgbClr val="333333"/>
                </a:solidFill>
                <a:ea typeface="+mn-ea"/>
              </a:rPr>
              <a:t> en </a:t>
            </a:r>
            <a:r>
              <a:rPr lang="es-ES" altLang="ko-KR" sz="1800" dirty="0" err="1">
                <a:solidFill>
                  <a:srgbClr val="333333"/>
                </a:solidFill>
                <a:ea typeface="+mn-ea"/>
              </a:rPr>
              <a:t>diferents</a:t>
            </a:r>
            <a:r>
              <a:rPr lang="es-ES" altLang="ko-KR" sz="1800" dirty="0">
                <a:solidFill>
                  <a:srgbClr val="333333"/>
                </a:solidFill>
                <a:ea typeface="+mn-ea"/>
              </a:rPr>
              <a:t> cultures. Si </a:t>
            </a:r>
            <a:r>
              <a:rPr lang="es-ES" altLang="ko-KR" sz="1800" dirty="0" err="1">
                <a:solidFill>
                  <a:srgbClr val="333333"/>
                </a:solidFill>
                <a:ea typeface="+mn-ea"/>
              </a:rPr>
              <a:t>us</a:t>
            </a:r>
            <a:r>
              <a:rPr lang="es-ES" altLang="ko-KR" sz="1800" dirty="0">
                <a:solidFill>
                  <a:srgbClr val="333333"/>
                </a:solidFill>
                <a:ea typeface="+mn-ea"/>
              </a:rPr>
              <a:t> </a:t>
            </a:r>
            <a:r>
              <a:rPr lang="es-ES" altLang="ko-KR" sz="1800" dirty="0" err="1">
                <a:solidFill>
                  <a:srgbClr val="333333"/>
                </a:solidFill>
                <a:ea typeface="+mn-ea"/>
              </a:rPr>
              <a:t>plau</a:t>
            </a:r>
            <a:r>
              <a:rPr lang="es-ES" altLang="ko-KR" sz="1800" dirty="0">
                <a:solidFill>
                  <a:srgbClr val="333333"/>
                </a:solidFill>
                <a:ea typeface="+mn-ea"/>
              </a:rPr>
              <a:t>, </a:t>
            </a:r>
            <a:r>
              <a:rPr lang="es-ES" altLang="ko-KR" sz="1800" dirty="0" err="1">
                <a:solidFill>
                  <a:srgbClr val="333333"/>
                </a:solidFill>
                <a:ea typeface="+mn-ea"/>
              </a:rPr>
              <a:t>revisi</a:t>
            </a:r>
            <a:r>
              <a:rPr lang="es-ES" altLang="ko-KR" sz="1800" dirty="0">
                <a:solidFill>
                  <a:srgbClr val="333333"/>
                </a:solidFill>
                <a:ea typeface="+mn-ea"/>
              </a:rPr>
              <a:t> </a:t>
            </a:r>
            <a:r>
              <a:rPr lang="es-ES" altLang="ko-KR" sz="1800" dirty="0" err="1">
                <a:solidFill>
                  <a:srgbClr val="333333"/>
                </a:solidFill>
                <a:ea typeface="+mn-ea"/>
              </a:rPr>
              <a:t>amb</a:t>
            </a:r>
            <a:r>
              <a:rPr lang="es-ES" altLang="ko-KR" sz="1800" dirty="0">
                <a:solidFill>
                  <a:srgbClr val="333333"/>
                </a:solidFill>
                <a:ea typeface="+mn-ea"/>
              </a:rPr>
              <a:t> cura el vídeos </a:t>
            </a:r>
            <a:r>
              <a:rPr lang="es-ES" altLang="ko-KR" sz="1800" dirty="0" err="1">
                <a:solidFill>
                  <a:srgbClr val="333333"/>
                </a:solidFill>
                <a:ea typeface="+mn-ea"/>
              </a:rPr>
              <a:t>abans</a:t>
            </a:r>
            <a:r>
              <a:rPr lang="es-ES" altLang="ko-KR" sz="1800" dirty="0">
                <a:solidFill>
                  <a:srgbClr val="333333"/>
                </a:solidFill>
                <a:ea typeface="+mn-ea"/>
              </a:rPr>
              <a:t> de mostrar-los</a:t>
            </a:r>
            <a:r>
              <a:rPr lang="de-DE" sz="1800" dirty="0">
                <a:solidFill>
                  <a:srgbClr val="333333"/>
                </a:solidFill>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2710922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5</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66</a:t>
            </a:fld>
            <a:endParaRPr lang="de-DE" altLang="es-ES">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2">
            <a:extLst>
              <a:ext uri="{FF2B5EF4-FFF2-40B4-BE49-F238E27FC236}">
                <a16:creationId xmlns:a16="http://schemas.microsoft.com/office/drawing/2014/main" id="{285FA8BB-A6AA-BF21-A7C7-F9348E0855EF}"/>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67</a:t>
            </a:fld>
            <a:endParaRPr lang="de-DE" altLang="es-ES">
              <a:latin typeface="+mn-lt"/>
              <a:ea typeface="+mn-ea"/>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3">
            <a:extLst>
              <a:ext uri="{FF2B5EF4-FFF2-40B4-BE49-F238E27FC236}">
                <a16:creationId xmlns:a16="http://schemas.microsoft.com/office/drawing/2014/main" id="{33751B3B-ACF8-08B3-AAAB-CBBF0DF7D3AA}"/>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68</a:t>
            </a:fld>
            <a:endParaRPr lang="de-DE" altLang="es-ES">
              <a:latin typeface="+mn-lt"/>
              <a:ea typeface="+mn-ea"/>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4">
            <a:extLst>
              <a:ext uri="{FF2B5EF4-FFF2-40B4-BE49-F238E27FC236}">
                <a16:creationId xmlns:a16="http://schemas.microsoft.com/office/drawing/2014/main" id="{5446DC0E-3491-8279-B09F-954E10056A67}"/>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69</a:t>
            </a:fld>
            <a:endParaRPr lang="de-DE" altLang="es-ES">
              <a:latin typeface="+mn-lt"/>
              <a:ea typeface="+mn-ea"/>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5">
            <a:extLst>
              <a:ext uri="{FF2B5EF4-FFF2-40B4-BE49-F238E27FC236}">
                <a16:creationId xmlns:a16="http://schemas.microsoft.com/office/drawing/2014/main" id="{CD52F889-FA2F-95FC-3C2C-11B2F3AEE739}"/>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70</a:t>
            </a:fld>
            <a:endParaRPr lang="de-DE" altLang="es-ES">
              <a:latin typeface="+mn-lt"/>
              <a:ea typeface="+mn-ea"/>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6">
            <a:extLst>
              <a:ext uri="{FF2B5EF4-FFF2-40B4-BE49-F238E27FC236}">
                <a16:creationId xmlns:a16="http://schemas.microsoft.com/office/drawing/2014/main" id="{3A245E4E-9D18-5CC7-5DB3-5C848E86E3A8}"/>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71</a:t>
            </a:fld>
            <a:endParaRPr lang="de-DE" altLang="es-ES">
              <a:latin typeface="+mn-lt"/>
              <a:ea typeface="+mn-ea"/>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7">
            <a:extLst>
              <a:ext uri="{FF2B5EF4-FFF2-40B4-BE49-F238E27FC236}">
                <a16:creationId xmlns:a16="http://schemas.microsoft.com/office/drawing/2014/main" id="{D6C44012-C947-907D-ABEC-CEFAD0B2B990}"/>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72</a:t>
            </a:fld>
            <a:endParaRPr lang="de-DE" altLang="es-ES">
              <a:latin typeface="+mn-lt"/>
              <a:ea typeface="+mn-ea"/>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8">
            <a:extLst>
              <a:ext uri="{FF2B5EF4-FFF2-40B4-BE49-F238E27FC236}">
                <a16:creationId xmlns:a16="http://schemas.microsoft.com/office/drawing/2014/main" id="{412614FD-D82A-A9EB-15E9-13DA1C5625ED}"/>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73</a:t>
            </a:fld>
            <a:endParaRPr lang="de-DE" altLang="es-ES">
              <a:latin typeface="+mn-lt"/>
              <a:ea typeface="+mn-ea"/>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48E4EA25-941E-3C93-B594-492AAF348E27}"/>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74</a:t>
            </a:fld>
            <a:endParaRPr lang="de-DE" altLang="es-ES">
              <a:latin typeface="+mn-lt"/>
              <a:ea typeface="+mn-ea"/>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D11CA0C1-8770-7F0A-68F1-F587F1C7D46A}"/>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75</a:t>
            </a:fld>
            <a:endParaRPr lang="de-DE" altLang="es-ES">
              <a:latin typeface="+mn-lt"/>
              <a:ea typeface="+mn-ea"/>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1324240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6</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76</a:t>
            </a:fld>
            <a:endParaRPr lang="de-DE" altLang="es-ES">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5A4C9-13F8-1136-22A3-88B919D14406}"/>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DD760A3F-E83C-2FAF-D7ED-D0221F49268A}"/>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CB7475F-7E9B-BF6F-CB68-A8821BD0420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EF1A565B-D917-C19F-A4E1-7C8849DB18F8}"/>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E1D7030C-6193-571C-FF40-33E7A292D10A}"/>
              </a:ext>
            </a:extLst>
          </p:cNvPr>
          <p:cNvSpPr>
            <a:spLocks noGrp="1"/>
          </p:cNvSpPr>
          <p:nvPr>
            <p:ph type="sldNum" sz="quarter" idx="12"/>
          </p:nvPr>
        </p:nvSpPr>
        <p:spPr/>
        <p:txBody>
          <a:bodyPr/>
          <a:lstStyle/>
          <a:p>
            <a:fld id="{5682BD4D-BF92-4B0F-8A12-4D098801B9CE}" type="slidenum">
              <a:rPr lang="de-DE" altLang="es-ES" smtClean="0">
                <a:latin typeface="+mn-lt"/>
                <a:ea typeface="+mn-ea"/>
              </a:rPr>
              <a:pPr/>
              <a:t>77</a:t>
            </a:fld>
            <a:endParaRPr lang="de-DE" altLang="es-ES">
              <a:latin typeface="+mn-lt"/>
              <a:ea typeface="+mn-ea"/>
            </a:endParaRPr>
          </a:p>
        </p:txBody>
      </p:sp>
      <p:sp>
        <p:nvSpPr>
          <p:cNvPr id="13" name="Caption_9">
            <a:extLst>
              <a:ext uri="{FF2B5EF4-FFF2-40B4-BE49-F238E27FC236}">
                <a16:creationId xmlns:a16="http://schemas.microsoft.com/office/drawing/2014/main" id="{6E80D282-2621-7A26-92EE-C869656793C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4933621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CE76E-1EE8-79CD-24C3-8A73A371795B}"/>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D888D957-F347-C46C-8D93-5E37B0FFC661}"/>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1ED3AF1-647E-1997-39BC-4D59AD62D00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031B712B-AFA0-9BBB-49ED-0E548B62F0A1}"/>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BD4AD52F-C3E6-AC20-F5B4-B968F0169B1C}"/>
              </a:ext>
            </a:extLst>
          </p:cNvPr>
          <p:cNvSpPr>
            <a:spLocks noGrp="1"/>
          </p:cNvSpPr>
          <p:nvPr>
            <p:ph type="sldNum" sz="quarter" idx="12"/>
          </p:nvPr>
        </p:nvSpPr>
        <p:spPr/>
        <p:txBody>
          <a:bodyPr/>
          <a:lstStyle/>
          <a:p>
            <a:fld id="{5682BD4D-BF92-4B0F-8A12-4D098801B9CE}" type="slidenum">
              <a:rPr lang="de-DE" altLang="es-ES" smtClean="0">
                <a:latin typeface="+mn-lt"/>
                <a:ea typeface="+mn-ea"/>
              </a:rPr>
              <a:pPr/>
              <a:t>78</a:t>
            </a:fld>
            <a:endParaRPr lang="de-DE" altLang="es-ES">
              <a:latin typeface="+mn-lt"/>
              <a:ea typeface="+mn-ea"/>
            </a:endParaRPr>
          </a:p>
        </p:txBody>
      </p:sp>
      <p:sp>
        <p:nvSpPr>
          <p:cNvPr id="13" name="Caption_9">
            <a:extLst>
              <a:ext uri="{FF2B5EF4-FFF2-40B4-BE49-F238E27FC236}">
                <a16:creationId xmlns:a16="http://schemas.microsoft.com/office/drawing/2014/main" id="{4A83C4D2-A81C-D2A7-1326-9490A038F53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2937031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4B795-D0FE-2AD6-51F9-98368F8625D8}"/>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E337DDB3-5EF6-52D5-2FAB-4B87D2F5010E}"/>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D3527C7-7B34-F0C9-8D15-7A1C842C741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2BC20B98-F458-C224-D10D-497BD4FC56FC}"/>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B0396F66-5C42-E357-0136-EC544F37CF19}"/>
              </a:ext>
            </a:extLst>
          </p:cNvPr>
          <p:cNvSpPr>
            <a:spLocks noGrp="1"/>
          </p:cNvSpPr>
          <p:nvPr>
            <p:ph type="sldNum" sz="quarter" idx="12"/>
          </p:nvPr>
        </p:nvSpPr>
        <p:spPr/>
        <p:txBody>
          <a:bodyPr/>
          <a:lstStyle/>
          <a:p>
            <a:fld id="{5682BD4D-BF92-4B0F-8A12-4D098801B9CE}" type="slidenum">
              <a:rPr lang="de-DE" altLang="es-ES" smtClean="0">
                <a:latin typeface="+mn-lt"/>
                <a:ea typeface="+mn-ea"/>
              </a:rPr>
              <a:pPr/>
              <a:t>79</a:t>
            </a:fld>
            <a:endParaRPr lang="de-DE" altLang="es-ES">
              <a:latin typeface="+mn-lt"/>
              <a:ea typeface="+mn-ea"/>
            </a:endParaRPr>
          </a:p>
        </p:txBody>
      </p:sp>
      <p:sp>
        <p:nvSpPr>
          <p:cNvPr id="13" name="Caption_9">
            <a:extLst>
              <a:ext uri="{FF2B5EF4-FFF2-40B4-BE49-F238E27FC236}">
                <a16:creationId xmlns:a16="http://schemas.microsoft.com/office/drawing/2014/main" id="{9DD77106-D5D8-A83A-FF1A-4A1C7F9F9AB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5479363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FD674-B4AC-C7FD-9467-4947EA5A1A4A}"/>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D5C97724-9BB4-C0BD-E6B8-CB38512BB479}"/>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FB53C5B-6135-52BD-210F-3AF7F56FAE1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99C34D2D-97D8-0614-1392-6C0E4E151D87}"/>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36CAE6B9-C5D9-B11D-71FE-121766785D73}"/>
              </a:ext>
            </a:extLst>
          </p:cNvPr>
          <p:cNvSpPr>
            <a:spLocks noGrp="1"/>
          </p:cNvSpPr>
          <p:nvPr>
            <p:ph type="sldNum" sz="quarter" idx="12"/>
          </p:nvPr>
        </p:nvSpPr>
        <p:spPr/>
        <p:txBody>
          <a:bodyPr/>
          <a:lstStyle/>
          <a:p>
            <a:fld id="{5682BD4D-BF92-4B0F-8A12-4D098801B9CE}" type="slidenum">
              <a:rPr lang="de-DE" altLang="es-ES" smtClean="0">
                <a:latin typeface="+mn-lt"/>
                <a:ea typeface="+mn-ea"/>
              </a:rPr>
              <a:pPr/>
              <a:t>80</a:t>
            </a:fld>
            <a:endParaRPr lang="de-DE" altLang="es-ES">
              <a:latin typeface="+mn-lt"/>
              <a:ea typeface="+mn-ea"/>
            </a:endParaRPr>
          </a:p>
        </p:txBody>
      </p:sp>
      <p:sp>
        <p:nvSpPr>
          <p:cNvPr id="13" name="Caption_9">
            <a:extLst>
              <a:ext uri="{FF2B5EF4-FFF2-40B4-BE49-F238E27FC236}">
                <a16:creationId xmlns:a16="http://schemas.microsoft.com/office/drawing/2014/main" id="{2E0557FD-8F9B-F65B-D4EF-15E78B49073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8588740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06217-2ACD-951E-72AE-B3EF579FB22C}"/>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BDFF2876-A35C-6ADD-7A4D-F7089AB0D1E0}"/>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E5F0E0C-6460-0B57-1B4F-292E268A2FD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F0B5A684-4245-F46E-EFBE-7172436CE50D}"/>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A4F1DCD2-08DC-2DC3-23AD-283B15C416B2}"/>
              </a:ext>
            </a:extLst>
          </p:cNvPr>
          <p:cNvSpPr>
            <a:spLocks noGrp="1"/>
          </p:cNvSpPr>
          <p:nvPr>
            <p:ph type="sldNum" sz="quarter" idx="12"/>
          </p:nvPr>
        </p:nvSpPr>
        <p:spPr/>
        <p:txBody>
          <a:bodyPr/>
          <a:lstStyle/>
          <a:p>
            <a:fld id="{5682BD4D-BF92-4B0F-8A12-4D098801B9CE}" type="slidenum">
              <a:rPr lang="de-DE" altLang="es-ES" smtClean="0">
                <a:latin typeface="+mn-lt"/>
                <a:ea typeface="+mn-ea"/>
              </a:rPr>
              <a:pPr/>
              <a:t>81</a:t>
            </a:fld>
            <a:endParaRPr lang="de-DE" altLang="es-ES">
              <a:latin typeface="+mn-lt"/>
              <a:ea typeface="+mn-ea"/>
            </a:endParaRPr>
          </a:p>
        </p:txBody>
      </p:sp>
      <p:sp>
        <p:nvSpPr>
          <p:cNvPr id="13" name="Caption_9">
            <a:extLst>
              <a:ext uri="{FF2B5EF4-FFF2-40B4-BE49-F238E27FC236}">
                <a16:creationId xmlns:a16="http://schemas.microsoft.com/office/drawing/2014/main" id="{EB6E2073-3E45-62A7-02A2-F89506B235C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5780013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4E094-8E21-CF19-C7B2-69777C30D842}"/>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679A18AC-B882-A57E-95F1-497D54542148}"/>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3AC2AE8-8017-C292-D5F1-F3D042C0040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975338D2-122B-9A01-6EC0-93CDC249B306}"/>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696AFC95-ACBC-381B-7B46-5C94EEB345B5}"/>
              </a:ext>
            </a:extLst>
          </p:cNvPr>
          <p:cNvSpPr>
            <a:spLocks noGrp="1"/>
          </p:cNvSpPr>
          <p:nvPr>
            <p:ph type="sldNum" sz="quarter" idx="12"/>
          </p:nvPr>
        </p:nvSpPr>
        <p:spPr/>
        <p:txBody>
          <a:bodyPr/>
          <a:lstStyle/>
          <a:p>
            <a:fld id="{5682BD4D-BF92-4B0F-8A12-4D098801B9CE}" type="slidenum">
              <a:rPr lang="de-DE" altLang="es-ES" smtClean="0">
                <a:latin typeface="+mn-lt"/>
                <a:ea typeface="+mn-ea"/>
              </a:rPr>
              <a:pPr/>
              <a:t>82</a:t>
            </a:fld>
            <a:endParaRPr lang="de-DE" altLang="es-ES">
              <a:latin typeface="+mn-lt"/>
              <a:ea typeface="+mn-ea"/>
            </a:endParaRPr>
          </a:p>
        </p:txBody>
      </p:sp>
      <p:sp>
        <p:nvSpPr>
          <p:cNvPr id="13" name="Caption_9">
            <a:extLst>
              <a:ext uri="{FF2B5EF4-FFF2-40B4-BE49-F238E27FC236}">
                <a16:creationId xmlns:a16="http://schemas.microsoft.com/office/drawing/2014/main" id="{E4CEDA0E-8CA6-2BB4-4536-82C54C69EC5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40854467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DDF0E-6184-D112-C162-D9C63910412A}"/>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6ECEAD1C-6355-EF8B-B5D6-F6851A46B4B8}"/>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FD5906F-551C-1733-C7C0-21BFE722DC2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EB581497-C517-0872-BF8C-1E63A58E9388}"/>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20683888-8838-5093-ACD6-CEF352D09883}"/>
              </a:ext>
            </a:extLst>
          </p:cNvPr>
          <p:cNvSpPr>
            <a:spLocks noGrp="1"/>
          </p:cNvSpPr>
          <p:nvPr>
            <p:ph type="sldNum" sz="quarter" idx="12"/>
          </p:nvPr>
        </p:nvSpPr>
        <p:spPr/>
        <p:txBody>
          <a:bodyPr/>
          <a:lstStyle/>
          <a:p>
            <a:fld id="{5682BD4D-BF92-4B0F-8A12-4D098801B9CE}" type="slidenum">
              <a:rPr lang="de-DE" altLang="es-ES" smtClean="0">
                <a:latin typeface="+mn-lt"/>
                <a:ea typeface="+mn-ea"/>
              </a:rPr>
              <a:pPr/>
              <a:t>83</a:t>
            </a:fld>
            <a:endParaRPr lang="de-DE" altLang="es-ES">
              <a:latin typeface="+mn-lt"/>
              <a:ea typeface="+mn-ea"/>
            </a:endParaRPr>
          </a:p>
        </p:txBody>
      </p:sp>
      <p:sp>
        <p:nvSpPr>
          <p:cNvPr id="13" name="Caption_9">
            <a:extLst>
              <a:ext uri="{FF2B5EF4-FFF2-40B4-BE49-F238E27FC236}">
                <a16:creationId xmlns:a16="http://schemas.microsoft.com/office/drawing/2014/main" id="{52E63F94-8743-2B92-D08F-5D53E8301FB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1443014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4518F-7136-B08A-2FB5-554394F81189}"/>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70CD7728-EBEE-524A-325E-6908521D27EB}"/>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6FE8E9E-4DFA-45B9-A8CD-526CD65018D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82AAA6E6-6B0F-6F3A-7E13-2CCF7689EC13}"/>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7D88356C-DFAA-7299-EA75-EC278907E503}"/>
              </a:ext>
            </a:extLst>
          </p:cNvPr>
          <p:cNvSpPr>
            <a:spLocks noGrp="1"/>
          </p:cNvSpPr>
          <p:nvPr>
            <p:ph type="sldNum" sz="quarter" idx="12"/>
          </p:nvPr>
        </p:nvSpPr>
        <p:spPr/>
        <p:txBody>
          <a:bodyPr/>
          <a:lstStyle/>
          <a:p>
            <a:fld id="{5682BD4D-BF92-4B0F-8A12-4D098801B9CE}" type="slidenum">
              <a:rPr lang="de-DE" altLang="es-ES" smtClean="0">
                <a:latin typeface="+mn-lt"/>
                <a:ea typeface="+mn-ea"/>
              </a:rPr>
              <a:pPr/>
              <a:t>84</a:t>
            </a:fld>
            <a:endParaRPr lang="de-DE" altLang="es-ES">
              <a:latin typeface="+mn-lt"/>
              <a:ea typeface="+mn-ea"/>
            </a:endParaRPr>
          </a:p>
        </p:txBody>
      </p:sp>
      <p:sp>
        <p:nvSpPr>
          <p:cNvPr id="13" name="Caption_9">
            <a:extLst>
              <a:ext uri="{FF2B5EF4-FFF2-40B4-BE49-F238E27FC236}">
                <a16:creationId xmlns:a16="http://schemas.microsoft.com/office/drawing/2014/main" id="{34EB5530-CFB0-9C70-F090-33C50D30783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40770159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09DF4-4C5D-A35B-5CE3-3CB987F8DB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BE6FE0-9080-E9EA-1169-48A9423084B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7</a:t>
            </a:r>
          </a:p>
        </p:txBody>
      </p:sp>
      <p:sp>
        <p:nvSpPr>
          <p:cNvPr id="3" name="Footer Placeholder 2">
            <a:extLst>
              <a:ext uri="{FF2B5EF4-FFF2-40B4-BE49-F238E27FC236}">
                <a16:creationId xmlns:a16="http://schemas.microsoft.com/office/drawing/2014/main" id="{2EBD96A3-1D7D-597A-8877-631DFFF45DEA}"/>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39379D79-1D70-BF8B-2A78-D285A76A925E}"/>
              </a:ext>
            </a:extLst>
          </p:cNvPr>
          <p:cNvSpPr>
            <a:spLocks noGrp="1"/>
          </p:cNvSpPr>
          <p:nvPr>
            <p:ph type="sldNum" sz="quarter" idx="12"/>
          </p:nvPr>
        </p:nvSpPr>
        <p:spPr/>
        <p:txBody>
          <a:bodyPr/>
          <a:lstStyle/>
          <a:p>
            <a:fld id="{5682BD4D-BF92-4B0F-8A12-4D098801B9CE}" type="slidenum">
              <a:rPr lang="de-DE" altLang="es-ES" smtClean="0">
                <a:latin typeface="+mn-lt"/>
                <a:ea typeface="+mn-ea"/>
              </a:rPr>
              <a:pPr/>
              <a:t>85</a:t>
            </a:fld>
            <a:endParaRPr lang="de-DE" altLang="es-ES">
              <a:latin typeface="+mn-lt"/>
              <a:ea typeface="+mn-ea"/>
            </a:endParaRPr>
          </a:p>
        </p:txBody>
      </p:sp>
    </p:spTree>
    <p:extLst>
      <p:ext uri="{BB962C8B-B14F-4D97-AF65-F5344CB8AC3E}">
        <p14:creationId xmlns:p14="http://schemas.microsoft.com/office/powerpoint/2010/main" val="31706434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9">
            <a:extLst>
              <a:ext uri="{FF2B5EF4-FFF2-40B4-BE49-F238E27FC236}">
                <a16:creationId xmlns:a16="http://schemas.microsoft.com/office/drawing/2014/main" id="{9B5337D2-4EA2-A69B-D7F5-7B7934B999EF}"/>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86</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0">
            <a:extLst>
              <a:ext uri="{FF2B5EF4-FFF2-40B4-BE49-F238E27FC236}">
                <a16:creationId xmlns:a16="http://schemas.microsoft.com/office/drawing/2014/main" id="{4B333594-19E5-AE56-529A-7416386D5057}"/>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87</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1">
            <a:extLst>
              <a:ext uri="{FF2B5EF4-FFF2-40B4-BE49-F238E27FC236}">
                <a16:creationId xmlns:a16="http://schemas.microsoft.com/office/drawing/2014/main" id="{BCD4AF3A-E97E-A1E1-E12F-459BD0EB0054}"/>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88</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2">
            <a:extLst>
              <a:ext uri="{FF2B5EF4-FFF2-40B4-BE49-F238E27FC236}">
                <a16:creationId xmlns:a16="http://schemas.microsoft.com/office/drawing/2014/main" id="{2AD8D3FE-D455-2CCD-C8E9-B178E38E54E0}"/>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89</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3">
            <a:extLst>
              <a:ext uri="{FF2B5EF4-FFF2-40B4-BE49-F238E27FC236}">
                <a16:creationId xmlns:a16="http://schemas.microsoft.com/office/drawing/2014/main" id="{B996C495-085E-005A-20EA-82A74037DCB0}"/>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90</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4">
            <a:extLst>
              <a:ext uri="{FF2B5EF4-FFF2-40B4-BE49-F238E27FC236}">
                <a16:creationId xmlns:a16="http://schemas.microsoft.com/office/drawing/2014/main" id="{0DCA36D9-7D90-9D88-91E8-AF6D688AAA40}"/>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91</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5">
            <a:extLst>
              <a:ext uri="{FF2B5EF4-FFF2-40B4-BE49-F238E27FC236}">
                <a16:creationId xmlns:a16="http://schemas.microsoft.com/office/drawing/2014/main" id="{11445C4E-F202-201B-20C5-F37D740B11CD}"/>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92</a:t>
            </a:fld>
            <a:endParaRPr lang="de-DE" altLang="es-ES">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patata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escarabat de cuina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antena de TV</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home gras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OVNI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aranya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arbre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Dibuix</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93</a:t>
            </a:fld>
            <a:endParaRPr lang="de-DE" altLang="es-ES">
              <a:latin typeface="+mn-lt"/>
              <a:ea typeface="+mn-e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6293983A-B95F-99E5-6CE6-F60834C353DC}"/>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94</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90C32E02-1A90-80B7-CD1D-8BF3EA665E3E}"/>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95</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68EF25C3-7DCE-6041-450E-051928553D67}"/>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96</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F4110BB4-5F5A-55E0-7D63-6180DE8323FE}"/>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97</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856A97B6-322D-B501-F1B7-D47CB77AFF2A}"/>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98</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351EA42B-15EA-D428-5365-01FAD22F1B20}"/>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99</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8F6E872F-95CA-B5FC-CA3B-349B2906E0E1}"/>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100</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05DBC29B-B8E7-4E58-3EFF-ADEC3E0C51DF}"/>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101</a:t>
            </a:fld>
            <a:endParaRPr lang="de-DE" altLang="es-ES">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Com </a:t>
            </a:r>
            <a:r>
              <a:rPr lang="en-US" altLang="de-DE" sz="2000" dirty="0" err="1">
                <a:solidFill>
                  <a:srgbClr val="004992"/>
                </a:solidFill>
                <a:latin typeface="+mn-lt"/>
                <a:ea typeface="+mn-ea"/>
              </a:rPr>
              <a:t>n'estàs</a:t>
            </a:r>
            <a:r>
              <a:rPr lang="en-US" altLang="de-DE" sz="2000" dirty="0">
                <a:solidFill>
                  <a:srgbClr val="004992"/>
                </a:solidFill>
                <a:latin typeface="+mn-lt"/>
                <a:ea typeface="+mn-ea"/>
              </a:rPr>
              <a:t> de </a:t>
            </a:r>
            <a:r>
              <a:rPr lang="en-US" altLang="de-DE" sz="2000" dirty="0" err="1">
                <a:solidFill>
                  <a:srgbClr val="004992"/>
                </a:solidFill>
                <a:latin typeface="+mn-lt"/>
                <a:ea typeface="+mn-ea"/>
              </a:rPr>
              <a:t>segur</a:t>
            </a:r>
            <a:r>
              <a:rPr lang="en-US" altLang="de-DE" sz="2000" dirty="0">
                <a:solidFill>
                  <a:srgbClr val="004992"/>
                </a:solidFill>
                <a:latin typeface="+mn-lt"/>
                <a:ea typeface="+mn-ea"/>
              </a:rPr>
              <a:t>/a? </a:t>
            </a:r>
          </a:p>
          <a:p>
            <a:pPr algn="ctr" eaLnBrk="1" hangingPunct="1">
              <a:lnSpc>
                <a:spcPct val="150000"/>
              </a:lnSpc>
              <a:spcBef>
                <a:spcPts val="0"/>
              </a:spcBef>
              <a:spcAft>
                <a:spcPts val="0"/>
              </a:spcAft>
              <a:buClrTx/>
              <a:buNone/>
            </a:pPr>
            <a:r>
              <a:rPr lang="en-US" altLang="de-DE" sz="2000" dirty="0">
                <a:solidFill>
                  <a:srgbClr val="004992"/>
                </a:solidFill>
                <a:latin typeface="+mn-lt"/>
                <a:ea typeface="+mn-ea"/>
              </a:rPr>
              <a:t>Vols prendre ja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decisió</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652940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2:</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102</a:t>
            </a:fld>
            <a:endParaRPr lang="de-DE" altLang="es-ES">
              <a:latin typeface="+mn-lt"/>
              <a:ea typeface="+mn-ea"/>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veus?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103</a:t>
            </a:fld>
            <a:endParaRPr lang="de-DE" altLang="es-ES">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veus ara?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104</a:t>
            </a:fld>
            <a:endParaRPr lang="de-DE" altLang="es-ES">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105</a:t>
            </a:fld>
            <a:endParaRPr lang="de-DE" altLang="es-ES">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s-ES" altLang="de-DE" sz="2400" dirty="0">
                <a:solidFill>
                  <a:srgbClr val="333333"/>
                </a:solidFill>
              </a:rPr>
              <a:t>Les </a:t>
            </a:r>
            <a:r>
              <a:rPr lang="es-ES" altLang="de-DE" sz="2400" dirty="0" err="1">
                <a:solidFill>
                  <a:srgbClr val="333333"/>
                </a:solidFill>
              </a:rPr>
              <a:t>decisions</a:t>
            </a:r>
            <a:r>
              <a:rPr lang="es-ES" altLang="de-DE" sz="2400" dirty="0">
                <a:solidFill>
                  <a:srgbClr val="333333"/>
                </a:solidFill>
              </a:rPr>
              <a:t> </a:t>
            </a:r>
            <a:r>
              <a:rPr lang="es-ES" altLang="de-DE" sz="2400" dirty="0" err="1">
                <a:solidFill>
                  <a:srgbClr val="333333"/>
                </a:solidFill>
              </a:rPr>
              <a:t>precipitades</a:t>
            </a:r>
            <a:r>
              <a:rPr lang="es-ES" altLang="de-DE" sz="2400" dirty="0">
                <a:solidFill>
                  <a:srgbClr val="333333"/>
                </a:solidFill>
              </a:rPr>
              <a:t> no </a:t>
            </a:r>
            <a:r>
              <a:rPr lang="es-ES" altLang="de-DE" sz="2400" dirty="0" err="1">
                <a:solidFill>
                  <a:srgbClr val="333333"/>
                </a:solidFill>
              </a:rPr>
              <a:t>sempre</a:t>
            </a:r>
            <a:r>
              <a:rPr lang="es-ES" altLang="de-DE" sz="2400" dirty="0">
                <a:solidFill>
                  <a:srgbClr val="333333"/>
                </a:solidFill>
              </a:rPr>
              <a:t> porten a </a:t>
            </a:r>
            <a:r>
              <a:rPr lang="es-ES" altLang="de-DE" sz="2400" dirty="0" err="1">
                <a:solidFill>
                  <a:srgbClr val="333333"/>
                </a:solidFill>
              </a:rPr>
              <a:t>errors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a </a:t>
            </a:r>
            <a:r>
              <a:rPr lang="es-ES" altLang="de-DE" sz="2400" dirty="0" err="1">
                <a:solidFill>
                  <a:srgbClr val="333333"/>
                </a:solidFill>
              </a:rPr>
              <a:t>vegades</a:t>
            </a:r>
            <a:r>
              <a:rPr lang="es-ES" altLang="de-DE" sz="2400" dirty="0">
                <a:solidFill>
                  <a:srgbClr val="333333"/>
                </a:solidFill>
              </a:rPr>
              <a:t>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sols</a:t>
            </a:r>
            <a:r>
              <a:rPr lang="es-ES" altLang="de-DE" sz="2400" dirty="0">
                <a:solidFill>
                  <a:srgbClr val="333333"/>
                </a:solidFill>
              </a:rPr>
              <a:t> la </a:t>
            </a:r>
            <a:r>
              <a:rPr lang="es-ES" altLang="de-DE" sz="2400" dirty="0" err="1">
                <a:solidFill>
                  <a:srgbClr val="333333"/>
                </a:solidFill>
              </a:rPr>
              <a:t>meitat</a:t>
            </a:r>
            <a:r>
              <a:rPr lang="es-ES" altLang="de-DE" sz="2400" dirty="0">
                <a:solidFill>
                  <a:srgbClr val="333333"/>
                </a:solidFill>
              </a:rPr>
              <a:t> de la </a:t>
            </a:r>
            <a:r>
              <a:rPr lang="es-ES" altLang="de-DE" sz="2400" dirty="0" err="1">
                <a:solidFill>
                  <a:srgbClr val="333333"/>
                </a:solidFill>
              </a:rPr>
              <a:t>veritat</a:t>
            </a:r>
            <a:r>
              <a:rPr lang="es-ES" altLang="de-DE" sz="2400" dirty="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106</a:t>
            </a:fld>
            <a:endParaRPr lang="de-DE" altLang="es-ES">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s-ES" altLang="de-DE" sz="2400" dirty="0">
                <a:solidFill>
                  <a:srgbClr val="333333"/>
                </a:solidFill>
              </a:rPr>
              <a:t>Les </a:t>
            </a:r>
            <a:r>
              <a:rPr lang="es-ES" altLang="de-DE" sz="2400" dirty="0" err="1">
                <a:solidFill>
                  <a:srgbClr val="333333"/>
                </a:solidFill>
              </a:rPr>
              <a:t>decisions</a:t>
            </a:r>
            <a:r>
              <a:rPr lang="es-ES" altLang="de-DE" sz="2400" dirty="0">
                <a:solidFill>
                  <a:srgbClr val="333333"/>
                </a:solidFill>
              </a:rPr>
              <a:t> </a:t>
            </a:r>
            <a:r>
              <a:rPr lang="es-ES" altLang="de-DE" sz="2400" dirty="0" err="1">
                <a:solidFill>
                  <a:srgbClr val="333333"/>
                </a:solidFill>
              </a:rPr>
              <a:t>precipitades</a:t>
            </a:r>
            <a:r>
              <a:rPr lang="es-ES" altLang="de-DE" sz="2400" dirty="0">
                <a:solidFill>
                  <a:srgbClr val="333333"/>
                </a:solidFill>
              </a:rPr>
              <a:t> no </a:t>
            </a:r>
            <a:r>
              <a:rPr lang="es-ES" altLang="de-DE" sz="2400" dirty="0" err="1">
                <a:solidFill>
                  <a:srgbClr val="333333"/>
                </a:solidFill>
              </a:rPr>
              <a:t>sempre</a:t>
            </a:r>
            <a:r>
              <a:rPr lang="es-ES" altLang="de-DE" sz="2400" dirty="0">
                <a:solidFill>
                  <a:srgbClr val="333333"/>
                </a:solidFill>
              </a:rPr>
              <a:t> porten a </a:t>
            </a:r>
            <a:r>
              <a:rPr lang="es-ES" altLang="de-DE" sz="2400" dirty="0" err="1">
                <a:solidFill>
                  <a:srgbClr val="333333"/>
                </a:solidFill>
              </a:rPr>
              <a:t>errors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a </a:t>
            </a:r>
            <a:r>
              <a:rPr lang="es-ES" altLang="de-DE" sz="2400" dirty="0" err="1">
                <a:solidFill>
                  <a:srgbClr val="333333"/>
                </a:solidFill>
              </a:rPr>
              <a:t>vegades</a:t>
            </a:r>
            <a:r>
              <a:rPr lang="es-ES" altLang="de-DE" sz="2400" dirty="0">
                <a:solidFill>
                  <a:srgbClr val="333333"/>
                </a:solidFill>
              </a:rPr>
              <a:t>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sols</a:t>
            </a:r>
            <a:r>
              <a:rPr lang="es-ES" altLang="de-DE" sz="2400" dirty="0">
                <a:solidFill>
                  <a:srgbClr val="333333"/>
                </a:solidFill>
              </a:rPr>
              <a:t> la </a:t>
            </a:r>
            <a:r>
              <a:rPr lang="es-ES" altLang="de-DE" sz="2400" dirty="0" err="1">
                <a:solidFill>
                  <a:srgbClr val="333333"/>
                </a:solidFill>
              </a:rPr>
              <a:t>meitat</a:t>
            </a:r>
            <a:r>
              <a:rPr lang="es-ES" altLang="de-DE" sz="2400" dirty="0">
                <a:solidFill>
                  <a:srgbClr val="333333"/>
                </a:solidFill>
              </a:rPr>
              <a:t> de la </a:t>
            </a:r>
            <a:r>
              <a:rPr lang="es-ES" altLang="de-DE" sz="2400" dirty="0" err="1">
                <a:solidFill>
                  <a:srgbClr val="333333"/>
                </a:solidFill>
              </a:rPr>
              <a:t>veritat</a:t>
            </a:r>
            <a:r>
              <a:rPr lang="es-ES" altLang="de-DE" sz="2400" dirty="0">
                <a:solidFill>
                  <a:srgbClr val="333333"/>
                </a:solidFill>
              </a:rPr>
              <a:t>!</a:t>
            </a:r>
          </a:p>
          <a:p>
            <a:pPr lvl="0" algn="ctr" defTabSz="914400" fontAlgn="base"/>
            <a:r>
              <a:rPr lang="es-ES" altLang="de-DE" sz="2400" dirty="0" err="1">
                <a:solidFill>
                  <a:srgbClr val="004992"/>
                </a:solidFill>
              </a:rPr>
              <a:t>Tracta</a:t>
            </a:r>
            <a:r>
              <a:rPr lang="es-ES" altLang="de-DE" sz="2400" dirty="0">
                <a:solidFill>
                  <a:srgbClr val="004992"/>
                </a:solidFill>
              </a:rPr>
              <a:t> de </a:t>
            </a:r>
            <a:r>
              <a:rPr lang="es-ES" altLang="de-DE" sz="2400" dirty="0" err="1">
                <a:solidFill>
                  <a:srgbClr val="004992"/>
                </a:solidFill>
              </a:rPr>
              <a:t>descobrir</a:t>
            </a:r>
            <a:r>
              <a:rPr lang="es-ES" altLang="de-DE" sz="2400" dirty="0">
                <a:solidFill>
                  <a:srgbClr val="004992"/>
                </a:solidFill>
              </a:rPr>
              <a:t> </a:t>
            </a:r>
            <a:r>
              <a:rPr lang="es-ES" altLang="de-DE" sz="2400" dirty="0" err="1">
                <a:solidFill>
                  <a:srgbClr val="004992"/>
                </a:solidFill>
              </a:rPr>
              <a:t>tots</a:t>
            </a:r>
            <a:r>
              <a:rPr lang="es-ES" altLang="de-DE" sz="2400" dirty="0">
                <a:solidFill>
                  <a:srgbClr val="004992"/>
                </a:solidFill>
              </a:rPr>
              <a:t> </a:t>
            </a:r>
            <a:r>
              <a:rPr lang="es-ES" altLang="de-DE" sz="2400" dirty="0" err="1">
                <a:solidFill>
                  <a:srgbClr val="004992"/>
                </a:solidFill>
              </a:rPr>
              <a:t>els</a:t>
            </a:r>
            <a:r>
              <a:rPr lang="es-ES" altLang="de-DE" sz="2400" dirty="0">
                <a:solidFill>
                  <a:srgbClr val="004992"/>
                </a:solidFill>
              </a:rPr>
              <a:t> </a:t>
            </a:r>
            <a:r>
              <a:rPr lang="es-ES" altLang="de-DE" sz="2400" dirty="0" err="1">
                <a:solidFill>
                  <a:srgbClr val="004992"/>
                </a:solidFill>
              </a:rPr>
              <a:t>detalls</a:t>
            </a:r>
            <a:r>
              <a:rPr lang="es-ES" altLang="de-DE" sz="2400" dirty="0">
                <a:solidFill>
                  <a:srgbClr val="004992"/>
                </a:solidFill>
              </a:rPr>
              <a:t> i figures en les </a:t>
            </a:r>
            <a:r>
              <a:rPr lang="es-ES" altLang="de-DE" sz="2400" dirty="0" err="1">
                <a:solidFill>
                  <a:srgbClr val="004992"/>
                </a:solidFill>
              </a:rPr>
              <a:t>imatges</a:t>
            </a:r>
            <a:r>
              <a:rPr lang="es-ES" altLang="de-DE" sz="2400" dirty="0">
                <a:solidFill>
                  <a:srgbClr val="004992"/>
                </a:solidFill>
              </a:rPr>
              <a:t> </a:t>
            </a:r>
            <a:r>
              <a:rPr lang="es-ES" altLang="de-DE" sz="2400" dirty="0" err="1">
                <a:solidFill>
                  <a:srgbClr val="004992"/>
                </a:solidFill>
              </a:rPr>
              <a:t>següents</a:t>
            </a:r>
            <a:r>
              <a:rPr lang="es-ES"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107</a:t>
            </a:fld>
            <a:endParaRPr lang="de-DE" altLang="es-ES">
              <a:latin typeface="+mn-lt"/>
              <a:ea typeface="+mn-ea"/>
            </a:endParaRPr>
          </a:p>
        </p:txBody>
      </p:sp>
    </p:spTree>
    <p:extLst>
      <p:ext uri="{BB962C8B-B14F-4D97-AF65-F5344CB8AC3E}">
        <p14:creationId xmlns:p14="http://schemas.microsoft.com/office/powerpoint/2010/main" val="31532569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108</a:t>
            </a:fld>
            <a:endParaRPr lang="de-DE" altLang="es-ES">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109</a:t>
            </a:fld>
            <a:endParaRPr lang="de-DE" altLang="es-ES">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Dona o saxofonista?</a:t>
            </a:r>
            <a:endParaRPr lang="en-US" sz="2400" dirty="0">
              <a:solidFill>
                <a:srgbClr val="333333"/>
              </a:solidFill>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110</a:t>
            </a:fld>
            <a:endParaRPr lang="de-DE" altLang="es-ES">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111</a:t>
            </a:fld>
            <a:endParaRPr lang="de-DE" altLang="es-ES">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Ànec o conill?</a:t>
            </a:r>
            <a:endParaRPr lang="en-US" sz="2400" dirty="0">
              <a:solidFill>
                <a:srgbClr val="333333"/>
              </a:solidFill>
              <a:latin typeface="+mn-lt"/>
              <a:ea typeface="+mn-e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112</a:t>
            </a:fld>
            <a:endParaRPr lang="de-DE" altLang="es-ES">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113</a:t>
            </a:fld>
            <a:endParaRPr lang="de-DE" altLang="es-ES">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Cara o genet?</a:t>
            </a:r>
            <a:endParaRPr lang="en-US" sz="2400" dirty="0">
              <a:solidFill>
                <a:srgbClr val="333333"/>
              </a:solidFill>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114</a:t>
            </a:fld>
            <a:endParaRPr lang="de-DE" altLang="es-ES">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115</a:t>
            </a:fld>
            <a:endParaRPr lang="de-DE" altLang="es-ES">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Jesús o crucifixió?</a:t>
            </a:r>
            <a:endParaRPr lang="en-US" sz="2400" dirty="0">
              <a:solidFill>
                <a:srgbClr val="333333"/>
              </a:solidFill>
              <a:latin typeface="+mn-lt"/>
              <a:ea typeface="+mn-e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116</a:t>
            </a:fld>
            <a:endParaRPr lang="de-DE" altLang="es-ES">
              <a:latin typeface="+mn-lt"/>
              <a:ea typeface="+mn-ea"/>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117</a:t>
            </a:fld>
            <a:endParaRPr lang="de-DE" altLang="es-ES">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dirty="0">
                <a:solidFill>
                  <a:srgbClr val="333333"/>
                </a:solidFill>
                <a:latin typeface="+mn-lt"/>
                <a:ea typeface="+mn-ea"/>
              </a:rPr>
              <a:t>Verge o fada tocant l'arpa?</a:t>
            </a:r>
            <a:endParaRPr lang="en-US" sz="2400" dirty="0">
              <a:solidFill>
                <a:srgbClr val="333333"/>
              </a:solidFill>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Traducció a la vida 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solen portar a errors i sols es reconeix “la meitat de la veritat”.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118</a:t>
            </a:fld>
            <a:endParaRPr lang="de-DE" altLang="es-ES">
              <a:latin typeface="+mn-lt"/>
              <a:ea typeface="+mn-ea"/>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Traducció a la vida 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solen portar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més gran quantitat possible d'informació </a:t>
            </a:r>
            <a:r>
              <a:rPr lang="es-ES" altLang="de-DE" sz="2000" dirty="0">
                <a:solidFill>
                  <a:srgbClr val="333333"/>
                </a:solidFill>
              </a:rPr>
              <a:t>i intercanviar opinions amb altra gent, sobre tot si les decisions són transcendentals (per exemple, sensació que el teu veí t'está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no atacar el presumpte enemic immediatament!).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119</a:t>
            </a:fld>
            <a:endParaRPr lang="de-DE" altLang="es-ES">
              <a:latin typeface="+mn-lt"/>
              <a:ea typeface="+mn-ea"/>
            </a:endParaRPr>
          </a:p>
        </p:txBody>
      </p:sp>
    </p:spTree>
    <p:extLst>
      <p:ext uri="{BB962C8B-B14F-4D97-AF65-F5344CB8AC3E}">
        <p14:creationId xmlns:p14="http://schemas.microsoft.com/office/powerpoint/2010/main" val="263532112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Traducció a la vida 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solen portar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més gran quantitat possible d'informació </a:t>
            </a:r>
            <a:r>
              <a:rPr lang="es-ES" altLang="de-DE" sz="2000" dirty="0">
                <a:solidFill>
                  <a:srgbClr val="333333"/>
                </a:solidFill>
              </a:rPr>
              <a:t>i intercanviar opinions amb altra gent, sobre tot si les decisions són transcendentals (per exemple, sensació que el teu veí t'está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no atacar el presumpte enemic immediatament!).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de menor importància, és possible decidir ràpidament (per exemple, l'elecció d'una marca de iogurt o una classe de pastís, comprar números de loteria).</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120</a:t>
            </a:fld>
            <a:endParaRPr lang="de-DE" altLang="es-ES">
              <a:latin typeface="+mn-lt"/>
              <a:ea typeface="+mn-ea"/>
            </a:endParaRPr>
          </a:p>
        </p:txBody>
      </p:sp>
    </p:spTree>
    <p:extLst>
      <p:ext uri="{BB962C8B-B14F-4D97-AF65-F5344CB8AC3E}">
        <p14:creationId xmlns:p14="http://schemas.microsoft.com/office/powerpoint/2010/main" val="229630951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Traducció a la vida 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solen portar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més gran quantitat possible d'informació </a:t>
            </a:r>
            <a:r>
              <a:rPr lang="es-ES" altLang="de-DE" sz="2000" dirty="0">
                <a:solidFill>
                  <a:srgbClr val="333333"/>
                </a:solidFill>
              </a:rPr>
              <a:t>i intercanviar opinions amb altra gent, sobre tot si les decisions són transcendentals (per exemple, sensació que el teu veí t'está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no atacar el presumpte enemic immediatament!).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de menor importància, és possible decidir ràpidament (per exemple, l'elecció d'una marca de iogurt o una classe de pastís, comprar números de loteria).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Equivocar-se és humà, estigues preparat/da per a la possibilitat d'estar equivocat/da.</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121</a:t>
            </a:fld>
            <a:endParaRPr lang="de-DE" altLang="es-ES">
              <a:latin typeface="+mn-lt"/>
              <a:ea typeface="+mn-ea"/>
            </a:endParaRPr>
          </a:p>
        </p:txBody>
      </p:sp>
    </p:spTree>
    <p:extLst>
      <p:ext uri="{BB962C8B-B14F-4D97-AF65-F5344CB8AC3E}">
        <p14:creationId xmlns:p14="http://schemas.microsoft.com/office/powerpoint/2010/main" val="38644018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Traducció a la vida 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solen portar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més gran quantitat possible d'informació </a:t>
            </a:r>
            <a:r>
              <a:rPr lang="es-ES" altLang="de-DE" sz="2000" dirty="0">
                <a:solidFill>
                  <a:srgbClr val="333333"/>
                </a:solidFill>
              </a:rPr>
              <a:t>i intercanviar opinions amb altra gent, sobre tot si les decisions són transcendentals (per exemple, sensació que el teu veí t'está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no atacar el presumpte enemic immediatament!).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de menor importància, és possible decidir ràpidament (per exemple, l'elecció d'una marca de iogurt o una classe de pastís, comprar números de loteria).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Equivocar-se és humà, estigues preparat/da per a la possibilitat d'estar equivocat/da.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a:t>
            </a:r>
            <a:r>
              <a:rPr lang="es-ES" altLang="de-DE" sz="2000" dirty="0" err="1">
                <a:solidFill>
                  <a:srgbClr val="333333"/>
                </a:solidFill>
              </a:rPr>
              <a:t>decisions</a:t>
            </a:r>
            <a:r>
              <a:rPr lang="es-ES" altLang="de-DE" sz="2000" dirty="0">
                <a:solidFill>
                  <a:srgbClr val="333333"/>
                </a:solidFill>
              </a:rPr>
              <a:t> </a:t>
            </a:r>
            <a:r>
              <a:rPr lang="es-ES" altLang="de-DE" sz="2000" dirty="0" err="1">
                <a:solidFill>
                  <a:srgbClr val="333333"/>
                </a:solidFill>
              </a:rPr>
              <a:t>importants</a:t>
            </a:r>
            <a:r>
              <a:rPr lang="es-ES" altLang="de-DE" sz="2000" dirty="0">
                <a:solidFill>
                  <a:srgbClr val="333333"/>
                </a:solidFill>
              </a:rPr>
              <a:t> han de basar-se en </a:t>
            </a:r>
            <a:r>
              <a:rPr lang="es-ES" altLang="de-DE" sz="2000" dirty="0" err="1">
                <a:solidFill>
                  <a:srgbClr val="333333"/>
                </a:solidFill>
              </a:rPr>
              <a:t>fets</a:t>
            </a:r>
            <a:r>
              <a:rPr lang="es-ES" altLang="de-DE" sz="2000" dirty="0">
                <a:solidFill>
                  <a:srgbClr val="333333"/>
                </a:solidFill>
              </a:rPr>
              <a:t> </a:t>
            </a:r>
            <a:r>
              <a:rPr lang="es-ES" altLang="de-DE" sz="2000" dirty="0" err="1">
                <a:solidFill>
                  <a:srgbClr val="333333"/>
                </a:solidFill>
              </a:rPr>
              <a:t>sòlids</a:t>
            </a:r>
            <a:r>
              <a:rPr lang="es-ES" altLang="de-DE" sz="2000" dirty="0">
                <a:solidFill>
                  <a:srgbClr val="333333"/>
                </a:solidFill>
              </a:rPr>
              <a:t>. Les simples conjectures són “males conselleres”. S'ha de tenir sempre en compte les conseqüències d'un judici erroni.</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122</a:t>
            </a:fld>
            <a:endParaRPr lang="de-DE" altLang="es-ES">
              <a:latin typeface="+mn-lt"/>
              <a:ea typeface="+mn-ea"/>
            </a:endParaRPr>
          </a:p>
        </p:txBody>
      </p:sp>
    </p:spTree>
    <p:extLst>
      <p:ext uri="{BB962C8B-B14F-4D97-AF65-F5344CB8AC3E}">
        <p14:creationId xmlns:p14="http://schemas.microsoft.com/office/powerpoint/2010/main" val="396809147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123</a:t>
            </a:fld>
            <a:endParaRPr lang="de-DE" altLang="es-ES">
              <a:latin typeface="+mn-lt"/>
              <a:ea typeface="+mn-ea"/>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a:p>
            <a:pPr lvl="0" defTabSz="914400" fontAlgn="base"/>
            <a:r>
              <a:rPr lang="en-AU" altLang="de-DE" sz="2400" dirty="0" err="1">
                <a:solidFill>
                  <a:srgbClr val="004992"/>
                </a:solidFill>
              </a:rPr>
              <a:t>Exemple</a:t>
            </a:r>
            <a:r>
              <a:rPr lang="en-AU" altLang="de-DE" sz="2400" dirty="0">
                <a:solidFill>
                  <a:srgbClr val="004992"/>
                </a:solidFill>
              </a:rPr>
              <a:t>: </a:t>
            </a:r>
            <a:r>
              <a:rPr lang="en-AU" altLang="de-DE" sz="2400" dirty="0">
                <a:solidFill>
                  <a:srgbClr val="333333"/>
                </a:solidFill>
              </a:rPr>
              <a:t>Paco </a:t>
            </a:r>
            <a:r>
              <a:rPr lang="en-AU" altLang="de-DE" sz="2400" dirty="0" err="1">
                <a:solidFill>
                  <a:srgbClr val="333333"/>
                </a:solidFill>
              </a:rPr>
              <a:t>acusa</a:t>
            </a:r>
            <a:r>
              <a:rPr lang="en-AU" altLang="de-DE" sz="2400" dirty="0">
                <a:solidFill>
                  <a:srgbClr val="333333"/>
                </a:solidFill>
              </a:rPr>
              <a:t> al </a:t>
            </a:r>
            <a:r>
              <a:rPr lang="en-AU" altLang="de-DE" sz="2400" dirty="0" err="1">
                <a:solidFill>
                  <a:srgbClr val="333333"/>
                </a:solidFill>
              </a:rPr>
              <a:t>seu</a:t>
            </a:r>
            <a:r>
              <a:rPr lang="en-AU" altLang="de-DE" sz="2400" dirty="0">
                <a:solidFill>
                  <a:srgbClr val="333333"/>
                </a:solidFill>
              </a:rPr>
              <a:t> company de </a:t>
            </a:r>
            <a:r>
              <a:rPr lang="en-AU" altLang="de-DE" sz="2400" dirty="0" err="1">
                <a:solidFill>
                  <a:srgbClr val="333333"/>
                </a:solidFill>
              </a:rPr>
              <a:t>pis</a:t>
            </a:r>
            <a:r>
              <a:rPr lang="en-AU" altLang="de-DE" sz="2400" dirty="0">
                <a:solidFill>
                  <a:srgbClr val="333333"/>
                </a:solidFill>
              </a:rPr>
              <a:t> </a:t>
            </a:r>
            <a:r>
              <a:rPr lang="en-AU" altLang="de-DE" sz="2400" dirty="0" err="1">
                <a:solidFill>
                  <a:srgbClr val="333333"/>
                </a:solidFill>
              </a:rPr>
              <a:t>Lluís</a:t>
            </a:r>
            <a:r>
              <a:rPr lang="en-AU" altLang="de-DE" sz="2400" dirty="0">
                <a:solidFill>
                  <a:srgbClr val="333333"/>
                </a:solidFill>
              </a:rPr>
              <a:t> </a:t>
            </a:r>
            <a:r>
              <a:rPr lang="en-AU" altLang="de-DE" sz="2400" dirty="0" err="1">
                <a:solidFill>
                  <a:srgbClr val="333333"/>
                </a:solidFill>
              </a:rPr>
              <a:t>d'intentar</a:t>
            </a:r>
            <a:r>
              <a:rPr lang="en-AU" altLang="de-DE" sz="2400" dirty="0">
                <a:solidFill>
                  <a:srgbClr val="333333"/>
                </a:solidFill>
              </a:rPr>
              <a:t> </a:t>
            </a:r>
            <a:r>
              <a:rPr lang="en-AU" altLang="de-DE" sz="2400" dirty="0" err="1">
                <a:solidFill>
                  <a:srgbClr val="333333"/>
                </a:solidFill>
              </a:rPr>
              <a:t>enverinar</a:t>
            </a:r>
            <a:r>
              <a:rPr lang="en-AU" altLang="de-DE" sz="2400" dirty="0">
                <a:solidFill>
                  <a:srgbClr val="333333"/>
                </a:solidFill>
              </a:rPr>
              <a:t>-lo.</a:t>
            </a:r>
          </a:p>
          <a:p>
            <a:pPr lvl="0" defTabSz="914400" fontAlgn="base"/>
            <a:r>
              <a:rPr lang="en-AU" altLang="de-DE" sz="2400" dirty="0">
                <a:solidFill>
                  <a:srgbClr val="004992"/>
                </a:solidFill>
              </a:rPr>
              <a:t>Antecedents: </a:t>
            </a:r>
            <a:r>
              <a:rPr lang="en-AU" altLang="de-DE" sz="2400" dirty="0">
                <a:solidFill>
                  <a:srgbClr val="333333"/>
                </a:solidFill>
              </a:rPr>
              <a:t>El </a:t>
            </a:r>
            <a:r>
              <a:rPr lang="en-AU" altLang="de-DE" sz="2400" dirty="0" err="1">
                <a:solidFill>
                  <a:srgbClr val="333333"/>
                </a:solidFill>
              </a:rPr>
              <a:t>menjar</a:t>
            </a:r>
            <a:r>
              <a:rPr lang="en-AU" altLang="de-DE" sz="2400" dirty="0">
                <a:solidFill>
                  <a:srgbClr val="333333"/>
                </a:solidFill>
              </a:rPr>
              <a:t> </a:t>
            </a:r>
            <a:r>
              <a:rPr lang="en-AU" altLang="de-DE" sz="2400" dirty="0" err="1">
                <a:solidFill>
                  <a:srgbClr val="333333"/>
                </a:solidFill>
              </a:rPr>
              <a:t>té</a:t>
            </a:r>
            <a:r>
              <a:rPr lang="en-AU" altLang="de-DE" sz="2400" dirty="0">
                <a:solidFill>
                  <a:srgbClr val="333333"/>
                </a:solidFill>
              </a:rPr>
              <a:t> un gust </a:t>
            </a:r>
            <a:r>
              <a:rPr lang="en-AU" altLang="de-DE" sz="2400" dirty="0" err="1">
                <a:solidFill>
                  <a:srgbClr val="333333"/>
                </a:solidFill>
              </a:rPr>
              <a:t>estrany</a:t>
            </a:r>
            <a:r>
              <a:rPr lang="en-AU" altLang="de-DE" sz="2400" dirty="0">
                <a:solidFill>
                  <a:srgbClr val="333333"/>
                </a:solidFill>
              </a:rPr>
              <a:t>. Ells no </a:t>
            </a:r>
            <a:r>
              <a:rPr lang="en-AU" altLang="de-DE" sz="2400" dirty="0" err="1">
                <a:solidFill>
                  <a:srgbClr val="333333"/>
                </a:solidFill>
              </a:rPr>
              <a:t>es</a:t>
            </a:r>
            <a:r>
              <a:rPr lang="en-AU" altLang="de-DE" sz="2400" dirty="0">
                <a:solidFill>
                  <a:srgbClr val="333333"/>
                </a:solidFill>
              </a:rPr>
              <a:t> </a:t>
            </a:r>
            <a:r>
              <a:rPr lang="en-AU" altLang="de-DE" sz="2400" dirty="0" err="1">
                <a:solidFill>
                  <a:srgbClr val="333333"/>
                </a:solidFill>
              </a:rPr>
              <a:t>porten</a:t>
            </a:r>
            <a:r>
              <a:rPr lang="en-AU" altLang="de-DE" sz="2400" dirty="0">
                <a:solidFill>
                  <a:srgbClr val="333333"/>
                </a:solidFill>
              </a:rPr>
              <a:t> </a:t>
            </a:r>
            <a:r>
              <a:rPr lang="en-AU" altLang="de-DE" sz="2400" dirty="0" err="1">
                <a:solidFill>
                  <a:srgbClr val="333333"/>
                </a:solidFill>
              </a:rPr>
              <a:t>bé</a:t>
            </a:r>
            <a:r>
              <a:rPr lang="en-AU" altLang="de-DE" sz="2400" dirty="0">
                <a:solidFill>
                  <a:srgbClr val="333333"/>
                </a:solidFill>
              </a:rPr>
              <a:t> entre ells.</a:t>
            </a:r>
          </a:p>
          <a:p>
            <a:pPr lvl="0" defTabSz="914400" fontAlgn="base"/>
            <a:r>
              <a:rPr lang="en-AU" altLang="de-DE" sz="2400" dirty="0" err="1">
                <a:solidFill>
                  <a:srgbClr val="004992"/>
                </a:solidFill>
              </a:rPr>
              <a:t>Però</a:t>
            </a:r>
            <a:r>
              <a:rPr lang="en-AU" altLang="de-DE" sz="2400" dirty="0">
                <a:solidFill>
                  <a:srgbClr val="004992"/>
                </a:solidFill>
              </a:rPr>
              <a:t>: </a:t>
            </a:r>
            <a:r>
              <a:rPr lang="en-AU" altLang="de-DE" sz="2400" dirty="0">
                <a:solidFill>
                  <a:srgbClr val="333333"/>
                </a:solidFill>
              </a:rPr>
              <a:t>Com podia </a:t>
            </a:r>
            <a:r>
              <a:rPr lang="en-AU" altLang="de-DE" sz="2400" dirty="0" err="1">
                <a:solidFill>
                  <a:srgbClr val="333333"/>
                </a:solidFill>
              </a:rPr>
              <a:t>saber</a:t>
            </a:r>
            <a:r>
              <a:rPr lang="en-AU" altLang="de-DE" sz="2400" dirty="0">
                <a:solidFill>
                  <a:srgbClr val="333333"/>
                </a:solidFill>
              </a:rPr>
              <a:t> </a:t>
            </a:r>
            <a:r>
              <a:rPr lang="en-AU" altLang="de-DE" sz="2400" dirty="0" err="1">
                <a:solidFill>
                  <a:srgbClr val="333333"/>
                </a:solidFill>
              </a:rPr>
              <a:t>Lluís</a:t>
            </a:r>
            <a:r>
              <a:rPr lang="en-AU" altLang="de-DE" sz="2400" dirty="0">
                <a:solidFill>
                  <a:srgbClr val="333333"/>
                </a:solidFill>
              </a:rPr>
              <a:t> quin </a:t>
            </a:r>
            <a:r>
              <a:rPr lang="en-AU" altLang="de-DE" sz="2400" dirty="0" err="1">
                <a:solidFill>
                  <a:srgbClr val="333333"/>
                </a:solidFill>
              </a:rPr>
              <a:t>menjar</a:t>
            </a:r>
            <a:r>
              <a:rPr lang="en-AU" altLang="de-DE" sz="2400" dirty="0">
                <a:solidFill>
                  <a:srgbClr val="333333"/>
                </a:solidFill>
              </a:rPr>
              <a:t> </a:t>
            </a:r>
            <a:r>
              <a:rPr lang="en-AU" altLang="de-DE" sz="2400" dirty="0" err="1">
                <a:solidFill>
                  <a:srgbClr val="333333"/>
                </a:solidFill>
              </a:rPr>
              <a:t>agafaria</a:t>
            </a:r>
            <a:r>
              <a:rPr lang="en-AU" altLang="de-DE" sz="2400" dirty="0">
                <a:solidFill>
                  <a:srgbClr val="333333"/>
                </a:solidFill>
              </a:rPr>
              <a:t> </a:t>
            </a:r>
            <a:r>
              <a:rPr lang="en-AU" altLang="de-DE" sz="2400" dirty="0" err="1">
                <a:solidFill>
                  <a:srgbClr val="333333"/>
                </a:solidFill>
              </a:rPr>
              <a:t>Paco</a:t>
            </a:r>
            <a:r>
              <a:rPr lang="en-AU" altLang="de-DE" sz="2400" dirty="0">
                <a:solidFill>
                  <a:srgbClr val="333333"/>
                </a:solidFill>
              </a:rPr>
              <a:t> del </a:t>
            </a:r>
            <a:r>
              <a:rPr lang="en-AU" altLang="de-DE" sz="2400" dirty="0" err="1">
                <a:solidFill>
                  <a:srgbClr val="333333"/>
                </a:solidFill>
              </a:rPr>
              <a:t>frigorífic</a:t>
            </a:r>
            <a:r>
              <a:rPr lang="en-AU" altLang="de-DE" sz="2400" dirty="0">
                <a:solidFill>
                  <a:srgbClr val="333333"/>
                </a:solidFill>
              </a:rPr>
              <a:t>? </a:t>
            </a:r>
            <a:r>
              <a:rPr lang="en-AU" altLang="de-DE" sz="2400" dirty="0" err="1">
                <a:solidFill>
                  <a:srgbClr val="333333"/>
                </a:solidFill>
              </a:rPr>
              <a:t>Gairebé</a:t>
            </a:r>
            <a:r>
              <a:rPr lang="en-AU" altLang="de-DE" sz="2400" dirty="0">
                <a:solidFill>
                  <a:srgbClr val="333333"/>
                </a:solidFill>
              </a:rPr>
              <a:t> </a:t>
            </a:r>
            <a:r>
              <a:rPr lang="en-AU" altLang="de-DE" sz="2400" dirty="0" err="1">
                <a:solidFill>
                  <a:srgbClr val="333333"/>
                </a:solidFill>
              </a:rPr>
              <a:t>mai</a:t>
            </a:r>
            <a:r>
              <a:rPr lang="en-AU" altLang="de-DE" sz="2400" dirty="0">
                <a:solidFill>
                  <a:srgbClr val="333333"/>
                </a:solidFill>
              </a:rPr>
              <a:t> </a:t>
            </a:r>
            <a:r>
              <a:rPr lang="en-AU" altLang="de-DE" sz="2400" dirty="0" err="1">
                <a:solidFill>
                  <a:srgbClr val="333333"/>
                </a:solidFill>
              </a:rPr>
              <a:t>algú</a:t>
            </a:r>
            <a:r>
              <a:rPr lang="en-AU" altLang="de-DE" sz="2400" dirty="0">
                <a:solidFill>
                  <a:srgbClr val="333333"/>
                </a:solidFill>
              </a:rPr>
              <a:t> comet un crim per </a:t>
            </a:r>
            <a:r>
              <a:rPr lang="en-AU" altLang="de-DE" sz="2400" dirty="0" err="1">
                <a:solidFill>
                  <a:srgbClr val="333333"/>
                </a:solidFill>
              </a:rPr>
              <a:t>antipatia</a:t>
            </a:r>
            <a:r>
              <a:rPr lang="en-AU" altLang="de-DE" sz="2400" dirty="0">
                <a:solidFill>
                  <a:srgbClr val="333333"/>
                </a:solidFill>
              </a:rPr>
              <a:t> o </a:t>
            </a:r>
            <a:r>
              <a:rPr lang="en-AU" altLang="de-DE" sz="2400" dirty="0" err="1">
                <a:solidFill>
                  <a:srgbClr val="333333"/>
                </a:solidFill>
              </a:rPr>
              <a:t>una</a:t>
            </a:r>
            <a:r>
              <a:rPr lang="en-AU" altLang="de-DE" sz="2400" dirty="0">
                <a:solidFill>
                  <a:srgbClr val="333333"/>
                </a:solidFill>
              </a:rPr>
              <a:t> </a:t>
            </a:r>
            <a:r>
              <a:rPr lang="en-AU" altLang="de-DE" sz="2400" dirty="0" err="1">
                <a:solidFill>
                  <a:srgbClr val="333333"/>
                </a:solidFill>
              </a:rPr>
              <a:t>discrepància</a:t>
            </a:r>
            <a:r>
              <a:rPr lang="en-AU" altLang="de-DE" sz="2400" dirty="0">
                <a:solidFill>
                  <a:srgbClr val="333333"/>
                </a:solidFill>
              </a:rPr>
              <a:t> </a:t>
            </a:r>
            <a:r>
              <a:rPr lang="en-AU" altLang="de-DE" sz="2400" dirty="0" err="1">
                <a:solidFill>
                  <a:srgbClr val="333333"/>
                </a:solidFill>
              </a:rPr>
              <a:t>poc</a:t>
            </a:r>
            <a:r>
              <a:rPr lang="en-AU" altLang="de-DE" sz="2400" dirty="0">
                <a:solidFill>
                  <a:srgbClr val="333333"/>
                </a:solidFill>
              </a:rPr>
              <a:t> </a:t>
            </a:r>
            <a:r>
              <a:rPr lang="en-AU" altLang="de-DE" sz="2400" dirty="0" err="1">
                <a:solidFill>
                  <a:srgbClr val="333333"/>
                </a:solidFill>
              </a:rPr>
              <a:t>greu</a:t>
            </a:r>
            <a:r>
              <a:rPr lang="en-AU" altLang="de-DE" sz="2400" dirty="0">
                <a:solidFill>
                  <a:srgbClr val="333333"/>
                </a:solidFill>
              </a:rPr>
              <a:t>.</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124</a:t>
            </a:fld>
            <a:endParaRPr lang="de-DE" altLang="es-ES">
              <a:latin typeface="+mn-lt"/>
              <a:ea typeface="+mn-ea"/>
            </a:endParaRPr>
          </a:p>
        </p:txBody>
      </p:sp>
    </p:spTree>
    <p:extLst>
      <p:ext uri="{BB962C8B-B14F-4D97-AF65-F5344CB8AC3E}">
        <p14:creationId xmlns:p14="http://schemas.microsoft.com/office/powerpoint/2010/main" val="8863836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a:p>
            <a:pPr lvl="0" defTabSz="914400" fontAlgn="base"/>
            <a:r>
              <a:rPr lang="en-AU" altLang="de-DE" sz="2400" dirty="0" err="1">
                <a:solidFill>
                  <a:srgbClr val="004992"/>
                </a:solidFill>
              </a:rPr>
              <a:t>Exemple</a:t>
            </a:r>
            <a:r>
              <a:rPr lang="en-AU" altLang="de-DE" sz="2400" dirty="0">
                <a:solidFill>
                  <a:srgbClr val="004992"/>
                </a:solidFill>
              </a:rPr>
              <a:t>: </a:t>
            </a:r>
            <a:r>
              <a:rPr lang="en-AU" altLang="de-DE" sz="2400" dirty="0">
                <a:solidFill>
                  <a:srgbClr val="333333"/>
                </a:solidFill>
              </a:rPr>
              <a:t>Paco </a:t>
            </a:r>
            <a:r>
              <a:rPr lang="en-AU" altLang="de-DE" sz="2400" dirty="0" err="1">
                <a:solidFill>
                  <a:srgbClr val="333333"/>
                </a:solidFill>
              </a:rPr>
              <a:t>acusa</a:t>
            </a:r>
            <a:r>
              <a:rPr lang="en-AU" altLang="de-DE" sz="2400" dirty="0">
                <a:solidFill>
                  <a:srgbClr val="333333"/>
                </a:solidFill>
              </a:rPr>
              <a:t> al </a:t>
            </a:r>
            <a:r>
              <a:rPr lang="en-AU" altLang="de-DE" sz="2400" dirty="0" err="1">
                <a:solidFill>
                  <a:srgbClr val="333333"/>
                </a:solidFill>
              </a:rPr>
              <a:t>seu</a:t>
            </a:r>
            <a:r>
              <a:rPr lang="en-AU" altLang="de-DE" sz="2400" dirty="0">
                <a:solidFill>
                  <a:srgbClr val="333333"/>
                </a:solidFill>
              </a:rPr>
              <a:t> company de </a:t>
            </a:r>
            <a:r>
              <a:rPr lang="en-AU" altLang="de-DE" sz="2400" dirty="0" err="1">
                <a:solidFill>
                  <a:srgbClr val="333333"/>
                </a:solidFill>
              </a:rPr>
              <a:t>pis</a:t>
            </a:r>
            <a:r>
              <a:rPr lang="en-AU" altLang="de-DE" sz="2400" dirty="0">
                <a:solidFill>
                  <a:srgbClr val="333333"/>
                </a:solidFill>
              </a:rPr>
              <a:t> </a:t>
            </a:r>
            <a:r>
              <a:rPr lang="en-AU" altLang="de-DE" sz="2400" dirty="0" err="1">
                <a:solidFill>
                  <a:srgbClr val="333333"/>
                </a:solidFill>
              </a:rPr>
              <a:t>Lluís</a:t>
            </a:r>
            <a:r>
              <a:rPr lang="en-AU" altLang="de-DE" sz="2400" dirty="0">
                <a:solidFill>
                  <a:srgbClr val="333333"/>
                </a:solidFill>
              </a:rPr>
              <a:t> </a:t>
            </a:r>
            <a:r>
              <a:rPr lang="en-AU" altLang="de-DE" sz="2400" dirty="0" err="1">
                <a:solidFill>
                  <a:srgbClr val="333333"/>
                </a:solidFill>
              </a:rPr>
              <a:t>d'intentar</a:t>
            </a:r>
            <a:r>
              <a:rPr lang="en-AU" altLang="de-DE" sz="2400" dirty="0">
                <a:solidFill>
                  <a:srgbClr val="333333"/>
                </a:solidFill>
              </a:rPr>
              <a:t> </a:t>
            </a:r>
            <a:r>
              <a:rPr lang="en-AU" altLang="de-DE" sz="2400" dirty="0" err="1">
                <a:solidFill>
                  <a:srgbClr val="333333"/>
                </a:solidFill>
              </a:rPr>
              <a:t>enverinar</a:t>
            </a:r>
            <a:r>
              <a:rPr lang="en-AU" altLang="de-DE" sz="2400" dirty="0">
                <a:solidFill>
                  <a:srgbClr val="333333"/>
                </a:solidFill>
              </a:rPr>
              <a:t>-lo.</a:t>
            </a:r>
          </a:p>
          <a:p>
            <a:pPr lvl="0" defTabSz="914400" fontAlgn="base"/>
            <a:r>
              <a:rPr lang="en-AU" altLang="de-DE" sz="2400" dirty="0">
                <a:solidFill>
                  <a:srgbClr val="004992"/>
                </a:solidFill>
              </a:rPr>
              <a:t>Antecedents: </a:t>
            </a:r>
            <a:r>
              <a:rPr lang="en-AU" altLang="de-DE" sz="2400" dirty="0">
                <a:solidFill>
                  <a:srgbClr val="333333"/>
                </a:solidFill>
              </a:rPr>
              <a:t>El </a:t>
            </a:r>
            <a:r>
              <a:rPr lang="en-AU" altLang="de-DE" sz="2400" dirty="0" err="1">
                <a:solidFill>
                  <a:srgbClr val="333333"/>
                </a:solidFill>
              </a:rPr>
              <a:t>menjar</a:t>
            </a:r>
            <a:r>
              <a:rPr lang="en-AU" altLang="de-DE" sz="2400" dirty="0">
                <a:solidFill>
                  <a:srgbClr val="333333"/>
                </a:solidFill>
              </a:rPr>
              <a:t> </a:t>
            </a:r>
            <a:r>
              <a:rPr lang="en-AU" altLang="de-DE" sz="2400" dirty="0" err="1">
                <a:solidFill>
                  <a:srgbClr val="333333"/>
                </a:solidFill>
              </a:rPr>
              <a:t>té</a:t>
            </a:r>
            <a:r>
              <a:rPr lang="en-AU" altLang="de-DE" sz="2400" dirty="0">
                <a:solidFill>
                  <a:srgbClr val="333333"/>
                </a:solidFill>
              </a:rPr>
              <a:t> un gust </a:t>
            </a:r>
            <a:r>
              <a:rPr lang="en-AU" altLang="de-DE" sz="2400" dirty="0" err="1">
                <a:solidFill>
                  <a:srgbClr val="333333"/>
                </a:solidFill>
              </a:rPr>
              <a:t>estrany</a:t>
            </a:r>
            <a:r>
              <a:rPr lang="en-AU" altLang="de-DE" sz="2400" dirty="0">
                <a:solidFill>
                  <a:srgbClr val="333333"/>
                </a:solidFill>
              </a:rPr>
              <a:t>. Ells no </a:t>
            </a:r>
            <a:r>
              <a:rPr lang="en-AU" altLang="de-DE" sz="2400" dirty="0" err="1">
                <a:solidFill>
                  <a:srgbClr val="333333"/>
                </a:solidFill>
              </a:rPr>
              <a:t>es</a:t>
            </a:r>
            <a:r>
              <a:rPr lang="en-AU" altLang="de-DE" sz="2400" dirty="0">
                <a:solidFill>
                  <a:srgbClr val="333333"/>
                </a:solidFill>
              </a:rPr>
              <a:t> </a:t>
            </a:r>
            <a:r>
              <a:rPr lang="en-AU" altLang="de-DE" sz="2400" dirty="0" err="1">
                <a:solidFill>
                  <a:srgbClr val="333333"/>
                </a:solidFill>
              </a:rPr>
              <a:t>porten</a:t>
            </a:r>
            <a:r>
              <a:rPr lang="en-AU" altLang="de-DE" sz="2400" dirty="0">
                <a:solidFill>
                  <a:srgbClr val="333333"/>
                </a:solidFill>
              </a:rPr>
              <a:t> </a:t>
            </a:r>
            <a:r>
              <a:rPr lang="en-AU" altLang="de-DE" sz="2400" dirty="0" err="1">
                <a:solidFill>
                  <a:srgbClr val="333333"/>
                </a:solidFill>
              </a:rPr>
              <a:t>bé</a:t>
            </a:r>
            <a:r>
              <a:rPr lang="en-AU" altLang="de-DE" sz="2400" dirty="0">
                <a:solidFill>
                  <a:srgbClr val="333333"/>
                </a:solidFill>
              </a:rPr>
              <a:t> entre ells.</a:t>
            </a:r>
          </a:p>
          <a:p>
            <a:pPr lvl="0" defTabSz="914400" fontAlgn="base"/>
            <a:r>
              <a:rPr lang="en-AU" altLang="de-DE" sz="2400" dirty="0" err="1">
                <a:solidFill>
                  <a:srgbClr val="004992"/>
                </a:solidFill>
              </a:rPr>
              <a:t>Però</a:t>
            </a:r>
            <a:r>
              <a:rPr lang="en-AU" altLang="de-DE" sz="2400" dirty="0">
                <a:solidFill>
                  <a:srgbClr val="004992"/>
                </a:solidFill>
              </a:rPr>
              <a:t>: </a:t>
            </a:r>
            <a:r>
              <a:rPr lang="en-AU" altLang="de-DE" sz="2400" dirty="0">
                <a:solidFill>
                  <a:srgbClr val="333333"/>
                </a:solidFill>
              </a:rPr>
              <a:t>Com podia </a:t>
            </a:r>
            <a:r>
              <a:rPr lang="en-AU" altLang="de-DE" sz="2400" dirty="0" err="1">
                <a:solidFill>
                  <a:srgbClr val="333333"/>
                </a:solidFill>
              </a:rPr>
              <a:t>saber</a:t>
            </a:r>
            <a:r>
              <a:rPr lang="en-AU" altLang="de-DE" sz="2400" dirty="0">
                <a:solidFill>
                  <a:srgbClr val="333333"/>
                </a:solidFill>
              </a:rPr>
              <a:t> </a:t>
            </a:r>
            <a:r>
              <a:rPr lang="en-AU" altLang="de-DE" sz="2400" dirty="0" err="1">
                <a:solidFill>
                  <a:srgbClr val="333333"/>
                </a:solidFill>
              </a:rPr>
              <a:t>Lluís</a:t>
            </a:r>
            <a:r>
              <a:rPr lang="en-AU" altLang="de-DE" sz="2400" dirty="0">
                <a:solidFill>
                  <a:srgbClr val="333333"/>
                </a:solidFill>
              </a:rPr>
              <a:t> quin </a:t>
            </a:r>
            <a:r>
              <a:rPr lang="en-AU" altLang="de-DE" sz="2400" dirty="0" err="1">
                <a:solidFill>
                  <a:srgbClr val="333333"/>
                </a:solidFill>
              </a:rPr>
              <a:t>menjar</a:t>
            </a:r>
            <a:r>
              <a:rPr lang="en-AU" altLang="de-DE" sz="2400" dirty="0">
                <a:solidFill>
                  <a:srgbClr val="333333"/>
                </a:solidFill>
              </a:rPr>
              <a:t> </a:t>
            </a:r>
            <a:r>
              <a:rPr lang="en-AU" altLang="de-DE" sz="2400" dirty="0" err="1">
                <a:solidFill>
                  <a:srgbClr val="333333"/>
                </a:solidFill>
              </a:rPr>
              <a:t>agafaria</a:t>
            </a:r>
            <a:r>
              <a:rPr lang="en-AU" altLang="de-DE" sz="2400" dirty="0">
                <a:solidFill>
                  <a:srgbClr val="333333"/>
                </a:solidFill>
              </a:rPr>
              <a:t> </a:t>
            </a:r>
            <a:r>
              <a:rPr lang="en-AU" altLang="de-DE" sz="2400" dirty="0" err="1">
                <a:solidFill>
                  <a:srgbClr val="333333"/>
                </a:solidFill>
              </a:rPr>
              <a:t>Paco</a:t>
            </a:r>
            <a:r>
              <a:rPr lang="en-AU" altLang="de-DE" sz="2400" dirty="0">
                <a:solidFill>
                  <a:srgbClr val="333333"/>
                </a:solidFill>
              </a:rPr>
              <a:t> del </a:t>
            </a:r>
            <a:r>
              <a:rPr lang="en-AU" altLang="de-DE" sz="2400" dirty="0" err="1">
                <a:solidFill>
                  <a:srgbClr val="333333"/>
                </a:solidFill>
              </a:rPr>
              <a:t>frigorífic</a:t>
            </a:r>
            <a:r>
              <a:rPr lang="en-AU" altLang="de-DE" sz="2400" dirty="0">
                <a:solidFill>
                  <a:srgbClr val="333333"/>
                </a:solidFill>
              </a:rPr>
              <a:t>? </a:t>
            </a:r>
            <a:r>
              <a:rPr lang="en-AU" altLang="de-DE" sz="2400" dirty="0" err="1">
                <a:solidFill>
                  <a:srgbClr val="333333"/>
                </a:solidFill>
              </a:rPr>
              <a:t>Gairebé</a:t>
            </a:r>
            <a:r>
              <a:rPr lang="en-AU" altLang="de-DE" sz="2400" dirty="0">
                <a:solidFill>
                  <a:srgbClr val="333333"/>
                </a:solidFill>
              </a:rPr>
              <a:t> </a:t>
            </a:r>
            <a:r>
              <a:rPr lang="en-AU" altLang="de-DE" sz="2400" dirty="0" err="1">
                <a:solidFill>
                  <a:srgbClr val="333333"/>
                </a:solidFill>
              </a:rPr>
              <a:t>mai</a:t>
            </a:r>
            <a:r>
              <a:rPr lang="en-AU" altLang="de-DE" sz="2400" dirty="0">
                <a:solidFill>
                  <a:srgbClr val="333333"/>
                </a:solidFill>
              </a:rPr>
              <a:t> </a:t>
            </a:r>
            <a:r>
              <a:rPr lang="en-AU" altLang="de-DE" sz="2400" dirty="0" err="1">
                <a:solidFill>
                  <a:srgbClr val="333333"/>
                </a:solidFill>
              </a:rPr>
              <a:t>algú</a:t>
            </a:r>
            <a:r>
              <a:rPr lang="en-AU" altLang="de-DE" sz="2400" dirty="0">
                <a:solidFill>
                  <a:srgbClr val="333333"/>
                </a:solidFill>
              </a:rPr>
              <a:t> comet un crim per </a:t>
            </a:r>
            <a:r>
              <a:rPr lang="en-AU" altLang="de-DE" sz="2400" dirty="0" err="1">
                <a:solidFill>
                  <a:srgbClr val="333333"/>
                </a:solidFill>
              </a:rPr>
              <a:t>antipatia</a:t>
            </a:r>
            <a:r>
              <a:rPr lang="en-AU" altLang="de-DE" sz="2400" dirty="0">
                <a:solidFill>
                  <a:srgbClr val="333333"/>
                </a:solidFill>
              </a:rPr>
              <a:t> o </a:t>
            </a:r>
            <a:r>
              <a:rPr lang="en-AU" altLang="de-DE" sz="2400" dirty="0" err="1">
                <a:solidFill>
                  <a:srgbClr val="333333"/>
                </a:solidFill>
              </a:rPr>
              <a:t>una</a:t>
            </a:r>
            <a:r>
              <a:rPr lang="en-AU" altLang="de-DE" sz="2400" dirty="0">
                <a:solidFill>
                  <a:srgbClr val="333333"/>
                </a:solidFill>
              </a:rPr>
              <a:t> </a:t>
            </a:r>
            <a:r>
              <a:rPr lang="en-AU" altLang="de-DE" sz="2400" dirty="0" err="1">
                <a:solidFill>
                  <a:srgbClr val="333333"/>
                </a:solidFill>
              </a:rPr>
              <a:t>discrepància</a:t>
            </a:r>
            <a:r>
              <a:rPr lang="en-AU" altLang="de-DE" sz="2400" dirty="0">
                <a:solidFill>
                  <a:srgbClr val="333333"/>
                </a:solidFill>
              </a:rPr>
              <a:t> </a:t>
            </a:r>
            <a:r>
              <a:rPr lang="en-AU" altLang="de-DE" sz="2400" dirty="0" err="1">
                <a:solidFill>
                  <a:srgbClr val="333333"/>
                </a:solidFill>
              </a:rPr>
              <a:t>poc</a:t>
            </a:r>
            <a:r>
              <a:rPr lang="en-AU" altLang="de-DE" sz="2400" dirty="0">
                <a:solidFill>
                  <a:srgbClr val="333333"/>
                </a:solidFill>
              </a:rPr>
              <a:t> </a:t>
            </a:r>
            <a:r>
              <a:rPr lang="en-AU" altLang="de-DE" sz="2400" dirty="0" err="1">
                <a:solidFill>
                  <a:srgbClr val="333333"/>
                </a:solidFill>
              </a:rPr>
              <a:t>greu</a:t>
            </a:r>
            <a:r>
              <a:rPr lang="en-AU" altLang="de-DE" sz="2400" dirty="0">
                <a:solidFill>
                  <a:srgbClr val="333333"/>
                </a:solidFill>
              </a:rPr>
              <a:t>.</a:t>
            </a:r>
            <a:endParaRPr lang="en-AU" altLang="de-DE" sz="2400" b="1" dirty="0">
              <a:solidFill>
                <a:srgbClr val="333333"/>
              </a:solidFill>
            </a:endParaRPr>
          </a:p>
          <a:p>
            <a:pPr lvl="0" defTabSz="914400" fontAlgn="base"/>
            <a:r>
              <a:rPr lang="es-ES" altLang="de-DE" sz="2400" dirty="0" err="1">
                <a:solidFill>
                  <a:srgbClr val="333333"/>
                </a:solidFill>
              </a:rPr>
              <a:t>Hem</a:t>
            </a:r>
            <a:r>
              <a:rPr lang="es-ES" altLang="de-DE" sz="2400" dirty="0">
                <a:solidFill>
                  <a:srgbClr val="333333"/>
                </a:solidFill>
              </a:rPr>
              <a:t> de </a:t>
            </a:r>
            <a:r>
              <a:rPr lang="es-ES" altLang="de-DE" sz="2400" dirty="0" err="1">
                <a:solidFill>
                  <a:srgbClr val="333333"/>
                </a:solidFill>
              </a:rPr>
              <a:t>recollir</a:t>
            </a:r>
            <a:r>
              <a:rPr lang="es-ES" altLang="de-DE" sz="2400" dirty="0">
                <a:solidFill>
                  <a:srgbClr val="333333"/>
                </a:solidFill>
              </a:rPr>
              <a:t> </a:t>
            </a:r>
            <a:r>
              <a:rPr lang="es-ES" altLang="de-DE" sz="2400" dirty="0" err="1">
                <a:solidFill>
                  <a:srgbClr val="333333"/>
                </a:solidFill>
              </a:rPr>
              <a:t>diferents</a:t>
            </a:r>
            <a:r>
              <a:rPr lang="es-ES" altLang="de-DE" sz="2400" dirty="0">
                <a:solidFill>
                  <a:srgbClr val="333333"/>
                </a:solidFill>
              </a:rPr>
              <a:t> </a:t>
            </a:r>
            <a:r>
              <a:rPr lang="es-ES" altLang="de-DE" sz="2400" dirty="0" err="1">
                <a:solidFill>
                  <a:srgbClr val="333333"/>
                </a:solidFill>
              </a:rPr>
              <a:t>elements</a:t>
            </a:r>
            <a:r>
              <a:rPr lang="es-ES" altLang="de-DE" sz="2400" dirty="0">
                <a:solidFill>
                  <a:srgbClr val="333333"/>
                </a:solidFill>
              </a:rPr>
              <a:t> </a:t>
            </a:r>
            <a:r>
              <a:rPr lang="es-ES" altLang="de-DE" sz="2400" dirty="0" err="1">
                <a:solidFill>
                  <a:srgbClr val="333333"/>
                </a:solidFill>
              </a:rPr>
              <a:t>informatius</a:t>
            </a:r>
            <a:r>
              <a:rPr lang="es-ES" altLang="de-DE" sz="2400" dirty="0">
                <a:solidFill>
                  <a:srgbClr val="333333"/>
                </a:solidFill>
              </a:rPr>
              <a:t>.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bo</a:t>
            </a:r>
            <a:r>
              <a:rPr lang="es-ES" altLang="de-DE" sz="2400" dirty="0">
                <a:solidFill>
                  <a:srgbClr val="333333"/>
                </a:solidFill>
              </a:rPr>
              <a:t> contrastar </a:t>
            </a:r>
            <a:r>
              <a:rPr lang="es-ES" altLang="de-DE" sz="2400" dirty="0" err="1">
                <a:solidFill>
                  <a:srgbClr val="333333"/>
                </a:solidFill>
              </a:rPr>
              <a:t>opinions</a:t>
            </a:r>
            <a:r>
              <a:rPr lang="es-ES" altLang="de-DE" sz="2400" dirty="0">
                <a:solidFill>
                  <a:srgbClr val="333333"/>
                </a:solidFill>
              </a:rPr>
              <a:t> i </a:t>
            </a:r>
            <a:r>
              <a:rPr lang="es-ES" altLang="de-DE" sz="2400" dirty="0" err="1">
                <a:solidFill>
                  <a:srgbClr val="333333"/>
                </a:solidFill>
              </a:rPr>
              <a:t>explicacions</a:t>
            </a:r>
            <a:r>
              <a:rPr lang="es-ES" altLang="de-DE" sz="2400" dirty="0">
                <a:solidFill>
                  <a:srgbClr val="333333"/>
                </a:solidFill>
              </a:rPr>
              <a:t> </a:t>
            </a:r>
            <a:r>
              <a:rPr lang="es-ES" altLang="de-DE" sz="2400" dirty="0" err="1">
                <a:solidFill>
                  <a:srgbClr val="333333"/>
                </a:solidFill>
              </a:rPr>
              <a:t>diverses</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persones de </a:t>
            </a:r>
            <a:r>
              <a:rPr lang="es-ES" altLang="de-DE" sz="2400" dirty="0" err="1">
                <a:solidFill>
                  <a:srgbClr val="333333"/>
                </a:solidFill>
              </a:rPr>
              <a:t>confiança</a:t>
            </a:r>
            <a:r>
              <a:rPr lang="es-E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125</a:t>
            </a:fld>
            <a:endParaRPr lang="de-DE" altLang="es-ES">
              <a:latin typeface="+mn-lt"/>
              <a:ea typeface="+mn-ea"/>
            </a:endParaRPr>
          </a:p>
        </p:txBody>
      </p:sp>
    </p:spTree>
    <p:extLst>
      <p:ext uri="{BB962C8B-B14F-4D97-AF65-F5344CB8AC3E}">
        <p14:creationId xmlns:p14="http://schemas.microsoft.com/office/powerpoint/2010/main" val="404220400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126</a:t>
            </a:fld>
            <a:endParaRPr lang="de-DE" altLang="es-ES">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144597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5682BD4D-BF92-4B0F-8A12-4D098801B9CE}" type="slidenum">
              <a:rPr lang="de-DE" altLang="es-ES" smtClean="0">
                <a:latin typeface="+mn-lt"/>
                <a:ea typeface="+mn-ea"/>
              </a:rPr>
              <a:pPr/>
              <a:t>127</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730280153"/>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Jonathan Lehrfeld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Newspaper/Zeitung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Ruth Klinge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One dollar/Ein 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Wallyg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Stephan Walter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Adam Weishaupt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Public domain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Adam Weishaupt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dbking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National League of American Pen Women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Label of a publishing company (owl)/Verlagsschild (Eule)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cobalt123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Glass Panel, Eye-Catcher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church window/Buntes Kirchenfenster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pictures/Verschiedene 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128</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61186830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mn-lt"/>
                          <a:ea typeface="+mn-ea"/>
                          <a:cs typeface="+mn-cs"/>
                        </a:rPr>
                        <a:t>Arguments a favor?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889873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129</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236165846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mn-lt"/>
                          <a:ea typeface="+mn-ea"/>
                          <a:cs typeface="+mn-cs"/>
                        </a:rPr>
                        <a:t>Motivacions</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s'atribueixen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als</a:t>
                      </a:r>
                      <a:r>
                        <a:rPr lang="en-US" sz="1800" b="0" i="0" u="none" dirty="0">
                          <a:solidFill>
                            <a:srgbClr val="333333"/>
                          </a:solidFill>
                          <a:latin typeface="+mn-lt"/>
                          <a:ea typeface="+mn-ea"/>
                          <a:cs typeface="+mn-cs"/>
                        </a:rPr>
                        <a:t> EEUU:</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a:t>
                      </a:r>
                      <a:r>
                        <a:rPr lang="en-US" sz="1800" b="0" i="0" u="none" dirty="0" err="1">
                          <a:solidFill>
                            <a:srgbClr val="333333"/>
                          </a:solidFill>
                          <a:latin typeface="+mn-lt"/>
                          <a:ea typeface="+mn-ea"/>
                          <a:cs typeface="+mn-cs"/>
                        </a:rPr>
                        <a:t>Victòria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tecnològica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competició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espacial</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Unió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Soviètica</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llançat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abans</a:t>
                      </a:r>
                      <a:r>
                        <a:rPr lang="en-US" sz="1800" b="0" i="0" u="none" dirty="0">
                          <a:solidFill>
                            <a:srgbClr val="333333"/>
                          </a:solidFill>
                          <a:latin typeface="+mn-lt"/>
                          <a:ea typeface="+mn-ea"/>
                          <a:cs typeface="+mn-cs"/>
                        </a:rPr>
                        <a:t> un </a:t>
                      </a:r>
                      <a:r>
                        <a:rPr lang="en-US" sz="1800" b="0" i="0" u="none" dirty="0" err="1">
                          <a:solidFill>
                            <a:srgbClr val="333333"/>
                          </a:solidFill>
                          <a:latin typeface="+mn-lt"/>
                          <a:ea typeface="+mn-ea"/>
                          <a:cs typeface="+mn-cs"/>
                        </a:rPr>
                        <a:t>satèl·lit</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l'espai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èxit</a:t>
                      </a:r>
                      <a:endParaRPr lang="en-US" sz="1800" b="0" i="0" u="none" dirty="0">
                        <a:solidFill>
                          <a:srgbClr val="333333"/>
                        </a:solidFill>
                        <a:latin typeface="+mn-lt"/>
                        <a:ea typeface="+mn-ea"/>
                        <a:cs typeface="+mn-cs"/>
                      </a:endParaRPr>
                    </a:p>
                    <a:p>
                      <a:pPr marL="342900" indent="-342900">
                        <a:lnSpc>
                          <a:spcPct val="100000"/>
                        </a:lnSpc>
                        <a:spcBef>
                          <a:spcPts val="1200"/>
                        </a:spcBef>
                        <a:buFont typeface="+mj-lt"/>
                        <a:buAutoNum type="arabicPeriod"/>
                      </a:pPr>
                      <a:r>
                        <a:rPr lang="en-US" sz="1800" b="0" i="0" u="none" dirty="0" err="1">
                          <a:solidFill>
                            <a:srgbClr val="333333"/>
                          </a:solidFill>
                          <a:latin typeface="+mn-lt"/>
                          <a:ea typeface="+mn-ea"/>
                          <a:cs typeface="+mn-cs"/>
                        </a:rPr>
                        <a:t>Distracció</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guerra</a:t>
                      </a:r>
                      <a:r>
                        <a:rPr lang="en-US" sz="1800" b="0" i="0" u="none" dirty="0">
                          <a:solidFill>
                            <a:srgbClr val="333333"/>
                          </a:solidFill>
                          <a:latin typeface="+mn-lt"/>
                          <a:ea typeface="+mn-ea"/>
                          <a:cs typeface="+mn-cs"/>
                        </a:rPr>
                        <a:t> de Vietnam</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La </a:t>
                      </a:r>
                      <a:r>
                        <a:rPr lang="en-US" sz="1800" b="0" i="0" u="none" dirty="0" err="1">
                          <a:solidFill>
                            <a:srgbClr val="333333"/>
                          </a:solidFill>
                          <a:latin typeface="+mn-lt"/>
                          <a:ea typeface="+mn-ea"/>
                          <a:cs typeface="+mn-cs"/>
                        </a:rPr>
                        <a:t>pròpia</a:t>
                      </a:r>
                      <a:r>
                        <a:rPr lang="en-US" sz="1800" b="0" i="0" u="none" dirty="0">
                          <a:solidFill>
                            <a:srgbClr val="333333"/>
                          </a:solidFill>
                          <a:latin typeface="+mn-lt"/>
                          <a:ea typeface="+mn-ea"/>
                          <a:cs typeface="+mn-cs"/>
                        </a:rPr>
                        <a:t> NASA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falsificar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l'allunatge</a:t>
                      </a:r>
                      <a:r>
                        <a:rPr lang="en-US" sz="1800" b="0" i="0" u="none" dirty="0">
                          <a:solidFill>
                            <a:srgbClr val="333333"/>
                          </a:solidFill>
                          <a:latin typeface="+mn-lt"/>
                          <a:ea typeface="+mn-ea"/>
                          <a:cs typeface="+mn-cs"/>
                        </a:rPr>
                        <a:t> per </a:t>
                      </a:r>
                      <a:r>
                        <a:rPr lang="en-US" sz="1800" b="0" i="0" u="none" dirty="0" err="1">
                          <a:solidFill>
                            <a:srgbClr val="333333"/>
                          </a:solidFill>
                          <a:latin typeface="+mn-lt"/>
                          <a:ea typeface="+mn-ea"/>
                          <a:cs typeface="+mn-cs"/>
                        </a:rPr>
                        <a:t>por</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retallades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pressupostàries</a:t>
                      </a:r>
                      <a:r>
                        <a:rPr lang="en-US" sz="1800" b="0" i="0" u="none" dirty="0">
                          <a:solidFill>
                            <a:srgbClr val="333333"/>
                          </a:solidFill>
                          <a:latin typeface="+mn-lt"/>
                          <a:ea typeface="+mn-ea"/>
                          <a:cs typeface="+mn-cs"/>
                        </a:rPr>
                        <a:t> del govern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59456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130</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68016849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A favor: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890820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131</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4203748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mn-lt"/>
                          <a:ea typeface="+mn-ea"/>
                          <a:cs typeface="+mn-cs"/>
                        </a:rPr>
                        <a:t>A favor:</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“Bandera </a:t>
                      </a:r>
                      <a:r>
                        <a:rPr kumimoji="0" lang="en-US" sz="1800" b="0" i="0" u="none" strike="noStrike" cap="none" normalizeH="0" baseline="0" dirty="0" err="1">
                          <a:ln>
                            <a:noFill/>
                          </a:ln>
                          <a:solidFill>
                            <a:srgbClr val="333333"/>
                          </a:solidFill>
                          <a:effectLst/>
                          <a:latin typeface="+mn-lt"/>
                          <a:ea typeface="+mn-ea"/>
                          <a:cs typeface="+mn-cs"/>
                        </a:rPr>
                        <a:t>onejant</a:t>
                      </a:r>
                      <a:r>
                        <a:rPr kumimoji="0" lang="en-US" sz="1800" b="0" i="0" u="none" strike="noStrike" cap="none" normalizeH="0" baseline="0" dirty="0">
                          <a:ln>
                            <a:noFill/>
                          </a:ln>
                          <a:solidFill>
                            <a:srgbClr val="333333"/>
                          </a:solidFill>
                          <a:effectLst/>
                          <a:latin typeface="+mn-lt"/>
                          <a:ea typeface="+mn-ea"/>
                          <a:cs typeface="+mn-cs"/>
                        </a:rPr>
                        <a:t>”: impossible, ja que a la </a:t>
                      </a:r>
                      <a:r>
                        <a:rPr kumimoji="0" lang="en-US" sz="1800" b="0" i="0" u="none" strike="noStrike" cap="none" normalizeH="0" baseline="0" dirty="0" err="1">
                          <a:ln>
                            <a:noFill/>
                          </a:ln>
                          <a:solidFill>
                            <a:srgbClr val="333333"/>
                          </a:solidFill>
                          <a:effectLst/>
                          <a:latin typeface="+mn-lt"/>
                          <a:ea typeface="+mn-ea"/>
                          <a:cs typeface="+mn-cs"/>
                        </a:rPr>
                        <a:t>lluna</a:t>
                      </a:r>
                      <a:r>
                        <a:rPr kumimoji="0" lang="en-US" sz="1800" b="0" i="0" u="none" strike="noStrike" cap="none" normalizeH="0" baseline="0" dirty="0">
                          <a:ln>
                            <a:noFill/>
                          </a:ln>
                          <a:solidFill>
                            <a:srgbClr val="333333"/>
                          </a:solidFill>
                          <a:effectLst/>
                          <a:latin typeface="+mn-lt"/>
                          <a:ea typeface="+mn-ea"/>
                          <a:cs typeface="+mn-cs"/>
                        </a:rPr>
                        <a:t> no hi ha </a:t>
                      </a:r>
                      <a:r>
                        <a:rPr kumimoji="0" lang="en-US" sz="1800" b="0" i="0" u="none" strike="noStrike" cap="none" normalizeH="0" baseline="0" dirty="0" err="1">
                          <a:ln>
                            <a:noFill/>
                          </a:ln>
                          <a:solidFill>
                            <a:srgbClr val="333333"/>
                          </a:solidFill>
                          <a:effectLst/>
                          <a:latin typeface="+mn-lt"/>
                          <a:ea typeface="+mn-ea"/>
                          <a:cs typeface="+mn-cs"/>
                        </a:rPr>
                        <a:t>atmosfera</a:t>
                      </a:r>
                      <a:endParaRPr kumimoji="0" lang="en-US"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Les </a:t>
                      </a:r>
                      <a:r>
                        <a:rPr kumimoji="0" lang="en-US" sz="1800" b="0" i="0" u="none" strike="noStrike" cap="none" normalizeH="0" baseline="0" dirty="0" err="1">
                          <a:ln>
                            <a:noFill/>
                          </a:ln>
                          <a:solidFill>
                            <a:srgbClr val="333333"/>
                          </a:solidFill>
                          <a:effectLst/>
                          <a:latin typeface="+mn-lt"/>
                          <a:ea typeface="+mn-ea"/>
                          <a:cs typeface="+mn-cs"/>
                        </a:rPr>
                        <a:t>fotos</a:t>
                      </a:r>
                      <a:r>
                        <a:rPr kumimoji="0" lang="en-US" sz="1800" b="0" i="0" u="none" strike="noStrike" cap="none" normalizeH="0" baseline="0" dirty="0">
                          <a:ln>
                            <a:noFill/>
                          </a:ln>
                          <a:solidFill>
                            <a:srgbClr val="333333"/>
                          </a:solidFill>
                          <a:effectLst/>
                          <a:latin typeface="+mn-lt"/>
                          <a:ea typeface="+mn-ea"/>
                          <a:cs typeface="+mn-cs"/>
                        </a:rPr>
                        <a:t> del </a:t>
                      </a:r>
                      <a:r>
                        <a:rPr kumimoji="0" lang="en-US" sz="1800" b="0" i="0" u="none" strike="noStrike" cap="none" normalizeH="0" baseline="0" dirty="0" err="1">
                          <a:ln>
                            <a:noFill/>
                          </a:ln>
                          <a:solidFill>
                            <a:srgbClr val="333333"/>
                          </a:solidFill>
                          <a:effectLst/>
                          <a:latin typeface="+mn-lt"/>
                          <a:ea typeface="+mn-ea"/>
                          <a:cs typeface="+mn-cs"/>
                        </a:rPr>
                        <a:t>cel</a:t>
                      </a:r>
                      <a:r>
                        <a:rPr kumimoji="0" lang="en-US" sz="1800" b="0" i="0" u="none" strike="noStrike" cap="none" normalizeH="0" baseline="0" dirty="0">
                          <a:ln>
                            <a:noFill/>
                          </a:ln>
                          <a:solidFill>
                            <a:srgbClr val="333333"/>
                          </a:solidFill>
                          <a:effectLst/>
                          <a:latin typeface="+mn-lt"/>
                          <a:ea typeface="+mn-ea"/>
                          <a:cs typeface="+mn-cs"/>
                        </a:rPr>
                        <a:t> sense </a:t>
                      </a:r>
                      <a:r>
                        <a:rPr kumimoji="0" lang="en-US" sz="1800" b="0" i="0" u="none" strike="noStrike" cap="none" normalizeH="0" baseline="0" dirty="0" err="1">
                          <a:ln>
                            <a:noFill/>
                          </a:ln>
                          <a:solidFill>
                            <a:srgbClr val="333333"/>
                          </a:solidFill>
                          <a:effectLst/>
                          <a:latin typeface="+mn-lt"/>
                          <a:ea typeface="+mn-ea"/>
                          <a:cs typeface="+mn-cs"/>
                        </a:rPr>
                        <a:t>estrelles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ombres </a:t>
                      </a:r>
                      <a:r>
                        <a:rPr kumimoji="0" lang="en-US" sz="1800" b="0" i="0" u="none" strike="noStrike" cap="none" normalizeH="0" baseline="0" dirty="0" err="1">
                          <a:ln>
                            <a:noFill/>
                          </a:ln>
                          <a:solidFill>
                            <a:srgbClr val="333333"/>
                          </a:solidFill>
                          <a:effectLst/>
                          <a:latin typeface="+mn-lt"/>
                          <a:ea typeface="+mn-ea"/>
                          <a:cs typeface="+mn-cs"/>
                        </a:rPr>
                        <a:t>canviants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apunten</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gravació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d'estudi</a:t>
                      </a:r>
                      <a:r>
                        <a:rPr kumimoji="0" lang="en-US"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El </a:t>
                      </a:r>
                      <a:r>
                        <a:rPr kumimoji="0" lang="en-US" sz="1800" b="0" i="0" u="none" strike="noStrike" cap="none" normalizeH="0" baseline="0" dirty="0" err="1">
                          <a:ln>
                            <a:noFill/>
                          </a:ln>
                          <a:solidFill>
                            <a:srgbClr val="333333"/>
                          </a:solidFill>
                          <a:effectLst/>
                          <a:latin typeface="+mn-lt"/>
                          <a:ea typeface="+mn-ea"/>
                          <a:cs typeface="+mn-cs"/>
                        </a:rPr>
                        <a:t>missatge</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d'Armstrong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Respon</a:t>
                      </a:r>
                      <a:r>
                        <a:rPr kumimoji="0" lang="en-US" sz="1800" b="0" i="0" u="none" strike="noStrike" cap="none" normalizeH="0" baseline="0" dirty="0">
                          <a:ln>
                            <a:noFill/>
                          </a:ln>
                          <a:solidFill>
                            <a:srgbClr val="333333"/>
                          </a:solidFill>
                          <a:effectLst/>
                          <a:latin typeface="+mn-lt"/>
                          <a:ea typeface="+mn-ea"/>
                          <a:cs typeface="+mn-cs"/>
                        </a:rPr>
                        <a:t> molt </a:t>
                      </a:r>
                      <a:r>
                        <a:rPr kumimoji="0" lang="en-US" sz="1800" b="0" i="0" u="none" strike="noStrike" cap="none" normalizeH="0" baseline="0" dirty="0" err="1">
                          <a:ln>
                            <a:noFill/>
                          </a:ln>
                          <a:solidFill>
                            <a:srgbClr val="333333"/>
                          </a:solidFill>
                          <a:effectLst/>
                          <a:latin typeface="+mn-lt"/>
                          <a:ea typeface="+mn-ea"/>
                          <a:cs typeface="+mn-cs"/>
                        </a:rPr>
                        <a:t>ràpid</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darrera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del president Nixon. Un </a:t>
                      </a:r>
                      <a:r>
                        <a:rPr kumimoji="0" lang="en-US" sz="1800" b="0" i="0" u="none" strike="noStrike" cap="none" normalizeH="0" baseline="0" dirty="0" err="1">
                          <a:ln>
                            <a:noFill/>
                          </a:ln>
                          <a:solidFill>
                            <a:srgbClr val="333333"/>
                          </a:solidFill>
                          <a:effectLst/>
                          <a:latin typeface="+mn-lt"/>
                          <a:ea typeface="+mn-ea"/>
                          <a:cs typeface="+mn-cs"/>
                        </a:rPr>
                        <a:t>senyal</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temps per </a:t>
                      </a:r>
                      <a:r>
                        <a:rPr kumimoji="0" lang="en-US" sz="1800" b="0" i="0" u="none" strike="noStrike" cap="none" normalizeH="0" baseline="0" dirty="0" err="1">
                          <a:ln>
                            <a:noFill/>
                          </a:ln>
                          <a:solidFill>
                            <a:srgbClr val="333333"/>
                          </a:solidFill>
                          <a:effectLst/>
                          <a:latin typeface="+mn-lt"/>
                          <a:ea typeface="+mn-ea"/>
                          <a:cs typeface="+mn-cs"/>
                        </a:rPr>
                        <a:t>ser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transmès</a:t>
                      </a:r>
                      <a:r>
                        <a:rPr kumimoji="0" lang="en-US" sz="1800" b="0" i="0" u="none" strike="noStrike" cap="none" normalizeH="0" baseline="0" dirty="0">
                          <a:ln>
                            <a:noFill/>
                          </a:ln>
                          <a:solidFill>
                            <a:srgbClr val="333333"/>
                          </a:solidFill>
                          <a:effectLst/>
                          <a:latin typeface="+mn-lt"/>
                          <a:ea typeface="+mn-ea"/>
                          <a:cs typeface="+mn-cs"/>
                        </a:rPr>
                        <a:t> des de la terra que el que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necessitar</a:t>
                      </a:r>
                      <a:r>
                        <a:rPr kumimoji="0" lang="en-US" sz="1800" b="0" i="0" u="none" strike="noStrike" cap="none" normalizeH="0" baseline="0" dirty="0">
                          <a:ln>
                            <a:noFill/>
                          </a:ln>
                          <a:solidFill>
                            <a:srgbClr val="333333"/>
                          </a:solidFill>
                          <a:effectLst/>
                          <a:latin typeface="+mn-lt"/>
                          <a:ea typeface="+mn-ea"/>
                          <a:cs typeface="+mn-cs"/>
                        </a:rPr>
                        <a:t> Armstrong per </a:t>
                      </a:r>
                      <a:r>
                        <a:rPr kumimoji="0" lang="en-US" sz="1800" b="0" i="0" u="none" strike="noStrike" cap="none" normalizeH="0" baseline="0" dirty="0" err="1">
                          <a:ln>
                            <a:noFill/>
                          </a:ln>
                          <a:solidFill>
                            <a:srgbClr val="333333"/>
                          </a:solidFill>
                          <a:effectLst/>
                          <a:latin typeface="+mn-lt"/>
                          <a:ea typeface="+mn-ea"/>
                          <a:cs typeface="+mn-cs"/>
                        </a:rPr>
                        <a:t>respondre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45656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132</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346158783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En contra: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578274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133</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03928721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mn-lt"/>
                          <a:ea typeface="+mn-ea"/>
                          <a:cs typeface="+mn-cs"/>
                        </a:rPr>
                        <a:t>En</a:t>
                      </a:r>
                      <a:r>
                        <a:rPr lang="en-US" sz="1800" b="1" i="0" u="none" dirty="0">
                          <a:solidFill>
                            <a:srgbClr val="333333"/>
                          </a:solidFill>
                          <a:latin typeface="+mn-lt"/>
                          <a:ea typeface="+mn-ea"/>
                          <a:cs typeface="+mn-cs"/>
                        </a:rPr>
                        <a:t> contra:</a:t>
                      </a: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L'efecte</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bandera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onejant</a:t>
                      </a:r>
                      <a:r>
                        <a:rPr lang="en-US" sz="1800" b="0" i="0" u="none" dirty="0">
                          <a:solidFill>
                            <a:srgbClr val="333333"/>
                          </a:solidFill>
                          <a:latin typeface="+mn-lt"/>
                          <a:ea typeface="+mn-ea"/>
                          <a:cs typeface="+mn-cs"/>
                        </a:rPr>
                        <a:t> es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crear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clavant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l'asta</a:t>
                      </a:r>
                      <a:r>
                        <a:rPr lang="en-US" sz="1800" b="0" i="0" u="none" dirty="0">
                          <a:solidFill>
                            <a:srgbClr val="333333"/>
                          </a:solidFill>
                          <a:latin typeface="+mn-lt"/>
                          <a:ea typeface="+mn-ea"/>
                          <a:cs typeface="+mn-cs"/>
                        </a:rPr>
                        <a:t> a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lunar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un pal superior </a:t>
                      </a:r>
                      <a:r>
                        <a:rPr lang="en-US" sz="1800" b="0" i="0" u="none" dirty="0" err="1">
                          <a:solidFill>
                            <a:srgbClr val="333333"/>
                          </a:solidFill>
                          <a:latin typeface="+mn-lt"/>
                          <a:ea typeface="+mn-ea"/>
                          <a:cs typeface="+mn-cs"/>
                        </a:rPr>
                        <a:t>horitzontal</a:t>
                      </a:r>
                      <a:r>
                        <a:rPr lang="en-US" sz="1800" b="0" i="0" u="none" dirty="0">
                          <a:solidFill>
                            <a:srgbClr val="333333"/>
                          </a:solidFill>
                          <a:latin typeface="+mn-lt"/>
                          <a:ea typeface="+mn-ea"/>
                          <a:cs typeface="+mn-cs"/>
                        </a:rPr>
                        <a:t> </a:t>
                      </a: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fotografies</a:t>
                      </a:r>
                      <a:r>
                        <a:rPr lang="en-US" sz="1800" b="0" i="0" u="none" dirty="0">
                          <a:solidFill>
                            <a:srgbClr val="333333"/>
                          </a:solidFill>
                          <a:latin typeface="+mn-lt"/>
                          <a:ea typeface="+mn-ea"/>
                          <a:cs typeface="+mn-cs"/>
                        </a:rPr>
                        <a:t> nocturnes no </a:t>
                      </a:r>
                      <a:r>
                        <a:rPr lang="en-US" sz="1800" b="0" i="0" u="none" dirty="0" err="1">
                          <a:solidFill>
                            <a:srgbClr val="333333"/>
                          </a:solidFill>
                          <a:latin typeface="+mn-lt"/>
                          <a:ea typeface="+mn-ea"/>
                          <a:cs typeface="+mn-cs"/>
                        </a:rPr>
                        <a:t>poden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capturar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els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llums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dèbils</a:t>
                      </a:r>
                      <a:r>
                        <a:rPr lang="en-US" sz="1800" b="0" i="0" u="none" dirty="0">
                          <a:solidFill>
                            <a:srgbClr val="333333"/>
                          </a:solidFill>
                          <a:latin typeface="+mn-lt"/>
                          <a:ea typeface="+mn-ea"/>
                          <a:cs typeface="+mn-cs"/>
                        </a:rPr>
                        <a:t> a causa </a:t>
                      </a:r>
                      <a:r>
                        <a:rPr lang="en-US" sz="1800" b="0" i="0" u="none" dirty="0" err="1">
                          <a:solidFill>
                            <a:srgbClr val="333333"/>
                          </a:solidFill>
                          <a:latin typeface="+mn-lt"/>
                          <a:ea typeface="+mn-ea"/>
                          <a:cs typeface="+mn-cs"/>
                        </a:rPr>
                        <a:t>dels</a:t>
                      </a:r>
                      <a:r>
                        <a:rPr lang="en-US" sz="1800" b="0" i="0" u="none" dirty="0">
                          <a:solidFill>
                            <a:srgbClr val="333333"/>
                          </a:solidFill>
                          <a:latin typeface="+mn-lt"/>
                          <a:ea typeface="+mn-ea"/>
                          <a:cs typeface="+mn-cs"/>
                        </a:rPr>
                        <a:t> temps </a:t>
                      </a:r>
                      <a:r>
                        <a:rPr lang="en-US" sz="1800" b="0" i="0" u="none" dirty="0" err="1">
                          <a:solidFill>
                            <a:srgbClr val="333333"/>
                          </a:solidFill>
                          <a:latin typeface="+mn-lt"/>
                          <a:ea typeface="+mn-ea"/>
                          <a:cs typeface="+mn-cs"/>
                        </a:rPr>
                        <a:t>d'exposició</a:t>
                      </a:r>
                      <a:r>
                        <a:rPr lang="en-US" sz="1800" b="0" i="0" u="none" dirty="0">
                          <a:solidFill>
                            <a:srgbClr val="333333"/>
                          </a:solidFill>
                          <a:latin typeface="+mn-lt"/>
                          <a:ea typeface="+mn-ea"/>
                          <a:cs typeface="+mn-cs"/>
                        </a:rPr>
                        <a:t> </a:t>
                      </a:r>
                      <a:r>
                        <a:rPr lang="en-US" sz="1800" b="0" i="0" u="none" dirty="0">
                          <a:solidFill>
                            <a:srgbClr val="333333"/>
                          </a:solidFill>
                          <a:latin typeface="Times New Roman"/>
                          <a:ea typeface="+mn-ea"/>
                          <a:cs typeface="+mn-cs"/>
                        </a:rPr>
                        <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absència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d'estrelles</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ombres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canviants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causades</a:t>
                      </a:r>
                      <a:r>
                        <a:rPr lang="en-US" sz="1800" b="0" i="0" u="none" dirty="0">
                          <a:solidFill>
                            <a:srgbClr val="333333"/>
                          </a:solidFill>
                          <a:latin typeface="+mn-lt"/>
                          <a:ea typeface="+mn-ea"/>
                          <a:cs typeface="+mn-cs"/>
                        </a:rPr>
                        <a:t> per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desigual</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lluna</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L'entrevista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editada</a:t>
                      </a:r>
                      <a:r>
                        <a:rPr lang="en-US" sz="1800" b="0" i="0" u="none" dirty="0">
                          <a:solidFill>
                            <a:srgbClr val="333333"/>
                          </a:solidFill>
                          <a:latin typeface="+mn-lt"/>
                          <a:ea typeface="+mn-ea"/>
                          <a:cs typeface="+mn-cs"/>
                        </a:rPr>
                        <a:t> per a </a:t>
                      </a:r>
                      <a:r>
                        <a:rPr lang="en-US" sz="1800" b="0" i="0" u="none" dirty="0" err="1">
                          <a:solidFill>
                            <a:srgbClr val="333333"/>
                          </a:solidFill>
                          <a:latin typeface="+mn-lt"/>
                          <a:ea typeface="+mn-ea"/>
                          <a:cs typeface="+mn-cs"/>
                        </a:rPr>
                        <a:t>cobrir</a:t>
                      </a:r>
                      <a:r>
                        <a:rPr lang="en-US" sz="1800" b="0" i="0" u="none" dirty="0">
                          <a:solidFill>
                            <a:srgbClr val="333333"/>
                          </a:solidFill>
                          <a:latin typeface="+mn-lt"/>
                          <a:ea typeface="+mn-ea"/>
                          <a:cs typeface="+mn-cs"/>
                        </a:rPr>
                        <a:t> el retard original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el </a:t>
                      </a:r>
                      <a:r>
                        <a:rPr lang="en-US" sz="1800" b="0" i="0" u="none" dirty="0" err="1">
                          <a:solidFill>
                            <a:srgbClr val="333333"/>
                          </a:solidFill>
                          <a:latin typeface="+mn-lt"/>
                          <a:ea typeface="+mn-ea"/>
                          <a:cs typeface="+mn-cs"/>
                        </a:rPr>
                        <a:t>diáleg</a:t>
                      </a:r>
                      <a:r>
                        <a:rPr lang="en-US" sz="1800" b="0" i="0" u="none" dirty="0">
                          <a:solidFill>
                            <a:srgbClr val="333333"/>
                          </a:solidFill>
                          <a:latin typeface="+mn-lt"/>
                          <a:ea typeface="+mn-ea"/>
                          <a:cs typeface="+mn-cs"/>
                        </a:rPr>
                        <a:t> entre Nixon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Armstrong </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118765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134</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mn-lt"/>
                <a:ea typeface="+mn-ea"/>
              </a:rPr>
              <a:t>No! </a:t>
            </a:r>
            <a:endParaRPr lang="de-DE" altLang="de-DE" sz="4000" dirty="0">
              <a:latin typeface="+mn-lt"/>
              <a:ea typeface="+mn-ea"/>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s-ES" sz="2200" dirty="0">
                <a:solidFill>
                  <a:srgbClr val="000000"/>
                </a:solidFill>
                <a:latin typeface="+mn-lt"/>
                <a:ea typeface="+mn-ea"/>
              </a:rPr>
              <a:t>Va ser l'arribada de l'home a la lluna un engany del govern dels EEUU? </a:t>
            </a:r>
            <a:endParaRPr lang="de-DE" sz="2200" dirty="0">
              <a:solidFill>
                <a:srgbClr val="000000"/>
              </a:solidFill>
              <a:latin typeface="+mn-lt"/>
              <a:ea typeface="+mn-ea"/>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n-lt"/>
                <a:ea typeface="+mn-ea"/>
              </a:rPr>
              <a:t>Fuente: German television station ZDF: “Vorsicht Verschwörung” (Beware conspiracy) </a:t>
            </a:r>
            <a:endParaRPr lang="de-DE" altLang="de-DE" sz="1200" dirty="0">
              <a:latin typeface="+mn-lt"/>
              <a:ea typeface="+mn-ea"/>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mn-lt"/>
                <a:ea typeface="+mn-ea"/>
              </a:rPr>
              <a:t>Director Roland Emmerich (Independence Day):</a:t>
            </a:r>
            <a:br>
              <a:rPr lang="en-US" altLang="de-DE" sz="2400" dirty="0">
                <a:latin typeface="+mn-lt"/>
                <a:ea typeface="+mn-ea"/>
              </a:rPr>
            </a:br>
            <a:r>
              <a:rPr lang="en-US" altLang="de-DE" sz="2400" dirty="0">
                <a:latin typeface="+mn-lt"/>
                <a:ea typeface="+mn-ea"/>
              </a:rPr>
              <a:t>“</a:t>
            </a:r>
            <a:r>
              <a:rPr lang="en-US" altLang="de-DE" sz="2400" dirty="0" err="1">
                <a:latin typeface="+mn-lt"/>
                <a:ea typeface="+mn-ea"/>
              </a:rPr>
              <a:t>L'arribada</a:t>
            </a:r>
            <a:r>
              <a:rPr lang="en-US" altLang="de-DE" sz="2400" dirty="0">
                <a:latin typeface="+mn-lt"/>
                <a:ea typeface="+mn-ea"/>
              </a:rPr>
              <a:t> a la </a:t>
            </a:r>
            <a:r>
              <a:rPr lang="en-US" altLang="de-DE" sz="2400" dirty="0" err="1">
                <a:latin typeface="+mn-lt"/>
                <a:ea typeface="+mn-ea"/>
              </a:rPr>
              <a:t>lluna</a:t>
            </a:r>
            <a:r>
              <a:rPr lang="en-US" altLang="de-DE" sz="2400" dirty="0">
                <a:latin typeface="+mn-lt"/>
                <a:ea typeface="+mn-ea"/>
              </a:rPr>
              <a:t> (…) era </a:t>
            </a:r>
            <a:r>
              <a:rPr lang="en-US" altLang="de-DE" sz="2400" dirty="0" err="1">
                <a:latin typeface="+mn-lt"/>
                <a:ea typeface="+mn-ea"/>
              </a:rPr>
              <a:t>massa</a:t>
            </a:r>
            <a:r>
              <a:rPr lang="en-US" altLang="de-DE" sz="2400" dirty="0">
                <a:latin typeface="+mn-lt"/>
                <a:ea typeface="+mn-ea"/>
              </a:rPr>
              <a:t> bona. </a:t>
            </a:r>
            <a:r>
              <a:rPr lang="en-US" altLang="de-DE" sz="2400" dirty="0" err="1">
                <a:latin typeface="+mn-lt"/>
                <a:ea typeface="+mn-ea"/>
              </a:rPr>
              <a:t>Això</a:t>
            </a:r>
            <a:r>
              <a:rPr lang="en-US" altLang="de-DE" sz="2400" dirty="0">
                <a:latin typeface="+mn-lt"/>
                <a:ea typeface="+mn-ea"/>
              </a:rPr>
              <a:t> era impossible </a:t>
            </a:r>
            <a:r>
              <a:rPr lang="en-US" altLang="de-DE" sz="2400" dirty="0" err="1">
                <a:latin typeface="+mn-lt"/>
                <a:ea typeface="+mn-ea"/>
              </a:rPr>
              <a:t>d'aconseguir</a:t>
            </a:r>
            <a:r>
              <a:rPr lang="en-US" altLang="de-DE" sz="2400" dirty="0">
                <a:latin typeface="+mn-lt"/>
                <a:ea typeface="+mn-ea"/>
              </a:rPr>
              <a:t> </a:t>
            </a:r>
            <a:r>
              <a:rPr lang="en-US" altLang="de-DE" sz="2400" dirty="0" err="1">
                <a:latin typeface="+mn-lt"/>
                <a:ea typeface="+mn-ea"/>
              </a:rPr>
              <a:t>als</a:t>
            </a:r>
            <a:r>
              <a:rPr lang="en-US" altLang="de-DE" sz="2400" dirty="0">
                <a:latin typeface="+mn-lt"/>
                <a:ea typeface="+mn-ea"/>
              </a:rPr>
              <a:t> </a:t>
            </a:r>
            <a:r>
              <a:rPr lang="en-US" altLang="de-DE" sz="2400" dirty="0" err="1">
                <a:latin typeface="+mn-lt"/>
                <a:ea typeface="+mn-ea"/>
              </a:rPr>
              <a:t>anys</a:t>
            </a:r>
            <a:r>
              <a:rPr lang="en-US" altLang="de-DE" sz="2400" dirty="0">
                <a:latin typeface="+mn-lt"/>
                <a:ea typeface="+mn-ea"/>
              </a:rPr>
              <a:t> 60. Fins </a:t>
            </a:r>
            <a:r>
              <a:rPr lang="en-US" altLang="de-DE" sz="2400" dirty="0" err="1">
                <a:latin typeface="+mn-lt"/>
                <a:ea typeface="+mn-ea"/>
              </a:rPr>
              <a:t>i</a:t>
            </a:r>
            <a:r>
              <a:rPr lang="en-US" altLang="de-DE" sz="2400" dirty="0">
                <a:latin typeface="+mn-lt"/>
                <a:ea typeface="+mn-ea"/>
              </a:rPr>
              <a:t> tot </a:t>
            </a:r>
            <a:r>
              <a:rPr lang="en-US" altLang="de-DE" sz="2400" dirty="0" err="1">
                <a:latin typeface="+mn-lt"/>
                <a:ea typeface="+mn-ea"/>
              </a:rPr>
              <a:t>amb</a:t>
            </a:r>
            <a:r>
              <a:rPr lang="en-US" altLang="de-DE" sz="2400" dirty="0">
                <a:latin typeface="+mn-lt"/>
                <a:ea typeface="+mn-ea"/>
              </a:rPr>
              <a:t> </a:t>
            </a:r>
            <a:r>
              <a:rPr lang="en-US" altLang="de-DE" sz="2400" dirty="0" err="1">
                <a:latin typeface="+mn-lt"/>
                <a:ea typeface="+mn-ea"/>
              </a:rPr>
              <a:t>tecnologia</a:t>
            </a:r>
            <a:r>
              <a:rPr lang="en-US" altLang="de-DE" sz="2400" dirty="0">
                <a:latin typeface="+mn-lt"/>
                <a:ea typeface="+mn-ea"/>
              </a:rPr>
              <a:t> actual </a:t>
            </a:r>
            <a:r>
              <a:rPr lang="en-US" altLang="de-DE" sz="2400" dirty="0" err="1">
                <a:latin typeface="+mn-lt"/>
                <a:ea typeface="+mn-ea"/>
              </a:rPr>
              <a:t>plantejaria</a:t>
            </a:r>
            <a:r>
              <a:rPr lang="en-US" altLang="de-DE" sz="2400" dirty="0">
                <a:latin typeface="+mn-lt"/>
                <a:ea typeface="+mn-ea"/>
              </a:rPr>
              <a:t> </a:t>
            </a:r>
            <a:r>
              <a:rPr lang="en-US" altLang="de-DE" sz="2400" dirty="0" err="1">
                <a:latin typeface="+mn-lt"/>
                <a:ea typeface="+mn-ea"/>
              </a:rPr>
              <a:t>problemes</a:t>
            </a:r>
            <a:r>
              <a:rPr lang="en-US" altLang="de-DE" sz="2400" dirty="0">
                <a:latin typeface="+mn-lt"/>
                <a:ea typeface="+mn-ea"/>
              </a:rPr>
              <a:t>.”</a:t>
            </a:r>
            <a:endParaRPr lang="de-DE" altLang="de-DE" sz="2400" i="1" dirty="0">
              <a:latin typeface="+mn-lt"/>
              <a:ea typeface="+mn-ea"/>
            </a:endParaRPr>
          </a:p>
        </p:txBody>
      </p:sp>
    </p:spTree>
    <p:extLst>
      <p:ext uri="{BB962C8B-B14F-4D97-AF65-F5344CB8AC3E}">
        <p14:creationId xmlns:p14="http://schemas.microsoft.com/office/powerpoint/2010/main" val="328135629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5" name="Slide Number Placeholder 4"/>
          <p:cNvSpPr>
            <a:spLocks noGrp="1"/>
          </p:cNvSpPr>
          <p:nvPr>
            <p:ph type="sldNum" sz="quarter" idx="12"/>
          </p:nvPr>
        </p:nvSpPr>
        <p:spPr/>
        <p:txBody>
          <a:bodyPr/>
          <a:lstStyle/>
          <a:p>
            <a:fld id="{CE48C61C-3842-41FE-B0CA-0C556E78958D}" type="slidenum">
              <a:rPr lang="de-DE" altLang="de-DE" smtClean="0">
                <a:latin typeface="+mn-lt"/>
                <a:ea typeface="+mn-ea"/>
              </a:rPr>
              <a:pPr/>
              <a:t>135</a:t>
            </a:fld>
            <a:endParaRPr lang="de-DE" altLang="de-DE">
              <a:latin typeface="+mn-lt"/>
              <a:ea typeface="+mn-ea"/>
            </a:endParaRPr>
          </a:p>
        </p:txBody>
      </p:sp>
    </p:spTree>
    <p:extLst>
      <p:ext uri="{BB962C8B-B14F-4D97-AF65-F5344CB8AC3E}">
        <p14:creationId xmlns:p14="http://schemas.microsoft.com/office/powerpoint/2010/main" val="337149815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err="1">
                <a:solidFill>
                  <a:srgbClr val="333333"/>
                </a:solidFill>
              </a:rPr>
              <a:t>Sovint</a:t>
            </a:r>
            <a:r>
              <a:rPr lang="de-DE" sz="2400" dirty="0">
                <a:solidFill>
                  <a:srgbClr val="333333"/>
                </a:solidFill>
              </a:rPr>
              <a:t> </a:t>
            </a:r>
            <a:r>
              <a:rPr lang="de-DE" sz="2400" dirty="0" err="1">
                <a:solidFill>
                  <a:srgbClr val="333333"/>
                </a:solidFill>
              </a:rPr>
              <a:t>són</a:t>
            </a:r>
            <a:r>
              <a:rPr lang="de-DE" sz="2400" dirty="0">
                <a:solidFill>
                  <a:srgbClr val="333333"/>
                </a:solidFill>
              </a:rPr>
              <a:t> </a:t>
            </a:r>
            <a:r>
              <a:rPr lang="de-DE" sz="2400" dirty="0" err="1">
                <a:solidFill>
                  <a:srgbClr val="333333"/>
                </a:solidFill>
              </a:rPr>
              <a:t>més</a:t>
            </a:r>
            <a:r>
              <a:rPr lang="de-DE" sz="2400" dirty="0">
                <a:solidFill>
                  <a:srgbClr val="333333"/>
                </a:solidFill>
              </a:rPr>
              <a:t> </a:t>
            </a:r>
            <a:r>
              <a:rPr lang="de-DE" sz="2400" dirty="0" err="1">
                <a:solidFill>
                  <a:srgbClr val="333333"/>
                </a:solidFill>
              </a:rPr>
              <a:t>emocionants</a:t>
            </a:r>
            <a:r>
              <a:rPr lang="de-DE" sz="2400" dirty="0">
                <a:solidFill>
                  <a:srgbClr val="333333"/>
                </a:solidFill>
              </a:rPr>
              <a:t> </a:t>
            </a:r>
            <a:r>
              <a:rPr lang="de-DE" sz="2400" dirty="0" err="1">
                <a:solidFill>
                  <a:srgbClr val="333333"/>
                </a:solidFill>
              </a:rPr>
              <a:t>que</a:t>
            </a:r>
            <a:r>
              <a:rPr lang="de-DE" sz="2400" dirty="0">
                <a:solidFill>
                  <a:srgbClr val="333333"/>
                </a:solidFill>
              </a:rPr>
              <a:t> la </a:t>
            </a:r>
            <a:r>
              <a:rPr lang="de-DE" sz="2400" dirty="0" err="1">
                <a:solidFill>
                  <a:srgbClr val="333333"/>
                </a:solidFill>
              </a:rPr>
              <a:t>realitat</a:t>
            </a:r>
            <a:r>
              <a:rPr lang="en-US"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Es basen en informació que es difícil de comprobar i la gent ho creu fàcilment</a:t>
            </a:r>
            <a:r>
              <a:rPr lang="en-US" sz="2400" dirty="0">
                <a:solidFill>
                  <a:srgbClr val="333333"/>
                </a:solidFill>
              </a:rPr>
              <a:t> (ex. </a:t>
            </a:r>
            <a:r>
              <a:rPr lang="en-US" sz="2400" dirty="0" err="1">
                <a:solidFill>
                  <a:srgbClr val="333333"/>
                </a:solidFill>
              </a:rPr>
              <a:t>L'onejar</a:t>
            </a:r>
            <a:r>
              <a:rPr lang="en-US" sz="2400" dirty="0">
                <a:solidFill>
                  <a:srgbClr val="333333"/>
                </a:solidFill>
              </a:rPr>
              <a:t> de la </a:t>
            </a:r>
            <a:r>
              <a:rPr lang="en-US" sz="2400" dirty="0" err="1">
                <a:solidFill>
                  <a:srgbClr val="333333"/>
                </a:solidFill>
              </a:rPr>
              <a:t>bandera</a:t>
            </a:r>
            <a:r>
              <a:rPr lang="en-US" sz="2400" dirty="0">
                <a:solidFill>
                  <a:srgbClr val="333333"/>
                </a:solidFill>
              </a:rPr>
              <a:t> </a:t>
            </a:r>
            <a:r>
              <a:rPr lang="en-US" sz="2400" dirty="0" err="1">
                <a:solidFill>
                  <a:srgbClr val="333333"/>
                </a:solidFill>
              </a:rPr>
              <a:t>suggereix</a:t>
            </a:r>
            <a:r>
              <a:rPr lang="en-US" sz="2400" dirty="0">
                <a:solidFill>
                  <a:srgbClr val="333333"/>
                </a:solidFill>
              </a:rPr>
              <a:t> que les </a:t>
            </a:r>
            <a:r>
              <a:rPr lang="en-US" sz="2400" dirty="0" err="1">
                <a:solidFill>
                  <a:srgbClr val="333333"/>
                </a:solidFill>
              </a:rPr>
              <a:t>fotos</a:t>
            </a:r>
            <a:r>
              <a:rPr lang="en-US" sz="2400" dirty="0">
                <a:solidFill>
                  <a:srgbClr val="333333"/>
                </a:solidFill>
              </a:rPr>
              <a:t> van ser </a:t>
            </a:r>
            <a:r>
              <a:rPr lang="en-US" sz="2400" dirty="0" err="1">
                <a:solidFill>
                  <a:srgbClr val="333333"/>
                </a:solidFill>
              </a:rPr>
              <a:t>preses</a:t>
            </a:r>
            <a:r>
              <a:rPr lang="en-US" sz="2400" dirty="0">
                <a:solidFill>
                  <a:srgbClr val="333333"/>
                </a:solidFill>
              </a:rPr>
              <a:t> a la terra).</a:t>
            </a:r>
          </a:p>
          <a:p>
            <a:pPr marL="342900" lvl="0" indent="-342900" defTabSz="914400" fontAlgn="base">
              <a:buClr>
                <a:srgbClr val="333333"/>
              </a:buClr>
              <a:buFont typeface="WingDings"/>
              <a:buChar char=""/>
              <a:defRPr/>
            </a:pPr>
            <a:r>
              <a:rPr lang="en-US" sz="2400" dirty="0" err="1">
                <a:solidFill>
                  <a:srgbClr val="333333"/>
                </a:solidFill>
              </a:rPr>
              <a:t>S'amaguen</a:t>
            </a:r>
            <a:r>
              <a:rPr lang="en-US" sz="2400" dirty="0">
                <a:solidFill>
                  <a:srgbClr val="333333"/>
                </a:solidFill>
              </a:rPr>
              <a:t> </a:t>
            </a:r>
            <a:r>
              <a:rPr lang="en-US" sz="2400" dirty="0" err="1">
                <a:solidFill>
                  <a:srgbClr val="333333"/>
                </a:solidFill>
              </a:rPr>
              <a:t>explicacions</a:t>
            </a:r>
            <a:r>
              <a:rPr lang="en-US" sz="2400" dirty="0">
                <a:solidFill>
                  <a:srgbClr val="333333"/>
                </a:solidFill>
              </a:rPr>
              <a:t> alternatives (ex. el </a:t>
            </a:r>
            <a:r>
              <a:rPr lang="en-US" sz="2400" dirty="0" err="1">
                <a:solidFill>
                  <a:srgbClr val="333333"/>
                </a:solidFill>
              </a:rPr>
              <a:t>cel</a:t>
            </a:r>
            <a:r>
              <a:rPr lang="en-US" sz="2400" dirty="0">
                <a:solidFill>
                  <a:srgbClr val="333333"/>
                </a:solidFill>
              </a:rPr>
              <a:t> sense </a:t>
            </a:r>
            <a:r>
              <a:rPr lang="en-US" sz="2400" dirty="0" err="1">
                <a:solidFill>
                  <a:srgbClr val="333333"/>
                </a:solidFill>
              </a:rPr>
              <a:t>estrelles</a:t>
            </a:r>
            <a:r>
              <a:rPr lang="en-US" sz="2400" dirty="0">
                <a:solidFill>
                  <a:srgbClr val="333333"/>
                </a:solidFill>
              </a:rPr>
              <a:t> </a:t>
            </a:r>
            <a:r>
              <a:rPr lang="en-US" sz="2400" dirty="0" err="1">
                <a:solidFill>
                  <a:srgbClr val="333333"/>
                </a:solidFill>
              </a:rPr>
              <a:t>es</a:t>
            </a:r>
            <a:r>
              <a:rPr lang="en-US" sz="2400" dirty="0">
                <a:solidFill>
                  <a:srgbClr val="333333"/>
                </a:solidFill>
              </a:rPr>
              <a:t> pot </a:t>
            </a:r>
            <a:r>
              <a:rPr lang="en-US" sz="2400" dirty="0" err="1">
                <a:solidFill>
                  <a:srgbClr val="333333"/>
                </a:solidFill>
              </a:rPr>
              <a:t>explicar</a:t>
            </a:r>
            <a:r>
              <a:rPr lang="en-US" sz="2400" dirty="0">
                <a:solidFill>
                  <a:srgbClr val="333333"/>
                </a:solidFill>
              </a:rPr>
              <a:t> per les </a:t>
            </a:r>
            <a:r>
              <a:rPr lang="en-US" sz="2400" dirty="0" err="1">
                <a:solidFill>
                  <a:srgbClr val="333333"/>
                </a:solidFill>
              </a:rPr>
              <a:t>limitacions</a:t>
            </a:r>
            <a:r>
              <a:rPr lang="en-US" sz="2400" dirty="0">
                <a:solidFill>
                  <a:srgbClr val="333333"/>
                </a:solidFill>
              </a:rPr>
              <a:t> </a:t>
            </a:r>
            <a:r>
              <a:rPr lang="en-US" sz="2400" dirty="0" err="1">
                <a:solidFill>
                  <a:srgbClr val="333333"/>
                </a:solidFill>
              </a:rPr>
              <a:t>tècniques</a:t>
            </a:r>
            <a:r>
              <a:rPr lang="en-US" sz="2400" dirty="0">
                <a:solidFill>
                  <a:srgbClr val="333333"/>
                </a:solidFill>
              </a:rPr>
              <a:t> de les </a:t>
            </a:r>
            <a:r>
              <a:rPr lang="en-US" sz="2400" dirty="0" err="1">
                <a:solidFill>
                  <a:srgbClr val="333333"/>
                </a:solidFill>
              </a:rPr>
              <a:t>fotografies</a:t>
            </a:r>
            <a:r>
              <a:rPr lang="en-US" sz="2400" dirty="0">
                <a:solidFill>
                  <a:srgbClr val="333333"/>
                </a:solidFill>
              </a:rPr>
              <a:t> nocturnes).</a:t>
            </a:r>
          </a:p>
          <a:p>
            <a:pPr marL="342900" lvl="0" indent="-342900" defTabSz="914400" fontAlgn="base">
              <a:buClr>
                <a:srgbClr val="333333"/>
              </a:buClr>
              <a:buFont typeface="WingDings"/>
              <a:buChar char=""/>
              <a:defRPr/>
            </a:pPr>
            <a:r>
              <a:rPr lang="en-US" sz="2400" dirty="0">
                <a:solidFill>
                  <a:srgbClr val="333333"/>
                </a:solidFill>
              </a:rPr>
              <a:t>Les </a:t>
            </a:r>
            <a:r>
              <a:rPr lang="en-US" sz="2400" dirty="0" err="1">
                <a:solidFill>
                  <a:srgbClr val="333333"/>
                </a:solidFill>
              </a:rPr>
              <a:t>llegendes</a:t>
            </a:r>
            <a:r>
              <a:rPr lang="en-US" sz="2400" dirty="0">
                <a:solidFill>
                  <a:srgbClr val="333333"/>
                </a:solidFill>
              </a:rPr>
              <a:t> </a:t>
            </a:r>
            <a:r>
              <a:rPr lang="en-US" sz="2400" dirty="0" err="1">
                <a:solidFill>
                  <a:srgbClr val="333333"/>
                </a:solidFill>
              </a:rPr>
              <a:t>urbanes</a:t>
            </a:r>
            <a:r>
              <a:rPr lang="en-US" sz="2400" dirty="0">
                <a:solidFill>
                  <a:srgbClr val="333333"/>
                </a:solidFill>
              </a:rPr>
              <a:t> </a:t>
            </a:r>
            <a:r>
              <a:rPr lang="en-US" sz="2400" dirty="0" err="1">
                <a:solidFill>
                  <a:srgbClr val="333333"/>
                </a:solidFill>
              </a:rPr>
              <a:t>prenen</a:t>
            </a:r>
            <a:r>
              <a:rPr lang="en-US" sz="2400" dirty="0">
                <a:solidFill>
                  <a:srgbClr val="333333"/>
                </a:solidFill>
              </a:rPr>
              <a:t> </a:t>
            </a:r>
            <a:r>
              <a:rPr lang="en-US" sz="2400" dirty="0" err="1">
                <a:solidFill>
                  <a:srgbClr val="333333"/>
                </a:solidFill>
              </a:rPr>
              <a:t>fets</a:t>
            </a:r>
            <a:r>
              <a:rPr lang="en-US" sz="2400" dirty="0">
                <a:solidFill>
                  <a:srgbClr val="333333"/>
                </a:solidFill>
              </a:rPr>
              <a:t> </a:t>
            </a:r>
            <a:r>
              <a:rPr lang="en-US" sz="2400" dirty="0" err="1">
                <a:solidFill>
                  <a:srgbClr val="333333"/>
                </a:solidFill>
              </a:rPr>
              <a:t>trets</a:t>
            </a:r>
            <a:r>
              <a:rPr lang="en-US" sz="2400" dirty="0">
                <a:solidFill>
                  <a:srgbClr val="333333"/>
                </a:solidFill>
              </a:rPr>
              <a:t> de context </a:t>
            </a:r>
            <a:r>
              <a:rPr lang="en-US" sz="2400" dirty="0" err="1">
                <a:solidFill>
                  <a:srgbClr val="333333"/>
                </a:solidFill>
              </a:rPr>
              <a:t>i</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porten</a:t>
            </a:r>
            <a:r>
              <a:rPr lang="en-US" sz="2400" dirty="0">
                <a:solidFill>
                  <a:srgbClr val="333333"/>
                </a:solidFill>
              </a:rPr>
              <a:t> al </a:t>
            </a:r>
            <a:r>
              <a:rPr lang="en-US" sz="2400" dirty="0" err="1">
                <a:solidFill>
                  <a:srgbClr val="333333"/>
                </a:solidFill>
              </a:rPr>
              <a:t>límit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136</a:t>
            </a:fld>
            <a:endParaRPr lang="de-DE" altLang="de-DE">
              <a:latin typeface="+mn-lt"/>
              <a:ea typeface="+mn-ea"/>
            </a:endParaRPr>
          </a:p>
        </p:txBody>
      </p:sp>
    </p:spTree>
    <p:extLst>
      <p:ext uri="{BB962C8B-B14F-4D97-AF65-F5344CB8AC3E}">
        <p14:creationId xmlns:p14="http://schemas.microsoft.com/office/powerpoint/2010/main" val="142741086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4</TotalTime>
  <Words>6857</Words>
  <Application>Microsoft Office PowerPoint</Application>
  <PresentationFormat>Custom</PresentationFormat>
  <Paragraphs>1238</Paragraphs>
  <Slides>136</Slides>
  <Notes>136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136</vt:i4>
      </vt:variant>
    </vt:vector>
  </HeadingPairs>
  <TitlesOfParts>
    <vt:vector size="143" baseType="lpstr">
      <vt:lpstr>Calibri Light</vt:lpstr>
      <vt:lpstr>Symbol</vt:lpstr>
      <vt:lpstr>WingDings</vt:lpstr>
      <vt:lpstr>Arial</vt:lpstr>
      <vt:lpstr>Times New Roman</vt:lpstr>
      <vt:lpstr>Calibri</vt:lpstr>
      <vt:lpstr>UKE_PPT-Vorlage_16zu9</vt:lpstr>
      <vt:lpstr>EMC 2 B – Saltar a Conclusions I</vt:lpstr>
      <vt:lpstr>Saltar a Conclusions</vt:lpstr>
      <vt:lpstr>Saltar a Conclusions</vt:lpstr>
      <vt:lpstr>Saltar a Conclusions</vt:lpstr>
      <vt:lpstr>Saltar a Conclusions</vt:lpstr>
      <vt:lpstr>Saltar a Conclusions</vt:lpstr>
      <vt:lpstr>Inferències sense tenir el 100% de les proves</vt:lpstr>
      <vt:lpstr>Inferències sense tenir el 100% de les proves</vt:lpstr>
      <vt:lpstr>Inferències sense tenir el 100% de les proves</vt:lpstr>
      <vt:lpstr>Saltar a Conclusions: En Acció</vt:lpstr>
      <vt:lpstr>Saltar a Conclusions: En Acció</vt:lpstr>
      <vt:lpstr>Saltar a Conclusions: En Acció</vt:lpstr>
      <vt:lpstr>Hi ha pistes en els bitllets d'un dòlar que facin pensar en societats secretes infiltrades als EUA? - Mites Moderns -</vt:lpstr>
      <vt:lpstr>Raonament prematur en acció Hi ha pistes en els bitllets d'un dòlar que facin pensar en societats secretes infiltrades als EUA?</vt:lpstr>
      <vt:lpstr>Raonament prematur en acció Hi ha pistes en els bitllets d'un dòlar que facin pensar en societats secretes infiltrades als EUA?</vt:lpstr>
      <vt:lpstr>Raonament prematur - Mites Moderns -</vt:lpstr>
      <vt:lpstr>Com sorgeixen aquestes teories de conspiració?</vt:lpstr>
      <vt:lpstr>Com sorgeixen aquestes teories de conspiració?</vt:lpstr>
      <vt:lpstr>Com sorgeixen aquestes teories de conspiració?</vt:lpstr>
      <vt:lpstr>Quina rellevància té això?</vt:lpstr>
      <vt:lpstr>Quina rellevància té això?</vt:lpstr>
      <vt:lpstr>A continuació us ensenyem com el saltar a conclusions pot produir errors d'interpretació durant la psicosi. Exemples:</vt:lpstr>
      <vt:lpstr>Conjunt de Tasques 1:</vt:lpstr>
      <vt:lpstr>Conjunt de Tasques 1:</vt:lpstr>
      <vt:lpstr>Conjunt de Tasques 1:</vt:lpstr>
      <vt:lpstr>Dibuix 1</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2</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3</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4</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Opcional: Videoclip</vt:lpstr>
      <vt:lpstr>Dibuix 5</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6</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7</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8</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Conjunt de Tasques 2:</vt:lpstr>
      <vt:lpstr>Què hi veus?</vt:lpstr>
      <vt:lpstr>Què hi veus ara?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Traducció a la vida diària</vt:lpstr>
      <vt:lpstr>Traducció a la vida diària</vt:lpstr>
      <vt:lpstr>Traducció a la vida diària</vt:lpstr>
      <vt:lpstr>Traducció a la vida diària</vt:lpstr>
      <vt:lpstr>Traducció a la vida diària</vt:lpstr>
      <vt:lpstr>Quina relació té això amb la psicosi?</vt:lpstr>
      <vt:lpstr>Quina relació té això amb la psicosi?</vt:lpstr>
      <vt:lpstr>Quina relació té això amb la psicosi?</vt:lpstr>
      <vt:lpstr>Gràcies Per La Vostra Atenció!</vt:lpstr>
      <vt:lpstr>PowerPoint Presentation</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Com apareixen aquesta llegenda urbana i altres teories conspiratòries?</vt:lpstr>
      <vt:lpstr>Com apareixen aquesta llegenda urbana i altres teories conspiratòries?</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390</cp:revision>
  <dcterms:created xsi:type="dcterms:W3CDTF">2002-10-15T10:55:06Z</dcterms:created>
  <dcterms:modified xsi:type="dcterms:W3CDTF">2025-02-16T08:41:15Z</dcterms:modified>
</cp:coreProperties>
</file>