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184"/>
  </p:notesMasterIdLst>
  <p:handoutMasterIdLst>
    <p:handoutMasterId r:id="rId185"/>
  </p:handoutMasterIdLst>
  <p:sldIdLst>
    <p:sldId id="905" r:id="rId2"/>
    <p:sldId id="804" r:id="rId3"/>
    <p:sldId id="890" r:id="rId4"/>
    <p:sldId id="889" r:id="rId5"/>
    <p:sldId id="888" r:id="rId6"/>
    <p:sldId id="887" r:id="rId7"/>
    <p:sldId id="806" r:id="rId8"/>
    <p:sldId id="872" r:id="rId9"/>
    <p:sldId id="871" r:id="rId10"/>
    <p:sldId id="891" r:id="rId11"/>
    <p:sldId id="907" r:id="rId12"/>
    <p:sldId id="906" r:id="rId13"/>
    <p:sldId id="867" r:id="rId14"/>
    <p:sldId id="894" r:id="rId15"/>
    <p:sldId id="893" r:id="rId16"/>
    <p:sldId id="699" r:id="rId17"/>
    <p:sldId id="724" r:id="rId18"/>
    <p:sldId id="826" r:id="rId19"/>
    <p:sldId id="827" r:id="rId20"/>
    <p:sldId id="822" r:id="rId21"/>
    <p:sldId id="895" r:id="rId22"/>
    <p:sldId id="769" r:id="rId23"/>
    <p:sldId id="842" r:id="rId24"/>
    <p:sldId id="897" r:id="rId25"/>
    <p:sldId id="896" r:id="rId26"/>
    <p:sldId id="594" r:id="rId27"/>
    <p:sldId id="425" r:id="rId28"/>
    <p:sldId id="426" r:id="rId29"/>
    <p:sldId id="427" r:id="rId30"/>
    <p:sldId id="428" r:id="rId31"/>
    <p:sldId id="429" r:id="rId32"/>
    <p:sldId id="430" r:id="rId33"/>
    <p:sldId id="431" r:id="rId34"/>
    <p:sldId id="432" r:id="rId35"/>
    <p:sldId id="908" r:id="rId36"/>
    <p:sldId id="593" r:id="rId37"/>
    <p:sldId id="595" r:id="rId38"/>
    <p:sldId id="596" r:id="rId39"/>
    <p:sldId id="597" r:id="rId40"/>
    <p:sldId id="598" r:id="rId41"/>
    <p:sldId id="599" r:id="rId42"/>
    <p:sldId id="600" r:id="rId43"/>
    <p:sldId id="601" r:id="rId44"/>
    <p:sldId id="602" r:id="rId45"/>
    <p:sldId id="776" r:id="rId46"/>
    <p:sldId id="909" r:id="rId47"/>
    <p:sldId id="910" r:id="rId48"/>
    <p:sldId id="911" r:id="rId49"/>
    <p:sldId id="912" r:id="rId50"/>
    <p:sldId id="913" r:id="rId51"/>
    <p:sldId id="914" r:id="rId52"/>
    <p:sldId id="915" r:id="rId53"/>
    <p:sldId id="916" r:id="rId54"/>
    <p:sldId id="918" r:id="rId55"/>
    <p:sldId id="917" r:id="rId56"/>
    <p:sldId id="878" r:id="rId57"/>
    <p:sldId id="879" r:id="rId58"/>
    <p:sldId id="880" r:id="rId59"/>
    <p:sldId id="881" r:id="rId60"/>
    <p:sldId id="882" r:id="rId61"/>
    <p:sldId id="883" r:id="rId62"/>
    <p:sldId id="884" r:id="rId63"/>
    <p:sldId id="885" r:id="rId64"/>
    <p:sldId id="919" r:id="rId65"/>
    <p:sldId id="886" r:id="rId66"/>
    <p:sldId id="441" r:id="rId67"/>
    <p:sldId id="700" r:id="rId68"/>
    <p:sldId id="701" r:id="rId69"/>
    <p:sldId id="702" r:id="rId70"/>
    <p:sldId id="703" r:id="rId71"/>
    <p:sldId id="704" r:id="rId72"/>
    <p:sldId id="705" r:id="rId73"/>
    <p:sldId id="706" r:id="rId74"/>
    <p:sldId id="920" r:id="rId75"/>
    <p:sldId id="450" r:id="rId76"/>
    <p:sldId id="754" r:id="rId77"/>
    <p:sldId id="755" r:id="rId78"/>
    <p:sldId id="756" r:id="rId79"/>
    <p:sldId id="757" r:id="rId80"/>
    <p:sldId id="758" r:id="rId81"/>
    <p:sldId id="759" r:id="rId82"/>
    <p:sldId id="760" r:id="rId83"/>
    <p:sldId id="921" r:id="rId84"/>
    <p:sldId id="922" r:id="rId85"/>
    <p:sldId id="923" r:id="rId86"/>
    <p:sldId id="924" r:id="rId87"/>
    <p:sldId id="925" r:id="rId88"/>
    <p:sldId id="926" r:id="rId89"/>
    <p:sldId id="927" r:id="rId90"/>
    <p:sldId id="928" r:id="rId91"/>
    <p:sldId id="929" r:id="rId92"/>
    <p:sldId id="930" r:id="rId93"/>
    <p:sldId id="876" r:id="rId94"/>
    <p:sldId id="708" r:id="rId95"/>
    <p:sldId id="709" r:id="rId96"/>
    <p:sldId id="711" r:id="rId97"/>
    <p:sldId id="712" r:id="rId98"/>
    <p:sldId id="713" r:id="rId99"/>
    <p:sldId id="714" r:id="rId100"/>
    <p:sldId id="715" r:id="rId101"/>
    <p:sldId id="710" r:id="rId102"/>
    <p:sldId id="931" r:id="rId103"/>
    <p:sldId id="716" r:id="rId104"/>
    <p:sldId id="651" r:id="rId105"/>
    <p:sldId id="652" r:id="rId106"/>
    <p:sldId id="653" r:id="rId107"/>
    <p:sldId id="654" r:id="rId108"/>
    <p:sldId id="655" r:id="rId109"/>
    <p:sldId id="656" r:id="rId110"/>
    <p:sldId id="657" r:id="rId111"/>
    <p:sldId id="658" r:id="rId112"/>
    <p:sldId id="932" r:id="rId113"/>
    <p:sldId id="667" r:id="rId114"/>
    <p:sldId id="618" r:id="rId115"/>
    <p:sldId id="619" r:id="rId116"/>
    <p:sldId id="620" r:id="rId117"/>
    <p:sldId id="621" r:id="rId118"/>
    <p:sldId id="622" r:id="rId119"/>
    <p:sldId id="623" r:id="rId120"/>
    <p:sldId id="624" r:id="rId121"/>
    <p:sldId id="625" r:id="rId122"/>
    <p:sldId id="933" r:id="rId123"/>
    <p:sldId id="468" r:id="rId124"/>
    <p:sldId id="626" r:id="rId125"/>
    <p:sldId id="627" r:id="rId126"/>
    <p:sldId id="628" r:id="rId127"/>
    <p:sldId id="629" r:id="rId128"/>
    <p:sldId id="630" r:id="rId129"/>
    <p:sldId id="631" r:id="rId130"/>
    <p:sldId id="632" r:id="rId131"/>
    <p:sldId id="633" r:id="rId132"/>
    <p:sldId id="934" r:id="rId133"/>
    <p:sldId id="742" r:id="rId134"/>
    <p:sldId id="734" r:id="rId135"/>
    <p:sldId id="735" r:id="rId136"/>
    <p:sldId id="736" r:id="rId137"/>
    <p:sldId id="737" r:id="rId138"/>
    <p:sldId id="738" r:id="rId139"/>
    <p:sldId id="739" r:id="rId140"/>
    <p:sldId id="740" r:id="rId141"/>
    <p:sldId id="741" r:id="rId142"/>
    <p:sldId id="935" r:id="rId143"/>
    <p:sldId id="556" r:id="rId144"/>
    <p:sldId id="557" r:id="rId145"/>
    <p:sldId id="558" r:id="rId146"/>
    <p:sldId id="669" r:id="rId147"/>
    <p:sldId id="668" r:id="rId148"/>
    <p:sldId id="868" r:id="rId149"/>
    <p:sldId id="898" r:id="rId150"/>
    <p:sldId id="670" r:id="rId151"/>
    <p:sldId id="671" r:id="rId152"/>
    <p:sldId id="763" r:id="rId153"/>
    <p:sldId id="764" r:id="rId154"/>
    <p:sldId id="677" r:id="rId155"/>
    <p:sldId id="678" r:id="rId156"/>
    <p:sldId id="679" r:id="rId157"/>
    <p:sldId id="680" r:id="rId158"/>
    <p:sldId id="681" r:id="rId159"/>
    <p:sldId id="765" r:id="rId160"/>
    <p:sldId id="766" r:id="rId161"/>
    <p:sldId id="767" r:id="rId162"/>
    <p:sldId id="721" r:id="rId163"/>
    <p:sldId id="768" r:id="rId164"/>
    <p:sldId id="859" r:id="rId165"/>
    <p:sldId id="902" r:id="rId166"/>
    <p:sldId id="901" r:id="rId167"/>
    <p:sldId id="900" r:id="rId168"/>
    <p:sldId id="899" r:id="rId169"/>
    <p:sldId id="870" r:id="rId170"/>
    <p:sldId id="904" r:id="rId171"/>
    <p:sldId id="903" r:id="rId172"/>
    <p:sldId id="877" r:id="rId173"/>
    <p:sldId id="836" r:id="rId174"/>
    <p:sldId id="844" r:id="rId175"/>
    <p:sldId id="845" r:id="rId176"/>
    <p:sldId id="846" r:id="rId177"/>
    <p:sldId id="847" r:id="rId178"/>
    <p:sldId id="848" r:id="rId179"/>
    <p:sldId id="849" r:id="rId180"/>
    <p:sldId id="850" r:id="rId181"/>
    <p:sldId id="851" r:id="rId182"/>
    <p:sldId id="852" r:id="rId183"/>
  </p:sldIdLst>
  <p:sldSz cx="12195175" cy="6858000"/>
  <p:notesSz cx="6781800" cy="9926638"/>
  <p:defaultTextStyle>
    <a:defPPr>
      <a:defRPr lang="de-DE"/>
    </a:defPPr>
    <a:lvl1pPr algn="l" rtl="0" eaLnBrk="0" fontAlgn="base" hangingPunct="0">
      <a:spcBef>
        <a:spcPct val="0"/>
      </a:spcBef>
      <a:spcAft>
        <a:spcPct val="0"/>
      </a:spcAft>
      <a:defRPr lang="en-US" sz="4000"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sz="4000"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sz="4000"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sz="4000"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sz="4000" kern="1200">
        <a:solidFill>
          <a:schemeClr val="tx1"/>
        </a:solidFill>
        <a:latin typeface="+mn-lt"/>
        <a:ea typeface="ＭＳ Ｐゴシック" pitchFamily="34" charset="-128"/>
        <a:cs typeface="+mn-cs"/>
      </a:defRPr>
    </a:lvl5pPr>
    <a:lvl6pPr marL="2286000" algn="l" defTabSz="914400" rtl="0" eaLnBrk="1" latinLnBrk="0" hangingPunct="1">
      <a:defRPr sz="4000" kern="1200">
        <a:solidFill>
          <a:schemeClr val="tx1"/>
        </a:solidFill>
        <a:latin typeface="Times New Roman" pitchFamily="18" charset="0"/>
        <a:ea typeface="ＭＳ Ｐゴシック" pitchFamily="34" charset="-128"/>
        <a:cs typeface="+mn-cs"/>
      </a:defRPr>
    </a:lvl6pPr>
    <a:lvl7pPr marL="2743200" algn="l" defTabSz="914400" rtl="0" eaLnBrk="1" latinLnBrk="0" hangingPunct="1">
      <a:defRPr sz="4000" kern="1200">
        <a:solidFill>
          <a:schemeClr val="tx1"/>
        </a:solidFill>
        <a:latin typeface="Times New Roman" pitchFamily="18" charset="0"/>
        <a:ea typeface="ＭＳ Ｐゴシック" pitchFamily="34" charset="-128"/>
        <a:cs typeface="+mn-cs"/>
      </a:defRPr>
    </a:lvl7pPr>
    <a:lvl8pPr marL="3200400" algn="l" defTabSz="914400" rtl="0" eaLnBrk="1" latinLnBrk="0" hangingPunct="1">
      <a:defRPr sz="4000" kern="1200">
        <a:solidFill>
          <a:schemeClr val="tx1"/>
        </a:solidFill>
        <a:latin typeface="Times New Roman" pitchFamily="18" charset="0"/>
        <a:ea typeface="ＭＳ Ｐゴシック" pitchFamily="34" charset="-128"/>
        <a:cs typeface="+mn-cs"/>
      </a:defRPr>
    </a:lvl8pPr>
    <a:lvl9pPr marL="3657600" algn="l" defTabSz="914400" rtl="0" eaLnBrk="1" latinLnBrk="0" hangingPunct="1">
      <a:defRPr sz="4000" kern="1200">
        <a:solidFill>
          <a:schemeClr val="tx1"/>
        </a:solidFill>
        <a:latin typeface="Times New Roman" pitchFamily="18" charset="0"/>
        <a:ea typeface="ＭＳ Ｐゴシック" pitchFamily="34" charset="-128"/>
        <a:cs typeface="+mn-cs"/>
      </a:defRPr>
    </a:lvl9pPr>
  </p:defaultTextStyle>
  <p:extLst>
    <p:ext uri="{EFAFB233-063F-42B5-8137-9DF3F51BA10A}">
      <p15:sldGuideLst xmlns:p15="http://schemas.microsoft.com/office/powerpoint/2012/main">
        <p15:guide id="1" orient="horz" pos="1114">
          <p15:clr>
            <a:srgbClr val="A4A3A4"/>
          </p15:clr>
        </p15:guide>
        <p15:guide id="2" pos="280">
          <p15:clr>
            <a:srgbClr val="A4A3A4"/>
          </p15:clr>
        </p15:guide>
        <p15:guide id="3" pos="373">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4660"/>
  </p:normalViewPr>
  <p:slideViewPr>
    <p:cSldViewPr snapToGrid="0">
      <p:cViewPr varScale="1">
        <p:scale>
          <a:sx n="110" d="100"/>
          <a:sy n="110" d="100"/>
        </p:scale>
        <p:origin x="870" y="114"/>
      </p:cViewPr>
      <p:guideLst>
        <p:guide orient="horz" pos="1114"/>
        <p:guide pos="280"/>
        <p:guide pos="37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604"/>
    </p:cViewPr>
  </p:sorterViewPr>
  <p:notesViewPr>
    <p:cSldViewPr snapToGrid="0">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fld id="{7CCC5E92-80B6-45A1-AC9E-711343AAA12B}" type="slidenum">
              <a:rPr lang="en-GB" altLang="de-DE"/>
              <a:pPr/>
              <a:t>‹#›</a:t>
            </a:fld>
            <a:endParaRPr lang="en-GB" altLang="de-DE"/>
          </a:p>
        </p:txBody>
      </p:sp>
    </p:spTree>
    <p:extLst>
      <p:ext uri="{BB962C8B-B14F-4D97-AF65-F5344CB8AC3E}">
        <p14:creationId xmlns:p14="http://schemas.microsoft.com/office/powerpoint/2010/main" val="191303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atin typeface="Times New Roman" pitchFamily="18" charset="0"/>
                <a:ea typeface="+mn-ea"/>
                <a:cs typeface="+mn-cs"/>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lvl1pPr>
          </a:lstStyle>
          <a:p>
            <a:fld id="{63860B88-05CF-4B3B-B8DE-80CE02AFC69A}" type="slidenum">
              <a:rPr lang="de-DE" altLang="de-DE"/>
              <a:pPr/>
              <a:t>‹#›</a:t>
            </a:fld>
            <a:endParaRPr lang="de-DE" altLang="de-DE"/>
          </a:p>
        </p:txBody>
      </p:sp>
    </p:spTree>
    <p:extLst>
      <p:ext uri="{BB962C8B-B14F-4D97-AF65-F5344CB8AC3E}">
        <p14:creationId xmlns:p14="http://schemas.microsoft.com/office/powerpoint/2010/main" val="28937965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1456190-6B2F-43CE-8A3B-FBA18EBED555}" type="slidenum">
              <a:rPr lang="de-DE" altLang="de-DE" sz="1300"/>
              <a:pPr>
                <a:spcBef>
                  <a:spcPct val="0"/>
                </a:spcBef>
              </a:pPr>
              <a:t>2</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1456190-6B2F-43CE-8A3B-FBA18EBED555}" type="slidenum">
              <a:rPr lang="de-DE" altLang="de-DE" sz="1300"/>
              <a:pPr>
                <a:spcBef>
                  <a:spcPct val="0"/>
                </a:spcBef>
              </a:pPr>
              <a:t>3</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1456190-6B2F-43CE-8A3B-FBA18EBED555}" type="slidenum">
              <a:rPr lang="de-DE" altLang="de-DE" sz="1300"/>
              <a:pPr>
                <a:spcBef>
                  <a:spcPct val="0"/>
                </a:spcBef>
              </a:pPr>
              <a:t>4</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1456190-6B2F-43CE-8A3B-FBA18EBED555}" type="slidenum">
              <a:rPr lang="de-DE" altLang="de-DE" sz="1300"/>
              <a:pPr>
                <a:spcBef>
                  <a:spcPct val="0"/>
                </a:spcBef>
              </a:pPr>
              <a:t>5</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1456190-6B2F-43CE-8A3B-FBA18EBED555}" type="slidenum">
              <a:rPr lang="de-DE" altLang="de-DE" sz="1300"/>
              <a:pPr>
                <a:spcBef>
                  <a:spcPct val="0"/>
                </a:spcBef>
              </a:pPr>
              <a:t>6</a:t>
            </a:fld>
            <a:endParaRPr lang="de-DE" altLang="de-DE" sz="1300"/>
          </a:p>
        </p:txBody>
      </p:sp>
      <p:sp>
        <p:nvSpPr>
          <p:cNvPr id="153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0D368E-F8EC-48A9-888D-73798B690133}" type="slidenum">
              <a:rPr lang="de-DE" altLang="de-DE" sz="130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69FDE97-C1B0-4658-BC36-320B77C7AF58}" type="slidenum">
              <a:rPr lang="de-DE" altLang="de-DE" sz="1300"/>
              <a:pPr>
                <a:spcBef>
                  <a:spcPct val="0"/>
                </a:spcBef>
              </a:pPr>
              <a:t>8</a:t>
            </a:fld>
            <a:endParaRPr lang="de-DE" altLang="de-DE" sz="1300"/>
          </a:p>
        </p:txBody>
      </p:sp>
      <p:sp>
        <p:nvSpPr>
          <p:cNvPr id="194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9E25A1B-85DA-4DF7-9DC2-DA4B9B96C822}" type="slidenum">
              <a:rPr lang="de-DE" altLang="de-DE" sz="130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D898221-8EB4-4581-8277-C31C18B7D5A8}" type="slidenum">
              <a:rPr lang="de-DE" altLang="de-DE" sz="1300"/>
              <a:pPr>
                <a:spcBef>
                  <a:spcPct val="0"/>
                </a:spcBef>
              </a:pPr>
              <a:t>10</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D898221-8EB4-4581-8277-C31C18B7D5A8}" type="slidenum">
              <a:rPr lang="de-DE" altLang="de-DE" sz="1300"/>
              <a:pPr>
                <a:spcBef>
                  <a:spcPct val="0"/>
                </a:spcBef>
              </a:pPr>
              <a:t>11</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2313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D898221-8EB4-4581-8277-C31C18B7D5A8}" type="slidenum">
              <a:rPr lang="de-DE" altLang="de-DE" sz="1300"/>
              <a:pPr>
                <a:spcBef>
                  <a:spcPct val="0"/>
                </a:spcBef>
              </a:pPr>
              <a:t>12</a:t>
            </a:fld>
            <a:endParaRPr lang="de-DE"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7241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8878C29-3A7B-4E83-86AC-B6887B149684}" type="slidenum">
              <a:rPr lang="de-DE" altLang="de-DE" sz="1300"/>
              <a:pPr>
                <a:spcBef>
                  <a:spcPct val="0"/>
                </a:spcBef>
              </a:pPr>
              <a:t>13</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8878C29-3A7B-4E83-86AC-B6887B149684}" type="slidenum">
              <a:rPr lang="de-DE" altLang="de-DE" sz="1300"/>
              <a:pPr>
                <a:spcBef>
                  <a:spcPct val="0"/>
                </a:spcBef>
              </a:pPr>
              <a:t>14</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8878C29-3A7B-4E83-86AC-B6887B149684}" type="slidenum">
              <a:rPr lang="de-DE" altLang="de-DE" sz="130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82550" y="744538"/>
            <a:ext cx="6618288"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58C5A8C-2603-4359-BC5C-3BB2A640508C}" type="slidenum">
              <a:rPr lang="de-DE" altLang="de-DE" sz="130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82550" y="744538"/>
            <a:ext cx="6618288" cy="3722687"/>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E538876-4B0E-402A-A84D-3F47B7085A9B}" type="slidenum">
              <a:rPr lang="de-DE" altLang="de-DE" sz="1300"/>
              <a:pPr>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84138" y="744538"/>
            <a:ext cx="6618287" cy="3722687"/>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18</a:t>
            </a:fld>
            <a:endParaRPr lang="de-DE" altLang="de-DE"/>
          </a:p>
        </p:txBody>
      </p:sp>
    </p:spTree>
    <p:extLst>
      <p:ext uri="{BB962C8B-B14F-4D97-AF65-F5344CB8AC3E}">
        <p14:creationId xmlns:p14="http://schemas.microsoft.com/office/powerpoint/2010/main" val="2794950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19</a:t>
            </a:fld>
            <a:endParaRPr lang="de-DE" altLang="de-DE"/>
          </a:p>
        </p:txBody>
      </p:sp>
    </p:spTree>
    <p:extLst>
      <p:ext uri="{BB962C8B-B14F-4D97-AF65-F5344CB8AC3E}">
        <p14:creationId xmlns:p14="http://schemas.microsoft.com/office/powerpoint/2010/main" val="868454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72DFE9F-E76D-4F05-958B-4687DC60C2D4}" type="slidenum">
              <a:rPr lang="de-DE" altLang="de-DE" sz="1300"/>
              <a:pPr>
                <a:spcBef>
                  <a:spcPct val="0"/>
                </a:spcBef>
              </a:pPr>
              <a:t>20</a:t>
            </a:fld>
            <a:endParaRPr lang="de-DE" altLang="de-DE" sz="1300"/>
          </a:p>
        </p:txBody>
      </p:sp>
      <p:sp>
        <p:nvSpPr>
          <p:cNvPr id="44035" name="Rectangle 2"/>
          <p:cNvSpPr>
            <a:spLocks noGrp="1" noRot="1" noChangeAspect="1" noChangeArrowheads="1" noTextEdit="1"/>
          </p:cNvSpPr>
          <p:nvPr>
            <p:ph type="sldImg"/>
          </p:nvPr>
        </p:nvSpPr>
        <p:spPr>
          <a:xfrm>
            <a:off x="82550" y="744538"/>
            <a:ext cx="6618288"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72DFE9F-E76D-4F05-958B-4687DC60C2D4}" type="slidenum">
              <a:rPr lang="de-DE" altLang="de-DE" sz="1300"/>
              <a:pPr>
                <a:spcBef>
                  <a:spcPct val="0"/>
                </a:spcBef>
              </a:pPr>
              <a:t>21</a:t>
            </a:fld>
            <a:endParaRPr lang="de-DE" altLang="de-DE" sz="1300"/>
          </a:p>
        </p:txBody>
      </p:sp>
      <p:sp>
        <p:nvSpPr>
          <p:cNvPr id="44035" name="Rectangle 2"/>
          <p:cNvSpPr>
            <a:spLocks noGrp="1" noRot="1" noChangeAspect="1" noChangeArrowheads="1" noTextEdit="1"/>
          </p:cNvSpPr>
          <p:nvPr>
            <p:ph type="sldImg"/>
          </p:nvPr>
        </p:nvSpPr>
        <p:spPr>
          <a:xfrm>
            <a:off x="82550" y="744538"/>
            <a:ext cx="6618288"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D2350A6-85DC-4596-AA5D-C6262B3D4DFE}" type="slidenum">
              <a:rPr lang="de-DE" altLang="de-DE" sz="1300"/>
              <a:pPr>
                <a:spcBef>
                  <a:spcPct val="0"/>
                </a:spcBef>
              </a:pPr>
              <a:t>22</a:t>
            </a:fld>
            <a:endParaRPr lang="de-DE" altLang="de-DE" sz="1300"/>
          </a:p>
        </p:txBody>
      </p:sp>
      <p:sp>
        <p:nvSpPr>
          <p:cNvPr id="46083" name="Rectangle 2"/>
          <p:cNvSpPr>
            <a:spLocks noGrp="1" noRot="1" noChangeAspect="1" noChangeArrowheads="1" noTextEdit="1"/>
          </p:cNvSpPr>
          <p:nvPr>
            <p:ph type="sldImg"/>
          </p:nvPr>
        </p:nvSpPr>
        <p:spPr>
          <a:xfrm>
            <a:off x="82550" y="744538"/>
            <a:ext cx="6618288" cy="3722687"/>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EA908FB-4EDE-4BF7-BB5B-5FB8CAFE3844}" type="slidenum">
              <a:rPr lang="de-DE" altLang="de-DE" sz="1300"/>
              <a:pPr>
                <a:spcBef>
                  <a:spcPct val="0"/>
                </a:spcBef>
              </a:pPr>
              <a:t>23</a:t>
            </a:fld>
            <a:endParaRPr lang="de-DE" altLang="de-DE" sz="1300"/>
          </a:p>
        </p:txBody>
      </p:sp>
      <p:sp>
        <p:nvSpPr>
          <p:cNvPr id="5222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a:spcBef>
                <a:spcPct val="30000"/>
              </a:spcBef>
              <a:defRPr sz="1200">
                <a:solidFill>
                  <a:schemeClr val="tx1"/>
                </a:solidFill>
                <a:latin typeface="Times New Roman" pitchFamily="18" charset="0"/>
                <a:ea typeface="ＭＳ Ｐゴシック" pitchFamily="34" charset="-128"/>
              </a:defRPr>
            </a:lvl1pPr>
            <a:lvl2pPr marL="742950" indent="-285750" defTabSz="952500">
              <a:spcBef>
                <a:spcPct val="30000"/>
              </a:spcBef>
              <a:defRPr sz="1200">
                <a:solidFill>
                  <a:schemeClr val="tx1"/>
                </a:solidFill>
                <a:latin typeface="Times New Roman" pitchFamily="18" charset="0"/>
                <a:ea typeface="ＭＳ Ｐゴシック" pitchFamily="34" charset="-128"/>
              </a:defRPr>
            </a:lvl2pPr>
            <a:lvl3pPr marL="1143000" indent="-228600" defTabSz="952500">
              <a:spcBef>
                <a:spcPct val="30000"/>
              </a:spcBef>
              <a:defRPr sz="1200">
                <a:solidFill>
                  <a:schemeClr val="tx1"/>
                </a:solidFill>
                <a:latin typeface="Times New Roman" pitchFamily="18" charset="0"/>
                <a:ea typeface="ＭＳ Ｐゴシック" pitchFamily="34" charset="-128"/>
              </a:defRPr>
            </a:lvl3pPr>
            <a:lvl4pPr marL="1600200" indent="-228600" defTabSz="952500">
              <a:spcBef>
                <a:spcPct val="30000"/>
              </a:spcBef>
              <a:defRPr sz="1200">
                <a:solidFill>
                  <a:schemeClr val="tx1"/>
                </a:solidFill>
                <a:latin typeface="Times New Roman" pitchFamily="18" charset="0"/>
                <a:ea typeface="ＭＳ Ｐゴシック" pitchFamily="34" charset="-128"/>
              </a:defRPr>
            </a:lvl4pPr>
            <a:lvl5pPr marL="2057400" indent="-228600" defTabSz="952500">
              <a:spcBef>
                <a:spcPct val="30000"/>
              </a:spcBef>
              <a:defRPr sz="1200">
                <a:solidFill>
                  <a:schemeClr val="tx1"/>
                </a:solidFill>
                <a:latin typeface="Times New Roman" pitchFamily="18" charset="0"/>
                <a:ea typeface="ＭＳ Ｐゴシック" pitchFamily="34" charset="-128"/>
              </a:defRPr>
            </a:lvl5pPr>
            <a:lvl6pPr marL="25146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13DB9213-B064-4E44-BDE5-B9D3A87294D6}" type="slidenum">
              <a:rPr lang="de-DE" altLang="de-DE" sz="1300"/>
              <a:pPr algn="r" eaLnBrk="1" hangingPunct="1">
                <a:spcBef>
                  <a:spcPct val="0"/>
                </a:spcBef>
              </a:pPr>
              <a:t>23</a:t>
            </a:fld>
            <a:endParaRPr lang="de-DE" altLang="de-DE" sz="1300"/>
          </a:p>
        </p:txBody>
      </p:sp>
      <p:sp>
        <p:nvSpPr>
          <p:cNvPr id="52228" name="Rectangle 2"/>
          <p:cNvSpPr>
            <a:spLocks noGrp="1" noRot="1" noChangeAspect="1" noChangeArrowheads="1" noTextEdit="1"/>
          </p:cNvSpPr>
          <p:nvPr>
            <p:ph type="sldImg"/>
          </p:nvPr>
        </p:nvSpPr>
        <p:spPr>
          <a:xfrm>
            <a:off x="82550" y="744538"/>
            <a:ext cx="6618288" cy="3722687"/>
          </a:xfrm>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EA908FB-4EDE-4BF7-BB5B-5FB8CAFE3844}" type="slidenum">
              <a:rPr lang="de-DE" altLang="de-DE" sz="1300"/>
              <a:pPr>
                <a:spcBef>
                  <a:spcPct val="0"/>
                </a:spcBef>
              </a:pPr>
              <a:t>24</a:t>
            </a:fld>
            <a:endParaRPr lang="de-DE" altLang="de-DE" sz="1300"/>
          </a:p>
        </p:txBody>
      </p:sp>
      <p:sp>
        <p:nvSpPr>
          <p:cNvPr id="5222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a:spcBef>
                <a:spcPct val="30000"/>
              </a:spcBef>
              <a:defRPr sz="1200">
                <a:solidFill>
                  <a:schemeClr val="tx1"/>
                </a:solidFill>
                <a:latin typeface="Times New Roman" pitchFamily="18" charset="0"/>
                <a:ea typeface="ＭＳ Ｐゴシック" pitchFamily="34" charset="-128"/>
              </a:defRPr>
            </a:lvl1pPr>
            <a:lvl2pPr marL="742950" indent="-285750" defTabSz="952500">
              <a:spcBef>
                <a:spcPct val="30000"/>
              </a:spcBef>
              <a:defRPr sz="1200">
                <a:solidFill>
                  <a:schemeClr val="tx1"/>
                </a:solidFill>
                <a:latin typeface="Times New Roman" pitchFamily="18" charset="0"/>
                <a:ea typeface="ＭＳ Ｐゴシック" pitchFamily="34" charset="-128"/>
              </a:defRPr>
            </a:lvl2pPr>
            <a:lvl3pPr marL="1143000" indent="-228600" defTabSz="952500">
              <a:spcBef>
                <a:spcPct val="30000"/>
              </a:spcBef>
              <a:defRPr sz="1200">
                <a:solidFill>
                  <a:schemeClr val="tx1"/>
                </a:solidFill>
                <a:latin typeface="Times New Roman" pitchFamily="18" charset="0"/>
                <a:ea typeface="ＭＳ Ｐゴシック" pitchFamily="34" charset="-128"/>
              </a:defRPr>
            </a:lvl3pPr>
            <a:lvl4pPr marL="1600200" indent="-228600" defTabSz="952500">
              <a:spcBef>
                <a:spcPct val="30000"/>
              </a:spcBef>
              <a:defRPr sz="1200">
                <a:solidFill>
                  <a:schemeClr val="tx1"/>
                </a:solidFill>
                <a:latin typeface="Times New Roman" pitchFamily="18" charset="0"/>
                <a:ea typeface="ＭＳ Ｐゴシック" pitchFamily="34" charset="-128"/>
              </a:defRPr>
            </a:lvl4pPr>
            <a:lvl5pPr marL="2057400" indent="-228600" defTabSz="952500">
              <a:spcBef>
                <a:spcPct val="30000"/>
              </a:spcBef>
              <a:defRPr sz="1200">
                <a:solidFill>
                  <a:schemeClr val="tx1"/>
                </a:solidFill>
                <a:latin typeface="Times New Roman" pitchFamily="18" charset="0"/>
                <a:ea typeface="ＭＳ Ｐゴシック" pitchFamily="34" charset="-128"/>
              </a:defRPr>
            </a:lvl5pPr>
            <a:lvl6pPr marL="25146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13DB9213-B064-4E44-BDE5-B9D3A87294D6}" type="slidenum">
              <a:rPr lang="de-DE" altLang="de-DE" sz="1300"/>
              <a:pPr algn="r" eaLnBrk="1" hangingPunct="1">
                <a:spcBef>
                  <a:spcPct val="0"/>
                </a:spcBef>
              </a:pPr>
              <a:t>24</a:t>
            </a:fld>
            <a:endParaRPr lang="de-DE" altLang="de-DE" sz="1300"/>
          </a:p>
        </p:txBody>
      </p:sp>
      <p:sp>
        <p:nvSpPr>
          <p:cNvPr id="52228" name="Rectangle 2"/>
          <p:cNvSpPr>
            <a:spLocks noGrp="1" noRot="1" noChangeAspect="1" noChangeArrowheads="1" noTextEdit="1"/>
          </p:cNvSpPr>
          <p:nvPr>
            <p:ph type="sldImg"/>
          </p:nvPr>
        </p:nvSpPr>
        <p:spPr>
          <a:xfrm>
            <a:off x="82550" y="744538"/>
            <a:ext cx="6618288" cy="3722687"/>
          </a:xfrm>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EA908FB-4EDE-4BF7-BB5B-5FB8CAFE3844}" type="slidenum">
              <a:rPr lang="de-DE" altLang="de-DE" sz="1300"/>
              <a:pPr>
                <a:spcBef>
                  <a:spcPct val="0"/>
                </a:spcBef>
              </a:pPr>
              <a:t>25</a:t>
            </a:fld>
            <a:endParaRPr lang="de-DE" altLang="de-DE" sz="1300"/>
          </a:p>
        </p:txBody>
      </p:sp>
      <p:sp>
        <p:nvSpPr>
          <p:cNvPr id="5222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a:spcBef>
                <a:spcPct val="30000"/>
              </a:spcBef>
              <a:defRPr sz="1200">
                <a:solidFill>
                  <a:schemeClr val="tx1"/>
                </a:solidFill>
                <a:latin typeface="Times New Roman" pitchFamily="18" charset="0"/>
                <a:ea typeface="ＭＳ Ｐゴシック" pitchFamily="34" charset="-128"/>
              </a:defRPr>
            </a:lvl1pPr>
            <a:lvl2pPr marL="742950" indent="-285750" defTabSz="952500">
              <a:spcBef>
                <a:spcPct val="30000"/>
              </a:spcBef>
              <a:defRPr sz="1200">
                <a:solidFill>
                  <a:schemeClr val="tx1"/>
                </a:solidFill>
                <a:latin typeface="Times New Roman" pitchFamily="18" charset="0"/>
                <a:ea typeface="ＭＳ Ｐゴシック" pitchFamily="34" charset="-128"/>
              </a:defRPr>
            </a:lvl2pPr>
            <a:lvl3pPr marL="1143000" indent="-228600" defTabSz="952500">
              <a:spcBef>
                <a:spcPct val="30000"/>
              </a:spcBef>
              <a:defRPr sz="1200">
                <a:solidFill>
                  <a:schemeClr val="tx1"/>
                </a:solidFill>
                <a:latin typeface="Times New Roman" pitchFamily="18" charset="0"/>
                <a:ea typeface="ＭＳ Ｐゴシック" pitchFamily="34" charset="-128"/>
              </a:defRPr>
            </a:lvl3pPr>
            <a:lvl4pPr marL="1600200" indent="-228600" defTabSz="952500">
              <a:spcBef>
                <a:spcPct val="30000"/>
              </a:spcBef>
              <a:defRPr sz="1200">
                <a:solidFill>
                  <a:schemeClr val="tx1"/>
                </a:solidFill>
                <a:latin typeface="Times New Roman" pitchFamily="18" charset="0"/>
                <a:ea typeface="ＭＳ Ｐゴシック" pitchFamily="34" charset="-128"/>
              </a:defRPr>
            </a:lvl4pPr>
            <a:lvl5pPr marL="2057400" indent="-228600" defTabSz="952500">
              <a:spcBef>
                <a:spcPct val="30000"/>
              </a:spcBef>
              <a:defRPr sz="1200">
                <a:solidFill>
                  <a:schemeClr val="tx1"/>
                </a:solidFill>
                <a:latin typeface="Times New Roman" pitchFamily="18" charset="0"/>
                <a:ea typeface="ＭＳ Ｐゴシック" pitchFamily="34" charset="-128"/>
              </a:defRPr>
            </a:lvl5pPr>
            <a:lvl6pPr marL="25146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25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13DB9213-B064-4E44-BDE5-B9D3A87294D6}" type="slidenum">
              <a:rPr lang="de-DE" altLang="de-DE" sz="1300"/>
              <a:pPr algn="r" eaLnBrk="1" hangingPunct="1">
                <a:spcBef>
                  <a:spcPct val="0"/>
                </a:spcBef>
              </a:pPr>
              <a:t>25</a:t>
            </a:fld>
            <a:endParaRPr lang="de-DE" altLang="de-DE" sz="1300"/>
          </a:p>
        </p:txBody>
      </p:sp>
      <p:sp>
        <p:nvSpPr>
          <p:cNvPr id="52228" name="Rectangle 2"/>
          <p:cNvSpPr>
            <a:spLocks noGrp="1" noRot="1" noChangeAspect="1" noChangeArrowheads="1" noTextEdit="1"/>
          </p:cNvSpPr>
          <p:nvPr>
            <p:ph type="sldImg"/>
          </p:nvPr>
        </p:nvSpPr>
        <p:spPr>
          <a:xfrm>
            <a:off x="82550" y="744538"/>
            <a:ext cx="6618288" cy="3722687"/>
          </a:xfrm>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6B5DA0C-1818-4497-BDDC-FA621FB90251}" type="slidenum">
              <a:rPr lang="de-DE" altLang="de-DE" sz="1300"/>
              <a:pPr>
                <a:spcBef>
                  <a:spcPct val="0"/>
                </a:spcBef>
              </a:pPr>
              <a:t>26</a:t>
            </a:fld>
            <a:endParaRPr lang="de-DE" altLang="de-DE" sz="1300"/>
          </a:p>
        </p:txBody>
      </p:sp>
      <p:sp>
        <p:nvSpPr>
          <p:cNvPr id="54275" name="Rectangle 2"/>
          <p:cNvSpPr>
            <a:spLocks noGrp="1" noRot="1" noChangeAspect="1" noChangeArrowheads="1" noTextEdit="1"/>
          </p:cNvSpPr>
          <p:nvPr>
            <p:ph type="sldImg"/>
          </p:nvPr>
        </p:nvSpPr>
        <p:spPr>
          <a:xfrm>
            <a:off x="82550" y="744538"/>
            <a:ext cx="6618288" cy="372268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5837471-8C9A-4430-81D0-B21BAC453CEF}" type="slidenum">
              <a:rPr lang="de-DE" altLang="de-DE" sz="1300"/>
              <a:pPr>
                <a:spcBef>
                  <a:spcPct val="0"/>
                </a:spcBef>
              </a:pPr>
              <a:t>27</a:t>
            </a:fld>
            <a:endParaRPr lang="de-DE" altLang="de-DE" sz="1300"/>
          </a:p>
        </p:txBody>
      </p:sp>
      <p:sp>
        <p:nvSpPr>
          <p:cNvPr id="56323" name="Rectangle 2"/>
          <p:cNvSpPr>
            <a:spLocks noGrp="1" noRot="1" noChangeAspect="1" noChangeArrowheads="1" noTextEdit="1"/>
          </p:cNvSpPr>
          <p:nvPr>
            <p:ph type="sldImg"/>
          </p:nvPr>
        </p:nvSpPr>
        <p:spPr>
          <a:xfrm>
            <a:off x="82550" y="744538"/>
            <a:ext cx="6618288" cy="3722687"/>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0D6B190-8C09-44DD-B50E-8585563F0BBC}" type="slidenum">
              <a:rPr lang="de-DE" altLang="de-DE" sz="1300"/>
              <a:pPr>
                <a:spcBef>
                  <a:spcPct val="0"/>
                </a:spcBef>
              </a:pPr>
              <a:t>28</a:t>
            </a:fld>
            <a:endParaRPr lang="de-DE" altLang="de-DE" sz="1300"/>
          </a:p>
        </p:txBody>
      </p:sp>
      <p:sp>
        <p:nvSpPr>
          <p:cNvPr id="58371" name="Rectangle 2"/>
          <p:cNvSpPr>
            <a:spLocks noGrp="1" noRot="1" noChangeAspect="1" noChangeArrowheads="1" noTextEdit="1"/>
          </p:cNvSpPr>
          <p:nvPr>
            <p:ph type="sldImg"/>
          </p:nvPr>
        </p:nvSpPr>
        <p:spPr>
          <a:xfrm>
            <a:off x="82550" y="744538"/>
            <a:ext cx="6618288" cy="3722687"/>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59ABD90-6F25-48B1-8DAB-75D1FE2731C6}" type="slidenum">
              <a:rPr lang="de-DE" altLang="de-DE" sz="1300"/>
              <a:pPr>
                <a:spcBef>
                  <a:spcPct val="0"/>
                </a:spcBef>
              </a:pPr>
              <a:t>29</a:t>
            </a:fld>
            <a:endParaRPr lang="de-DE" altLang="de-DE" sz="1300"/>
          </a:p>
        </p:txBody>
      </p:sp>
      <p:sp>
        <p:nvSpPr>
          <p:cNvPr id="60419" name="Rectangle 2"/>
          <p:cNvSpPr>
            <a:spLocks noGrp="1" noRot="1" noChangeAspect="1" noChangeArrowheads="1" noTextEdit="1"/>
          </p:cNvSpPr>
          <p:nvPr>
            <p:ph type="sldImg"/>
          </p:nvPr>
        </p:nvSpPr>
        <p:spPr>
          <a:xfrm>
            <a:off x="82550" y="744538"/>
            <a:ext cx="6618288" cy="3722687"/>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8FEDD37-32DA-4297-913E-4F9C95A7ABA9}" type="slidenum">
              <a:rPr lang="de-DE" altLang="de-DE" sz="1300"/>
              <a:pPr>
                <a:spcBef>
                  <a:spcPct val="0"/>
                </a:spcBef>
              </a:pPr>
              <a:t>30</a:t>
            </a:fld>
            <a:endParaRPr lang="de-DE" altLang="de-DE" sz="1300"/>
          </a:p>
        </p:txBody>
      </p:sp>
      <p:sp>
        <p:nvSpPr>
          <p:cNvPr id="62467" name="Rectangle 2"/>
          <p:cNvSpPr>
            <a:spLocks noGrp="1" noRot="1" noChangeAspect="1" noChangeArrowheads="1" noTextEdit="1"/>
          </p:cNvSpPr>
          <p:nvPr>
            <p:ph type="sldImg"/>
          </p:nvPr>
        </p:nvSpPr>
        <p:spPr>
          <a:xfrm>
            <a:off x="82550" y="744538"/>
            <a:ext cx="6618288" cy="3722687"/>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169AB18-7185-4474-A43C-3F48EED9B658}" type="slidenum">
              <a:rPr lang="de-DE" altLang="de-DE" sz="1300"/>
              <a:pPr>
                <a:spcBef>
                  <a:spcPct val="0"/>
                </a:spcBef>
              </a:pPr>
              <a:t>31</a:t>
            </a:fld>
            <a:endParaRPr lang="de-DE" altLang="de-DE" sz="1300"/>
          </a:p>
        </p:txBody>
      </p:sp>
      <p:sp>
        <p:nvSpPr>
          <p:cNvPr id="64515" name="Rectangle 2"/>
          <p:cNvSpPr>
            <a:spLocks noGrp="1" noRot="1" noChangeAspect="1" noChangeArrowheads="1" noTextEdit="1"/>
          </p:cNvSpPr>
          <p:nvPr>
            <p:ph type="sldImg"/>
          </p:nvPr>
        </p:nvSpPr>
        <p:spPr>
          <a:xfrm>
            <a:off x="82550" y="744538"/>
            <a:ext cx="6618288" cy="372268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43CBA03-CA07-40EC-AEFE-58C9F532112D}" type="slidenum">
              <a:rPr lang="de-DE" altLang="de-DE" sz="1300"/>
              <a:pPr>
                <a:spcBef>
                  <a:spcPct val="0"/>
                </a:spcBef>
              </a:pPr>
              <a:t>32</a:t>
            </a:fld>
            <a:endParaRPr lang="de-DE" altLang="de-DE" sz="1300"/>
          </a:p>
        </p:txBody>
      </p:sp>
      <p:sp>
        <p:nvSpPr>
          <p:cNvPr id="66563" name="Rectangle 2"/>
          <p:cNvSpPr>
            <a:spLocks noGrp="1" noRot="1" noChangeAspect="1" noChangeArrowheads="1" noTextEdit="1"/>
          </p:cNvSpPr>
          <p:nvPr>
            <p:ph type="sldImg"/>
          </p:nvPr>
        </p:nvSpPr>
        <p:spPr>
          <a:xfrm>
            <a:off x="82550" y="744538"/>
            <a:ext cx="6618288"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92D36C1-BF7F-4414-BB70-93F113A9C490}" type="slidenum">
              <a:rPr lang="de-DE" altLang="de-DE" sz="1300"/>
              <a:pPr>
                <a:spcBef>
                  <a:spcPct val="0"/>
                </a:spcBef>
              </a:pPr>
              <a:t>33</a:t>
            </a:fld>
            <a:endParaRPr lang="de-DE" altLang="de-DE" sz="1300"/>
          </a:p>
        </p:txBody>
      </p:sp>
      <p:sp>
        <p:nvSpPr>
          <p:cNvPr id="68611" name="Rectangle 2"/>
          <p:cNvSpPr>
            <a:spLocks noGrp="1" noRot="1" noChangeAspect="1" noChangeArrowheads="1" noTextEdit="1"/>
          </p:cNvSpPr>
          <p:nvPr>
            <p:ph type="sldImg"/>
          </p:nvPr>
        </p:nvSpPr>
        <p:spPr>
          <a:xfrm>
            <a:off x="82550" y="744538"/>
            <a:ext cx="6618288" cy="3722687"/>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756FBE6-72AF-42A0-9521-3607CD367C92}" type="slidenum">
              <a:rPr lang="de-DE" altLang="de-DE" sz="1300"/>
              <a:pPr>
                <a:spcBef>
                  <a:spcPct val="0"/>
                </a:spcBef>
              </a:pPr>
              <a:t>34</a:t>
            </a:fld>
            <a:endParaRPr lang="de-DE" altLang="de-DE" sz="1300"/>
          </a:p>
        </p:txBody>
      </p:sp>
      <p:sp>
        <p:nvSpPr>
          <p:cNvPr id="70659" name="Rectangle 2"/>
          <p:cNvSpPr>
            <a:spLocks noGrp="1" noRot="1" noChangeAspect="1" noChangeArrowheads="1" noTextEdit="1"/>
          </p:cNvSpPr>
          <p:nvPr>
            <p:ph type="sldImg"/>
          </p:nvPr>
        </p:nvSpPr>
        <p:spPr>
          <a:xfrm>
            <a:off x="82550" y="744538"/>
            <a:ext cx="6618288" cy="3722687"/>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756FBE6-72AF-42A0-9521-3607CD367C92}" type="slidenum">
              <a:rPr lang="de-DE" altLang="de-DE" sz="1300"/>
              <a:pPr>
                <a:spcBef>
                  <a:spcPct val="0"/>
                </a:spcBef>
              </a:pPr>
              <a:t>35</a:t>
            </a:fld>
            <a:endParaRPr lang="de-DE" altLang="de-DE" sz="1300"/>
          </a:p>
        </p:txBody>
      </p:sp>
      <p:sp>
        <p:nvSpPr>
          <p:cNvPr id="70659" name="Rectangle 2"/>
          <p:cNvSpPr>
            <a:spLocks noGrp="1" noRot="1" noChangeAspect="1" noChangeArrowheads="1" noTextEdit="1"/>
          </p:cNvSpPr>
          <p:nvPr>
            <p:ph type="sldImg"/>
          </p:nvPr>
        </p:nvSpPr>
        <p:spPr>
          <a:xfrm>
            <a:off x="82550" y="744538"/>
            <a:ext cx="6618288" cy="3722687"/>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C006002-1EB9-4463-A454-8A8AAF315795}" type="slidenum">
              <a:rPr lang="de-DE" altLang="de-DE" sz="1300"/>
              <a:pPr>
                <a:spcBef>
                  <a:spcPct val="0"/>
                </a:spcBef>
              </a:pPr>
              <a:t>36</a:t>
            </a:fld>
            <a:endParaRPr lang="de-DE" altLang="de-DE" sz="1300"/>
          </a:p>
        </p:txBody>
      </p:sp>
      <p:sp>
        <p:nvSpPr>
          <p:cNvPr id="72707" name="Rectangle 2"/>
          <p:cNvSpPr>
            <a:spLocks noGrp="1" noRot="1" noChangeAspect="1" noChangeArrowheads="1" noTextEdit="1"/>
          </p:cNvSpPr>
          <p:nvPr>
            <p:ph type="sldImg"/>
          </p:nvPr>
        </p:nvSpPr>
        <p:spPr>
          <a:xfrm>
            <a:off x="82550" y="744538"/>
            <a:ext cx="6618288"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6D98037-BFBE-4553-9D19-E7ADD886997D}" type="slidenum">
              <a:rPr lang="de-DE" altLang="de-DE" sz="1300"/>
              <a:pPr>
                <a:spcBef>
                  <a:spcPct val="0"/>
                </a:spcBef>
              </a:pPr>
              <a:t>37</a:t>
            </a:fld>
            <a:endParaRPr lang="de-DE" altLang="de-DE" sz="1300"/>
          </a:p>
        </p:txBody>
      </p:sp>
      <p:sp>
        <p:nvSpPr>
          <p:cNvPr id="74755" name="Rectangle 2"/>
          <p:cNvSpPr>
            <a:spLocks noGrp="1" noRot="1" noChangeAspect="1" noChangeArrowheads="1" noTextEdit="1"/>
          </p:cNvSpPr>
          <p:nvPr>
            <p:ph type="sldImg"/>
          </p:nvPr>
        </p:nvSpPr>
        <p:spPr>
          <a:xfrm>
            <a:off x="8255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6EAB8B9-F82A-4FF0-9537-54C159D8D095}" type="slidenum">
              <a:rPr lang="de-DE" altLang="de-DE" sz="1300"/>
              <a:pPr>
                <a:spcBef>
                  <a:spcPct val="0"/>
                </a:spcBef>
              </a:pPr>
              <a:t>38</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B0A76CD-6BBB-4553-B321-16C6CC27F833}" type="slidenum">
              <a:rPr lang="de-DE" altLang="de-DE" sz="1300"/>
              <a:pPr>
                <a:spcBef>
                  <a:spcPct val="0"/>
                </a:spcBef>
              </a:pPr>
              <a:t>39</a:t>
            </a:fld>
            <a:endParaRPr lang="de-DE" altLang="de-DE" sz="1300"/>
          </a:p>
        </p:txBody>
      </p:sp>
      <p:sp>
        <p:nvSpPr>
          <p:cNvPr id="78851" name="Rectangle 2"/>
          <p:cNvSpPr>
            <a:spLocks noGrp="1" noRot="1" noChangeAspect="1" noChangeArrowheads="1" noTextEdit="1"/>
          </p:cNvSpPr>
          <p:nvPr>
            <p:ph type="sldImg"/>
          </p:nvPr>
        </p:nvSpPr>
        <p:spPr>
          <a:xfrm>
            <a:off x="8255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377EA1C-5069-4C49-8382-C93A31E11474}" type="slidenum">
              <a:rPr lang="de-DE" altLang="de-DE" sz="1300"/>
              <a:pPr>
                <a:spcBef>
                  <a:spcPct val="0"/>
                </a:spcBef>
              </a:pPr>
              <a:t>40</a:t>
            </a:fld>
            <a:endParaRPr lang="de-DE" altLang="de-DE" sz="1300"/>
          </a:p>
        </p:txBody>
      </p:sp>
      <p:sp>
        <p:nvSpPr>
          <p:cNvPr id="80899" name="Rectangle 2"/>
          <p:cNvSpPr>
            <a:spLocks noGrp="1" noRot="1" noChangeAspect="1" noChangeArrowheads="1" noTextEdit="1"/>
          </p:cNvSpPr>
          <p:nvPr>
            <p:ph type="sldImg"/>
          </p:nvPr>
        </p:nvSpPr>
        <p:spPr>
          <a:xfrm>
            <a:off x="82550" y="744538"/>
            <a:ext cx="6618288" cy="3722687"/>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7DCF16C-B717-4D3A-BA28-942383F8CE8C}" type="slidenum">
              <a:rPr lang="de-DE" altLang="de-DE" sz="1300"/>
              <a:pPr>
                <a:spcBef>
                  <a:spcPct val="0"/>
                </a:spcBef>
              </a:pPr>
              <a:t>41</a:t>
            </a:fld>
            <a:endParaRPr lang="de-DE" altLang="de-DE" sz="1300"/>
          </a:p>
        </p:txBody>
      </p:sp>
      <p:sp>
        <p:nvSpPr>
          <p:cNvPr id="82947" name="Rectangle 2050"/>
          <p:cNvSpPr>
            <a:spLocks noGrp="1" noRot="1" noChangeAspect="1" noChangeArrowheads="1" noTextEdit="1"/>
          </p:cNvSpPr>
          <p:nvPr>
            <p:ph type="sldImg"/>
          </p:nvPr>
        </p:nvSpPr>
        <p:spPr>
          <a:xfrm>
            <a:off x="82550" y="744538"/>
            <a:ext cx="6618288" cy="3722687"/>
          </a:xfrm>
          <a:ln/>
        </p:spPr>
      </p:sp>
      <p:sp>
        <p:nvSpPr>
          <p:cNvPr id="829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F0F06E4-188D-4C43-A6AA-A70233F8E800}" type="slidenum">
              <a:rPr lang="de-DE" altLang="de-DE" sz="1300"/>
              <a:pPr>
                <a:spcBef>
                  <a:spcPct val="0"/>
                </a:spcBef>
              </a:pPr>
              <a:t>42</a:t>
            </a:fld>
            <a:endParaRPr lang="de-DE" altLang="de-DE" sz="1300"/>
          </a:p>
        </p:txBody>
      </p:sp>
      <p:sp>
        <p:nvSpPr>
          <p:cNvPr id="84995" name="Rectangle 1026"/>
          <p:cNvSpPr>
            <a:spLocks noGrp="1" noRot="1" noChangeAspect="1" noChangeArrowheads="1" noTextEdit="1"/>
          </p:cNvSpPr>
          <p:nvPr>
            <p:ph type="sldImg"/>
          </p:nvPr>
        </p:nvSpPr>
        <p:spPr>
          <a:xfrm>
            <a:off x="82550" y="744538"/>
            <a:ext cx="6618288" cy="3722687"/>
          </a:xfrm>
          <a:ln/>
        </p:spPr>
      </p:sp>
      <p:sp>
        <p:nvSpPr>
          <p:cNvPr id="84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AEEE699-2408-4D7D-9ECD-617481F49223}" type="slidenum">
              <a:rPr lang="de-DE" altLang="de-DE" sz="1300"/>
              <a:pPr>
                <a:spcBef>
                  <a:spcPct val="0"/>
                </a:spcBef>
              </a:pPr>
              <a:t>43</a:t>
            </a:fld>
            <a:endParaRPr lang="de-DE" altLang="de-DE" sz="1300"/>
          </a:p>
        </p:txBody>
      </p:sp>
      <p:sp>
        <p:nvSpPr>
          <p:cNvPr id="87043" name="Rectangle 2"/>
          <p:cNvSpPr>
            <a:spLocks noGrp="1" noRot="1" noChangeAspect="1" noChangeArrowheads="1" noTextEdit="1"/>
          </p:cNvSpPr>
          <p:nvPr>
            <p:ph type="sldImg"/>
          </p:nvPr>
        </p:nvSpPr>
        <p:spPr>
          <a:xfrm>
            <a:off x="8255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50AEF7C-EAC0-411A-8D7C-505A906462BC}" type="slidenum">
              <a:rPr lang="de-DE" altLang="de-DE" sz="1300"/>
              <a:pPr>
                <a:spcBef>
                  <a:spcPct val="0"/>
                </a:spcBef>
              </a:pPr>
              <a:t>44</a:t>
            </a:fld>
            <a:endParaRPr lang="de-DE" altLang="de-DE" sz="1300"/>
          </a:p>
        </p:txBody>
      </p:sp>
      <p:sp>
        <p:nvSpPr>
          <p:cNvPr id="89091" name="Rectangle 2"/>
          <p:cNvSpPr>
            <a:spLocks noGrp="1" noRot="1" noChangeAspect="1" noChangeArrowheads="1" noTextEdit="1"/>
          </p:cNvSpPr>
          <p:nvPr>
            <p:ph type="sldImg"/>
          </p:nvPr>
        </p:nvSpPr>
        <p:spPr>
          <a:xfrm>
            <a:off x="8255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FBEDD91-1D49-4592-99B6-524A144FFF45}" type="slidenum">
              <a:rPr lang="de-DE" altLang="de-DE" sz="1300"/>
              <a:pPr>
                <a:spcBef>
                  <a:spcPct val="0"/>
                </a:spcBef>
              </a:pPr>
              <a:t>45</a:t>
            </a:fld>
            <a:endParaRPr lang="de-DE" altLang="de-DE" sz="1300"/>
          </a:p>
        </p:txBody>
      </p:sp>
      <p:sp>
        <p:nvSpPr>
          <p:cNvPr id="91139"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E9301-66AE-571F-E446-CA272A4C77CE}"/>
            </a:ext>
          </a:extLst>
        </p:cNvPr>
        <p:cNvGrpSpPr/>
        <p:nvPr/>
      </p:nvGrpSpPr>
      <p:grpSpPr>
        <a:xfrm>
          <a:off x="0" y="0"/>
          <a:ext cx="0" cy="0"/>
          <a:chOff x="0" y="0"/>
          <a:chExt cx="0" cy="0"/>
        </a:xfrm>
      </p:grpSpPr>
      <p:sp>
        <p:nvSpPr>
          <p:cNvPr id="74754" name="Rectangle 7">
            <a:extLst>
              <a:ext uri="{FF2B5EF4-FFF2-40B4-BE49-F238E27FC236}">
                <a16:creationId xmlns:a16="http://schemas.microsoft.com/office/drawing/2014/main" id="{6FB53A1F-AB3C-B029-11F4-47BB49F245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6D98037-BFBE-4553-9D19-E7ADD886997D}" type="slidenum">
              <a:rPr lang="de-DE" altLang="de-DE" sz="1300"/>
              <a:pPr>
                <a:spcBef>
                  <a:spcPct val="0"/>
                </a:spcBef>
              </a:pPr>
              <a:t>46</a:t>
            </a:fld>
            <a:endParaRPr lang="de-DE" altLang="de-DE" sz="1300"/>
          </a:p>
        </p:txBody>
      </p:sp>
      <p:sp>
        <p:nvSpPr>
          <p:cNvPr id="74755" name="Rectangle 2">
            <a:extLst>
              <a:ext uri="{FF2B5EF4-FFF2-40B4-BE49-F238E27FC236}">
                <a16:creationId xmlns:a16="http://schemas.microsoft.com/office/drawing/2014/main" id="{7DEF5F89-C694-5DCD-88DC-85BE98E29DA0}"/>
              </a:ext>
            </a:extLst>
          </p:cNvPr>
          <p:cNvSpPr>
            <a:spLocks noGrp="1" noRot="1" noChangeAspect="1" noChangeArrowheads="1" noTextEdit="1"/>
          </p:cNvSpPr>
          <p:nvPr>
            <p:ph type="sldImg"/>
          </p:nvPr>
        </p:nvSpPr>
        <p:spPr>
          <a:xfrm>
            <a:off x="82550" y="744538"/>
            <a:ext cx="6618288" cy="3722687"/>
          </a:xfrm>
          <a:ln/>
        </p:spPr>
      </p:sp>
      <p:sp>
        <p:nvSpPr>
          <p:cNvPr id="74756" name="Rectangle 3">
            <a:extLst>
              <a:ext uri="{FF2B5EF4-FFF2-40B4-BE49-F238E27FC236}">
                <a16:creationId xmlns:a16="http://schemas.microsoft.com/office/drawing/2014/main" id="{78DE2025-058E-D035-CEF2-D200E88ECF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44482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34AEF-0EDD-D8B4-C4DF-8EC9496649AB}"/>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CD1BA20A-0E12-5A59-3DF2-85166D01F0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6EAB8B9-F82A-4FF0-9537-54C159D8D095}" type="slidenum">
              <a:rPr lang="de-DE" altLang="de-DE" sz="1300"/>
              <a:pPr>
                <a:spcBef>
                  <a:spcPct val="0"/>
                </a:spcBef>
              </a:pPr>
              <a:t>47</a:t>
            </a:fld>
            <a:endParaRPr lang="de-DE" altLang="de-DE" sz="1300"/>
          </a:p>
        </p:txBody>
      </p:sp>
      <p:sp>
        <p:nvSpPr>
          <p:cNvPr id="76803" name="Rectangle 2">
            <a:extLst>
              <a:ext uri="{FF2B5EF4-FFF2-40B4-BE49-F238E27FC236}">
                <a16:creationId xmlns:a16="http://schemas.microsoft.com/office/drawing/2014/main" id="{B1FCB303-120A-0608-E37E-2C02DC2AD279}"/>
              </a:ext>
            </a:extLst>
          </p:cNvPr>
          <p:cNvSpPr>
            <a:spLocks noGrp="1" noRot="1" noChangeAspect="1" noChangeArrowheads="1" noTextEdit="1"/>
          </p:cNvSpPr>
          <p:nvPr>
            <p:ph type="sldImg"/>
          </p:nvPr>
        </p:nvSpPr>
        <p:spPr>
          <a:xfrm>
            <a:off x="82550" y="744538"/>
            <a:ext cx="6618288" cy="3722687"/>
          </a:xfrm>
          <a:ln/>
        </p:spPr>
      </p:sp>
      <p:sp>
        <p:nvSpPr>
          <p:cNvPr id="76804" name="Rectangle 3">
            <a:extLst>
              <a:ext uri="{FF2B5EF4-FFF2-40B4-BE49-F238E27FC236}">
                <a16:creationId xmlns:a16="http://schemas.microsoft.com/office/drawing/2014/main" id="{797F7219-D9A2-62FD-90F9-A2650CA968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55388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582F5-44EB-5341-7161-0FDD053CE8E8}"/>
            </a:ext>
          </a:extLst>
        </p:cNvPr>
        <p:cNvGrpSpPr/>
        <p:nvPr/>
      </p:nvGrpSpPr>
      <p:grpSpPr>
        <a:xfrm>
          <a:off x="0" y="0"/>
          <a:ext cx="0" cy="0"/>
          <a:chOff x="0" y="0"/>
          <a:chExt cx="0" cy="0"/>
        </a:xfrm>
      </p:grpSpPr>
      <p:sp>
        <p:nvSpPr>
          <p:cNvPr id="78850" name="Rectangle 7">
            <a:extLst>
              <a:ext uri="{FF2B5EF4-FFF2-40B4-BE49-F238E27FC236}">
                <a16:creationId xmlns:a16="http://schemas.microsoft.com/office/drawing/2014/main" id="{53E0770E-FE24-AF79-844A-3B5105767A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B0A76CD-6BBB-4553-B321-16C6CC27F833}" type="slidenum">
              <a:rPr lang="de-DE" altLang="de-DE" sz="1300"/>
              <a:pPr>
                <a:spcBef>
                  <a:spcPct val="0"/>
                </a:spcBef>
              </a:pPr>
              <a:t>48</a:t>
            </a:fld>
            <a:endParaRPr lang="de-DE" altLang="de-DE" sz="1300"/>
          </a:p>
        </p:txBody>
      </p:sp>
      <p:sp>
        <p:nvSpPr>
          <p:cNvPr id="78851" name="Rectangle 2">
            <a:extLst>
              <a:ext uri="{FF2B5EF4-FFF2-40B4-BE49-F238E27FC236}">
                <a16:creationId xmlns:a16="http://schemas.microsoft.com/office/drawing/2014/main" id="{6894ED67-1868-D637-227C-63CDBFF9089D}"/>
              </a:ext>
            </a:extLst>
          </p:cNvPr>
          <p:cNvSpPr>
            <a:spLocks noGrp="1" noRot="1" noChangeAspect="1" noChangeArrowheads="1" noTextEdit="1"/>
          </p:cNvSpPr>
          <p:nvPr>
            <p:ph type="sldImg"/>
          </p:nvPr>
        </p:nvSpPr>
        <p:spPr>
          <a:xfrm>
            <a:off x="82550" y="744538"/>
            <a:ext cx="6618288" cy="3722687"/>
          </a:xfrm>
          <a:ln/>
        </p:spPr>
      </p:sp>
      <p:sp>
        <p:nvSpPr>
          <p:cNvPr id="78852" name="Rectangle 3">
            <a:extLst>
              <a:ext uri="{FF2B5EF4-FFF2-40B4-BE49-F238E27FC236}">
                <a16:creationId xmlns:a16="http://schemas.microsoft.com/office/drawing/2014/main" id="{26B7EE6F-EBAE-222D-F6B9-BF8160D3DAF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12364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DB83D-8D20-5B87-9737-7251E3C58B1A}"/>
            </a:ext>
          </a:extLst>
        </p:cNvPr>
        <p:cNvGrpSpPr/>
        <p:nvPr/>
      </p:nvGrpSpPr>
      <p:grpSpPr>
        <a:xfrm>
          <a:off x="0" y="0"/>
          <a:ext cx="0" cy="0"/>
          <a:chOff x="0" y="0"/>
          <a:chExt cx="0" cy="0"/>
        </a:xfrm>
      </p:grpSpPr>
      <p:sp>
        <p:nvSpPr>
          <p:cNvPr id="80898" name="Rectangle 7">
            <a:extLst>
              <a:ext uri="{FF2B5EF4-FFF2-40B4-BE49-F238E27FC236}">
                <a16:creationId xmlns:a16="http://schemas.microsoft.com/office/drawing/2014/main" id="{ED1FD982-C1D8-BF32-0C0F-481616A290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377EA1C-5069-4C49-8382-C93A31E11474}" type="slidenum">
              <a:rPr lang="de-DE" altLang="de-DE" sz="1300"/>
              <a:pPr>
                <a:spcBef>
                  <a:spcPct val="0"/>
                </a:spcBef>
              </a:pPr>
              <a:t>49</a:t>
            </a:fld>
            <a:endParaRPr lang="de-DE" altLang="de-DE" sz="1300"/>
          </a:p>
        </p:txBody>
      </p:sp>
      <p:sp>
        <p:nvSpPr>
          <p:cNvPr id="80899" name="Rectangle 2">
            <a:extLst>
              <a:ext uri="{FF2B5EF4-FFF2-40B4-BE49-F238E27FC236}">
                <a16:creationId xmlns:a16="http://schemas.microsoft.com/office/drawing/2014/main" id="{8B98ECE5-0E7F-94C1-D51D-146F2D34E7D0}"/>
              </a:ext>
            </a:extLst>
          </p:cNvPr>
          <p:cNvSpPr>
            <a:spLocks noGrp="1" noRot="1" noChangeAspect="1" noChangeArrowheads="1" noTextEdit="1"/>
          </p:cNvSpPr>
          <p:nvPr>
            <p:ph type="sldImg"/>
          </p:nvPr>
        </p:nvSpPr>
        <p:spPr>
          <a:xfrm>
            <a:off x="82550" y="744538"/>
            <a:ext cx="6618288" cy="3722687"/>
          </a:xfrm>
          <a:ln/>
        </p:spPr>
      </p:sp>
      <p:sp>
        <p:nvSpPr>
          <p:cNvPr id="80900" name="Rectangle 3">
            <a:extLst>
              <a:ext uri="{FF2B5EF4-FFF2-40B4-BE49-F238E27FC236}">
                <a16:creationId xmlns:a16="http://schemas.microsoft.com/office/drawing/2014/main" id="{712D5676-19F1-B927-F15F-8F553DF1B2D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85217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E24DD-915E-92A8-C33C-140FE822ECA1}"/>
            </a:ext>
          </a:extLst>
        </p:cNvPr>
        <p:cNvGrpSpPr/>
        <p:nvPr/>
      </p:nvGrpSpPr>
      <p:grpSpPr>
        <a:xfrm>
          <a:off x="0" y="0"/>
          <a:ext cx="0" cy="0"/>
          <a:chOff x="0" y="0"/>
          <a:chExt cx="0" cy="0"/>
        </a:xfrm>
      </p:grpSpPr>
      <p:sp>
        <p:nvSpPr>
          <p:cNvPr id="82946" name="Rectangle 7">
            <a:extLst>
              <a:ext uri="{FF2B5EF4-FFF2-40B4-BE49-F238E27FC236}">
                <a16:creationId xmlns:a16="http://schemas.microsoft.com/office/drawing/2014/main" id="{C0D00FAC-E076-4FA1-959D-6C7B22DA2A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7DCF16C-B717-4D3A-BA28-942383F8CE8C}" type="slidenum">
              <a:rPr lang="de-DE" altLang="de-DE" sz="1300"/>
              <a:pPr>
                <a:spcBef>
                  <a:spcPct val="0"/>
                </a:spcBef>
              </a:pPr>
              <a:t>50</a:t>
            </a:fld>
            <a:endParaRPr lang="de-DE" altLang="de-DE" sz="1300"/>
          </a:p>
        </p:txBody>
      </p:sp>
      <p:sp>
        <p:nvSpPr>
          <p:cNvPr id="82947" name="Rectangle 2050">
            <a:extLst>
              <a:ext uri="{FF2B5EF4-FFF2-40B4-BE49-F238E27FC236}">
                <a16:creationId xmlns:a16="http://schemas.microsoft.com/office/drawing/2014/main" id="{E3472503-69FC-7EFD-3851-0C09C83FABB1}"/>
              </a:ext>
            </a:extLst>
          </p:cNvPr>
          <p:cNvSpPr>
            <a:spLocks noGrp="1" noRot="1" noChangeAspect="1" noChangeArrowheads="1" noTextEdit="1"/>
          </p:cNvSpPr>
          <p:nvPr>
            <p:ph type="sldImg"/>
          </p:nvPr>
        </p:nvSpPr>
        <p:spPr>
          <a:xfrm>
            <a:off x="82550" y="744538"/>
            <a:ext cx="6618288" cy="3722687"/>
          </a:xfrm>
          <a:ln/>
        </p:spPr>
      </p:sp>
      <p:sp>
        <p:nvSpPr>
          <p:cNvPr id="82948" name="Rectangle 2051">
            <a:extLst>
              <a:ext uri="{FF2B5EF4-FFF2-40B4-BE49-F238E27FC236}">
                <a16:creationId xmlns:a16="http://schemas.microsoft.com/office/drawing/2014/main" id="{78D1550F-455E-AD5A-5FF3-460C89DD80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27153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B421A-B9FA-E632-C127-208C2BF46989}"/>
            </a:ext>
          </a:extLst>
        </p:cNvPr>
        <p:cNvGrpSpPr/>
        <p:nvPr/>
      </p:nvGrpSpPr>
      <p:grpSpPr>
        <a:xfrm>
          <a:off x="0" y="0"/>
          <a:ext cx="0" cy="0"/>
          <a:chOff x="0" y="0"/>
          <a:chExt cx="0" cy="0"/>
        </a:xfrm>
      </p:grpSpPr>
      <p:sp>
        <p:nvSpPr>
          <p:cNvPr id="84994" name="Rectangle 7">
            <a:extLst>
              <a:ext uri="{FF2B5EF4-FFF2-40B4-BE49-F238E27FC236}">
                <a16:creationId xmlns:a16="http://schemas.microsoft.com/office/drawing/2014/main" id="{BE1D976B-1781-D019-5872-FD0BEB49B8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F0F06E4-188D-4C43-A6AA-A70233F8E800}" type="slidenum">
              <a:rPr lang="de-DE" altLang="de-DE" sz="1300"/>
              <a:pPr>
                <a:spcBef>
                  <a:spcPct val="0"/>
                </a:spcBef>
              </a:pPr>
              <a:t>51</a:t>
            </a:fld>
            <a:endParaRPr lang="de-DE" altLang="de-DE" sz="1300"/>
          </a:p>
        </p:txBody>
      </p:sp>
      <p:sp>
        <p:nvSpPr>
          <p:cNvPr id="84995" name="Rectangle 1026">
            <a:extLst>
              <a:ext uri="{FF2B5EF4-FFF2-40B4-BE49-F238E27FC236}">
                <a16:creationId xmlns:a16="http://schemas.microsoft.com/office/drawing/2014/main" id="{9942A800-9888-7DF4-8807-C010200D41B1}"/>
              </a:ext>
            </a:extLst>
          </p:cNvPr>
          <p:cNvSpPr>
            <a:spLocks noGrp="1" noRot="1" noChangeAspect="1" noChangeArrowheads="1" noTextEdit="1"/>
          </p:cNvSpPr>
          <p:nvPr>
            <p:ph type="sldImg"/>
          </p:nvPr>
        </p:nvSpPr>
        <p:spPr>
          <a:xfrm>
            <a:off x="82550" y="744538"/>
            <a:ext cx="6618288" cy="3722687"/>
          </a:xfrm>
          <a:ln/>
        </p:spPr>
      </p:sp>
      <p:sp>
        <p:nvSpPr>
          <p:cNvPr id="84996" name="Rectangle 1027">
            <a:extLst>
              <a:ext uri="{FF2B5EF4-FFF2-40B4-BE49-F238E27FC236}">
                <a16:creationId xmlns:a16="http://schemas.microsoft.com/office/drawing/2014/main" id="{12EA9B53-04E4-C057-E9AA-FCF488D98C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61632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C0BB0-5552-1780-DEB9-4FABED7EBFC0}"/>
            </a:ext>
          </a:extLst>
        </p:cNvPr>
        <p:cNvGrpSpPr/>
        <p:nvPr/>
      </p:nvGrpSpPr>
      <p:grpSpPr>
        <a:xfrm>
          <a:off x="0" y="0"/>
          <a:ext cx="0" cy="0"/>
          <a:chOff x="0" y="0"/>
          <a:chExt cx="0" cy="0"/>
        </a:xfrm>
      </p:grpSpPr>
      <p:sp>
        <p:nvSpPr>
          <p:cNvPr id="87042" name="Rectangle 7">
            <a:extLst>
              <a:ext uri="{FF2B5EF4-FFF2-40B4-BE49-F238E27FC236}">
                <a16:creationId xmlns:a16="http://schemas.microsoft.com/office/drawing/2014/main" id="{95F15DD2-D583-6A65-B50C-829EAAF300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AEEE699-2408-4D7D-9ECD-617481F49223}" type="slidenum">
              <a:rPr lang="de-DE" altLang="de-DE" sz="1300"/>
              <a:pPr>
                <a:spcBef>
                  <a:spcPct val="0"/>
                </a:spcBef>
              </a:pPr>
              <a:t>52</a:t>
            </a:fld>
            <a:endParaRPr lang="de-DE" altLang="de-DE" sz="1300"/>
          </a:p>
        </p:txBody>
      </p:sp>
      <p:sp>
        <p:nvSpPr>
          <p:cNvPr id="87043" name="Rectangle 2">
            <a:extLst>
              <a:ext uri="{FF2B5EF4-FFF2-40B4-BE49-F238E27FC236}">
                <a16:creationId xmlns:a16="http://schemas.microsoft.com/office/drawing/2014/main" id="{0A76BA2C-B863-B002-0B8F-22EEEE18B9A4}"/>
              </a:ext>
            </a:extLst>
          </p:cNvPr>
          <p:cNvSpPr>
            <a:spLocks noGrp="1" noRot="1" noChangeAspect="1" noChangeArrowheads="1" noTextEdit="1"/>
          </p:cNvSpPr>
          <p:nvPr>
            <p:ph type="sldImg"/>
          </p:nvPr>
        </p:nvSpPr>
        <p:spPr>
          <a:xfrm>
            <a:off x="82550" y="744538"/>
            <a:ext cx="6618288" cy="3722687"/>
          </a:xfrm>
          <a:ln/>
        </p:spPr>
      </p:sp>
      <p:sp>
        <p:nvSpPr>
          <p:cNvPr id="87044" name="Rectangle 3">
            <a:extLst>
              <a:ext uri="{FF2B5EF4-FFF2-40B4-BE49-F238E27FC236}">
                <a16:creationId xmlns:a16="http://schemas.microsoft.com/office/drawing/2014/main" id="{2D44D0CC-4AA6-6C2A-D5AF-E89CF26269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8967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806AF-8969-5B5D-E70A-95179840C9CE}"/>
            </a:ext>
          </a:extLst>
        </p:cNvPr>
        <p:cNvGrpSpPr/>
        <p:nvPr/>
      </p:nvGrpSpPr>
      <p:grpSpPr>
        <a:xfrm>
          <a:off x="0" y="0"/>
          <a:ext cx="0" cy="0"/>
          <a:chOff x="0" y="0"/>
          <a:chExt cx="0" cy="0"/>
        </a:xfrm>
      </p:grpSpPr>
      <p:sp>
        <p:nvSpPr>
          <p:cNvPr id="89090" name="Rectangle 7">
            <a:extLst>
              <a:ext uri="{FF2B5EF4-FFF2-40B4-BE49-F238E27FC236}">
                <a16:creationId xmlns:a16="http://schemas.microsoft.com/office/drawing/2014/main" id="{97AF3F00-D19C-6418-6B51-69F95074C9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50AEF7C-EAC0-411A-8D7C-505A906462BC}" type="slidenum">
              <a:rPr lang="de-DE" altLang="de-DE" sz="1300"/>
              <a:pPr>
                <a:spcBef>
                  <a:spcPct val="0"/>
                </a:spcBef>
              </a:pPr>
              <a:t>53</a:t>
            </a:fld>
            <a:endParaRPr lang="de-DE" altLang="de-DE" sz="1300"/>
          </a:p>
        </p:txBody>
      </p:sp>
      <p:sp>
        <p:nvSpPr>
          <p:cNvPr id="89091" name="Rectangle 2">
            <a:extLst>
              <a:ext uri="{FF2B5EF4-FFF2-40B4-BE49-F238E27FC236}">
                <a16:creationId xmlns:a16="http://schemas.microsoft.com/office/drawing/2014/main" id="{47D69DC3-BDF0-B381-BC31-7AB8013990E9}"/>
              </a:ext>
            </a:extLst>
          </p:cNvPr>
          <p:cNvSpPr>
            <a:spLocks noGrp="1" noRot="1" noChangeAspect="1" noChangeArrowheads="1" noTextEdit="1"/>
          </p:cNvSpPr>
          <p:nvPr>
            <p:ph type="sldImg"/>
          </p:nvPr>
        </p:nvSpPr>
        <p:spPr>
          <a:xfrm>
            <a:off x="82550" y="744538"/>
            <a:ext cx="6618288" cy="3722687"/>
          </a:xfrm>
          <a:ln/>
        </p:spPr>
      </p:sp>
      <p:sp>
        <p:nvSpPr>
          <p:cNvPr id="89092" name="Rectangle 3">
            <a:extLst>
              <a:ext uri="{FF2B5EF4-FFF2-40B4-BE49-F238E27FC236}">
                <a16:creationId xmlns:a16="http://schemas.microsoft.com/office/drawing/2014/main" id="{B76E504F-4BA3-3AF4-A28E-E342F46308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43676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806AF-8969-5B5D-E70A-95179840C9CE}"/>
            </a:ext>
          </a:extLst>
        </p:cNvPr>
        <p:cNvGrpSpPr/>
        <p:nvPr/>
      </p:nvGrpSpPr>
      <p:grpSpPr>
        <a:xfrm>
          <a:off x="0" y="0"/>
          <a:ext cx="0" cy="0"/>
          <a:chOff x="0" y="0"/>
          <a:chExt cx="0" cy="0"/>
        </a:xfrm>
      </p:grpSpPr>
      <p:sp>
        <p:nvSpPr>
          <p:cNvPr id="89090" name="Rectangle 7">
            <a:extLst>
              <a:ext uri="{FF2B5EF4-FFF2-40B4-BE49-F238E27FC236}">
                <a16:creationId xmlns:a16="http://schemas.microsoft.com/office/drawing/2014/main" id="{97AF3F00-D19C-6418-6B51-69F95074C9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50AEF7C-EAC0-411A-8D7C-505A906462BC}" type="slidenum">
              <a:rPr lang="de-DE" altLang="de-DE" sz="1300"/>
              <a:pPr>
                <a:spcBef>
                  <a:spcPct val="0"/>
                </a:spcBef>
              </a:pPr>
              <a:t>54</a:t>
            </a:fld>
            <a:endParaRPr lang="de-DE" altLang="de-DE" sz="1300"/>
          </a:p>
        </p:txBody>
      </p:sp>
      <p:sp>
        <p:nvSpPr>
          <p:cNvPr id="89091" name="Rectangle 2">
            <a:extLst>
              <a:ext uri="{FF2B5EF4-FFF2-40B4-BE49-F238E27FC236}">
                <a16:creationId xmlns:a16="http://schemas.microsoft.com/office/drawing/2014/main" id="{47D69DC3-BDF0-B381-BC31-7AB8013990E9}"/>
              </a:ext>
            </a:extLst>
          </p:cNvPr>
          <p:cNvSpPr>
            <a:spLocks noGrp="1" noRot="1" noChangeAspect="1" noChangeArrowheads="1" noTextEdit="1"/>
          </p:cNvSpPr>
          <p:nvPr>
            <p:ph type="sldImg"/>
          </p:nvPr>
        </p:nvSpPr>
        <p:spPr>
          <a:xfrm>
            <a:off x="82550" y="744538"/>
            <a:ext cx="6618288" cy="3722687"/>
          </a:xfrm>
          <a:ln/>
        </p:spPr>
      </p:sp>
      <p:sp>
        <p:nvSpPr>
          <p:cNvPr id="89092" name="Rectangle 3">
            <a:extLst>
              <a:ext uri="{FF2B5EF4-FFF2-40B4-BE49-F238E27FC236}">
                <a16:creationId xmlns:a16="http://schemas.microsoft.com/office/drawing/2014/main" id="{B76E504F-4BA3-3AF4-A28E-E342F46308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43676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0B80E-8344-78DC-34B7-2A62A01A06A0}"/>
            </a:ext>
          </a:extLst>
        </p:cNvPr>
        <p:cNvGrpSpPr/>
        <p:nvPr/>
      </p:nvGrpSpPr>
      <p:grpSpPr>
        <a:xfrm>
          <a:off x="0" y="0"/>
          <a:ext cx="0" cy="0"/>
          <a:chOff x="0" y="0"/>
          <a:chExt cx="0" cy="0"/>
        </a:xfrm>
      </p:grpSpPr>
      <p:sp>
        <p:nvSpPr>
          <p:cNvPr id="91138" name="Rectangle 7">
            <a:extLst>
              <a:ext uri="{FF2B5EF4-FFF2-40B4-BE49-F238E27FC236}">
                <a16:creationId xmlns:a16="http://schemas.microsoft.com/office/drawing/2014/main" id="{CB971DB7-66C3-2B5E-0255-FE8CE9736C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FBEDD91-1D49-4592-99B6-524A144FFF45}" type="slidenum">
              <a:rPr lang="de-DE" altLang="de-DE" sz="1300"/>
              <a:pPr>
                <a:spcBef>
                  <a:spcPct val="0"/>
                </a:spcBef>
              </a:pPr>
              <a:t>55</a:t>
            </a:fld>
            <a:endParaRPr lang="de-DE" altLang="de-DE" sz="1300"/>
          </a:p>
        </p:txBody>
      </p:sp>
      <p:sp>
        <p:nvSpPr>
          <p:cNvPr id="91139" name="Rectangle 2">
            <a:extLst>
              <a:ext uri="{FF2B5EF4-FFF2-40B4-BE49-F238E27FC236}">
                <a16:creationId xmlns:a16="http://schemas.microsoft.com/office/drawing/2014/main" id="{35D34D58-5C9C-93C4-45C2-28B140EAFAC9}"/>
              </a:ext>
            </a:extLst>
          </p:cNvPr>
          <p:cNvSpPr>
            <a:spLocks noGrp="1" noRot="1" noChangeAspect="1" noChangeArrowheads="1" noTextEdit="1"/>
          </p:cNvSpPr>
          <p:nvPr>
            <p:ph type="sldImg"/>
          </p:nvPr>
        </p:nvSpPr>
        <p:spPr>
          <a:xfrm>
            <a:off x="82550" y="744538"/>
            <a:ext cx="6618288" cy="3722687"/>
          </a:xfrm>
          <a:ln/>
        </p:spPr>
      </p:sp>
      <p:sp>
        <p:nvSpPr>
          <p:cNvPr id="91140" name="Rectangle 3">
            <a:extLst>
              <a:ext uri="{FF2B5EF4-FFF2-40B4-BE49-F238E27FC236}">
                <a16:creationId xmlns:a16="http://schemas.microsoft.com/office/drawing/2014/main" id="{5F906D28-5B7A-1FA2-7588-214AD6B515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92565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6D98037-BFBE-4553-9D19-E7ADD886997D}" type="slidenum">
              <a:rPr lang="de-DE" altLang="de-DE" sz="1300"/>
              <a:pPr>
                <a:spcBef>
                  <a:spcPct val="0"/>
                </a:spcBef>
              </a:pPr>
              <a:t>56</a:t>
            </a:fld>
            <a:endParaRPr lang="de-DE" altLang="de-DE" sz="1300"/>
          </a:p>
        </p:txBody>
      </p:sp>
      <p:sp>
        <p:nvSpPr>
          <p:cNvPr id="74755" name="Rectangle 2"/>
          <p:cNvSpPr>
            <a:spLocks noGrp="1" noRot="1" noChangeAspect="1" noChangeArrowheads="1" noTextEdit="1"/>
          </p:cNvSpPr>
          <p:nvPr>
            <p:ph type="sldImg"/>
          </p:nvPr>
        </p:nvSpPr>
        <p:spPr>
          <a:xfrm>
            <a:off x="8255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6EAB8B9-F82A-4FF0-9537-54C159D8D095}" type="slidenum">
              <a:rPr lang="de-DE" altLang="de-DE" sz="1300"/>
              <a:pPr>
                <a:spcBef>
                  <a:spcPct val="0"/>
                </a:spcBef>
              </a:pPr>
              <a:t>57</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B0A76CD-6BBB-4553-B321-16C6CC27F833}" type="slidenum">
              <a:rPr lang="de-DE" altLang="de-DE" sz="1300"/>
              <a:pPr>
                <a:spcBef>
                  <a:spcPct val="0"/>
                </a:spcBef>
              </a:pPr>
              <a:t>58</a:t>
            </a:fld>
            <a:endParaRPr lang="de-DE" altLang="de-DE" sz="1300"/>
          </a:p>
        </p:txBody>
      </p:sp>
      <p:sp>
        <p:nvSpPr>
          <p:cNvPr id="78851" name="Rectangle 2"/>
          <p:cNvSpPr>
            <a:spLocks noGrp="1" noRot="1" noChangeAspect="1" noChangeArrowheads="1" noTextEdit="1"/>
          </p:cNvSpPr>
          <p:nvPr>
            <p:ph type="sldImg"/>
          </p:nvPr>
        </p:nvSpPr>
        <p:spPr>
          <a:xfrm>
            <a:off x="8255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377EA1C-5069-4C49-8382-C93A31E11474}" type="slidenum">
              <a:rPr lang="de-DE" altLang="de-DE" sz="1300"/>
              <a:pPr>
                <a:spcBef>
                  <a:spcPct val="0"/>
                </a:spcBef>
              </a:pPr>
              <a:t>59</a:t>
            </a:fld>
            <a:endParaRPr lang="de-DE" altLang="de-DE" sz="1300"/>
          </a:p>
        </p:txBody>
      </p:sp>
      <p:sp>
        <p:nvSpPr>
          <p:cNvPr id="80899" name="Rectangle 2"/>
          <p:cNvSpPr>
            <a:spLocks noGrp="1" noRot="1" noChangeAspect="1" noChangeArrowheads="1" noTextEdit="1"/>
          </p:cNvSpPr>
          <p:nvPr>
            <p:ph type="sldImg"/>
          </p:nvPr>
        </p:nvSpPr>
        <p:spPr>
          <a:xfrm>
            <a:off x="82550" y="744538"/>
            <a:ext cx="6618288" cy="3722687"/>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7DCF16C-B717-4D3A-BA28-942383F8CE8C}" type="slidenum">
              <a:rPr lang="de-DE" altLang="de-DE" sz="1300"/>
              <a:pPr>
                <a:spcBef>
                  <a:spcPct val="0"/>
                </a:spcBef>
              </a:pPr>
              <a:t>60</a:t>
            </a:fld>
            <a:endParaRPr lang="de-DE" altLang="de-DE" sz="1300"/>
          </a:p>
        </p:txBody>
      </p:sp>
      <p:sp>
        <p:nvSpPr>
          <p:cNvPr id="82947" name="Rectangle 2050"/>
          <p:cNvSpPr>
            <a:spLocks noGrp="1" noRot="1" noChangeAspect="1" noChangeArrowheads="1" noTextEdit="1"/>
          </p:cNvSpPr>
          <p:nvPr>
            <p:ph type="sldImg"/>
          </p:nvPr>
        </p:nvSpPr>
        <p:spPr>
          <a:xfrm>
            <a:off x="82550" y="744538"/>
            <a:ext cx="6618288" cy="3722687"/>
          </a:xfrm>
          <a:ln/>
        </p:spPr>
      </p:sp>
      <p:sp>
        <p:nvSpPr>
          <p:cNvPr id="829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F0F06E4-188D-4C43-A6AA-A70233F8E800}" type="slidenum">
              <a:rPr lang="de-DE" altLang="de-DE" sz="1300"/>
              <a:pPr>
                <a:spcBef>
                  <a:spcPct val="0"/>
                </a:spcBef>
              </a:pPr>
              <a:t>61</a:t>
            </a:fld>
            <a:endParaRPr lang="de-DE" altLang="de-DE" sz="1300"/>
          </a:p>
        </p:txBody>
      </p:sp>
      <p:sp>
        <p:nvSpPr>
          <p:cNvPr id="84995" name="Rectangle 1026"/>
          <p:cNvSpPr>
            <a:spLocks noGrp="1" noRot="1" noChangeAspect="1" noChangeArrowheads="1" noTextEdit="1"/>
          </p:cNvSpPr>
          <p:nvPr>
            <p:ph type="sldImg"/>
          </p:nvPr>
        </p:nvSpPr>
        <p:spPr>
          <a:xfrm>
            <a:off x="82550" y="744538"/>
            <a:ext cx="6618288" cy="3722687"/>
          </a:xfrm>
          <a:ln/>
        </p:spPr>
      </p:sp>
      <p:sp>
        <p:nvSpPr>
          <p:cNvPr id="84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AEEE699-2408-4D7D-9ECD-617481F49223}" type="slidenum">
              <a:rPr lang="de-DE" altLang="de-DE" sz="1300"/>
              <a:pPr>
                <a:spcBef>
                  <a:spcPct val="0"/>
                </a:spcBef>
              </a:pPr>
              <a:t>62</a:t>
            </a:fld>
            <a:endParaRPr lang="de-DE" altLang="de-DE" sz="1300"/>
          </a:p>
        </p:txBody>
      </p:sp>
      <p:sp>
        <p:nvSpPr>
          <p:cNvPr id="87043" name="Rectangle 2"/>
          <p:cNvSpPr>
            <a:spLocks noGrp="1" noRot="1" noChangeAspect="1" noChangeArrowheads="1" noTextEdit="1"/>
          </p:cNvSpPr>
          <p:nvPr>
            <p:ph type="sldImg"/>
          </p:nvPr>
        </p:nvSpPr>
        <p:spPr>
          <a:xfrm>
            <a:off x="8255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50AEF7C-EAC0-411A-8D7C-505A906462BC}" type="slidenum">
              <a:rPr lang="de-DE" altLang="de-DE" sz="1300"/>
              <a:pPr>
                <a:spcBef>
                  <a:spcPct val="0"/>
                </a:spcBef>
              </a:pPr>
              <a:t>63</a:t>
            </a:fld>
            <a:endParaRPr lang="de-DE" altLang="de-DE" sz="1300"/>
          </a:p>
        </p:txBody>
      </p:sp>
      <p:sp>
        <p:nvSpPr>
          <p:cNvPr id="89091" name="Rectangle 2"/>
          <p:cNvSpPr>
            <a:spLocks noGrp="1" noRot="1" noChangeAspect="1" noChangeArrowheads="1" noTextEdit="1"/>
          </p:cNvSpPr>
          <p:nvPr>
            <p:ph type="sldImg"/>
          </p:nvPr>
        </p:nvSpPr>
        <p:spPr>
          <a:xfrm>
            <a:off x="8255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50AEF7C-EAC0-411A-8D7C-505A906462BC}" type="slidenum">
              <a:rPr lang="de-DE" altLang="de-DE" sz="1300"/>
              <a:pPr>
                <a:spcBef>
                  <a:spcPct val="0"/>
                </a:spcBef>
              </a:pPr>
              <a:t>64</a:t>
            </a:fld>
            <a:endParaRPr lang="de-DE" altLang="de-DE" sz="1300"/>
          </a:p>
        </p:txBody>
      </p:sp>
      <p:sp>
        <p:nvSpPr>
          <p:cNvPr id="89091" name="Rectangle 2"/>
          <p:cNvSpPr>
            <a:spLocks noGrp="1" noRot="1" noChangeAspect="1" noChangeArrowheads="1" noTextEdit="1"/>
          </p:cNvSpPr>
          <p:nvPr>
            <p:ph type="sldImg"/>
          </p:nvPr>
        </p:nvSpPr>
        <p:spPr>
          <a:xfrm>
            <a:off x="8255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FBEDD91-1D49-4592-99B6-524A144FFF45}" type="slidenum">
              <a:rPr lang="de-DE" altLang="de-DE" sz="1300"/>
              <a:pPr>
                <a:spcBef>
                  <a:spcPct val="0"/>
                </a:spcBef>
              </a:pPr>
              <a:t>65</a:t>
            </a:fld>
            <a:endParaRPr lang="de-DE" altLang="de-DE" sz="1300"/>
          </a:p>
        </p:txBody>
      </p:sp>
      <p:sp>
        <p:nvSpPr>
          <p:cNvPr id="91139"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EB3D116-58C2-413C-AA7A-AAAB5B093D49}" type="slidenum">
              <a:rPr lang="de-DE" altLang="de-DE" sz="1300"/>
              <a:pPr>
                <a:spcBef>
                  <a:spcPct val="0"/>
                </a:spcBef>
              </a:pPr>
              <a:t>66</a:t>
            </a:fld>
            <a:endParaRPr lang="de-DE" altLang="de-DE" sz="1300"/>
          </a:p>
        </p:txBody>
      </p:sp>
      <p:sp>
        <p:nvSpPr>
          <p:cNvPr id="93187" name="Rectangle 2"/>
          <p:cNvSpPr>
            <a:spLocks noGrp="1" noRot="1" noChangeAspect="1" noChangeArrowheads="1" noTextEdit="1"/>
          </p:cNvSpPr>
          <p:nvPr>
            <p:ph type="sldImg"/>
          </p:nvPr>
        </p:nvSpPr>
        <p:spPr>
          <a:xfrm>
            <a:off x="82550" y="744538"/>
            <a:ext cx="6618288"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74C156D-341A-45BF-BD25-1E15610D6DE3}" type="slidenum">
              <a:rPr lang="de-DE" altLang="de-DE" sz="1300"/>
              <a:pPr>
                <a:spcBef>
                  <a:spcPct val="0"/>
                </a:spcBef>
              </a:pPr>
              <a:t>67</a:t>
            </a:fld>
            <a:endParaRPr lang="de-DE" altLang="de-DE" sz="1300"/>
          </a:p>
        </p:txBody>
      </p:sp>
      <p:sp>
        <p:nvSpPr>
          <p:cNvPr id="95235" name="Rectangle 1026"/>
          <p:cNvSpPr>
            <a:spLocks noGrp="1" noRot="1" noChangeAspect="1" noChangeArrowheads="1" noTextEdit="1"/>
          </p:cNvSpPr>
          <p:nvPr>
            <p:ph type="sldImg"/>
          </p:nvPr>
        </p:nvSpPr>
        <p:spPr>
          <a:xfrm>
            <a:off x="82550" y="744538"/>
            <a:ext cx="6618288" cy="3722687"/>
          </a:xfrm>
          <a:ln/>
        </p:spPr>
      </p:sp>
      <p:sp>
        <p:nvSpPr>
          <p:cNvPr id="952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37751DF-32C1-4C82-BB70-D9C34ACC23E9}" type="slidenum">
              <a:rPr lang="de-DE" altLang="de-DE" sz="1300"/>
              <a:pPr>
                <a:spcBef>
                  <a:spcPct val="0"/>
                </a:spcBef>
              </a:pPr>
              <a:t>68</a:t>
            </a:fld>
            <a:endParaRPr lang="de-DE" altLang="de-DE" sz="1300"/>
          </a:p>
        </p:txBody>
      </p:sp>
      <p:sp>
        <p:nvSpPr>
          <p:cNvPr id="97283" name="Rectangle 2"/>
          <p:cNvSpPr>
            <a:spLocks noGrp="1" noRot="1" noChangeAspect="1" noChangeArrowheads="1" noTextEdit="1"/>
          </p:cNvSpPr>
          <p:nvPr>
            <p:ph type="sldImg"/>
          </p:nvPr>
        </p:nvSpPr>
        <p:spPr>
          <a:xfrm>
            <a:off x="82550" y="744538"/>
            <a:ext cx="6618288"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FAC77E-10B3-4128-B4A1-E09B94401F4B}" type="slidenum">
              <a:rPr lang="de-DE" altLang="de-DE" sz="1300"/>
              <a:pPr>
                <a:spcBef>
                  <a:spcPct val="0"/>
                </a:spcBef>
              </a:pPr>
              <a:t>69</a:t>
            </a:fld>
            <a:endParaRPr lang="de-DE" altLang="de-DE" sz="1300"/>
          </a:p>
        </p:txBody>
      </p:sp>
      <p:sp>
        <p:nvSpPr>
          <p:cNvPr id="99331" name="Rectangle 2"/>
          <p:cNvSpPr>
            <a:spLocks noGrp="1" noRot="1" noChangeAspect="1" noChangeArrowheads="1" noTextEdit="1"/>
          </p:cNvSpPr>
          <p:nvPr>
            <p:ph type="sldImg"/>
          </p:nvPr>
        </p:nvSpPr>
        <p:spPr>
          <a:xfrm>
            <a:off x="82550" y="744538"/>
            <a:ext cx="6618288"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F99A41C-B750-4F76-B78C-F33440253DE5}" type="slidenum">
              <a:rPr lang="de-DE" altLang="de-DE" sz="1300"/>
              <a:pPr>
                <a:spcBef>
                  <a:spcPct val="0"/>
                </a:spcBef>
              </a:pPr>
              <a:t>70</a:t>
            </a:fld>
            <a:endParaRPr lang="de-DE" altLang="de-DE" sz="1300"/>
          </a:p>
        </p:txBody>
      </p:sp>
      <p:sp>
        <p:nvSpPr>
          <p:cNvPr id="101379" name="Rectangle 2050"/>
          <p:cNvSpPr>
            <a:spLocks noGrp="1" noRot="1" noChangeAspect="1" noChangeArrowheads="1" noTextEdit="1"/>
          </p:cNvSpPr>
          <p:nvPr>
            <p:ph type="sldImg"/>
          </p:nvPr>
        </p:nvSpPr>
        <p:spPr>
          <a:xfrm>
            <a:off x="82550" y="744538"/>
            <a:ext cx="6618288" cy="3722687"/>
          </a:xfrm>
          <a:ln/>
        </p:spPr>
      </p:sp>
      <p:sp>
        <p:nvSpPr>
          <p:cNvPr id="10138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4BCD907-4B39-4F50-8A51-CDD3CAF9CA6C}" type="slidenum">
              <a:rPr lang="de-DE" altLang="de-DE" sz="1300"/>
              <a:pPr>
                <a:spcBef>
                  <a:spcPct val="0"/>
                </a:spcBef>
              </a:pPr>
              <a:t>71</a:t>
            </a:fld>
            <a:endParaRPr lang="de-DE" altLang="de-DE" sz="1300"/>
          </a:p>
        </p:txBody>
      </p:sp>
      <p:sp>
        <p:nvSpPr>
          <p:cNvPr id="103427" name="Rectangle 1026"/>
          <p:cNvSpPr>
            <a:spLocks noGrp="1" noRot="1" noChangeAspect="1" noChangeArrowheads="1" noTextEdit="1"/>
          </p:cNvSpPr>
          <p:nvPr>
            <p:ph type="sldImg"/>
          </p:nvPr>
        </p:nvSpPr>
        <p:spPr>
          <a:xfrm>
            <a:off x="82550" y="744538"/>
            <a:ext cx="6618288" cy="3722687"/>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2C53E3-1CD5-400F-8C59-42508537CD1B}" type="slidenum">
              <a:rPr lang="de-DE" altLang="de-DE" sz="1300"/>
              <a:pPr>
                <a:spcBef>
                  <a:spcPct val="0"/>
                </a:spcBef>
              </a:pPr>
              <a:t>72</a:t>
            </a:fld>
            <a:endParaRPr lang="de-DE" altLang="de-DE" sz="1300"/>
          </a:p>
        </p:txBody>
      </p:sp>
      <p:sp>
        <p:nvSpPr>
          <p:cNvPr id="105475" name="Rectangle 2"/>
          <p:cNvSpPr>
            <a:spLocks noGrp="1" noRot="1" noChangeAspect="1" noChangeArrowheads="1" noTextEdit="1"/>
          </p:cNvSpPr>
          <p:nvPr>
            <p:ph type="sldImg"/>
          </p:nvPr>
        </p:nvSpPr>
        <p:spPr>
          <a:xfrm>
            <a:off x="82550" y="744538"/>
            <a:ext cx="6618288"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A92F0AD-C16B-4F5B-B09B-342F8A89C9A4}" type="slidenum">
              <a:rPr lang="de-DE" altLang="de-DE" sz="1300"/>
              <a:pPr>
                <a:spcBef>
                  <a:spcPct val="0"/>
                </a:spcBef>
              </a:pPr>
              <a:t>73</a:t>
            </a:fld>
            <a:endParaRPr lang="de-DE" altLang="de-DE" sz="1300"/>
          </a:p>
        </p:txBody>
      </p:sp>
      <p:sp>
        <p:nvSpPr>
          <p:cNvPr id="107523" name="Rectangle 1026"/>
          <p:cNvSpPr>
            <a:spLocks noGrp="1" noRot="1" noChangeAspect="1" noChangeArrowheads="1" noTextEdit="1"/>
          </p:cNvSpPr>
          <p:nvPr>
            <p:ph type="sldImg"/>
          </p:nvPr>
        </p:nvSpPr>
        <p:spPr>
          <a:xfrm>
            <a:off x="82550" y="744538"/>
            <a:ext cx="6618288" cy="3722687"/>
          </a:xfrm>
          <a:ln/>
        </p:spPr>
      </p:sp>
      <p:sp>
        <p:nvSpPr>
          <p:cNvPr id="1075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A92F0AD-C16B-4F5B-B09B-342F8A89C9A4}" type="slidenum">
              <a:rPr lang="de-DE" altLang="de-DE" sz="1300"/>
              <a:pPr>
                <a:spcBef>
                  <a:spcPct val="0"/>
                </a:spcBef>
              </a:pPr>
              <a:t>74</a:t>
            </a:fld>
            <a:endParaRPr lang="de-DE" altLang="de-DE" sz="1300"/>
          </a:p>
        </p:txBody>
      </p:sp>
      <p:sp>
        <p:nvSpPr>
          <p:cNvPr id="107523" name="Rectangle 1026"/>
          <p:cNvSpPr>
            <a:spLocks noGrp="1" noRot="1" noChangeAspect="1" noChangeArrowheads="1" noTextEdit="1"/>
          </p:cNvSpPr>
          <p:nvPr>
            <p:ph type="sldImg"/>
          </p:nvPr>
        </p:nvSpPr>
        <p:spPr>
          <a:xfrm>
            <a:off x="82550" y="744538"/>
            <a:ext cx="6618288" cy="3722687"/>
          </a:xfrm>
          <a:ln/>
        </p:spPr>
      </p:sp>
      <p:sp>
        <p:nvSpPr>
          <p:cNvPr id="1075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161CBE6-21C7-45E6-ABC2-52DE53426923}" type="slidenum">
              <a:rPr lang="de-DE" altLang="de-DE" sz="1300"/>
              <a:pPr>
                <a:spcBef>
                  <a:spcPct val="0"/>
                </a:spcBef>
              </a:pPr>
              <a:t>75</a:t>
            </a:fld>
            <a:endParaRPr lang="de-DE" altLang="de-DE" sz="1300"/>
          </a:p>
        </p:txBody>
      </p:sp>
      <p:sp>
        <p:nvSpPr>
          <p:cNvPr id="109571" name="Rectangle 2"/>
          <p:cNvSpPr>
            <a:spLocks noGrp="1" noRot="1" noChangeAspect="1" noChangeArrowheads="1" noTextEdit="1"/>
          </p:cNvSpPr>
          <p:nvPr>
            <p:ph type="sldImg"/>
          </p:nvPr>
        </p:nvSpPr>
        <p:spPr>
          <a:xfrm>
            <a:off x="82550" y="744538"/>
            <a:ext cx="6618288"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ABB1C7D-8DA8-4CC2-B4C5-845E390F8D22}" type="slidenum">
              <a:rPr lang="de-DE" altLang="de-DE" sz="1300"/>
              <a:pPr>
                <a:spcBef>
                  <a:spcPct val="0"/>
                </a:spcBef>
              </a:pPr>
              <a:t>76</a:t>
            </a:fld>
            <a:endParaRPr lang="de-DE" altLang="de-DE" sz="1300"/>
          </a:p>
        </p:txBody>
      </p:sp>
      <p:sp>
        <p:nvSpPr>
          <p:cNvPr id="111619" name="Rectangle 2050"/>
          <p:cNvSpPr>
            <a:spLocks noGrp="1" noRot="1" noChangeAspect="1" noChangeArrowheads="1" noTextEdit="1"/>
          </p:cNvSpPr>
          <p:nvPr>
            <p:ph type="sldImg"/>
          </p:nvPr>
        </p:nvSpPr>
        <p:spPr>
          <a:xfrm>
            <a:off x="82550" y="744538"/>
            <a:ext cx="6618288" cy="3722687"/>
          </a:xfrm>
          <a:ln/>
        </p:spPr>
      </p:sp>
      <p:sp>
        <p:nvSpPr>
          <p:cNvPr id="11162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E1A7472-6187-4352-9B32-B9D383D80170}" type="slidenum">
              <a:rPr lang="de-DE" altLang="de-DE" sz="1300"/>
              <a:pPr>
                <a:spcBef>
                  <a:spcPct val="0"/>
                </a:spcBef>
              </a:pPr>
              <a:t>77</a:t>
            </a:fld>
            <a:endParaRPr lang="de-DE" altLang="de-DE" sz="1300"/>
          </a:p>
        </p:txBody>
      </p:sp>
      <p:sp>
        <p:nvSpPr>
          <p:cNvPr id="113667" name="Rectangle 2"/>
          <p:cNvSpPr>
            <a:spLocks noGrp="1" noRot="1" noChangeAspect="1" noChangeArrowheads="1" noTextEdit="1"/>
          </p:cNvSpPr>
          <p:nvPr>
            <p:ph type="sldImg"/>
          </p:nvPr>
        </p:nvSpPr>
        <p:spPr>
          <a:xfrm>
            <a:off x="82550" y="744538"/>
            <a:ext cx="6618288"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DEE7DED-6612-407C-81C4-9E917E576E10}" type="slidenum">
              <a:rPr lang="de-DE" altLang="de-DE" sz="1300"/>
              <a:pPr>
                <a:spcBef>
                  <a:spcPct val="0"/>
                </a:spcBef>
              </a:pPr>
              <a:t>78</a:t>
            </a:fld>
            <a:endParaRPr lang="de-DE" altLang="de-DE" sz="1300"/>
          </a:p>
        </p:txBody>
      </p:sp>
      <p:sp>
        <p:nvSpPr>
          <p:cNvPr id="115715" name="Rectangle 1026"/>
          <p:cNvSpPr>
            <a:spLocks noGrp="1" noRot="1" noChangeAspect="1" noChangeArrowheads="1" noTextEdit="1"/>
          </p:cNvSpPr>
          <p:nvPr>
            <p:ph type="sldImg"/>
          </p:nvPr>
        </p:nvSpPr>
        <p:spPr>
          <a:xfrm>
            <a:off x="82550" y="744538"/>
            <a:ext cx="6618288" cy="3722687"/>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9792884-5C15-408D-B154-B080DCCA10DF}" type="slidenum">
              <a:rPr lang="de-DE" altLang="de-DE" sz="1300"/>
              <a:pPr>
                <a:spcBef>
                  <a:spcPct val="0"/>
                </a:spcBef>
              </a:pPr>
              <a:t>79</a:t>
            </a:fld>
            <a:endParaRPr lang="de-DE" altLang="de-DE" sz="1300"/>
          </a:p>
        </p:txBody>
      </p:sp>
      <p:sp>
        <p:nvSpPr>
          <p:cNvPr id="117763" name="Rectangle 2"/>
          <p:cNvSpPr>
            <a:spLocks noGrp="1" noRot="1" noChangeAspect="1" noChangeArrowheads="1" noTextEdit="1"/>
          </p:cNvSpPr>
          <p:nvPr>
            <p:ph type="sldImg"/>
          </p:nvPr>
        </p:nvSpPr>
        <p:spPr>
          <a:xfrm>
            <a:off x="82550" y="744538"/>
            <a:ext cx="6618288" cy="3722687"/>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2E7E02E-F190-4F99-A4A0-68ED1362A2BE}" type="slidenum">
              <a:rPr lang="de-DE" altLang="de-DE" sz="1300"/>
              <a:pPr>
                <a:spcBef>
                  <a:spcPct val="0"/>
                </a:spcBef>
              </a:pPr>
              <a:t>80</a:t>
            </a:fld>
            <a:endParaRPr lang="de-DE" altLang="de-DE" sz="1300"/>
          </a:p>
        </p:txBody>
      </p:sp>
      <p:sp>
        <p:nvSpPr>
          <p:cNvPr id="119811" name="Rectangle 2"/>
          <p:cNvSpPr>
            <a:spLocks noGrp="1" noRot="1" noChangeAspect="1" noChangeArrowheads="1" noTextEdit="1"/>
          </p:cNvSpPr>
          <p:nvPr>
            <p:ph type="sldImg"/>
          </p:nvPr>
        </p:nvSpPr>
        <p:spPr>
          <a:xfrm>
            <a:off x="82550" y="744538"/>
            <a:ext cx="6618288"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06F4785-209E-4DF9-B343-3D4E48CD23F9}" type="slidenum">
              <a:rPr lang="de-DE" altLang="de-DE" sz="1300"/>
              <a:pPr>
                <a:spcBef>
                  <a:spcPct val="0"/>
                </a:spcBef>
              </a:pPr>
              <a:t>81</a:t>
            </a:fld>
            <a:endParaRPr lang="de-DE" altLang="de-DE" sz="1300"/>
          </a:p>
        </p:txBody>
      </p:sp>
      <p:sp>
        <p:nvSpPr>
          <p:cNvPr id="121859" name="Rectangle 2"/>
          <p:cNvSpPr>
            <a:spLocks noGrp="1" noRot="1" noChangeAspect="1" noChangeArrowheads="1" noTextEdit="1"/>
          </p:cNvSpPr>
          <p:nvPr>
            <p:ph type="sldImg"/>
          </p:nvPr>
        </p:nvSpPr>
        <p:spPr>
          <a:xfrm>
            <a:off x="82550" y="744538"/>
            <a:ext cx="6618288"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1ED5F26-FD00-45A3-9B1A-52E41295F447}" type="slidenum">
              <a:rPr lang="de-DE" altLang="de-DE" sz="1300"/>
              <a:pPr>
                <a:spcBef>
                  <a:spcPct val="0"/>
                </a:spcBef>
              </a:pPr>
              <a:t>82</a:t>
            </a:fld>
            <a:endParaRPr lang="de-DE" altLang="de-DE" sz="1300"/>
          </a:p>
        </p:txBody>
      </p:sp>
      <p:sp>
        <p:nvSpPr>
          <p:cNvPr id="123907" name="Rectangle 2"/>
          <p:cNvSpPr>
            <a:spLocks noGrp="1" noRot="1" noChangeAspect="1" noChangeArrowheads="1" noTextEdit="1"/>
          </p:cNvSpPr>
          <p:nvPr>
            <p:ph type="sldImg"/>
          </p:nvPr>
        </p:nvSpPr>
        <p:spPr>
          <a:xfrm>
            <a:off x="82550" y="744538"/>
            <a:ext cx="6618288"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01707-EB0A-CAE1-F8BD-2D7C42CC068A}"/>
            </a:ext>
          </a:extLst>
        </p:cNvPr>
        <p:cNvGrpSpPr/>
        <p:nvPr/>
      </p:nvGrpSpPr>
      <p:grpSpPr>
        <a:xfrm>
          <a:off x="0" y="0"/>
          <a:ext cx="0" cy="0"/>
          <a:chOff x="0" y="0"/>
          <a:chExt cx="0" cy="0"/>
        </a:xfrm>
      </p:grpSpPr>
      <p:sp>
        <p:nvSpPr>
          <p:cNvPr id="109570" name="Rectangle 7">
            <a:extLst>
              <a:ext uri="{FF2B5EF4-FFF2-40B4-BE49-F238E27FC236}">
                <a16:creationId xmlns:a16="http://schemas.microsoft.com/office/drawing/2014/main" id="{407C5679-30D5-C06F-7380-2C7EC41BB9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161CBE6-21C7-45E6-ABC2-52DE53426923}" type="slidenum">
              <a:rPr lang="de-DE" altLang="de-DE" sz="1300"/>
              <a:pPr>
                <a:spcBef>
                  <a:spcPct val="0"/>
                </a:spcBef>
              </a:pPr>
              <a:t>83</a:t>
            </a:fld>
            <a:endParaRPr lang="de-DE" altLang="de-DE" sz="1300"/>
          </a:p>
        </p:txBody>
      </p:sp>
      <p:sp>
        <p:nvSpPr>
          <p:cNvPr id="109571" name="Rectangle 2">
            <a:extLst>
              <a:ext uri="{FF2B5EF4-FFF2-40B4-BE49-F238E27FC236}">
                <a16:creationId xmlns:a16="http://schemas.microsoft.com/office/drawing/2014/main" id="{5FFAE3C0-2342-60A0-2712-6437AC75598D}"/>
              </a:ext>
            </a:extLst>
          </p:cNvPr>
          <p:cNvSpPr>
            <a:spLocks noGrp="1" noRot="1" noChangeAspect="1" noChangeArrowheads="1" noTextEdit="1"/>
          </p:cNvSpPr>
          <p:nvPr>
            <p:ph type="sldImg"/>
          </p:nvPr>
        </p:nvSpPr>
        <p:spPr>
          <a:xfrm>
            <a:off x="82550" y="744538"/>
            <a:ext cx="6618288" cy="3722687"/>
          </a:xfrm>
          <a:ln/>
        </p:spPr>
      </p:sp>
      <p:sp>
        <p:nvSpPr>
          <p:cNvPr id="109572" name="Rectangle 3">
            <a:extLst>
              <a:ext uri="{FF2B5EF4-FFF2-40B4-BE49-F238E27FC236}">
                <a16:creationId xmlns:a16="http://schemas.microsoft.com/office/drawing/2014/main" id="{0D5DAB2F-5803-1876-F1CD-133264C5E2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523229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88667-9566-ACF2-BFCC-82C7E88514D4}"/>
            </a:ext>
          </a:extLst>
        </p:cNvPr>
        <p:cNvGrpSpPr/>
        <p:nvPr/>
      </p:nvGrpSpPr>
      <p:grpSpPr>
        <a:xfrm>
          <a:off x="0" y="0"/>
          <a:ext cx="0" cy="0"/>
          <a:chOff x="0" y="0"/>
          <a:chExt cx="0" cy="0"/>
        </a:xfrm>
      </p:grpSpPr>
      <p:sp>
        <p:nvSpPr>
          <p:cNvPr id="111618" name="Rectangle 7">
            <a:extLst>
              <a:ext uri="{FF2B5EF4-FFF2-40B4-BE49-F238E27FC236}">
                <a16:creationId xmlns:a16="http://schemas.microsoft.com/office/drawing/2014/main" id="{DCAD0D88-2525-EE74-F191-55B9D70055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ABB1C7D-8DA8-4CC2-B4C5-845E390F8D22}" type="slidenum">
              <a:rPr lang="de-DE" altLang="de-DE" sz="1300"/>
              <a:pPr>
                <a:spcBef>
                  <a:spcPct val="0"/>
                </a:spcBef>
              </a:pPr>
              <a:t>84</a:t>
            </a:fld>
            <a:endParaRPr lang="de-DE" altLang="de-DE" sz="1300"/>
          </a:p>
        </p:txBody>
      </p:sp>
      <p:sp>
        <p:nvSpPr>
          <p:cNvPr id="111619" name="Rectangle 2050">
            <a:extLst>
              <a:ext uri="{FF2B5EF4-FFF2-40B4-BE49-F238E27FC236}">
                <a16:creationId xmlns:a16="http://schemas.microsoft.com/office/drawing/2014/main" id="{17311915-9D56-AF5C-83E3-643CA4D71435}"/>
              </a:ext>
            </a:extLst>
          </p:cNvPr>
          <p:cNvSpPr>
            <a:spLocks noGrp="1" noRot="1" noChangeAspect="1" noChangeArrowheads="1" noTextEdit="1"/>
          </p:cNvSpPr>
          <p:nvPr>
            <p:ph type="sldImg"/>
          </p:nvPr>
        </p:nvSpPr>
        <p:spPr>
          <a:xfrm>
            <a:off x="82550" y="744538"/>
            <a:ext cx="6618288" cy="3722687"/>
          </a:xfrm>
          <a:ln/>
        </p:spPr>
      </p:sp>
      <p:sp>
        <p:nvSpPr>
          <p:cNvPr id="111620" name="Rectangle 2051">
            <a:extLst>
              <a:ext uri="{FF2B5EF4-FFF2-40B4-BE49-F238E27FC236}">
                <a16:creationId xmlns:a16="http://schemas.microsoft.com/office/drawing/2014/main" id="{1141EB97-527E-C2F7-0FD1-EBEEA02BB6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8395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0DCF9-2357-144C-590E-CC11D69B649E}"/>
            </a:ext>
          </a:extLst>
        </p:cNvPr>
        <p:cNvGrpSpPr/>
        <p:nvPr/>
      </p:nvGrpSpPr>
      <p:grpSpPr>
        <a:xfrm>
          <a:off x="0" y="0"/>
          <a:ext cx="0" cy="0"/>
          <a:chOff x="0" y="0"/>
          <a:chExt cx="0" cy="0"/>
        </a:xfrm>
      </p:grpSpPr>
      <p:sp>
        <p:nvSpPr>
          <p:cNvPr id="113666" name="Rectangle 7">
            <a:extLst>
              <a:ext uri="{FF2B5EF4-FFF2-40B4-BE49-F238E27FC236}">
                <a16:creationId xmlns:a16="http://schemas.microsoft.com/office/drawing/2014/main" id="{FDC5F5D9-B30C-1C6B-74AF-6A3BC4599C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E1A7472-6187-4352-9B32-B9D383D80170}" type="slidenum">
              <a:rPr lang="de-DE" altLang="de-DE" sz="1300"/>
              <a:pPr>
                <a:spcBef>
                  <a:spcPct val="0"/>
                </a:spcBef>
              </a:pPr>
              <a:t>85</a:t>
            </a:fld>
            <a:endParaRPr lang="de-DE" altLang="de-DE" sz="1300"/>
          </a:p>
        </p:txBody>
      </p:sp>
      <p:sp>
        <p:nvSpPr>
          <p:cNvPr id="113667" name="Rectangle 2">
            <a:extLst>
              <a:ext uri="{FF2B5EF4-FFF2-40B4-BE49-F238E27FC236}">
                <a16:creationId xmlns:a16="http://schemas.microsoft.com/office/drawing/2014/main" id="{A294FF73-3D56-86E5-8386-2718AA344248}"/>
              </a:ext>
            </a:extLst>
          </p:cNvPr>
          <p:cNvSpPr>
            <a:spLocks noGrp="1" noRot="1" noChangeAspect="1" noChangeArrowheads="1" noTextEdit="1"/>
          </p:cNvSpPr>
          <p:nvPr>
            <p:ph type="sldImg"/>
          </p:nvPr>
        </p:nvSpPr>
        <p:spPr>
          <a:xfrm>
            <a:off x="82550" y="744538"/>
            <a:ext cx="6618288" cy="3722687"/>
          </a:xfrm>
          <a:ln/>
        </p:spPr>
      </p:sp>
      <p:sp>
        <p:nvSpPr>
          <p:cNvPr id="113668" name="Rectangle 3">
            <a:extLst>
              <a:ext uri="{FF2B5EF4-FFF2-40B4-BE49-F238E27FC236}">
                <a16:creationId xmlns:a16="http://schemas.microsoft.com/office/drawing/2014/main" id="{87399EBF-6E4D-2228-7272-97F3515451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91894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FAD4E-C992-D93E-7AE3-0DFD9286066C}"/>
            </a:ext>
          </a:extLst>
        </p:cNvPr>
        <p:cNvGrpSpPr/>
        <p:nvPr/>
      </p:nvGrpSpPr>
      <p:grpSpPr>
        <a:xfrm>
          <a:off x="0" y="0"/>
          <a:ext cx="0" cy="0"/>
          <a:chOff x="0" y="0"/>
          <a:chExt cx="0" cy="0"/>
        </a:xfrm>
      </p:grpSpPr>
      <p:sp>
        <p:nvSpPr>
          <p:cNvPr id="115714" name="Rectangle 7">
            <a:extLst>
              <a:ext uri="{FF2B5EF4-FFF2-40B4-BE49-F238E27FC236}">
                <a16:creationId xmlns:a16="http://schemas.microsoft.com/office/drawing/2014/main" id="{34A19010-5032-1D42-7BD5-AC5A77EC22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DEE7DED-6612-407C-81C4-9E917E576E10}" type="slidenum">
              <a:rPr lang="de-DE" altLang="de-DE" sz="1300"/>
              <a:pPr>
                <a:spcBef>
                  <a:spcPct val="0"/>
                </a:spcBef>
              </a:pPr>
              <a:t>86</a:t>
            </a:fld>
            <a:endParaRPr lang="de-DE" altLang="de-DE" sz="1300"/>
          </a:p>
        </p:txBody>
      </p:sp>
      <p:sp>
        <p:nvSpPr>
          <p:cNvPr id="115715" name="Rectangle 1026">
            <a:extLst>
              <a:ext uri="{FF2B5EF4-FFF2-40B4-BE49-F238E27FC236}">
                <a16:creationId xmlns:a16="http://schemas.microsoft.com/office/drawing/2014/main" id="{189FCB30-9FA1-8EB9-6283-87979C35C9EC}"/>
              </a:ext>
            </a:extLst>
          </p:cNvPr>
          <p:cNvSpPr>
            <a:spLocks noGrp="1" noRot="1" noChangeAspect="1" noChangeArrowheads="1" noTextEdit="1"/>
          </p:cNvSpPr>
          <p:nvPr>
            <p:ph type="sldImg"/>
          </p:nvPr>
        </p:nvSpPr>
        <p:spPr>
          <a:xfrm>
            <a:off x="82550" y="744538"/>
            <a:ext cx="6618288" cy="3722687"/>
          </a:xfrm>
          <a:ln/>
        </p:spPr>
      </p:sp>
      <p:sp>
        <p:nvSpPr>
          <p:cNvPr id="115716" name="Rectangle 1027">
            <a:extLst>
              <a:ext uri="{FF2B5EF4-FFF2-40B4-BE49-F238E27FC236}">
                <a16:creationId xmlns:a16="http://schemas.microsoft.com/office/drawing/2014/main" id="{0BAA7167-3FCB-62C9-5003-8CF8DF7289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892703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D49BA-1192-92AF-D6B2-7D963A02F114}"/>
            </a:ext>
          </a:extLst>
        </p:cNvPr>
        <p:cNvGrpSpPr/>
        <p:nvPr/>
      </p:nvGrpSpPr>
      <p:grpSpPr>
        <a:xfrm>
          <a:off x="0" y="0"/>
          <a:ext cx="0" cy="0"/>
          <a:chOff x="0" y="0"/>
          <a:chExt cx="0" cy="0"/>
        </a:xfrm>
      </p:grpSpPr>
      <p:sp>
        <p:nvSpPr>
          <p:cNvPr id="117762" name="Rectangle 7">
            <a:extLst>
              <a:ext uri="{FF2B5EF4-FFF2-40B4-BE49-F238E27FC236}">
                <a16:creationId xmlns:a16="http://schemas.microsoft.com/office/drawing/2014/main" id="{CEA2E34A-6B0E-5491-9C95-9DB5FCA0FD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9792884-5C15-408D-B154-B080DCCA10DF}" type="slidenum">
              <a:rPr lang="de-DE" altLang="de-DE" sz="1300"/>
              <a:pPr>
                <a:spcBef>
                  <a:spcPct val="0"/>
                </a:spcBef>
              </a:pPr>
              <a:t>87</a:t>
            </a:fld>
            <a:endParaRPr lang="de-DE" altLang="de-DE" sz="1300"/>
          </a:p>
        </p:txBody>
      </p:sp>
      <p:sp>
        <p:nvSpPr>
          <p:cNvPr id="117763" name="Rectangle 2">
            <a:extLst>
              <a:ext uri="{FF2B5EF4-FFF2-40B4-BE49-F238E27FC236}">
                <a16:creationId xmlns:a16="http://schemas.microsoft.com/office/drawing/2014/main" id="{2710446C-C0BE-323C-DD64-946ECDB51AB5}"/>
              </a:ext>
            </a:extLst>
          </p:cNvPr>
          <p:cNvSpPr>
            <a:spLocks noGrp="1" noRot="1" noChangeAspect="1" noChangeArrowheads="1" noTextEdit="1"/>
          </p:cNvSpPr>
          <p:nvPr>
            <p:ph type="sldImg"/>
          </p:nvPr>
        </p:nvSpPr>
        <p:spPr>
          <a:xfrm>
            <a:off x="82550" y="744538"/>
            <a:ext cx="6618288" cy="3722687"/>
          </a:xfrm>
          <a:ln/>
        </p:spPr>
      </p:sp>
      <p:sp>
        <p:nvSpPr>
          <p:cNvPr id="117764" name="Rectangle 3">
            <a:extLst>
              <a:ext uri="{FF2B5EF4-FFF2-40B4-BE49-F238E27FC236}">
                <a16:creationId xmlns:a16="http://schemas.microsoft.com/office/drawing/2014/main" id="{B3F9AB88-1B18-4BF9-41CD-C8631B6AFF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46389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6D51E-A5AB-07D7-CEE6-0ABBC214A5B2}"/>
            </a:ext>
          </a:extLst>
        </p:cNvPr>
        <p:cNvGrpSpPr/>
        <p:nvPr/>
      </p:nvGrpSpPr>
      <p:grpSpPr>
        <a:xfrm>
          <a:off x="0" y="0"/>
          <a:ext cx="0" cy="0"/>
          <a:chOff x="0" y="0"/>
          <a:chExt cx="0" cy="0"/>
        </a:xfrm>
      </p:grpSpPr>
      <p:sp>
        <p:nvSpPr>
          <p:cNvPr id="119810" name="Rectangle 7">
            <a:extLst>
              <a:ext uri="{FF2B5EF4-FFF2-40B4-BE49-F238E27FC236}">
                <a16:creationId xmlns:a16="http://schemas.microsoft.com/office/drawing/2014/main" id="{6F04F106-74EA-3A56-28F1-FEA4704231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2E7E02E-F190-4F99-A4A0-68ED1362A2BE}" type="slidenum">
              <a:rPr lang="de-DE" altLang="de-DE" sz="1300"/>
              <a:pPr>
                <a:spcBef>
                  <a:spcPct val="0"/>
                </a:spcBef>
              </a:pPr>
              <a:t>88</a:t>
            </a:fld>
            <a:endParaRPr lang="de-DE" altLang="de-DE" sz="1300"/>
          </a:p>
        </p:txBody>
      </p:sp>
      <p:sp>
        <p:nvSpPr>
          <p:cNvPr id="119811" name="Rectangle 2">
            <a:extLst>
              <a:ext uri="{FF2B5EF4-FFF2-40B4-BE49-F238E27FC236}">
                <a16:creationId xmlns:a16="http://schemas.microsoft.com/office/drawing/2014/main" id="{BA087C31-C76B-7C1A-3289-3F7CAF53821B}"/>
              </a:ext>
            </a:extLst>
          </p:cNvPr>
          <p:cNvSpPr>
            <a:spLocks noGrp="1" noRot="1" noChangeAspect="1" noChangeArrowheads="1" noTextEdit="1"/>
          </p:cNvSpPr>
          <p:nvPr>
            <p:ph type="sldImg"/>
          </p:nvPr>
        </p:nvSpPr>
        <p:spPr>
          <a:xfrm>
            <a:off x="82550" y="744538"/>
            <a:ext cx="6618288" cy="3722687"/>
          </a:xfrm>
          <a:ln/>
        </p:spPr>
      </p:sp>
      <p:sp>
        <p:nvSpPr>
          <p:cNvPr id="119812" name="Rectangle 3">
            <a:extLst>
              <a:ext uri="{FF2B5EF4-FFF2-40B4-BE49-F238E27FC236}">
                <a16:creationId xmlns:a16="http://schemas.microsoft.com/office/drawing/2014/main" id="{1DAEB887-5320-ECE6-8078-92BA8C6020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628419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D8189-4962-F6E2-0B70-527969A41B22}"/>
            </a:ext>
          </a:extLst>
        </p:cNvPr>
        <p:cNvGrpSpPr/>
        <p:nvPr/>
      </p:nvGrpSpPr>
      <p:grpSpPr>
        <a:xfrm>
          <a:off x="0" y="0"/>
          <a:ext cx="0" cy="0"/>
          <a:chOff x="0" y="0"/>
          <a:chExt cx="0" cy="0"/>
        </a:xfrm>
      </p:grpSpPr>
      <p:sp>
        <p:nvSpPr>
          <p:cNvPr id="121858" name="Rectangle 7">
            <a:extLst>
              <a:ext uri="{FF2B5EF4-FFF2-40B4-BE49-F238E27FC236}">
                <a16:creationId xmlns:a16="http://schemas.microsoft.com/office/drawing/2014/main" id="{E824795B-4A58-6714-0220-02875CDE30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06F4785-209E-4DF9-B343-3D4E48CD23F9}" type="slidenum">
              <a:rPr lang="de-DE" altLang="de-DE" sz="1300"/>
              <a:pPr>
                <a:spcBef>
                  <a:spcPct val="0"/>
                </a:spcBef>
              </a:pPr>
              <a:t>89</a:t>
            </a:fld>
            <a:endParaRPr lang="de-DE" altLang="de-DE" sz="1300"/>
          </a:p>
        </p:txBody>
      </p:sp>
      <p:sp>
        <p:nvSpPr>
          <p:cNvPr id="121859" name="Rectangle 2">
            <a:extLst>
              <a:ext uri="{FF2B5EF4-FFF2-40B4-BE49-F238E27FC236}">
                <a16:creationId xmlns:a16="http://schemas.microsoft.com/office/drawing/2014/main" id="{83C16676-59B0-0837-CC74-A6040591BF03}"/>
              </a:ext>
            </a:extLst>
          </p:cNvPr>
          <p:cNvSpPr>
            <a:spLocks noGrp="1" noRot="1" noChangeAspect="1" noChangeArrowheads="1" noTextEdit="1"/>
          </p:cNvSpPr>
          <p:nvPr>
            <p:ph type="sldImg"/>
          </p:nvPr>
        </p:nvSpPr>
        <p:spPr>
          <a:xfrm>
            <a:off x="82550" y="744538"/>
            <a:ext cx="6618288" cy="3722687"/>
          </a:xfrm>
          <a:ln/>
        </p:spPr>
      </p:sp>
      <p:sp>
        <p:nvSpPr>
          <p:cNvPr id="121860" name="Rectangle 3">
            <a:extLst>
              <a:ext uri="{FF2B5EF4-FFF2-40B4-BE49-F238E27FC236}">
                <a16:creationId xmlns:a16="http://schemas.microsoft.com/office/drawing/2014/main" id="{E5EAA331-931B-73CF-B430-B2A4BB93E8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65753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C9260-78E6-A736-3537-E97D747BFE13}"/>
            </a:ext>
          </a:extLst>
        </p:cNvPr>
        <p:cNvGrpSpPr/>
        <p:nvPr/>
      </p:nvGrpSpPr>
      <p:grpSpPr>
        <a:xfrm>
          <a:off x="0" y="0"/>
          <a:ext cx="0" cy="0"/>
          <a:chOff x="0" y="0"/>
          <a:chExt cx="0" cy="0"/>
        </a:xfrm>
      </p:grpSpPr>
      <p:sp>
        <p:nvSpPr>
          <p:cNvPr id="123906" name="Rectangle 7">
            <a:extLst>
              <a:ext uri="{FF2B5EF4-FFF2-40B4-BE49-F238E27FC236}">
                <a16:creationId xmlns:a16="http://schemas.microsoft.com/office/drawing/2014/main" id="{FB99EB36-C7D8-7B44-3B96-26057DBBEA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1ED5F26-FD00-45A3-9B1A-52E41295F447}" type="slidenum">
              <a:rPr lang="de-DE" altLang="de-DE" sz="1300"/>
              <a:pPr>
                <a:spcBef>
                  <a:spcPct val="0"/>
                </a:spcBef>
              </a:pPr>
              <a:t>90</a:t>
            </a:fld>
            <a:endParaRPr lang="de-DE" altLang="de-DE" sz="1300"/>
          </a:p>
        </p:txBody>
      </p:sp>
      <p:sp>
        <p:nvSpPr>
          <p:cNvPr id="123907" name="Rectangle 2">
            <a:extLst>
              <a:ext uri="{FF2B5EF4-FFF2-40B4-BE49-F238E27FC236}">
                <a16:creationId xmlns:a16="http://schemas.microsoft.com/office/drawing/2014/main" id="{516705E0-8C3D-7BAC-CEAC-1D93B189FC0A}"/>
              </a:ext>
            </a:extLst>
          </p:cNvPr>
          <p:cNvSpPr>
            <a:spLocks noGrp="1" noRot="1" noChangeAspect="1" noChangeArrowheads="1" noTextEdit="1"/>
          </p:cNvSpPr>
          <p:nvPr>
            <p:ph type="sldImg"/>
          </p:nvPr>
        </p:nvSpPr>
        <p:spPr>
          <a:xfrm>
            <a:off x="82550" y="744538"/>
            <a:ext cx="6618288" cy="3722687"/>
          </a:xfrm>
          <a:ln/>
        </p:spPr>
      </p:sp>
      <p:sp>
        <p:nvSpPr>
          <p:cNvPr id="123908" name="Rectangle 3">
            <a:extLst>
              <a:ext uri="{FF2B5EF4-FFF2-40B4-BE49-F238E27FC236}">
                <a16:creationId xmlns:a16="http://schemas.microsoft.com/office/drawing/2014/main" id="{0BAA3BF9-9C5D-AD3E-57EC-EF8922A8EF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729822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AE3EF-0D08-C165-87B5-2A8EF0F1E00A}"/>
            </a:ext>
          </a:extLst>
        </p:cNvPr>
        <p:cNvGrpSpPr/>
        <p:nvPr/>
      </p:nvGrpSpPr>
      <p:grpSpPr>
        <a:xfrm>
          <a:off x="0" y="0"/>
          <a:ext cx="0" cy="0"/>
          <a:chOff x="0" y="0"/>
          <a:chExt cx="0" cy="0"/>
        </a:xfrm>
      </p:grpSpPr>
      <p:sp>
        <p:nvSpPr>
          <p:cNvPr id="125954" name="Rectangle 7">
            <a:extLst>
              <a:ext uri="{FF2B5EF4-FFF2-40B4-BE49-F238E27FC236}">
                <a16:creationId xmlns:a16="http://schemas.microsoft.com/office/drawing/2014/main" id="{567D9B5A-5B96-AC53-BE51-251FB50F4C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1402674-E68D-4293-BFBE-4B11BBBD8A78}" type="slidenum">
              <a:rPr lang="de-DE" altLang="de-DE" sz="1300"/>
              <a:pPr>
                <a:spcBef>
                  <a:spcPct val="0"/>
                </a:spcBef>
              </a:pPr>
              <a:t>91</a:t>
            </a:fld>
            <a:endParaRPr lang="de-DE" altLang="de-DE" sz="1300"/>
          </a:p>
        </p:txBody>
      </p:sp>
      <p:sp>
        <p:nvSpPr>
          <p:cNvPr id="125955" name="Rectangle 2">
            <a:extLst>
              <a:ext uri="{FF2B5EF4-FFF2-40B4-BE49-F238E27FC236}">
                <a16:creationId xmlns:a16="http://schemas.microsoft.com/office/drawing/2014/main" id="{8CC30020-0ECC-5C12-9555-0FA7E389CC37}"/>
              </a:ext>
            </a:extLst>
          </p:cNvPr>
          <p:cNvSpPr>
            <a:spLocks noGrp="1" noRot="1" noChangeAspect="1" noChangeArrowheads="1" noTextEdit="1"/>
          </p:cNvSpPr>
          <p:nvPr>
            <p:ph type="sldImg"/>
          </p:nvPr>
        </p:nvSpPr>
        <p:spPr>
          <a:xfrm>
            <a:off x="82550" y="744538"/>
            <a:ext cx="6618288" cy="3722687"/>
          </a:xfrm>
          <a:ln/>
        </p:spPr>
      </p:sp>
      <p:sp>
        <p:nvSpPr>
          <p:cNvPr id="125956" name="Rectangle 3">
            <a:extLst>
              <a:ext uri="{FF2B5EF4-FFF2-40B4-BE49-F238E27FC236}">
                <a16:creationId xmlns:a16="http://schemas.microsoft.com/office/drawing/2014/main" id="{6487B916-0AAF-FE80-3AB6-33DE6C299C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114078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AE3EF-0D08-C165-87B5-2A8EF0F1E00A}"/>
            </a:ext>
          </a:extLst>
        </p:cNvPr>
        <p:cNvGrpSpPr/>
        <p:nvPr/>
      </p:nvGrpSpPr>
      <p:grpSpPr>
        <a:xfrm>
          <a:off x="0" y="0"/>
          <a:ext cx="0" cy="0"/>
          <a:chOff x="0" y="0"/>
          <a:chExt cx="0" cy="0"/>
        </a:xfrm>
      </p:grpSpPr>
      <p:sp>
        <p:nvSpPr>
          <p:cNvPr id="125954" name="Rectangle 7">
            <a:extLst>
              <a:ext uri="{FF2B5EF4-FFF2-40B4-BE49-F238E27FC236}">
                <a16:creationId xmlns:a16="http://schemas.microsoft.com/office/drawing/2014/main" id="{567D9B5A-5B96-AC53-BE51-251FB50F4C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1402674-E68D-4293-BFBE-4B11BBBD8A78}" type="slidenum">
              <a:rPr lang="de-DE" altLang="de-DE" sz="1300"/>
              <a:pPr>
                <a:spcBef>
                  <a:spcPct val="0"/>
                </a:spcBef>
              </a:pPr>
              <a:t>92</a:t>
            </a:fld>
            <a:endParaRPr lang="de-DE" altLang="de-DE" sz="1300"/>
          </a:p>
        </p:txBody>
      </p:sp>
      <p:sp>
        <p:nvSpPr>
          <p:cNvPr id="125955" name="Rectangle 2">
            <a:extLst>
              <a:ext uri="{FF2B5EF4-FFF2-40B4-BE49-F238E27FC236}">
                <a16:creationId xmlns:a16="http://schemas.microsoft.com/office/drawing/2014/main" id="{8CC30020-0ECC-5C12-9555-0FA7E389CC37}"/>
              </a:ext>
            </a:extLst>
          </p:cNvPr>
          <p:cNvSpPr>
            <a:spLocks noGrp="1" noRot="1" noChangeAspect="1" noChangeArrowheads="1" noTextEdit="1"/>
          </p:cNvSpPr>
          <p:nvPr>
            <p:ph type="sldImg"/>
          </p:nvPr>
        </p:nvSpPr>
        <p:spPr>
          <a:xfrm>
            <a:off x="82550" y="744538"/>
            <a:ext cx="6618288" cy="3722687"/>
          </a:xfrm>
          <a:ln/>
        </p:spPr>
      </p:sp>
      <p:sp>
        <p:nvSpPr>
          <p:cNvPr id="125956" name="Rectangle 3">
            <a:extLst>
              <a:ext uri="{FF2B5EF4-FFF2-40B4-BE49-F238E27FC236}">
                <a16:creationId xmlns:a16="http://schemas.microsoft.com/office/drawing/2014/main" id="{6487B916-0AAF-FE80-3AB6-33DE6C299C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114078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40D5BCC-D572-4285-A1EA-6C351E19D7F5}" type="slidenum">
              <a:rPr lang="de-DE" altLang="de-DE" sz="1300"/>
              <a:pPr>
                <a:spcBef>
                  <a:spcPct val="0"/>
                </a:spcBef>
              </a:pPr>
              <a:t>94</a:t>
            </a:fld>
            <a:endParaRPr lang="de-DE" altLang="de-DE" sz="1300"/>
          </a:p>
        </p:txBody>
      </p:sp>
      <p:sp>
        <p:nvSpPr>
          <p:cNvPr id="129027" name="Rectangle 2"/>
          <p:cNvSpPr>
            <a:spLocks noGrp="1" noRot="1" noChangeAspect="1" noChangeArrowheads="1" noTextEdit="1"/>
          </p:cNvSpPr>
          <p:nvPr>
            <p:ph type="sldImg"/>
          </p:nvPr>
        </p:nvSpPr>
        <p:spPr>
          <a:xfrm>
            <a:off x="82550" y="744538"/>
            <a:ext cx="6618288" cy="3722687"/>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C72D070-FC99-4E73-A1D1-4897770387D0}" type="slidenum">
              <a:rPr lang="de-DE" altLang="de-DE" sz="1300"/>
              <a:pPr>
                <a:spcBef>
                  <a:spcPct val="0"/>
                </a:spcBef>
              </a:pPr>
              <a:t>95</a:t>
            </a:fld>
            <a:endParaRPr lang="de-DE" altLang="de-DE" sz="1300"/>
          </a:p>
        </p:txBody>
      </p:sp>
      <p:sp>
        <p:nvSpPr>
          <p:cNvPr id="131075" name="Rectangle 2"/>
          <p:cNvSpPr>
            <a:spLocks noGrp="1" noRot="1" noChangeAspect="1" noChangeArrowheads="1" noTextEdit="1"/>
          </p:cNvSpPr>
          <p:nvPr>
            <p:ph type="sldImg"/>
          </p:nvPr>
        </p:nvSpPr>
        <p:spPr>
          <a:xfrm>
            <a:off x="82550" y="744538"/>
            <a:ext cx="6618288" cy="3722687"/>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CAE5674-5085-42F7-B748-AA05EE036181}" type="slidenum">
              <a:rPr lang="de-DE" altLang="de-DE" sz="1300"/>
              <a:pPr>
                <a:spcBef>
                  <a:spcPct val="0"/>
                </a:spcBef>
              </a:pPr>
              <a:t>96</a:t>
            </a:fld>
            <a:endParaRPr lang="de-DE" altLang="de-DE" sz="1300"/>
          </a:p>
        </p:txBody>
      </p:sp>
      <p:sp>
        <p:nvSpPr>
          <p:cNvPr id="133123" name="Rectangle 2"/>
          <p:cNvSpPr>
            <a:spLocks noGrp="1" noRot="1" noChangeAspect="1" noChangeArrowheads="1" noTextEdit="1"/>
          </p:cNvSpPr>
          <p:nvPr>
            <p:ph type="sldImg"/>
          </p:nvPr>
        </p:nvSpPr>
        <p:spPr>
          <a:xfrm>
            <a:off x="82550" y="744538"/>
            <a:ext cx="6618288"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EF564DF-F050-4CC3-BEA9-5E68370626F5}" type="slidenum">
              <a:rPr lang="de-DE" altLang="de-DE" sz="1300"/>
              <a:pPr>
                <a:spcBef>
                  <a:spcPct val="0"/>
                </a:spcBef>
              </a:pPr>
              <a:t>97</a:t>
            </a:fld>
            <a:endParaRPr lang="de-DE" altLang="de-DE" sz="1300"/>
          </a:p>
        </p:txBody>
      </p:sp>
      <p:sp>
        <p:nvSpPr>
          <p:cNvPr id="135171" name="Rectangle 2"/>
          <p:cNvSpPr>
            <a:spLocks noGrp="1" noRot="1" noChangeAspect="1" noChangeArrowheads="1" noTextEdit="1"/>
          </p:cNvSpPr>
          <p:nvPr>
            <p:ph type="sldImg"/>
          </p:nvPr>
        </p:nvSpPr>
        <p:spPr>
          <a:xfrm>
            <a:off x="82550" y="744538"/>
            <a:ext cx="6618288" cy="3722687"/>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292A236-1BF7-48AF-A35E-843ECE288030}" type="slidenum">
              <a:rPr lang="de-DE" altLang="de-DE" sz="1300"/>
              <a:pPr>
                <a:spcBef>
                  <a:spcPct val="0"/>
                </a:spcBef>
              </a:pPr>
              <a:t>98</a:t>
            </a:fld>
            <a:endParaRPr lang="de-DE" altLang="de-DE" sz="1300"/>
          </a:p>
        </p:txBody>
      </p:sp>
      <p:sp>
        <p:nvSpPr>
          <p:cNvPr id="137219" name="Rectangle 2"/>
          <p:cNvSpPr>
            <a:spLocks noGrp="1" noRot="1" noChangeAspect="1" noChangeArrowheads="1" noTextEdit="1"/>
          </p:cNvSpPr>
          <p:nvPr>
            <p:ph type="sldImg"/>
          </p:nvPr>
        </p:nvSpPr>
        <p:spPr>
          <a:xfrm>
            <a:off x="82550" y="744538"/>
            <a:ext cx="6618288"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488C5F0-28E8-4C5F-BA9E-F123ED427D4B}" type="slidenum">
              <a:rPr lang="de-DE" altLang="de-DE" sz="1300"/>
              <a:pPr>
                <a:spcBef>
                  <a:spcPct val="0"/>
                </a:spcBef>
              </a:pPr>
              <a:t>99</a:t>
            </a:fld>
            <a:endParaRPr lang="de-DE" altLang="de-DE" sz="1300"/>
          </a:p>
        </p:txBody>
      </p:sp>
      <p:sp>
        <p:nvSpPr>
          <p:cNvPr id="139267" name="Rectangle 2"/>
          <p:cNvSpPr>
            <a:spLocks noGrp="1" noRot="1" noChangeAspect="1" noChangeArrowheads="1" noTextEdit="1"/>
          </p:cNvSpPr>
          <p:nvPr>
            <p:ph type="sldImg"/>
          </p:nvPr>
        </p:nvSpPr>
        <p:spPr>
          <a:xfrm>
            <a:off x="82550" y="744538"/>
            <a:ext cx="6618288"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6B523B9-9BA6-40A4-8149-E8FADBA55001}" type="slidenum">
              <a:rPr lang="de-DE" altLang="de-DE" sz="1300"/>
              <a:pPr>
                <a:spcBef>
                  <a:spcPct val="0"/>
                </a:spcBef>
              </a:pPr>
              <a:t>100</a:t>
            </a:fld>
            <a:endParaRPr lang="de-DE" altLang="de-DE" sz="1300"/>
          </a:p>
        </p:txBody>
      </p:sp>
      <p:sp>
        <p:nvSpPr>
          <p:cNvPr id="141315" name="Rectangle 2"/>
          <p:cNvSpPr>
            <a:spLocks noGrp="1" noRot="1" noChangeAspect="1" noChangeArrowheads="1" noTextEdit="1"/>
          </p:cNvSpPr>
          <p:nvPr>
            <p:ph type="sldImg"/>
          </p:nvPr>
        </p:nvSpPr>
        <p:spPr>
          <a:xfrm>
            <a:off x="82550" y="744538"/>
            <a:ext cx="6618288"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138C509-ECEA-40CB-A2B3-423B9C7EA2EC}" type="slidenum">
              <a:rPr lang="de-DE" altLang="de-DE" sz="1300"/>
              <a:pPr>
                <a:spcBef>
                  <a:spcPct val="0"/>
                </a:spcBef>
              </a:pPr>
              <a:t>101</a:t>
            </a:fld>
            <a:endParaRPr lang="de-DE" altLang="de-DE" sz="1300"/>
          </a:p>
        </p:txBody>
      </p:sp>
      <p:sp>
        <p:nvSpPr>
          <p:cNvPr id="143363"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138C509-ECEA-40CB-A2B3-423B9C7EA2EC}" type="slidenum">
              <a:rPr lang="de-DE" altLang="de-DE" sz="1300"/>
              <a:pPr>
                <a:spcBef>
                  <a:spcPct val="0"/>
                </a:spcBef>
              </a:pPr>
              <a:t>102</a:t>
            </a:fld>
            <a:endParaRPr lang="de-DE" altLang="de-DE" sz="1300"/>
          </a:p>
        </p:txBody>
      </p:sp>
      <p:sp>
        <p:nvSpPr>
          <p:cNvPr id="143363"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AC50A61-31BC-4F76-A7A3-D4C108160FF4}" type="slidenum">
              <a:rPr lang="de-DE" altLang="de-DE" sz="1300"/>
              <a:pPr>
                <a:spcBef>
                  <a:spcPct val="0"/>
                </a:spcBef>
              </a:pPr>
              <a:t>103</a:t>
            </a:fld>
            <a:endParaRPr lang="de-DE" altLang="de-DE" sz="1300"/>
          </a:p>
        </p:txBody>
      </p:sp>
      <p:sp>
        <p:nvSpPr>
          <p:cNvPr id="145411" name="Rectangle 2"/>
          <p:cNvSpPr>
            <a:spLocks noGrp="1" noRot="1" noChangeAspect="1" noChangeArrowheads="1" noTextEdit="1"/>
          </p:cNvSpPr>
          <p:nvPr>
            <p:ph type="sldImg"/>
          </p:nvPr>
        </p:nvSpPr>
        <p:spPr>
          <a:xfrm>
            <a:off x="82550" y="744538"/>
            <a:ext cx="6618288"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B82A61C-D3B8-48D4-818D-0C656903B5E6}" type="slidenum">
              <a:rPr lang="de-DE" altLang="de-DE" sz="1300"/>
              <a:pPr>
                <a:spcBef>
                  <a:spcPct val="0"/>
                </a:spcBef>
              </a:pPr>
              <a:t>104</a:t>
            </a:fld>
            <a:endParaRPr lang="de-DE" altLang="de-DE" sz="1300"/>
          </a:p>
        </p:txBody>
      </p:sp>
      <p:sp>
        <p:nvSpPr>
          <p:cNvPr id="147459" name="Rectangle 2"/>
          <p:cNvSpPr>
            <a:spLocks noGrp="1" noRot="1" noChangeAspect="1" noChangeArrowheads="1" noTextEdit="1"/>
          </p:cNvSpPr>
          <p:nvPr>
            <p:ph type="sldImg"/>
          </p:nvPr>
        </p:nvSpPr>
        <p:spPr>
          <a:xfrm>
            <a:off x="82550" y="744538"/>
            <a:ext cx="6618288" cy="3722687"/>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DC242D6-8478-4E06-B3CD-9A4523041420}" type="slidenum">
              <a:rPr lang="de-DE" altLang="de-DE" sz="1300"/>
              <a:pPr>
                <a:spcBef>
                  <a:spcPct val="0"/>
                </a:spcBef>
              </a:pPr>
              <a:t>105</a:t>
            </a:fld>
            <a:endParaRPr lang="de-DE" altLang="de-DE" sz="1300"/>
          </a:p>
        </p:txBody>
      </p:sp>
      <p:sp>
        <p:nvSpPr>
          <p:cNvPr id="149507" name="Rectangle 2"/>
          <p:cNvSpPr>
            <a:spLocks noGrp="1" noRot="1" noChangeAspect="1" noChangeArrowheads="1" noTextEdit="1"/>
          </p:cNvSpPr>
          <p:nvPr>
            <p:ph type="sldImg"/>
          </p:nvPr>
        </p:nvSpPr>
        <p:spPr>
          <a:xfrm>
            <a:off x="82550" y="744538"/>
            <a:ext cx="6618288" cy="3722687"/>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66F5188-BDD9-4E0A-8293-6CFFBDF0021F}" type="slidenum">
              <a:rPr lang="de-DE" altLang="de-DE" sz="1300"/>
              <a:pPr>
                <a:spcBef>
                  <a:spcPct val="0"/>
                </a:spcBef>
              </a:pPr>
              <a:t>106</a:t>
            </a:fld>
            <a:endParaRPr lang="de-DE" altLang="de-DE" sz="1300"/>
          </a:p>
        </p:txBody>
      </p:sp>
      <p:sp>
        <p:nvSpPr>
          <p:cNvPr id="151555" name="Rectangle 2"/>
          <p:cNvSpPr>
            <a:spLocks noGrp="1" noRot="1" noChangeAspect="1" noChangeArrowheads="1" noTextEdit="1"/>
          </p:cNvSpPr>
          <p:nvPr>
            <p:ph type="sldImg"/>
          </p:nvPr>
        </p:nvSpPr>
        <p:spPr>
          <a:xfrm>
            <a:off x="82550" y="744538"/>
            <a:ext cx="6618288"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291D096-560B-453F-A776-A85728FEB506}" type="slidenum">
              <a:rPr lang="de-DE" altLang="de-DE" sz="1300"/>
              <a:pPr>
                <a:spcBef>
                  <a:spcPct val="0"/>
                </a:spcBef>
              </a:pPr>
              <a:t>107</a:t>
            </a:fld>
            <a:endParaRPr lang="de-DE" altLang="de-DE" sz="1300"/>
          </a:p>
        </p:txBody>
      </p:sp>
      <p:sp>
        <p:nvSpPr>
          <p:cNvPr id="153603" name="Rectangle 2"/>
          <p:cNvSpPr>
            <a:spLocks noGrp="1" noRot="1" noChangeAspect="1" noChangeArrowheads="1" noTextEdit="1"/>
          </p:cNvSpPr>
          <p:nvPr>
            <p:ph type="sldImg"/>
          </p:nvPr>
        </p:nvSpPr>
        <p:spPr>
          <a:xfrm>
            <a:off x="82550" y="744538"/>
            <a:ext cx="6618288" cy="3722687"/>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752C224-184A-4586-8074-D7F7B9989A51}" type="slidenum">
              <a:rPr lang="de-DE" altLang="de-DE" sz="1300"/>
              <a:pPr>
                <a:spcBef>
                  <a:spcPct val="0"/>
                </a:spcBef>
              </a:pPr>
              <a:t>108</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8E70267-6CF8-4A48-880C-6AF53F7B26BC}" type="slidenum">
              <a:rPr lang="de-DE" altLang="de-DE" sz="1300"/>
              <a:pPr>
                <a:spcBef>
                  <a:spcPct val="0"/>
                </a:spcBef>
              </a:pPr>
              <a:t>109</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528E195-3B70-4F3A-BC32-40E277A435C7}" type="slidenum">
              <a:rPr lang="de-DE" altLang="de-DE" sz="1300"/>
              <a:pPr>
                <a:spcBef>
                  <a:spcPct val="0"/>
                </a:spcBef>
              </a:pPr>
              <a:t>110</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FD53447-7EAB-43C1-8C77-8C24EEB6E135}" type="slidenum">
              <a:rPr lang="de-DE" altLang="de-DE" sz="1300"/>
              <a:pPr>
                <a:spcBef>
                  <a:spcPct val="0"/>
                </a:spcBef>
              </a:pPr>
              <a:t>111</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FD53447-7EAB-43C1-8C77-8C24EEB6E135}" type="slidenum">
              <a:rPr lang="de-DE" altLang="de-DE" sz="1300"/>
              <a:pPr>
                <a:spcBef>
                  <a:spcPct val="0"/>
                </a:spcBef>
              </a:pPr>
              <a:t>112</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BA8091E-7346-4A64-B8BF-4DE53CB96A37}" type="slidenum">
              <a:rPr lang="de-DE" altLang="de-DE" sz="1300"/>
              <a:pPr>
                <a:spcBef>
                  <a:spcPct val="0"/>
                </a:spcBef>
              </a:pPr>
              <a:t>113</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F0E4A36-17EE-40D2-A036-94C4910C08A1}" type="slidenum">
              <a:rPr lang="de-DE" altLang="de-DE" sz="1300"/>
              <a:pPr>
                <a:spcBef>
                  <a:spcPct val="0"/>
                </a:spcBef>
              </a:pPr>
              <a:t>114</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BFF3E2F-119A-4A6E-9581-4EA4AE13C120}" type="slidenum">
              <a:rPr lang="de-DE" altLang="de-DE" sz="1300"/>
              <a:pPr>
                <a:spcBef>
                  <a:spcPct val="0"/>
                </a:spcBef>
              </a:pPr>
              <a:t>115</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AB2E210-2255-4DC8-8AAA-E26251C26A4E}" type="slidenum">
              <a:rPr lang="de-DE" altLang="de-DE" sz="1300"/>
              <a:pPr>
                <a:spcBef>
                  <a:spcPct val="0"/>
                </a:spcBef>
              </a:pPr>
              <a:t>116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40F3FDA-2DD7-46BD-88E2-F1C50D815D73}" type="slidenum">
              <a:rPr lang="de-DE" altLang="de-DE" sz="1300"/>
              <a:pPr>
                <a:spcBef>
                  <a:spcPct val="0"/>
                </a:spcBef>
              </a:pPr>
              <a:t>117</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9523C7F-84A2-4FA3-8539-306AD50BB21B}" type="slidenum">
              <a:rPr lang="de-DE" altLang="de-DE" sz="1300"/>
              <a:pPr>
                <a:spcBef>
                  <a:spcPct val="0"/>
                </a:spcBef>
              </a:pPr>
              <a:t>118</a:t>
            </a:fld>
            <a:endParaRPr lang="de-DE" altLang="de-DE" sz="1300"/>
          </a:p>
        </p:txBody>
      </p:sp>
      <p:sp>
        <p:nvSpPr>
          <p:cNvPr id="174083" name="Rectangle 1026"/>
          <p:cNvSpPr>
            <a:spLocks noGrp="1" noRot="1" noChangeAspect="1" noChangeArrowheads="1" noTextEdit="1"/>
          </p:cNvSpPr>
          <p:nvPr>
            <p:ph type="sldImg"/>
          </p:nvPr>
        </p:nvSpPr>
        <p:spPr>
          <a:xfrm>
            <a:off x="82550" y="744538"/>
            <a:ext cx="6618288" cy="3722687"/>
          </a:xfrm>
          <a:ln/>
        </p:spPr>
      </p:sp>
      <p:sp>
        <p:nvSpPr>
          <p:cNvPr id="174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C32C6A0-CC7B-47A9-977A-63EAD1569C32}" type="slidenum">
              <a:rPr lang="de-DE" altLang="de-DE" sz="1300"/>
              <a:pPr>
                <a:spcBef>
                  <a:spcPct val="0"/>
                </a:spcBef>
              </a:pPr>
              <a:t>119</a:t>
            </a:fld>
            <a:endParaRPr lang="de-DE" altLang="de-DE" sz="1300"/>
          </a:p>
        </p:txBody>
      </p:sp>
      <p:sp>
        <p:nvSpPr>
          <p:cNvPr id="176131" name="Rectangle 1026"/>
          <p:cNvSpPr>
            <a:spLocks noGrp="1" noRot="1" noChangeAspect="1" noChangeArrowheads="1" noTextEdit="1"/>
          </p:cNvSpPr>
          <p:nvPr>
            <p:ph type="sldImg"/>
          </p:nvPr>
        </p:nvSpPr>
        <p:spPr>
          <a:xfrm>
            <a:off x="82550" y="744538"/>
            <a:ext cx="6618288" cy="3722687"/>
          </a:xfrm>
          <a:ln/>
        </p:spPr>
      </p:sp>
      <p:sp>
        <p:nvSpPr>
          <p:cNvPr id="1761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D8B9768-71D1-40D3-8268-6521B80AB2D7}" type="slidenum">
              <a:rPr lang="de-DE" altLang="de-DE" sz="1300"/>
              <a:pPr>
                <a:spcBef>
                  <a:spcPct val="0"/>
                </a:spcBef>
              </a:pPr>
              <a:t>120</a:t>
            </a:fld>
            <a:endParaRPr lang="de-DE" altLang="de-DE" sz="1300"/>
          </a:p>
        </p:txBody>
      </p:sp>
      <p:sp>
        <p:nvSpPr>
          <p:cNvPr id="178179" name="Rectangle 1026"/>
          <p:cNvSpPr>
            <a:spLocks noGrp="1" noRot="1" noChangeAspect="1" noChangeArrowheads="1" noTextEdit="1"/>
          </p:cNvSpPr>
          <p:nvPr>
            <p:ph type="sldImg"/>
          </p:nvPr>
        </p:nvSpPr>
        <p:spPr>
          <a:xfrm>
            <a:off x="82550" y="744538"/>
            <a:ext cx="6618288" cy="3722687"/>
          </a:xfrm>
          <a:ln/>
        </p:spPr>
      </p:sp>
      <p:sp>
        <p:nvSpPr>
          <p:cNvPr id="1781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828A9458-1E01-469B-96DA-B7037C1699D6}" type="slidenum">
              <a:rPr lang="de-DE" altLang="de-DE" sz="1300"/>
              <a:pPr>
                <a:spcBef>
                  <a:spcPct val="0"/>
                </a:spcBef>
              </a:pPr>
              <a:t>121</a:t>
            </a:fld>
            <a:endParaRPr lang="de-DE" altLang="de-DE" sz="1300"/>
          </a:p>
        </p:txBody>
      </p:sp>
      <p:sp>
        <p:nvSpPr>
          <p:cNvPr id="180227" name="Rectangle 1026"/>
          <p:cNvSpPr>
            <a:spLocks noGrp="1" noRot="1" noChangeAspect="1" noChangeArrowheads="1" noTextEdit="1"/>
          </p:cNvSpPr>
          <p:nvPr>
            <p:ph type="sldImg"/>
          </p:nvPr>
        </p:nvSpPr>
        <p:spPr>
          <a:xfrm>
            <a:off x="82550" y="744538"/>
            <a:ext cx="6618288" cy="3722687"/>
          </a:xfrm>
          <a:ln/>
        </p:spPr>
      </p:sp>
      <p:sp>
        <p:nvSpPr>
          <p:cNvPr id="180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828A9458-1E01-469B-96DA-B7037C1699D6}" type="slidenum">
              <a:rPr lang="de-DE" altLang="de-DE" sz="1300"/>
              <a:pPr>
                <a:spcBef>
                  <a:spcPct val="0"/>
                </a:spcBef>
              </a:pPr>
              <a:t>122</a:t>
            </a:fld>
            <a:endParaRPr lang="de-DE" altLang="de-DE" sz="1300"/>
          </a:p>
        </p:txBody>
      </p:sp>
      <p:sp>
        <p:nvSpPr>
          <p:cNvPr id="180227" name="Rectangle 1026"/>
          <p:cNvSpPr>
            <a:spLocks noGrp="1" noRot="1" noChangeAspect="1" noChangeArrowheads="1" noTextEdit="1"/>
          </p:cNvSpPr>
          <p:nvPr>
            <p:ph type="sldImg"/>
          </p:nvPr>
        </p:nvSpPr>
        <p:spPr>
          <a:xfrm>
            <a:off x="82550" y="744538"/>
            <a:ext cx="6618288" cy="3722687"/>
          </a:xfrm>
          <a:ln/>
        </p:spPr>
      </p:sp>
      <p:sp>
        <p:nvSpPr>
          <p:cNvPr id="180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99C2EF2-75B9-4269-BE8A-DDC43DA96E75}" type="slidenum">
              <a:rPr lang="de-DE" altLang="de-DE" sz="1300"/>
              <a:pPr>
                <a:spcBef>
                  <a:spcPct val="0"/>
                </a:spcBef>
              </a:pPr>
              <a:t>123</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03876B9-3C8D-4CE8-9723-87CD3AECC232}" type="slidenum">
              <a:rPr lang="de-DE" altLang="de-DE" sz="1300"/>
              <a:pPr>
                <a:spcBef>
                  <a:spcPct val="0"/>
                </a:spcBef>
              </a:pPr>
              <a:t>124</a:t>
            </a:fld>
            <a:endParaRPr lang="de-DE" altLang="de-DE" sz="1300"/>
          </a:p>
        </p:txBody>
      </p:sp>
      <p:sp>
        <p:nvSpPr>
          <p:cNvPr id="184323" name="Rectangle 1026"/>
          <p:cNvSpPr>
            <a:spLocks noGrp="1" noRot="1" noChangeAspect="1" noChangeArrowheads="1" noTextEdit="1"/>
          </p:cNvSpPr>
          <p:nvPr>
            <p:ph type="sldImg"/>
          </p:nvPr>
        </p:nvSpPr>
        <p:spPr>
          <a:xfrm>
            <a:off x="82550" y="744538"/>
            <a:ext cx="6618288" cy="3722687"/>
          </a:xfrm>
          <a:ln/>
        </p:spPr>
      </p:sp>
      <p:sp>
        <p:nvSpPr>
          <p:cNvPr id="1843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CE6F361-812C-4BC7-AC5E-F94A7A0DA5AF}" type="slidenum">
              <a:rPr lang="de-DE" altLang="de-DE" sz="1300"/>
              <a:pPr>
                <a:spcBef>
                  <a:spcPct val="0"/>
                </a:spcBef>
              </a:pPr>
              <a:t>125</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92481FA-2A34-4F4A-B8CD-E4F48A20D3E7}" type="slidenum">
              <a:rPr lang="de-DE" altLang="de-DE" sz="1300"/>
              <a:pPr>
                <a:spcBef>
                  <a:spcPct val="0"/>
                </a:spcBef>
              </a:pPr>
              <a:t>126</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4154900-A2F8-4BA1-B048-1D3DB7BD33E6}" type="slidenum">
              <a:rPr lang="de-DE" altLang="de-DE" sz="1300"/>
              <a:pPr>
                <a:spcBef>
                  <a:spcPct val="0"/>
                </a:spcBef>
              </a:pPr>
              <a:t>127</a:t>
            </a:fld>
            <a:endParaRPr lang="de-DE" altLang="de-DE" sz="1300"/>
          </a:p>
        </p:txBody>
      </p:sp>
      <p:sp>
        <p:nvSpPr>
          <p:cNvPr id="190467" name="Rectangle 1026"/>
          <p:cNvSpPr>
            <a:spLocks noGrp="1" noRot="1" noChangeAspect="1" noChangeArrowheads="1" noTextEdit="1"/>
          </p:cNvSpPr>
          <p:nvPr>
            <p:ph type="sldImg"/>
          </p:nvPr>
        </p:nvSpPr>
        <p:spPr>
          <a:xfrm>
            <a:off x="82550" y="744538"/>
            <a:ext cx="6618288" cy="3722687"/>
          </a:xfrm>
          <a:ln/>
        </p:spPr>
      </p:sp>
      <p:sp>
        <p:nvSpPr>
          <p:cNvPr id="1904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C735FBA-1AA2-4DFE-849A-34D771DDE7FD}" type="slidenum">
              <a:rPr lang="de-DE" altLang="de-DE" sz="1300"/>
              <a:pPr>
                <a:spcBef>
                  <a:spcPct val="0"/>
                </a:spcBef>
              </a:pPr>
              <a:t>128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F95A742-7855-48AA-961D-F0EA9490A8A6}" type="slidenum">
              <a:rPr lang="de-DE" altLang="de-DE" sz="1300"/>
              <a:pPr>
                <a:spcBef>
                  <a:spcPct val="0"/>
                </a:spcBef>
              </a:pPr>
              <a:t>129</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F69D01D-9CEA-4A89-B3B8-F4A39B52A391}" type="slidenum">
              <a:rPr lang="de-DE" altLang="de-DE" sz="1300"/>
              <a:pPr>
                <a:spcBef>
                  <a:spcPct val="0"/>
                </a:spcBef>
              </a:pPr>
              <a:t>130</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679F509-6FEE-4C46-88C0-BB65702EBD29}" type="slidenum">
              <a:rPr lang="de-DE" altLang="de-DE" sz="1300"/>
              <a:pPr>
                <a:spcBef>
                  <a:spcPct val="0"/>
                </a:spcBef>
              </a:pPr>
              <a:t>131</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679F509-6FEE-4C46-88C0-BB65702EBD29}" type="slidenum">
              <a:rPr lang="de-DE" altLang="de-DE" sz="1300"/>
              <a:pPr>
                <a:spcBef>
                  <a:spcPct val="0"/>
                </a:spcBef>
              </a:pPr>
              <a:t>132</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6EFA1FF-16FD-454F-9AA2-DB96464E76F1}" type="slidenum">
              <a:rPr lang="de-DE" altLang="de-DE" sz="1300"/>
              <a:pPr>
                <a:spcBef>
                  <a:spcPct val="0"/>
                </a:spcBef>
              </a:pPr>
              <a:t>133</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9AA2676-9BA4-4167-A97F-6715F75AD44E}" type="slidenum">
              <a:rPr lang="de-DE" altLang="de-DE" sz="1300"/>
              <a:pPr>
                <a:spcBef>
                  <a:spcPct val="0"/>
                </a:spcBef>
              </a:pPr>
              <a:t>134</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AE2F607-3D28-4B2D-B2DB-B00A5A1B8D57}" type="slidenum">
              <a:rPr lang="de-DE" altLang="de-DE" sz="1300"/>
              <a:pPr>
                <a:spcBef>
                  <a:spcPct val="0"/>
                </a:spcBef>
              </a:pPr>
              <a:t>135</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A4EC7D7-6AD4-4B40-9385-09810FD2002D}" type="slidenum">
              <a:rPr lang="de-DE" altLang="de-DE" sz="1300"/>
              <a:pPr>
                <a:spcBef>
                  <a:spcPct val="0"/>
                </a:spcBef>
              </a:pPr>
              <a:t>136</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EA46B9C-91A5-4A52-A8F8-F83541C11AA5}" type="slidenum">
              <a:rPr lang="de-DE" altLang="de-DE" sz="1300"/>
              <a:pPr>
                <a:spcBef>
                  <a:spcPct val="0"/>
                </a:spcBef>
              </a:pPr>
              <a:t>137</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4CAA162-ABE6-4063-BC08-B827FE40A8CD}" type="slidenum">
              <a:rPr lang="de-DE" altLang="de-DE" sz="1300"/>
              <a:pPr>
                <a:spcBef>
                  <a:spcPct val="0"/>
                </a:spcBef>
              </a:pPr>
              <a:t>138</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60582A4-613C-44C1-B2C7-5F9D6D0674AD}" type="slidenum">
              <a:rPr lang="de-DE" altLang="de-DE" sz="1300"/>
              <a:pPr>
                <a:spcBef>
                  <a:spcPct val="0"/>
                </a:spcBef>
              </a:pPr>
              <a:t>139</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1A1C03A-9114-416E-A264-63A9089E2FD3}" type="slidenum">
              <a:rPr lang="de-DE" altLang="de-DE" sz="1300"/>
              <a:pPr>
                <a:spcBef>
                  <a:spcPct val="0"/>
                </a:spcBef>
              </a:pPr>
              <a:t>140</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34788C2-D449-4DE1-9B3C-E93B6EFA8099}" type="slidenum">
              <a:rPr lang="de-DE" altLang="de-DE" sz="1300"/>
              <a:pPr>
                <a:spcBef>
                  <a:spcPct val="0"/>
                </a:spcBef>
              </a:pPr>
              <a:t>141</a:t>
            </a:fld>
            <a:endParaRPr lang="de-DE" altLang="de-DE" sz="1300"/>
          </a:p>
        </p:txBody>
      </p:sp>
      <p:sp>
        <p:nvSpPr>
          <p:cNvPr id="217091" name="Rectangle 1026"/>
          <p:cNvSpPr>
            <a:spLocks noGrp="1" noRot="1" noChangeAspect="1" noChangeArrowheads="1" noTextEdit="1"/>
          </p:cNvSpPr>
          <p:nvPr>
            <p:ph type="sldImg"/>
          </p:nvPr>
        </p:nvSpPr>
        <p:spPr>
          <a:xfrm>
            <a:off x="82550" y="744538"/>
            <a:ext cx="6618288" cy="3722687"/>
          </a:xfrm>
          <a:ln/>
        </p:spPr>
      </p:sp>
      <p:sp>
        <p:nvSpPr>
          <p:cNvPr id="2170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34788C2-D449-4DE1-9B3C-E93B6EFA8099}" type="slidenum">
              <a:rPr lang="de-DE" altLang="de-DE" sz="1300"/>
              <a:pPr>
                <a:spcBef>
                  <a:spcPct val="0"/>
                </a:spcBef>
              </a:pPr>
              <a:t>142</a:t>
            </a:fld>
            <a:endParaRPr lang="de-DE" altLang="de-DE" sz="1300"/>
          </a:p>
        </p:txBody>
      </p:sp>
      <p:sp>
        <p:nvSpPr>
          <p:cNvPr id="217091" name="Rectangle 1026"/>
          <p:cNvSpPr>
            <a:spLocks noGrp="1" noRot="1" noChangeAspect="1" noChangeArrowheads="1" noTextEdit="1"/>
          </p:cNvSpPr>
          <p:nvPr>
            <p:ph type="sldImg"/>
          </p:nvPr>
        </p:nvSpPr>
        <p:spPr>
          <a:xfrm>
            <a:off x="82550" y="744538"/>
            <a:ext cx="6618288" cy="3722687"/>
          </a:xfrm>
          <a:ln/>
        </p:spPr>
      </p:sp>
      <p:sp>
        <p:nvSpPr>
          <p:cNvPr id="2170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EFE96639-2FD0-4751-8C69-FA13438908B3}" type="slidenum">
              <a:rPr lang="de-DE" altLang="de-DE" sz="1300"/>
              <a:pPr>
                <a:spcBef>
                  <a:spcPct val="0"/>
                </a:spcBef>
              </a:pPr>
              <a:t>143</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E0A14FF-3322-4C69-AE98-B84A3D016D1D}" type="slidenum">
              <a:rPr lang="de-DE" altLang="de-DE" sz="1300"/>
              <a:pPr>
                <a:spcBef>
                  <a:spcPct val="0"/>
                </a:spcBef>
              </a:pPr>
              <a:t>144</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657B18DB-56FC-48E9-B076-DBF9F8EF389D}" type="slidenum">
              <a:rPr lang="de-DE" altLang="de-DE" sz="1300"/>
              <a:pPr>
                <a:spcBef>
                  <a:spcPct val="0"/>
                </a:spcBef>
              </a:pPr>
              <a:t>145</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2EE2CE2-BD15-4238-831A-55707EDC832F}" type="slidenum">
              <a:rPr lang="de-DE" altLang="de-DE" sz="1300"/>
              <a:pPr>
                <a:spcBef>
                  <a:spcPct val="0"/>
                </a:spcBef>
              </a:pPr>
              <a:t>146</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F4F1045-DB97-47DF-9FC1-1189BB1F8ADB}" type="slidenum">
              <a:rPr lang="de-DE" altLang="de-DE" sz="1300"/>
              <a:pPr>
                <a:spcBef>
                  <a:spcPct val="0"/>
                </a:spcBef>
              </a:pPr>
              <a:t>147</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3FA0761-23D0-4293-A62E-F9F54D54EC72}" type="slidenum">
              <a:rPr lang="de-DE" altLang="de-DE" sz="1300"/>
              <a:pPr>
                <a:spcBef>
                  <a:spcPct val="0"/>
                </a:spcBef>
              </a:pPr>
              <a:t>148</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3FA0761-23D0-4293-A62E-F9F54D54EC72}" type="slidenum">
              <a:rPr lang="de-DE" altLang="de-DE" sz="1300"/>
              <a:pPr>
                <a:spcBef>
                  <a:spcPct val="0"/>
                </a:spcBef>
              </a:pPr>
              <a:t>149</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042711C-F3E0-43AE-85EA-D715561E170A}" type="slidenum">
              <a:rPr lang="de-DE" altLang="de-DE" sz="1300"/>
              <a:pPr>
                <a:spcBef>
                  <a:spcPct val="0"/>
                </a:spcBef>
              </a:pPr>
              <a:t>150</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943E190A-6ED6-4837-8AEC-BAE1F56E9732}" type="slidenum">
              <a:rPr lang="de-DE" altLang="de-DE" sz="1300"/>
              <a:pPr>
                <a:spcBef>
                  <a:spcPct val="0"/>
                </a:spcBef>
              </a:pPr>
              <a:t>151</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A30A8CD-F288-485F-A23D-23161B53D6E2}" type="slidenum">
              <a:rPr lang="de-DE" altLang="de-DE" sz="1300"/>
              <a:pPr>
                <a:spcBef>
                  <a:spcPct val="0"/>
                </a:spcBef>
              </a:pPr>
              <a:t>152</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2A04B8C-E753-478B-9F68-0382E5C18AEF}" type="slidenum">
              <a:rPr lang="de-DE" altLang="de-DE" sz="1300"/>
              <a:pPr>
                <a:spcBef>
                  <a:spcPct val="0"/>
                </a:spcBef>
              </a:pPr>
              <a:t>153</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175D9999-CE2B-446C-9446-16DF3F0BB699}" type="slidenum">
              <a:rPr lang="de-DE" altLang="de-DE" sz="1300"/>
              <a:pPr>
                <a:spcBef>
                  <a:spcPct val="0"/>
                </a:spcBef>
              </a:pPr>
              <a:t>154</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38A150C1-49F5-4646-82AC-DF81D2CB3CC5}" type="slidenum">
              <a:rPr lang="de-DE" altLang="de-DE" sz="1300"/>
              <a:pPr>
                <a:spcBef>
                  <a:spcPct val="0"/>
                </a:spcBef>
              </a:pPr>
              <a:t>155</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A7CCE898-84B8-40C0-A400-298721F6EFEB}" type="slidenum">
              <a:rPr lang="de-DE" altLang="de-DE" sz="1300"/>
              <a:pPr>
                <a:spcBef>
                  <a:spcPct val="0"/>
                </a:spcBef>
              </a:pPr>
              <a:t>156</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D75D5FBD-5585-4404-86DD-A17C9325F9E8}" type="slidenum">
              <a:rPr lang="de-DE" altLang="de-DE" sz="1300"/>
              <a:pPr>
                <a:spcBef>
                  <a:spcPct val="0"/>
                </a:spcBef>
              </a:pPr>
              <a:t>157</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CE485595-8652-4B27-8171-FD212B160C43}" type="slidenum">
              <a:rPr lang="de-DE" altLang="de-DE" sz="1300"/>
              <a:pPr>
                <a:spcBef>
                  <a:spcPct val="0"/>
                </a:spcBef>
              </a:pPr>
              <a:t>158</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02EF1F0D-BCB3-4609-A1A5-FBF8AA556AA7}" type="slidenum">
              <a:rPr lang="de-DE" altLang="de-DE" sz="1300"/>
              <a:pPr>
                <a:spcBef>
                  <a:spcPct val="0"/>
                </a:spcBef>
              </a:pPr>
              <a:t>159</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256B42D-FA62-4F60-9934-82A4C7A27ABC}" type="slidenum">
              <a:rPr lang="de-DE" altLang="de-DE" sz="1300"/>
              <a:pPr>
                <a:spcBef>
                  <a:spcPct val="0"/>
                </a:spcBef>
              </a:pPr>
              <a:t>160</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21C432B-7A63-4125-827B-78A2B1B31E50}" type="slidenum">
              <a:rPr lang="de-DE" altLang="de-DE" sz="1300"/>
              <a:pPr>
                <a:spcBef>
                  <a:spcPct val="0"/>
                </a:spcBef>
              </a:pPr>
              <a:t>161</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1606C8E-0088-4BB1-A7CD-4870799ABDD2}" type="slidenum">
              <a:rPr lang="de-DE" altLang="de-DE" sz="1300"/>
              <a:pPr>
                <a:spcBef>
                  <a:spcPct val="0"/>
                </a:spcBef>
              </a:pPr>
              <a:t>162</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499BCC0-6068-43B7-9442-2914880D7906}" type="slidenum">
              <a:rPr lang="de-DE" altLang="de-DE" sz="1300"/>
              <a:pPr>
                <a:spcBef>
                  <a:spcPct val="0"/>
                </a:spcBef>
              </a:pPr>
              <a:t>163</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1AEBB2-6256-41BA-8EAA-D2644C8A7C2C}" type="slidenum">
              <a:rPr lang="de-DE" altLang="de-DE" sz="1300"/>
              <a:pPr>
                <a:spcBef>
                  <a:spcPct val="0"/>
                </a:spcBef>
              </a:pPr>
              <a:t>164</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1AEBB2-6256-41BA-8EAA-D2644C8A7C2C}" type="slidenum">
              <a:rPr lang="de-DE" altLang="de-DE" sz="1300"/>
              <a:pPr>
                <a:spcBef>
                  <a:spcPct val="0"/>
                </a:spcBef>
              </a:pPr>
              <a:t>165</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1AEBB2-6256-41BA-8EAA-D2644C8A7C2C}" type="slidenum">
              <a:rPr lang="de-DE" altLang="de-DE" sz="1300"/>
              <a:pPr>
                <a:spcBef>
                  <a:spcPct val="0"/>
                </a:spcBef>
              </a:pPr>
              <a:t>166</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1AEBB2-6256-41BA-8EAA-D2644C8A7C2C}" type="slidenum">
              <a:rPr lang="de-DE" altLang="de-DE" sz="1300"/>
              <a:pPr>
                <a:spcBef>
                  <a:spcPct val="0"/>
                </a:spcBef>
              </a:pPr>
              <a:t>167</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61AEBB2-6256-41BA-8EAA-D2644C8A7C2C}" type="slidenum">
              <a:rPr lang="de-DE" altLang="de-DE" sz="1300"/>
              <a:pPr>
                <a:spcBef>
                  <a:spcPct val="0"/>
                </a:spcBef>
              </a:pPr>
              <a:t>168</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89A691-8F08-4986-8317-EE39BECE7B3E}" type="slidenum">
              <a:rPr lang="de-DE" altLang="de-DE" sz="1300"/>
              <a:pPr>
                <a:spcBef>
                  <a:spcPct val="0"/>
                </a:spcBef>
              </a:pPr>
              <a:t>169</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89A691-8F08-4986-8317-EE39BECE7B3E}" type="slidenum">
              <a:rPr lang="de-DE" altLang="de-DE" sz="1300"/>
              <a:pPr>
                <a:spcBef>
                  <a:spcPct val="0"/>
                </a:spcBef>
              </a:pPr>
              <a:t>170</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89A691-8F08-4986-8317-EE39BECE7B3E}" type="slidenum">
              <a:rPr lang="de-DE" altLang="de-DE" sz="1300"/>
              <a:pPr>
                <a:spcBef>
                  <a:spcPct val="0"/>
                </a:spcBef>
              </a:pPr>
              <a:t>171</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xfrm>
            <a:off x="82550" y="744538"/>
            <a:ext cx="6618288" cy="3722687"/>
          </a:xfrm>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D332B1C-7A5F-4849-A525-2EF99B175966}" type="slidenum">
              <a:rPr lang="de-DE" altLang="de-DE" sz="1300"/>
              <a:pPr>
                <a:spcBef>
                  <a:spcPct val="0"/>
                </a:spcBef>
              </a:pPr>
              <a:t>174</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CF5C618-B141-40D2-9E62-011D7EEB1A31}" type="slidenum">
              <a:rPr lang="de-DE" altLang="de-DE" sz="1300"/>
              <a:pPr>
                <a:spcBef>
                  <a:spcPct val="0"/>
                </a:spcBef>
              </a:pPr>
              <a:t>175</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C227BBA-1A86-4F28-828A-D29B76B69BAF}" type="slidenum">
              <a:rPr lang="de-DE" altLang="de-DE" sz="1300"/>
              <a:pPr>
                <a:spcBef>
                  <a:spcPct val="0"/>
                </a:spcBef>
              </a:pPr>
              <a:t>176</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D21BED-C028-4EC1-821D-6AEB9852E8A9}" type="slidenum">
              <a:rPr lang="de-DE" altLang="de-DE" sz="1300"/>
              <a:pPr>
                <a:spcBef>
                  <a:spcPct val="0"/>
                </a:spcBef>
              </a:pPr>
              <a:t>177</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283BA05D-D8CF-4662-A73D-653DE28E021A}" type="slidenum">
              <a:rPr lang="de-DE" altLang="de-DE" sz="1300"/>
              <a:pPr algn="r" eaLnBrk="1" hangingPunct="1">
                <a:spcBef>
                  <a:spcPct val="0"/>
                </a:spcBef>
              </a:pPr>
              <a:t>178</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D702EE8E-2313-44B5-910C-A3C79BE9955D}" type="slidenum">
              <a:rPr lang="de-DE" altLang="de-DE" sz="1300"/>
              <a:pPr algn="r" eaLnBrk="1" hangingPunct="1">
                <a:spcBef>
                  <a:spcPct val="0"/>
                </a:spcBef>
              </a:pPr>
              <a:t>179</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1526D6A-4AC4-4335-AFB8-074BE4CEF659}" type="slidenum">
              <a:rPr lang="de-DE" altLang="de-DE" sz="1300"/>
              <a:pPr>
                <a:spcBef>
                  <a:spcPct val="0"/>
                </a:spcBef>
              </a:pPr>
              <a:t>180</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181</a:t>
            </a:fld>
            <a:endParaRPr lang="de-DE" altLang="de-DE"/>
          </a:p>
        </p:txBody>
      </p:sp>
    </p:spTree>
    <p:extLst>
      <p:ext uri="{BB962C8B-B14F-4D97-AF65-F5344CB8AC3E}">
        <p14:creationId xmlns:p14="http://schemas.microsoft.com/office/powerpoint/2010/main" val="1612828355"/>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182</a:t>
            </a:fld>
            <a:endParaRPr lang="de-DE" altLang="de-DE"/>
          </a:p>
        </p:txBody>
      </p:sp>
    </p:spTree>
    <p:extLst>
      <p:ext uri="{BB962C8B-B14F-4D97-AF65-F5344CB8AC3E}">
        <p14:creationId xmlns:p14="http://schemas.microsoft.com/office/powerpoint/2010/main" val="4020756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4" name="Slide Number Placeholder 3"/>
          <p:cNvSpPr>
            <a:spLocks noGrp="1"/>
          </p:cNvSpPr>
          <p:nvPr>
            <p:ph type="sldNum" sz="quarter" idx="12"/>
          </p:nvPr>
        </p:nvSpPr>
        <p:spPr bwMode="gray"/>
        <p:txBody>
          <a:bodyPr/>
          <a:lstStyle>
            <a:lvl1pPr>
              <a:defRPr b="0"/>
            </a:lvl1pPr>
          </a:lstStyle>
          <a:p>
            <a:fld id="{CE48C61C-3842-41FE-B0CA-0C556E78958D}"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Entrenament Metacognitiu 2 – Saltar a Conclusions I</a:t>
            </a:r>
          </a:p>
        </p:txBody>
      </p:sp>
      <p:sp>
        <p:nvSpPr>
          <p:cNvPr id="6" name="Slide Number Placeholder 5"/>
          <p:cNvSpPr>
            <a:spLocks noGrp="1"/>
          </p:cNvSpPr>
          <p:nvPr>
            <p:ph type="sldNum" sz="quarter" idx="12"/>
          </p:nvPr>
        </p:nvSpPr>
        <p:spPr bwMode="gray"/>
        <p:txBody>
          <a:bodyPr>
            <a:noAutofit/>
          </a:bodyPr>
          <a:lstStyle>
            <a:lvl1pPr>
              <a:defRPr b="0"/>
            </a:lvl1pPr>
          </a:lstStyle>
          <a:p>
            <a:fld id="{CE48C61C-3842-41FE-B0CA-0C556E78958D}"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CE48C61C-3842-41FE-B0CA-0C556E78958D}"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CE48C61C-3842-41FE-B0CA-0C556E78958D}"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7" name="Slide Number Placeholder 6"/>
          <p:cNvSpPr>
            <a:spLocks noGrp="1"/>
          </p:cNvSpPr>
          <p:nvPr>
            <p:ph type="sldNum" sz="quarter" idx="12"/>
          </p:nvPr>
        </p:nvSpPr>
        <p:spPr bwMode="gray"/>
        <p:txBody>
          <a:bodyPr/>
          <a:lstStyle>
            <a:lvl1pPr>
              <a:defRPr b="0"/>
            </a:lvl1pPr>
          </a:lstStyle>
          <a:p>
            <a:fld id="{CE48C61C-3842-41FE-B0CA-0C556E78958D}"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5" name="Slide Number Placeholder 4"/>
          <p:cNvSpPr>
            <a:spLocks noGrp="1"/>
          </p:cNvSpPr>
          <p:nvPr>
            <p:ph type="sldNum" sz="quarter" idx="12"/>
          </p:nvPr>
        </p:nvSpPr>
        <p:spPr bwMode="gray"/>
        <p:txBody>
          <a:bodyPr/>
          <a:lstStyle>
            <a:lvl1pPr>
              <a:defRPr b="0"/>
            </a:lvl1pPr>
          </a:lstStyle>
          <a:p>
            <a:fld id="{CE48C61C-3842-41FE-B0CA-0C556E78958D}"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2 – Saltar a Conclusions I</a:t>
            </a:r>
          </a:p>
        </p:txBody>
      </p:sp>
      <p:sp>
        <p:nvSpPr>
          <p:cNvPr id="4" name="Slide Number Placeholder 3"/>
          <p:cNvSpPr>
            <a:spLocks noGrp="1"/>
          </p:cNvSpPr>
          <p:nvPr>
            <p:ph type="sldNum" sz="quarter" idx="12"/>
          </p:nvPr>
        </p:nvSpPr>
        <p:spPr bwMode="gray"/>
        <p:txBody>
          <a:bodyPr/>
          <a:lstStyle>
            <a:lvl1pPr>
              <a:defRPr b="0"/>
            </a:lvl1pPr>
          </a:lstStyle>
          <a:p>
            <a:fld id="{CE48C61C-3842-41FE-B0CA-0C556E78958D}"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Entrenament Metacognitiu 2 – Saltar a Conclusions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E48C61C-3842-41FE-B0CA-0C556E78958D}"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2 A – </a:t>
            </a:r>
            <a:r>
              <a:rPr lang="pt-BR" altLang="ko-KR" dirty="0">
                <a:latin typeface="+mn-lt"/>
                <a:ea typeface="+mn-ea"/>
                <a:cs typeface="+mn-cs"/>
              </a:rPr>
              <a:t>Saltar a Conclusions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67944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s-ES" altLang="de-DE" sz="2400" dirty="0">
                <a:solidFill>
                  <a:srgbClr val="333333"/>
                </a:solidFill>
              </a:rPr>
              <a:t>Sovint emetem judicis tenint en compte una informació molt complexa del nostre </a:t>
            </a:r>
            <a:r>
              <a:rPr lang="es-ES" altLang="de-DE" sz="2400" dirty="0" err="1">
                <a:solidFill>
                  <a:srgbClr val="333333"/>
                </a:solidFill>
              </a:rPr>
              <a:t>entorn</a:t>
            </a:r>
            <a:r>
              <a:rPr lang="es-E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s-ES" altLang="de-DE" sz="2400" dirty="0">
                <a:solidFill>
                  <a:srgbClr val="333333"/>
                </a:solidFill>
              </a:rPr>
              <a:t>Sovint emetem judicis tenint en compte una informació molt complexa del nostre </a:t>
            </a:r>
            <a:r>
              <a:rPr lang="es-ES" altLang="de-DE" sz="2400" dirty="0" err="1">
                <a:solidFill>
                  <a:srgbClr val="333333"/>
                </a:solidFill>
              </a:rPr>
              <a:t>entorn</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a:solidFill>
                  <a:srgbClr val="333333"/>
                </a:solidFill>
              </a:rPr>
              <a:t>De vegades arribem a una conclusió sense tenir el 100% de les </a:t>
            </a:r>
            <a:r>
              <a:rPr lang="es-ES" altLang="de-DE" sz="2400" err="1">
                <a:solidFill>
                  <a:srgbClr val="333333"/>
                </a:solidFill>
              </a:rPr>
              <a:t>proves</a:t>
            </a:r>
            <a:r>
              <a:rPr lang="es-ES" altLang="de-DE" sz="2400">
                <a:solidFill>
                  <a:srgbClr val="333333"/>
                </a:solidFill>
              </a:rPr>
              <a:t>.</a:t>
            </a:r>
            <a:endParaRPr lang="es-E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4132267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s-ES" altLang="de-DE" sz="2400" dirty="0">
                <a:solidFill>
                  <a:srgbClr val="333333"/>
                </a:solidFill>
              </a:rPr>
              <a:t>Sovint emetem judicis tenint en compte una informació molt complexa del nostre </a:t>
            </a:r>
            <a:r>
              <a:rPr lang="es-ES" altLang="de-DE" sz="2400" dirty="0" err="1">
                <a:solidFill>
                  <a:srgbClr val="333333"/>
                </a:solidFill>
              </a:rPr>
              <a:t>entorn</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a:solidFill>
                  <a:srgbClr val="333333"/>
                </a:solidFill>
              </a:rPr>
              <a:t>De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a:t>
            </a:r>
            <a:r>
              <a:rPr lang="es-ES" altLang="de-DE" sz="2400">
                <a:solidFill>
                  <a:srgbClr val="333333"/>
                </a:solidFill>
              </a:rPr>
              <a:t>entre:</a:t>
            </a:r>
            <a:endParaRPr lang="es-E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3418928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s-ES" altLang="de-DE" sz="2400" dirty="0">
                <a:solidFill>
                  <a:srgbClr val="333333"/>
                </a:solidFill>
              </a:rPr>
              <a:t>Sovint emetem judicis tenint en compte una informació molt complexa del nostre </a:t>
            </a:r>
            <a:r>
              <a:rPr lang="es-ES" altLang="de-DE" sz="2400" dirty="0" err="1">
                <a:solidFill>
                  <a:srgbClr val="333333"/>
                </a:solidFill>
              </a:rPr>
              <a:t>entorn</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a:solidFill>
                  <a:srgbClr val="333333"/>
                </a:solidFill>
              </a:rPr>
              <a:t>De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entre:</a:t>
            </a:r>
          </a:p>
          <a:p>
            <a:pPr marL="774827" lvl="3" indent="-342900">
              <a:spcBef>
                <a:spcPts val="1999"/>
              </a:spcBef>
              <a:buClr>
                <a:srgbClr val="000000"/>
              </a:buClr>
              <a:buFont typeface="WingDings"/>
              <a:buChar char=""/>
            </a:pPr>
            <a:r>
              <a:rPr lang="es-ES" altLang="de-DE" sz="2400" dirty="0" err="1">
                <a:solidFill>
                  <a:srgbClr val="333333"/>
                </a:solidFill>
                <a:latin typeface="+mn-lt"/>
              </a:rPr>
              <a:t>Prendre</a:t>
            </a:r>
            <a:r>
              <a:rPr lang="es-ES" altLang="de-DE" sz="2400" dirty="0">
                <a:solidFill>
                  <a:srgbClr val="333333"/>
                </a:solidFill>
                <a:latin typeface="+mn-lt"/>
              </a:rPr>
              <a:t> una </a:t>
            </a:r>
            <a:r>
              <a:rPr lang="es-ES" altLang="de-DE" sz="2400" dirty="0" err="1">
                <a:solidFill>
                  <a:srgbClr val="333333"/>
                </a:solidFill>
                <a:latin typeface="+mn-lt"/>
              </a:rPr>
              <a:t>decisió</a:t>
            </a:r>
            <a:r>
              <a:rPr lang="es-ES" altLang="de-DE" sz="2400" dirty="0">
                <a:solidFill>
                  <a:srgbClr val="333333"/>
                </a:solidFill>
                <a:latin typeface="+mn-lt"/>
              </a:rPr>
              <a:t> precipitada (</a:t>
            </a:r>
            <a:r>
              <a:rPr lang="es-ES" altLang="de-DE" sz="2400" dirty="0">
                <a:solidFill>
                  <a:srgbClr val="004992"/>
                </a:solidFill>
                <a:latin typeface="+mn-lt"/>
              </a:rPr>
              <a:t>risc:</a:t>
            </a:r>
            <a:r>
              <a:rPr lang="es-ES" altLang="de-DE" sz="2400" dirty="0">
                <a:solidFill>
                  <a:srgbClr val="333333"/>
                </a:solidFill>
                <a:latin typeface="+mn-lt"/>
              </a:rPr>
              <a:t> mala </a:t>
            </a:r>
            <a:r>
              <a:rPr lang="es-ES" altLang="de-DE" sz="2400" dirty="0" err="1">
                <a:solidFill>
                  <a:srgbClr val="333333"/>
                </a:solidFill>
                <a:latin typeface="+mn-lt"/>
              </a:rPr>
              <a:t>decisió</a:t>
            </a:r>
            <a:r>
              <a:rPr lang="es-ES" altLang="de-DE" sz="2400" dirty="0">
                <a:solidFill>
                  <a:srgbClr val="333333"/>
                </a:solidFill>
                <a:latin typeface="+mn-lt"/>
              </a:rPr>
              <a:t>)</a:t>
            </a:r>
            <a:br>
              <a:rPr lang="es-ES" altLang="de-DE" sz="2400" dirty="0">
                <a:solidFill>
                  <a:srgbClr val="333333"/>
                </a:solidFill>
                <a:latin typeface="+mn-lt"/>
              </a:rPr>
            </a:br>
            <a:r>
              <a:rPr lang="es-ES" altLang="de-DE" sz="2400" i="1" dirty="0">
                <a:solidFill>
                  <a:srgbClr val="333333"/>
                </a:solidFill>
                <a:latin typeface="+mn-lt"/>
              </a:rPr>
              <a:t>I </a:t>
            </a:r>
            <a:r>
              <a:rPr lang="es-ES" altLang="de-DE" sz="2400" i="1">
                <a:solidFill>
                  <a:srgbClr val="333333"/>
                </a:solidFill>
                <a:latin typeface="+mn-lt"/>
              </a:rPr>
              <a:t>també,</a:t>
            </a:r>
            <a:endParaRPr lang="es-E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2450561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Saltar a Conclusions</a:t>
            </a:r>
          </a:p>
        </p:txBody>
      </p:sp>
      <p:sp>
        <p:nvSpPr>
          <p:cNvPr id="1433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s-ES" altLang="de-DE" sz="2400" dirty="0">
                <a:solidFill>
                  <a:srgbClr val="333333"/>
                </a:solidFill>
              </a:rPr>
              <a:t>Sovint emetem judicis tenint en compte una informació molt complexa del nostre </a:t>
            </a:r>
            <a:r>
              <a:rPr lang="es-ES" altLang="de-DE" sz="2400" dirty="0" err="1">
                <a:solidFill>
                  <a:srgbClr val="333333"/>
                </a:solidFill>
              </a:rPr>
              <a:t>entorn</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a:solidFill>
                  <a:srgbClr val="333333"/>
                </a:solidFill>
              </a:rPr>
              <a:t>De vegades arribem a una conclusió sense tenir el 100% de les </a:t>
            </a:r>
            <a:r>
              <a:rPr lang="es-ES" altLang="de-DE" sz="2400" dirty="0" err="1">
                <a:solidFill>
                  <a:srgbClr val="333333"/>
                </a:solidFill>
              </a:rPr>
              <a:t>proves</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err="1">
                <a:solidFill>
                  <a:srgbClr val="333333"/>
                </a:solidFill>
              </a:rPr>
              <a:t>Hem</a:t>
            </a:r>
            <a:r>
              <a:rPr lang="es-ES" altLang="de-DE" sz="2400" dirty="0">
                <a:solidFill>
                  <a:srgbClr val="333333"/>
                </a:solidFill>
              </a:rPr>
              <a:t> de trobar un terme mig entre:</a:t>
            </a:r>
          </a:p>
          <a:p>
            <a:pPr marL="774827" lvl="3" indent="-342900">
              <a:spcBef>
                <a:spcPts val="1999"/>
              </a:spcBef>
              <a:buClr>
                <a:srgbClr val="000000"/>
              </a:buClr>
              <a:buFont typeface="WingDings"/>
              <a:buChar char=""/>
            </a:pPr>
            <a:r>
              <a:rPr lang="es-ES" altLang="de-DE" sz="2400" dirty="0" err="1">
                <a:solidFill>
                  <a:srgbClr val="333333"/>
                </a:solidFill>
                <a:latin typeface="+mn-lt"/>
              </a:rPr>
              <a:t>Prendre</a:t>
            </a:r>
            <a:r>
              <a:rPr lang="es-ES" altLang="de-DE" sz="2400" dirty="0">
                <a:solidFill>
                  <a:srgbClr val="333333"/>
                </a:solidFill>
                <a:latin typeface="+mn-lt"/>
              </a:rPr>
              <a:t> una </a:t>
            </a:r>
            <a:r>
              <a:rPr lang="es-ES" altLang="de-DE" sz="2400" dirty="0" err="1">
                <a:solidFill>
                  <a:srgbClr val="333333"/>
                </a:solidFill>
                <a:latin typeface="+mn-lt"/>
              </a:rPr>
              <a:t>decisió</a:t>
            </a:r>
            <a:r>
              <a:rPr lang="es-ES" altLang="de-DE" sz="2400" dirty="0">
                <a:solidFill>
                  <a:srgbClr val="333333"/>
                </a:solidFill>
                <a:latin typeface="+mn-lt"/>
              </a:rPr>
              <a:t> precipitada (</a:t>
            </a:r>
            <a:r>
              <a:rPr lang="es-ES" altLang="de-DE" sz="2400" dirty="0">
                <a:solidFill>
                  <a:srgbClr val="004992"/>
                </a:solidFill>
                <a:latin typeface="+mn-lt"/>
              </a:rPr>
              <a:t>risc:</a:t>
            </a:r>
            <a:r>
              <a:rPr lang="es-ES" altLang="de-DE" sz="2400" dirty="0">
                <a:solidFill>
                  <a:srgbClr val="333333"/>
                </a:solidFill>
                <a:latin typeface="+mn-lt"/>
              </a:rPr>
              <a:t> mala </a:t>
            </a:r>
            <a:r>
              <a:rPr lang="es-ES" altLang="de-DE" sz="2400" dirty="0" err="1">
                <a:solidFill>
                  <a:srgbClr val="333333"/>
                </a:solidFill>
                <a:latin typeface="+mn-lt"/>
              </a:rPr>
              <a:t>decisió</a:t>
            </a:r>
            <a:r>
              <a:rPr lang="es-ES" altLang="de-DE" sz="2400" dirty="0">
                <a:solidFill>
                  <a:srgbClr val="333333"/>
                </a:solidFill>
                <a:latin typeface="+mn-lt"/>
              </a:rPr>
              <a:t>)</a:t>
            </a:r>
            <a:br>
              <a:rPr lang="es-ES" altLang="de-DE" sz="2400" dirty="0">
                <a:solidFill>
                  <a:srgbClr val="333333"/>
                </a:solidFill>
                <a:latin typeface="+mn-lt"/>
              </a:rPr>
            </a:br>
            <a:r>
              <a:rPr lang="es-ES" altLang="de-DE" sz="2400" i="1" dirty="0">
                <a:solidFill>
                  <a:srgbClr val="333333"/>
                </a:solidFill>
                <a:latin typeface="+mn-lt"/>
              </a:rPr>
              <a:t>I també,</a:t>
            </a:r>
          </a:p>
          <a:p>
            <a:pPr marL="774827" lvl="3" indent="-342900">
              <a:spcBef>
                <a:spcPts val="1999"/>
              </a:spcBef>
              <a:buClr>
                <a:srgbClr val="000000"/>
              </a:buClr>
              <a:buFont typeface="WingDings"/>
              <a:buChar char=""/>
            </a:pPr>
            <a:r>
              <a:rPr lang="es-ES" altLang="de-DE" sz="2400" dirty="0" err="1">
                <a:solidFill>
                  <a:srgbClr val="333333"/>
                </a:solidFill>
                <a:latin typeface="+mn-lt"/>
              </a:rPr>
              <a:t>Voler</a:t>
            </a:r>
            <a:r>
              <a:rPr lang="es-ES" altLang="de-DE" sz="2400" dirty="0">
                <a:solidFill>
                  <a:srgbClr val="333333"/>
                </a:solidFill>
                <a:latin typeface="+mn-lt"/>
              </a:rPr>
              <a:t> </a:t>
            </a:r>
            <a:r>
              <a:rPr lang="es-ES" altLang="de-DE" sz="2400" dirty="0" err="1">
                <a:solidFill>
                  <a:srgbClr val="333333"/>
                </a:solidFill>
                <a:latin typeface="+mn-lt"/>
              </a:rPr>
              <a:t>massa</a:t>
            </a:r>
            <a:r>
              <a:rPr lang="es-ES" altLang="de-DE" sz="2400" dirty="0">
                <a:solidFill>
                  <a:srgbClr val="333333"/>
                </a:solidFill>
                <a:latin typeface="+mn-lt"/>
              </a:rPr>
              <a:t> </a:t>
            </a:r>
            <a:r>
              <a:rPr lang="es-ES" altLang="de-DE" sz="2400" dirty="0" err="1">
                <a:solidFill>
                  <a:srgbClr val="333333"/>
                </a:solidFill>
                <a:latin typeface="+mn-lt"/>
              </a:rPr>
              <a:t>precisió</a:t>
            </a:r>
            <a:r>
              <a:rPr lang="es-ES" altLang="de-DE" sz="2400" dirty="0">
                <a:solidFill>
                  <a:srgbClr val="333333"/>
                </a:solidFill>
                <a:latin typeface="+mn-lt"/>
              </a:rPr>
              <a:t> (</a:t>
            </a:r>
            <a:r>
              <a:rPr lang="es-ES" altLang="de-DE" sz="2400" dirty="0">
                <a:solidFill>
                  <a:srgbClr val="004992"/>
                </a:solidFill>
                <a:latin typeface="+mn-lt"/>
              </a:rPr>
              <a:t>inconvenient:</a:t>
            </a:r>
            <a:r>
              <a:rPr lang="es-ES" altLang="de-DE" sz="2400" dirty="0">
                <a:solidFill>
                  <a:srgbClr val="333333"/>
                </a:solidFill>
                <a:latin typeface="+mn-lt"/>
              </a:rPr>
              <a:t> la pèrdua de temps).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440741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mn-lt"/>
                <a:ea typeface="+mn-ea"/>
                <a:cs typeface="+mn-cs"/>
              </a:rPr>
              <a:t>Inferències sense tenir el 100% de les proves</a:t>
            </a:r>
            <a:endParaRPr lang="es-ES"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CE48C61C-3842-41FE-B0CA-0C556E78958D}" type="slidenum">
              <a:rPr lang="de-DE" altLang="de-DE" smtClean="0">
                <a:latin typeface="+mn-lt"/>
                <a:ea typeface="+mn-ea"/>
              </a:rPr>
              <a:pPr/>
              <a:t>7</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422611623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err="1">
                          <a:ln>
                            <a:noFill/>
                          </a:ln>
                          <a:solidFill>
                            <a:srgbClr val="333333"/>
                          </a:solidFill>
                          <a:effectLst/>
                          <a:latin typeface="+mn-lt"/>
                          <a:ea typeface="+mn-ea"/>
                          <a:cs typeface="+mn-cs"/>
                        </a:rPr>
                        <a:t>Esdeveniment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mn-lt"/>
                          <a:ea typeface="+mn-ea"/>
                          <a:cs typeface="+mn-cs"/>
                        </a:rPr>
                        <a:t>Surt </a:t>
                      </a:r>
                      <a:r>
                        <a:rPr kumimoji="0" lang="en-US" sz="2400" b="0" i="0" u="none" strike="noStrike" cap="none" normalizeH="0" baseline="0" dirty="0" err="1">
                          <a:ln>
                            <a:noFill/>
                          </a:ln>
                          <a:solidFill>
                            <a:srgbClr val="333333"/>
                          </a:solidFill>
                          <a:effectLst/>
                          <a:latin typeface="+mn-lt"/>
                          <a:ea typeface="+mn-ea"/>
                          <a:cs typeface="+mn-cs"/>
                        </a:rPr>
                        <a:t>fum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d'una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finestra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És un incendi?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r>
                        <a:rPr kumimoji="0" lang="en-US" sz="2400" b="0"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a:ln>
                            <a:noFill/>
                          </a:ln>
                          <a:solidFill>
                            <a:srgbClr val="333333"/>
                          </a:solidFill>
                          <a:effectLst/>
                          <a:latin typeface="+mn-lt"/>
                          <a:ea typeface="+mn-ea"/>
                          <a:cs typeface="+mn-cs"/>
                        </a:rPr>
                        <a:t>–</a:t>
                      </a:r>
                      <a:r>
                        <a:rPr kumimoji="0" lang="en-US" sz="2400" b="1" i="0" u="none" strike="noStrike" cap="none" normalizeH="0" baseline="0" dirty="0" err="1">
                          <a:ln>
                            <a:noFill/>
                          </a:ln>
                          <a:solidFill>
                            <a:srgbClr val="333333"/>
                          </a:solidFill>
                          <a:effectLst/>
                          <a:latin typeface="+mn-lt"/>
                          <a:ea typeface="+mn-ea"/>
                          <a:cs typeface="+mn-cs"/>
                        </a:rPr>
                        <a:t>Tu</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què</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faries</a:t>
                      </a:r>
                      <a:r>
                        <a:rPr kumimoji="0" lang="en-US" sz="2400" b="1" i="0" u="none" strike="noStrike" cap="none" normalizeH="0" baseline="0" dirty="0">
                          <a:ln>
                            <a:noFill/>
                          </a:ln>
                          <a:solidFill>
                            <a:srgbClr val="333333"/>
                          </a:solidFill>
                          <a:effectLst/>
                          <a:latin typeface="+mn-lt"/>
                          <a:ea typeface="+mn-ea"/>
                          <a:cs typeface="+mn-cs"/>
                        </a:rPr>
                        <a:t>?</a:t>
                      </a:r>
                      <a:endParaRPr kumimoji="0" lang="de-DE" sz="2400" b="1"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Un home balbuceja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borratxo?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mn-lt"/>
                <a:ea typeface="+mn-ea"/>
                <a:cs typeface="+mn-cs"/>
              </a:rPr>
              <a:t>Inferències sense tenir el 100% de les proves</a:t>
            </a:r>
            <a:endParaRPr lang="es-ES"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CE48C61C-3842-41FE-B0CA-0C556E78958D}" type="slidenum">
              <a:rPr lang="de-DE" altLang="de-DE" smtClean="0">
                <a:latin typeface="+mn-lt"/>
                <a:ea typeface="+mn-ea"/>
              </a:rPr>
              <a:pPr/>
              <a:t>8</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30787360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Esdeveniment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mn-lt"/>
                          <a:ea typeface="+mn-ea"/>
                          <a:cs typeface="+mn-cs"/>
                        </a:rPr>
                        <a:t>Surt </a:t>
                      </a:r>
                      <a:r>
                        <a:rPr kumimoji="0" lang="en-US" sz="2400" b="0" i="0" u="none" strike="noStrike" cap="none" normalizeH="0" baseline="0" dirty="0" err="1">
                          <a:ln>
                            <a:noFill/>
                          </a:ln>
                          <a:solidFill>
                            <a:srgbClr val="333333"/>
                          </a:solidFill>
                          <a:effectLst/>
                          <a:latin typeface="+mn-lt"/>
                          <a:ea typeface="+mn-ea"/>
                          <a:cs typeface="+mn-cs"/>
                        </a:rPr>
                        <a:t>fum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d'una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finestra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És un incendi?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És</a:t>
                      </a:r>
                      <a:r>
                        <a:rPr kumimoji="0" lang="en-US" sz="2400" b="1" i="0" u="none" strike="noStrike" cap="none" normalizeH="0" baseline="0" dirty="0">
                          <a:ln>
                            <a:noFill/>
                          </a:ln>
                          <a:solidFill>
                            <a:srgbClr val="333333"/>
                          </a:solidFill>
                          <a:effectLst/>
                          <a:latin typeface="+mn-lt"/>
                          <a:ea typeface="+mn-ea"/>
                          <a:cs typeface="+mn-cs"/>
                        </a:rPr>
                        <a:t> probable – </a:t>
                      </a:r>
                      <a:r>
                        <a:rPr kumimoji="0" lang="en-US" sz="2400" b="0" i="0" u="none" strike="noStrike" cap="none" normalizeH="0" baseline="0" dirty="0">
                          <a:ln>
                            <a:noFill/>
                          </a:ln>
                          <a:solidFill>
                            <a:srgbClr val="333333"/>
                          </a:solidFill>
                          <a:effectLst/>
                          <a:latin typeface="+mn-lt"/>
                          <a:ea typeface="+mn-ea"/>
                          <a:cs typeface="+mn-cs"/>
                        </a:rPr>
                        <a:t>on hi ha </a:t>
                      </a:r>
                      <a:r>
                        <a:rPr kumimoji="0" lang="en-US" sz="2400" b="0" i="0" u="none" strike="noStrike" cap="none" normalizeH="0" baseline="0" dirty="0" err="1">
                          <a:ln>
                            <a:noFill/>
                          </a:ln>
                          <a:solidFill>
                            <a:srgbClr val="333333"/>
                          </a:solidFill>
                          <a:effectLst/>
                          <a:latin typeface="+mn-lt"/>
                          <a:ea typeface="+mn-ea"/>
                          <a:cs typeface="+mn-cs"/>
                        </a:rPr>
                        <a:t>fum</a:t>
                      </a:r>
                      <a:r>
                        <a:rPr kumimoji="0" lang="en-US" sz="2400" b="0" i="0" u="none" strike="noStrike" cap="none" normalizeH="0" baseline="0" dirty="0">
                          <a:ln>
                            <a:noFill/>
                          </a:ln>
                          <a:solidFill>
                            <a:srgbClr val="333333"/>
                          </a:solidFill>
                          <a:effectLst/>
                          <a:latin typeface="+mn-lt"/>
                          <a:ea typeface="+mn-ea"/>
                          <a:cs typeface="+mn-cs"/>
                        </a:rPr>
                        <a:t> hi ha </a:t>
                      </a:r>
                      <a:r>
                        <a:rPr kumimoji="0" lang="en-US" sz="2400" b="0" i="0" u="none" strike="noStrike" cap="none" normalizeH="0" baseline="0" dirty="0" err="1">
                          <a:ln>
                            <a:noFill/>
                          </a:ln>
                          <a:solidFill>
                            <a:srgbClr val="333333"/>
                          </a:solidFill>
                          <a:effectLst/>
                          <a:latin typeface="+mn-lt"/>
                          <a:ea typeface="+mn-ea"/>
                          <a:cs typeface="+mn-cs"/>
                        </a:rPr>
                        <a:t>foc</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cas</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dubte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truqui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als</a:t>
                      </a:r>
                      <a:r>
                        <a:rPr kumimoji="0" lang="en-US" sz="2400" b="0" i="0" u="none" strike="noStrike" cap="none" normalizeH="0" baseline="0" dirty="0">
                          <a:ln>
                            <a:noFill/>
                          </a:ln>
                          <a:solidFill>
                            <a:srgbClr val="333333"/>
                          </a:solidFill>
                          <a:effectLst/>
                          <a:latin typeface="+mn-lt"/>
                          <a:ea typeface="+mn-ea"/>
                          <a:cs typeface="+mn-cs"/>
                        </a:rPr>
                        <a:t> bombers. </a:t>
                      </a:r>
                      <a:r>
                        <a:rPr kumimoji="0" lang="en-US" sz="2400" b="0" i="0" u="none" strike="noStrike" cap="none" normalizeH="0" baseline="0" dirty="0" err="1">
                          <a:ln>
                            <a:noFill/>
                          </a:ln>
                          <a:solidFill>
                            <a:srgbClr val="333333"/>
                          </a:solidFill>
                          <a:effectLst/>
                          <a:latin typeface="+mn-lt"/>
                          <a:ea typeface="+mn-ea"/>
                          <a:cs typeface="+mn-cs"/>
                        </a:rPr>
                        <a:t>Malgrat</a:t>
                      </a:r>
                      <a:r>
                        <a:rPr kumimoji="0" lang="en-US" sz="2400" b="0" i="0" u="none" strike="noStrike" cap="none" normalizeH="0" baseline="0" dirty="0">
                          <a:ln>
                            <a:noFill/>
                          </a:ln>
                          <a:solidFill>
                            <a:srgbClr val="333333"/>
                          </a:solidFill>
                          <a:effectLst/>
                          <a:latin typeface="+mn-lt"/>
                          <a:ea typeface="+mn-ea"/>
                          <a:cs typeface="+mn-cs"/>
                        </a:rPr>
                        <a:t> que no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tingui</a:t>
                      </a:r>
                      <a:r>
                        <a:rPr kumimoji="0" lang="en-US" sz="2400" b="0" i="0" u="none" strike="noStrike" cap="none" normalizeH="0" baseline="0" dirty="0">
                          <a:ln>
                            <a:noFill/>
                          </a:ln>
                          <a:solidFill>
                            <a:srgbClr val="333333"/>
                          </a:solidFill>
                          <a:effectLst/>
                          <a:latin typeface="+mn-lt"/>
                          <a:ea typeface="+mn-ea"/>
                          <a:cs typeface="+mn-cs"/>
                        </a:rPr>
                        <a:t> la </a:t>
                      </a:r>
                      <a:r>
                        <a:rPr kumimoji="0" lang="en-US" sz="2400" b="0" i="0" u="none" strike="noStrike" cap="none" normalizeH="0" baseline="0" dirty="0" err="1">
                          <a:ln>
                            <a:noFill/>
                          </a:ln>
                          <a:solidFill>
                            <a:srgbClr val="333333"/>
                          </a:solidFill>
                          <a:effectLst/>
                          <a:latin typeface="+mn-lt"/>
                          <a:ea typeface="+mn-ea"/>
                          <a:cs typeface="+mn-cs"/>
                        </a:rPr>
                        <a:t>prova</a:t>
                      </a:r>
                      <a:r>
                        <a:rPr kumimoji="0" lang="en-US" sz="2400" b="0" i="0" u="none" strike="noStrike" cap="none" normalizeH="0" baseline="0" dirty="0">
                          <a:ln>
                            <a:noFill/>
                          </a:ln>
                          <a:solidFill>
                            <a:srgbClr val="333333"/>
                          </a:solidFill>
                          <a:effectLst/>
                          <a:latin typeface="+mn-lt"/>
                          <a:ea typeface="+mn-ea"/>
                          <a:cs typeface="+mn-cs"/>
                        </a:rPr>
                        <a:t>, la </a:t>
                      </a:r>
                      <a:r>
                        <a:rPr kumimoji="0" lang="en-US" sz="2400" b="0" i="0" u="none" strike="noStrike" cap="none" normalizeH="0" baseline="0" dirty="0" err="1">
                          <a:ln>
                            <a:noFill/>
                          </a:ln>
                          <a:solidFill>
                            <a:srgbClr val="333333"/>
                          </a:solidFill>
                          <a:effectLst/>
                          <a:latin typeface="+mn-lt"/>
                          <a:ea typeface="+mn-ea"/>
                          <a:cs typeface="+mn-cs"/>
                        </a:rPr>
                        <a:t>negligència</a:t>
                      </a:r>
                      <a:r>
                        <a:rPr kumimoji="0" lang="en-US" sz="2400" b="0" i="0" u="none" strike="noStrike" cap="none" normalizeH="0" baseline="0" dirty="0">
                          <a:ln>
                            <a:noFill/>
                          </a:ln>
                          <a:solidFill>
                            <a:srgbClr val="333333"/>
                          </a:solidFill>
                          <a:effectLst/>
                          <a:latin typeface="+mn-lt"/>
                          <a:ea typeface="+mn-ea"/>
                          <a:cs typeface="+mn-cs"/>
                        </a:rPr>
                        <a:t> pot </a:t>
                      </a:r>
                      <a:r>
                        <a:rPr kumimoji="0" lang="en-US" sz="2400" b="0" i="0" u="none" strike="noStrike" cap="none" normalizeH="0" baseline="0" dirty="0" err="1">
                          <a:ln>
                            <a:noFill/>
                          </a:ln>
                          <a:solidFill>
                            <a:srgbClr val="333333"/>
                          </a:solidFill>
                          <a:effectLst/>
                          <a:latin typeface="+mn-lt"/>
                          <a:ea typeface="+mn-ea"/>
                          <a:cs typeface="+mn-cs"/>
                        </a:rPr>
                        <a:t>ser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pitjor</a:t>
                      </a:r>
                      <a:r>
                        <a:rPr kumimoji="0" lang="en-US" sz="2400" b="0" i="0" u="none" strike="noStrike" cap="none" normalizeH="0" baseline="0" dirty="0">
                          <a:ln>
                            <a:noFill/>
                          </a:ln>
                          <a:solidFill>
                            <a:srgbClr val="333333"/>
                          </a:solidFill>
                          <a:effectLst/>
                          <a:latin typeface="+mn-lt"/>
                          <a:ea typeface="+mn-ea"/>
                          <a:cs typeface="+mn-cs"/>
                        </a:rPr>
                        <a:t> que </a:t>
                      </a:r>
                      <a:r>
                        <a:rPr kumimoji="0" lang="en-US" sz="2400" b="0" i="0" u="none" strike="noStrike" cap="none" normalizeH="0" baseline="0" dirty="0" err="1">
                          <a:ln>
                            <a:noFill/>
                          </a:ln>
                          <a:solidFill>
                            <a:srgbClr val="333333"/>
                          </a:solidFill>
                          <a:effectLst/>
                          <a:latin typeface="+mn-lt"/>
                          <a:ea typeface="+mn-ea"/>
                          <a:cs typeface="+mn-cs"/>
                        </a:rPr>
                        <a:t>una</a:t>
                      </a:r>
                      <a:r>
                        <a:rPr kumimoji="0" lang="en-US" sz="2400" b="0" i="0" u="none" strike="noStrike" cap="none" normalizeH="0" baseline="0" dirty="0">
                          <a:ln>
                            <a:noFill/>
                          </a:ln>
                          <a:solidFill>
                            <a:srgbClr val="333333"/>
                          </a:solidFill>
                          <a:effectLst/>
                          <a:latin typeface="+mn-lt"/>
                          <a:ea typeface="+mn-ea"/>
                          <a:cs typeface="+mn-cs"/>
                        </a:rPr>
                        <a:t> falsa </a:t>
                      </a:r>
                      <a:r>
                        <a:rPr kumimoji="0" lang="en-US" sz="2400" b="0" i="0" u="none" strike="noStrike" cap="none" normalizeH="0" baseline="0" dirty="0" err="1">
                          <a:ln>
                            <a:noFill/>
                          </a:ln>
                          <a:solidFill>
                            <a:srgbClr val="333333"/>
                          </a:solidFill>
                          <a:effectLst/>
                          <a:latin typeface="+mn-lt"/>
                          <a:ea typeface="+mn-ea"/>
                          <a:cs typeface="+mn-cs"/>
                        </a:rPr>
                        <a:t>alarma</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Un home balbuceja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borratxo?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mn-lt"/>
                <a:ea typeface="+mn-ea"/>
                <a:cs typeface="+mn-cs"/>
              </a:rPr>
              <a:t>Inferències sense tenir el 100% de les proves</a:t>
            </a:r>
            <a:endParaRPr lang="es-ES"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CE48C61C-3842-41FE-B0CA-0C556E78958D}" type="slidenum">
              <a:rPr lang="de-DE" altLang="de-DE" smtClean="0">
                <a:latin typeface="+mn-lt"/>
                <a:ea typeface="+mn-ea"/>
              </a:rPr>
              <a:pPr/>
              <a:t>9</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15247828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Esdeveniment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Explicació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justificat?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mn-lt"/>
                          <a:ea typeface="+mn-ea"/>
                          <a:cs typeface="+mn-cs"/>
                        </a:rPr>
                        <a:t>Surt </a:t>
                      </a:r>
                      <a:r>
                        <a:rPr kumimoji="0" lang="en-US" sz="2400" b="0" i="0" u="none" strike="noStrike" cap="none" normalizeH="0" baseline="0" dirty="0" err="1">
                          <a:ln>
                            <a:noFill/>
                          </a:ln>
                          <a:solidFill>
                            <a:srgbClr val="333333"/>
                          </a:solidFill>
                          <a:effectLst/>
                          <a:latin typeface="+mn-lt"/>
                          <a:ea typeface="+mn-ea"/>
                          <a:cs typeface="+mn-cs"/>
                        </a:rPr>
                        <a:t>fum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d'una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finestra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És un incendi?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És</a:t>
                      </a:r>
                      <a:r>
                        <a:rPr kumimoji="0" lang="en-US" sz="2400" b="1" i="0" u="none" strike="noStrike" cap="none" normalizeH="0" baseline="0" dirty="0">
                          <a:ln>
                            <a:noFill/>
                          </a:ln>
                          <a:solidFill>
                            <a:srgbClr val="333333"/>
                          </a:solidFill>
                          <a:effectLst/>
                          <a:latin typeface="+mn-lt"/>
                          <a:ea typeface="+mn-ea"/>
                          <a:cs typeface="+mn-cs"/>
                        </a:rPr>
                        <a:t> probable – </a:t>
                      </a:r>
                      <a:r>
                        <a:rPr kumimoji="0" lang="en-US" sz="2400" b="0" i="0" u="none" strike="noStrike" cap="none" normalizeH="0" baseline="0" dirty="0">
                          <a:ln>
                            <a:noFill/>
                          </a:ln>
                          <a:solidFill>
                            <a:srgbClr val="333333"/>
                          </a:solidFill>
                          <a:effectLst/>
                          <a:latin typeface="+mn-lt"/>
                          <a:ea typeface="+mn-ea"/>
                          <a:cs typeface="+mn-cs"/>
                        </a:rPr>
                        <a:t>on hi ha </a:t>
                      </a:r>
                      <a:r>
                        <a:rPr kumimoji="0" lang="en-US" sz="2400" b="0" i="0" u="none" strike="noStrike" cap="none" normalizeH="0" baseline="0" dirty="0" err="1">
                          <a:ln>
                            <a:noFill/>
                          </a:ln>
                          <a:solidFill>
                            <a:srgbClr val="333333"/>
                          </a:solidFill>
                          <a:effectLst/>
                          <a:latin typeface="+mn-lt"/>
                          <a:ea typeface="+mn-ea"/>
                          <a:cs typeface="+mn-cs"/>
                        </a:rPr>
                        <a:t>fum</a:t>
                      </a:r>
                      <a:r>
                        <a:rPr kumimoji="0" lang="en-US" sz="2400" b="0" i="0" u="none" strike="noStrike" cap="none" normalizeH="0" baseline="0" dirty="0">
                          <a:ln>
                            <a:noFill/>
                          </a:ln>
                          <a:solidFill>
                            <a:srgbClr val="333333"/>
                          </a:solidFill>
                          <a:effectLst/>
                          <a:latin typeface="+mn-lt"/>
                          <a:ea typeface="+mn-ea"/>
                          <a:cs typeface="+mn-cs"/>
                        </a:rPr>
                        <a:t> hi ha </a:t>
                      </a:r>
                      <a:r>
                        <a:rPr kumimoji="0" lang="en-US" sz="2400" b="0" i="0" u="none" strike="noStrike" cap="none" normalizeH="0" baseline="0" dirty="0" err="1">
                          <a:ln>
                            <a:noFill/>
                          </a:ln>
                          <a:solidFill>
                            <a:srgbClr val="333333"/>
                          </a:solidFill>
                          <a:effectLst/>
                          <a:latin typeface="+mn-lt"/>
                          <a:ea typeface="+mn-ea"/>
                          <a:cs typeface="+mn-cs"/>
                        </a:rPr>
                        <a:t>foc</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cas</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dubte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truqui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als</a:t>
                      </a:r>
                      <a:r>
                        <a:rPr kumimoji="0" lang="en-US" sz="2400" b="0" i="0" u="none" strike="noStrike" cap="none" normalizeH="0" baseline="0" dirty="0">
                          <a:ln>
                            <a:noFill/>
                          </a:ln>
                          <a:solidFill>
                            <a:srgbClr val="333333"/>
                          </a:solidFill>
                          <a:effectLst/>
                          <a:latin typeface="+mn-lt"/>
                          <a:ea typeface="+mn-ea"/>
                          <a:cs typeface="+mn-cs"/>
                        </a:rPr>
                        <a:t> bombers. </a:t>
                      </a:r>
                      <a:r>
                        <a:rPr kumimoji="0" lang="en-US" sz="2400" b="0" i="0" u="none" strike="noStrike" cap="none" normalizeH="0" baseline="0" dirty="0" err="1">
                          <a:ln>
                            <a:noFill/>
                          </a:ln>
                          <a:solidFill>
                            <a:srgbClr val="333333"/>
                          </a:solidFill>
                          <a:effectLst/>
                          <a:latin typeface="+mn-lt"/>
                          <a:ea typeface="+mn-ea"/>
                          <a:cs typeface="+mn-cs"/>
                        </a:rPr>
                        <a:t>Malgrat</a:t>
                      </a:r>
                      <a:r>
                        <a:rPr kumimoji="0" lang="en-US" sz="2400" b="0" i="0" u="none" strike="noStrike" cap="none" normalizeH="0" baseline="0" dirty="0">
                          <a:ln>
                            <a:noFill/>
                          </a:ln>
                          <a:solidFill>
                            <a:srgbClr val="333333"/>
                          </a:solidFill>
                          <a:effectLst/>
                          <a:latin typeface="+mn-lt"/>
                          <a:ea typeface="+mn-ea"/>
                          <a:cs typeface="+mn-cs"/>
                        </a:rPr>
                        <a:t> que no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tingui</a:t>
                      </a:r>
                      <a:r>
                        <a:rPr kumimoji="0" lang="en-US" sz="2400" b="0" i="0" u="none" strike="noStrike" cap="none" normalizeH="0" baseline="0" dirty="0">
                          <a:ln>
                            <a:noFill/>
                          </a:ln>
                          <a:solidFill>
                            <a:srgbClr val="333333"/>
                          </a:solidFill>
                          <a:effectLst/>
                          <a:latin typeface="+mn-lt"/>
                          <a:ea typeface="+mn-ea"/>
                          <a:cs typeface="+mn-cs"/>
                        </a:rPr>
                        <a:t> la </a:t>
                      </a:r>
                      <a:r>
                        <a:rPr kumimoji="0" lang="en-US" sz="2400" b="0" i="0" u="none" strike="noStrike" cap="none" normalizeH="0" baseline="0" dirty="0" err="1">
                          <a:ln>
                            <a:noFill/>
                          </a:ln>
                          <a:solidFill>
                            <a:srgbClr val="333333"/>
                          </a:solidFill>
                          <a:effectLst/>
                          <a:latin typeface="+mn-lt"/>
                          <a:ea typeface="+mn-ea"/>
                          <a:cs typeface="+mn-cs"/>
                        </a:rPr>
                        <a:t>prova</a:t>
                      </a:r>
                      <a:r>
                        <a:rPr kumimoji="0" lang="en-US" sz="2400" b="0" i="0" u="none" strike="noStrike" cap="none" normalizeH="0" baseline="0" dirty="0">
                          <a:ln>
                            <a:noFill/>
                          </a:ln>
                          <a:solidFill>
                            <a:srgbClr val="333333"/>
                          </a:solidFill>
                          <a:effectLst/>
                          <a:latin typeface="+mn-lt"/>
                          <a:ea typeface="+mn-ea"/>
                          <a:cs typeface="+mn-cs"/>
                        </a:rPr>
                        <a:t>, la </a:t>
                      </a:r>
                      <a:r>
                        <a:rPr kumimoji="0" lang="en-US" sz="2400" b="0" i="0" u="none" strike="noStrike" cap="none" normalizeH="0" baseline="0" dirty="0" err="1">
                          <a:ln>
                            <a:noFill/>
                          </a:ln>
                          <a:solidFill>
                            <a:srgbClr val="333333"/>
                          </a:solidFill>
                          <a:effectLst/>
                          <a:latin typeface="+mn-lt"/>
                          <a:ea typeface="+mn-ea"/>
                          <a:cs typeface="+mn-cs"/>
                        </a:rPr>
                        <a:t>negligència</a:t>
                      </a:r>
                      <a:r>
                        <a:rPr kumimoji="0" lang="en-US" sz="2400" b="0" i="0" u="none" strike="noStrike" cap="none" normalizeH="0" baseline="0" dirty="0">
                          <a:ln>
                            <a:noFill/>
                          </a:ln>
                          <a:solidFill>
                            <a:srgbClr val="333333"/>
                          </a:solidFill>
                          <a:effectLst/>
                          <a:latin typeface="+mn-lt"/>
                          <a:ea typeface="+mn-ea"/>
                          <a:cs typeface="+mn-cs"/>
                        </a:rPr>
                        <a:t> pot </a:t>
                      </a:r>
                      <a:r>
                        <a:rPr kumimoji="0" lang="en-US" sz="2400" b="0" i="0" u="none" strike="noStrike" cap="none" normalizeH="0" baseline="0" dirty="0" err="1">
                          <a:ln>
                            <a:noFill/>
                          </a:ln>
                          <a:solidFill>
                            <a:srgbClr val="333333"/>
                          </a:solidFill>
                          <a:effectLst/>
                          <a:latin typeface="+mn-lt"/>
                          <a:ea typeface="+mn-ea"/>
                          <a:cs typeface="+mn-cs"/>
                        </a:rPr>
                        <a:t>ser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pitjor</a:t>
                      </a:r>
                      <a:r>
                        <a:rPr kumimoji="0" lang="en-US" sz="2400" b="0" i="0" u="none" strike="noStrike" cap="none" normalizeH="0" baseline="0" dirty="0">
                          <a:ln>
                            <a:noFill/>
                          </a:ln>
                          <a:solidFill>
                            <a:srgbClr val="333333"/>
                          </a:solidFill>
                          <a:effectLst/>
                          <a:latin typeface="+mn-lt"/>
                          <a:ea typeface="+mn-ea"/>
                          <a:cs typeface="+mn-cs"/>
                        </a:rPr>
                        <a:t> que </a:t>
                      </a:r>
                      <a:r>
                        <a:rPr kumimoji="0" lang="en-US" sz="2400" b="0" i="0" u="none" strike="noStrike" cap="none" normalizeH="0" baseline="0" dirty="0" err="1">
                          <a:ln>
                            <a:noFill/>
                          </a:ln>
                          <a:solidFill>
                            <a:srgbClr val="333333"/>
                          </a:solidFill>
                          <a:effectLst/>
                          <a:latin typeface="+mn-lt"/>
                          <a:ea typeface="+mn-ea"/>
                          <a:cs typeface="+mn-cs"/>
                        </a:rPr>
                        <a:t>una</a:t>
                      </a:r>
                      <a:r>
                        <a:rPr kumimoji="0" lang="en-US" sz="2400" b="0" i="0" u="none" strike="noStrike" cap="none" normalizeH="0" baseline="0" dirty="0">
                          <a:ln>
                            <a:noFill/>
                          </a:ln>
                          <a:solidFill>
                            <a:srgbClr val="333333"/>
                          </a:solidFill>
                          <a:effectLst/>
                          <a:latin typeface="+mn-lt"/>
                          <a:ea typeface="+mn-ea"/>
                          <a:cs typeface="+mn-cs"/>
                        </a:rPr>
                        <a:t> falsa </a:t>
                      </a:r>
                      <a:r>
                        <a:rPr kumimoji="0" lang="en-US" sz="2400" b="0" i="0" u="none" strike="noStrike" cap="none" normalizeH="0" baseline="0" dirty="0" err="1">
                          <a:ln>
                            <a:noFill/>
                          </a:ln>
                          <a:solidFill>
                            <a:srgbClr val="333333"/>
                          </a:solidFill>
                          <a:effectLst/>
                          <a:latin typeface="+mn-lt"/>
                          <a:ea typeface="+mn-ea"/>
                          <a:cs typeface="+mn-cs"/>
                        </a:rPr>
                        <a:t>alarma</a:t>
                      </a:r>
                      <a:r>
                        <a:rPr kumimoji="0" lang="en-US"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Un home balbuceja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Està borratxo?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Podria</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ser</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però</a:t>
                      </a:r>
                      <a:r>
                        <a:rPr kumimoji="0" lang="en-US" sz="2400" b="0" i="0" u="none" strike="noStrike" cap="none" normalizeH="0" baseline="0" dirty="0">
                          <a:ln>
                            <a:noFill/>
                          </a:ln>
                          <a:solidFill>
                            <a:srgbClr val="333333"/>
                          </a:solidFill>
                          <a:effectLst/>
                          <a:latin typeface="+mn-lt"/>
                          <a:ea typeface="+mn-ea"/>
                          <a:cs typeface="+mn-cs"/>
                        </a:rPr>
                        <a:t> hi ha </a:t>
                      </a:r>
                      <a:r>
                        <a:rPr kumimoji="0" lang="en-US" sz="2400" b="0" i="0" u="none" strike="noStrike" cap="none" normalizeH="0" baseline="0" dirty="0" err="1">
                          <a:ln>
                            <a:noFill/>
                          </a:ln>
                          <a:solidFill>
                            <a:srgbClr val="333333"/>
                          </a:solidFill>
                          <a:effectLst/>
                          <a:latin typeface="+mn-lt"/>
                          <a:ea typeface="+mn-ea"/>
                          <a:cs typeface="+mn-cs"/>
                        </a:rPr>
                        <a:t>altres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explicacions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possibles</a:t>
                      </a:r>
                      <a:r>
                        <a:rPr kumimoji="0" lang="en-US" sz="2400" b="0" i="0" u="none" strike="noStrike" cap="none" normalizeH="0" baseline="0" dirty="0">
                          <a:ln>
                            <a:noFill/>
                          </a:ln>
                          <a:solidFill>
                            <a:srgbClr val="333333"/>
                          </a:solidFill>
                          <a:effectLst/>
                          <a:latin typeface="+mn-lt"/>
                          <a:ea typeface="+mn-ea"/>
                          <a:cs typeface="+mn-cs"/>
                        </a:rPr>
                        <a:t>, per </a:t>
                      </a:r>
                      <a:r>
                        <a:rPr kumimoji="0" lang="en-US" sz="2400" b="0" i="0" u="none" strike="noStrike" cap="none" normalizeH="0" baseline="0" dirty="0" err="1">
                          <a:ln>
                            <a:noFill/>
                          </a:ln>
                          <a:solidFill>
                            <a:srgbClr val="333333"/>
                          </a:solidFill>
                          <a:effectLst/>
                          <a:latin typeface="+mn-lt"/>
                          <a:ea typeface="+mn-ea"/>
                          <a:cs typeface="+mn-cs"/>
                        </a:rPr>
                        <a:t>exemple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raons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mèdiques</a:t>
                      </a:r>
                      <a:r>
                        <a:rPr kumimoji="0" lang="en-US" sz="2400" b="0" i="0" u="none" strike="noStrike" cap="none" normalizeH="0" baseline="0" dirty="0">
                          <a:ln>
                            <a:noFill/>
                          </a:ln>
                          <a:solidFill>
                            <a:srgbClr val="333333"/>
                          </a:solidFill>
                          <a:effectLst/>
                          <a:latin typeface="+mn-lt"/>
                          <a:ea typeface="+mn-ea"/>
                          <a:cs typeface="+mn-cs"/>
                        </a:rPr>
                        <a:t>. Si no </a:t>
                      </a:r>
                      <a:r>
                        <a:rPr kumimoji="0" lang="en-US" sz="2400" b="0" i="0" u="none" strike="noStrike" cap="none" normalizeH="0" baseline="0" dirty="0" err="1">
                          <a:ln>
                            <a:noFill/>
                          </a:ln>
                          <a:solidFill>
                            <a:srgbClr val="333333"/>
                          </a:solidFill>
                          <a:effectLst/>
                          <a:latin typeface="+mn-lt"/>
                          <a:ea typeface="+mn-ea"/>
                          <a:cs typeface="+mn-cs"/>
                        </a:rPr>
                        <a:t>considerem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altres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explicacions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es</a:t>
                      </a:r>
                      <a:r>
                        <a:rPr kumimoji="0" lang="en-US" sz="2400" b="0" i="0" u="none" strike="noStrike" cap="none" normalizeH="0" baseline="0" dirty="0">
                          <a:ln>
                            <a:noFill/>
                          </a:ln>
                          <a:solidFill>
                            <a:srgbClr val="333333"/>
                          </a:solidFill>
                          <a:effectLst/>
                          <a:latin typeface="+mn-lt"/>
                          <a:ea typeface="+mn-ea"/>
                          <a:cs typeface="+mn-cs"/>
                        </a:rPr>
                        <a:t> pot </a:t>
                      </a:r>
                      <a:r>
                        <a:rPr kumimoji="0" lang="en-US" sz="2400" b="0" i="0" u="none" strike="noStrike" cap="none" normalizeH="0" baseline="0" dirty="0" err="1">
                          <a:ln>
                            <a:noFill/>
                          </a:ln>
                          <a:solidFill>
                            <a:srgbClr val="333333"/>
                          </a:solidFill>
                          <a:effectLst/>
                          <a:latin typeface="+mn-lt"/>
                          <a:ea typeface="+mn-ea"/>
                          <a:cs typeface="+mn-cs"/>
                        </a:rPr>
                        <a:t>reaccionar</a:t>
                      </a:r>
                      <a:r>
                        <a:rPr kumimoji="0" lang="en-US" sz="2400" b="0" i="0" u="none" strike="noStrike" cap="none" normalizeH="0" baseline="0" dirty="0">
                          <a:ln>
                            <a:noFill/>
                          </a:ln>
                          <a:solidFill>
                            <a:srgbClr val="333333"/>
                          </a:solidFill>
                          <a:effectLst/>
                          <a:latin typeface="+mn-lt"/>
                          <a:ea typeface="+mn-ea"/>
                          <a:cs typeface="+mn-cs"/>
                        </a:rPr>
                        <a:t> de mala </a:t>
                      </a:r>
                      <a:r>
                        <a:rPr kumimoji="0" lang="en-US" sz="2400" b="0" i="0" u="none" strike="noStrike" cap="none" normalizeH="0" baseline="0" dirty="0" err="1">
                          <a:ln>
                            <a:noFill/>
                          </a:ln>
                          <a:solidFill>
                            <a:srgbClr val="333333"/>
                          </a:solidFill>
                          <a:effectLst/>
                          <a:latin typeface="+mn-lt"/>
                          <a:ea typeface="+mn-ea"/>
                          <a:cs typeface="+mn-cs"/>
                        </a:rPr>
                        <a:t>manera</a:t>
                      </a:r>
                      <a:r>
                        <a:rPr kumimoji="0" lang="en-US" sz="2400" b="0" i="0" u="none" strike="noStrike" cap="none" normalizeH="0" baseline="0" dirty="0">
                          <a:ln>
                            <a:noFill/>
                          </a:ln>
                          <a:solidFill>
                            <a:srgbClr val="333333"/>
                          </a:solidFill>
                          <a:effectLst/>
                          <a:latin typeface="+mn-lt"/>
                          <a:ea typeface="+mn-ea"/>
                          <a:cs typeface="+mn-cs"/>
                        </a:rPr>
                        <a:t> (ex. </a:t>
                      </a:r>
                      <a:r>
                        <a:rPr kumimoji="0" lang="en-US" sz="2400" b="0" i="0" u="none" strike="noStrike" cap="none" normalizeH="0" baseline="0" dirty="0" err="1">
                          <a:ln>
                            <a:noFill/>
                          </a:ln>
                          <a:solidFill>
                            <a:srgbClr val="333333"/>
                          </a:solidFill>
                          <a:effectLst/>
                          <a:latin typeface="+mn-lt"/>
                          <a:ea typeface="+mn-ea"/>
                          <a:cs typeface="+mn-cs"/>
                        </a:rPr>
                        <a:t>mostrar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repulsió</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27885651"/>
              </p:ext>
            </p:extLst>
          </p:nvPr>
        </p:nvGraphicFramePr>
        <p:xfrm>
          <a:off x="408955" y="1791843"/>
          <a:ext cx="11376000" cy="4856607"/>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0837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Domini</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Exemple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5401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Política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es-ES" sz="1800" kern="1200" dirty="0">
                          <a:solidFill>
                            <a:schemeClr val="accent1"/>
                          </a:solidFill>
                          <a:effectLst/>
                          <a:latin typeface="+mn-lt"/>
                          <a:ea typeface="+mn-ea"/>
                          <a:cs typeface="+mn-cs"/>
                        </a:rPr>
                        <a:t>???</a:t>
                      </a:r>
                      <a:r>
                        <a:rPr lang="es-ES" sz="1800" kern="1200" dirty="0">
                          <a:solidFill>
                            <a:schemeClr val="dk1"/>
                          </a:solidFill>
                          <a:effectLst/>
                          <a:latin typeface="+mn-lt"/>
                          <a:ea typeface="+mn-ea"/>
                          <a:cs typeface="+mn-cs"/>
                        </a:rPr>
                        <a:t> </a:t>
                      </a:r>
                      <a:r>
                        <a:rPr lang="es-ES" sz="1800" kern="1200" dirty="0">
                          <a:solidFill>
                            <a:schemeClr val="bg1"/>
                          </a:solidFill>
                          <a:effectLst/>
                          <a:latin typeface="+mn-lt"/>
                          <a:ea typeface="+mn-ea"/>
                          <a:cs typeface="+mn-cs"/>
                        </a:rPr>
                        <a:t>persones són atacades, sovint se salta a conclusions. Depenent de la seva postura política, la gent atribueix ràpidament certs motius als atacants.</a:t>
                      </a:r>
                      <a:endParaRPr lang="de-DE" sz="1800" kern="1200" dirty="0">
                        <a:solidFill>
                          <a:schemeClr val="bg1"/>
                        </a:solidFill>
                        <a:effectLst/>
                        <a:latin typeface="+mn-lt"/>
                        <a:ea typeface="+mn-ea"/>
                        <a:cs typeface="+mn-cs"/>
                      </a:endParaRPr>
                    </a:p>
                    <a:p>
                      <a:r>
                        <a:rPr lang="es-ES" sz="1800" kern="1200" dirty="0">
                          <a:solidFill>
                            <a:schemeClr val="bg1"/>
                          </a:solidFill>
                          <a:effectLst/>
                          <a:latin typeface="+mn-lt"/>
                          <a:ea typeface="+mn-ea"/>
                          <a:cs typeface="+mn-cs"/>
                        </a:rPr>
                        <a:t>exemples:</a:t>
                      </a:r>
                      <a:endParaRPr lang="de-DE" sz="1800" kern="1200" dirty="0">
                        <a:solidFill>
                          <a:schemeClr val="bg1"/>
                        </a:solidFill>
                        <a:effectLst/>
                        <a:latin typeface="+mn-lt"/>
                        <a:ea typeface="+mn-ea"/>
                        <a:cs typeface="+mn-cs"/>
                      </a:endParaRPr>
                    </a:p>
                    <a:p>
                      <a:r>
                        <a:rPr lang="es-ES" sz="1800" kern="1200" dirty="0">
                          <a:solidFill>
                            <a:schemeClr val="bg1"/>
                          </a:solidFill>
                          <a:effectLst/>
                          <a:latin typeface="+mn-lt"/>
                          <a:ea typeface="+mn-ea"/>
                          <a:cs typeface="+mn-cs"/>
                        </a:rPr>
                        <a:t>1. L'autor és d'un país musulmà; molts estan convençuts/des que ha d'haver estat un atac religiós</a:t>
                      </a:r>
                      <a:endParaRPr lang="de-DE" sz="1800" kern="1200" dirty="0">
                        <a:solidFill>
                          <a:schemeClr val="bg1"/>
                        </a:solidFill>
                        <a:effectLst/>
                        <a:latin typeface="+mn-lt"/>
                        <a:ea typeface="+mn-ea"/>
                        <a:cs typeface="+mn-cs"/>
                      </a:endParaRPr>
                    </a:p>
                    <a:p>
                      <a:r>
                        <a:rPr lang="es-ES" sz="1800" kern="1200" dirty="0">
                          <a:solidFill>
                            <a:schemeClr val="bg1"/>
                          </a:solidFill>
                          <a:effectLst/>
                          <a:latin typeface="+mn-lt"/>
                          <a:ea typeface="+mn-ea"/>
                          <a:cs typeface="+mn-cs"/>
                        </a:rPr>
                        <a:t>2. L'agressor és blanc i la víctima és de pell fosca; molts creuen que l'atac ha estat causa del radicalisme de dreta o del racisme.</a:t>
                      </a:r>
                      <a:endParaRPr lang="de-DE" sz="1800" kern="1200" dirty="0">
                        <a:solidFill>
                          <a:schemeClr val="bg1"/>
                        </a:solidFill>
                        <a:effectLst/>
                        <a:latin typeface="+mn-lt"/>
                        <a:ea typeface="+mn-ea"/>
                        <a:cs typeface="+mn-cs"/>
                      </a:endParaRPr>
                    </a:p>
                    <a:p>
                      <a:r>
                        <a:rPr lang="es-ES" sz="1800" kern="1200" dirty="0">
                          <a:solidFill>
                            <a:schemeClr val="bg1"/>
                          </a:solidFill>
                          <a:effectLst/>
                          <a:latin typeface="+mn-lt"/>
                          <a:ea typeface="+mn-ea"/>
                          <a:cs typeface="+mn-cs"/>
                        </a:rPr>
                        <a:t>De vegades, aquestes acusacions resulten ser certes. En la discussió pública, però, tals acusacions es fan amb massa rapidesa i poques vegades es consideren motius alternatius.</a:t>
                      </a:r>
                      <a:endParaRPr lang="de-DE" sz="1800" kern="1200" dirty="0">
                        <a:solidFill>
                          <a:schemeClr val="bg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87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96705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598648190"/>
              </p:ext>
            </p:extLst>
          </p:nvPr>
        </p:nvGraphicFramePr>
        <p:xfrm>
          <a:off x="408955" y="1791843"/>
          <a:ext cx="11376000" cy="4856607"/>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0837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Domini</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Exemple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5401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Política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Les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persones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sovint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prenen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conclusions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precipitades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quan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escolten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sobre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crim</a:t>
                      </a:r>
                      <a:r>
                        <a:rPr lang="de-DE" sz="1800" b="0" i="0" u="none" strike="noStrike" kern="1200" dirty="0">
                          <a:solidFill>
                            <a:schemeClr val="dk1"/>
                          </a:solidFill>
                          <a:effectLst/>
                          <a:latin typeface="+mn-lt"/>
                          <a:ea typeface="+mn-ea"/>
                          <a:cs typeface="+mn-cs"/>
                        </a:rPr>
                        <a:t> als </a:t>
                      </a:r>
                      <a:r>
                        <a:rPr lang="de-DE" sz="1800" b="0" i="0" u="none" strike="noStrike" kern="1200" dirty="0" err="1">
                          <a:solidFill>
                            <a:schemeClr val="dk1"/>
                          </a:solidFill>
                          <a:effectLst/>
                          <a:latin typeface="+mn-lt"/>
                          <a:ea typeface="+mn-ea"/>
                          <a:cs typeface="+mn-cs"/>
                        </a:rPr>
                        <a:t>mitjans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comunicació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Depenent</a:t>
                      </a:r>
                      <a:r>
                        <a:rPr lang="de-DE" sz="1800" b="0" i="0" u="none" strike="noStrike" kern="1200" dirty="0">
                          <a:solidFill>
                            <a:schemeClr val="dk1"/>
                          </a:solidFill>
                          <a:effectLst/>
                          <a:latin typeface="+mn-lt"/>
                          <a:ea typeface="+mn-ea"/>
                          <a:cs typeface="+mn-cs"/>
                        </a:rPr>
                        <a:t> de la </a:t>
                      </a:r>
                      <a:r>
                        <a:rPr lang="de-DE" sz="1800" b="0" i="0" u="none" strike="noStrike" kern="1200" dirty="0" err="1">
                          <a:solidFill>
                            <a:schemeClr val="dk1"/>
                          </a:solidFill>
                          <a:effectLst/>
                          <a:latin typeface="+mn-lt"/>
                          <a:ea typeface="+mn-ea"/>
                          <a:cs typeface="+mn-cs"/>
                        </a:rPr>
                        <a:t>seva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postura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política</a:t>
                      </a:r>
                      <a:r>
                        <a:rPr lang="de-DE" sz="1800" b="0" i="0" u="none" strike="noStrike" kern="1200" dirty="0">
                          <a:solidFill>
                            <a:schemeClr val="dk1"/>
                          </a:solidFill>
                          <a:effectLst/>
                          <a:latin typeface="+mn-lt"/>
                          <a:ea typeface="+mn-ea"/>
                          <a:cs typeface="+mn-cs"/>
                        </a:rPr>
                        <a:t>, es </a:t>
                      </a:r>
                      <a:r>
                        <a:rPr lang="de-DE" sz="1800" b="0" i="0" u="none" strike="noStrike" kern="1200" dirty="0" err="1">
                          <a:solidFill>
                            <a:schemeClr val="dk1"/>
                          </a:solidFill>
                          <a:effectLst/>
                          <a:latin typeface="+mn-lt"/>
                          <a:ea typeface="+mn-ea"/>
                          <a:cs typeface="+mn-cs"/>
                        </a:rPr>
                        <a:t>poden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atribuir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certs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motius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manera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ràpida</a:t>
                      </a:r>
                      <a:r>
                        <a:rPr lang="de-DE" sz="1800" b="0" i="0" u="none" strike="noStrike" kern="1200" dirty="0">
                          <a:solidFill>
                            <a:schemeClr val="dk1"/>
                          </a:solidFill>
                          <a:effectLst/>
                          <a:latin typeface="+mn-lt"/>
                          <a:ea typeface="+mn-ea"/>
                          <a:cs typeface="+mn-cs"/>
                        </a:rPr>
                        <a:t> a </a:t>
                      </a:r>
                      <a:r>
                        <a:rPr lang="de-DE" sz="1800" b="0" i="0" u="none" strike="noStrike" kern="1200" dirty="0" err="1">
                          <a:solidFill>
                            <a:schemeClr val="dk1"/>
                          </a:solidFill>
                          <a:effectLst/>
                          <a:latin typeface="+mn-lt"/>
                          <a:ea typeface="+mn-ea"/>
                          <a:cs typeface="+mn-cs"/>
                        </a:rPr>
                        <a:t>l'atacant</a:t>
                      </a:r>
                      <a:r>
                        <a:rPr lang="de-DE" sz="1800" b="0" i="0" u="none" strike="noStrike" kern="1200" dirty="0">
                          <a:solidFill>
                            <a:schemeClr val="dk1"/>
                          </a:solidFill>
                          <a:effectLst/>
                          <a:latin typeface="+mn-lt"/>
                          <a:ea typeface="+mn-ea"/>
                          <a:cs typeface="+mn-cs"/>
                        </a:rPr>
                        <a:t>. </a:t>
                      </a:r>
                      <a:endParaRPr lang="de-DE" b="0" dirty="0">
                        <a:effectLst/>
                      </a:endParaRPr>
                    </a:p>
                    <a:p>
                      <a:pPr rtl="0"/>
                      <a:br>
                        <a:rPr lang="de-DE" b="0" dirty="0">
                          <a:effectLst/>
                        </a:rPr>
                      </a:br>
                      <a:r>
                        <a:rPr lang="de-DE" sz="1800" b="0" i="0" u="none" strike="noStrike" kern="1200" dirty="0">
                          <a:solidFill>
                            <a:schemeClr val="dk1"/>
                          </a:solidFill>
                          <a:effectLst/>
                          <a:latin typeface="+mn-lt"/>
                          <a:ea typeface="+mn-ea"/>
                          <a:cs typeface="+mn-cs"/>
                        </a:rPr>
                        <a:t>Exemple: El </a:t>
                      </a:r>
                      <a:r>
                        <a:rPr lang="de-DE" sz="1800" b="0" i="0" u="none" strike="noStrike" kern="1200" dirty="0" err="1">
                          <a:solidFill>
                            <a:schemeClr val="dk1"/>
                          </a:solidFill>
                          <a:effectLst/>
                          <a:latin typeface="+mn-lt"/>
                          <a:ea typeface="+mn-ea"/>
                          <a:cs typeface="+mn-cs"/>
                        </a:rPr>
                        <a:t>perpetrador</a:t>
                      </a:r>
                      <a:r>
                        <a:rPr lang="de-DE" sz="1800" b="0" i="0" u="none" strike="noStrike" kern="1200" dirty="0">
                          <a:solidFill>
                            <a:schemeClr val="dk1"/>
                          </a:solidFill>
                          <a:effectLst/>
                          <a:latin typeface="+mn-lt"/>
                          <a:ea typeface="+mn-ea"/>
                          <a:cs typeface="+mn-cs"/>
                        </a:rPr>
                        <a:t> i la </a:t>
                      </a:r>
                      <a:r>
                        <a:rPr lang="de-DE" sz="1800" b="0" i="0" u="none" strike="noStrike" kern="1200" dirty="0" err="1">
                          <a:solidFill>
                            <a:schemeClr val="dk1"/>
                          </a:solidFill>
                          <a:effectLst/>
                          <a:latin typeface="+mn-lt"/>
                          <a:ea typeface="+mn-ea"/>
                          <a:cs typeface="+mn-cs"/>
                        </a:rPr>
                        <a:t>víctima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tenen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una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raça</a:t>
                      </a:r>
                      <a:r>
                        <a:rPr lang="de-DE" sz="1800" b="0" i="0" u="none" strike="noStrike" kern="1200" dirty="0">
                          <a:solidFill>
                            <a:schemeClr val="dk1"/>
                          </a:solidFill>
                          <a:effectLst/>
                          <a:latin typeface="+mn-lt"/>
                          <a:ea typeface="+mn-ea"/>
                          <a:cs typeface="+mn-cs"/>
                        </a:rPr>
                        <a:t> o </a:t>
                      </a:r>
                      <a:r>
                        <a:rPr lang="de-DE" sz="1800" b="0" i="0" u="none" strike="noStrike" kern="1200" dirty="0" err="1">
                          <a:solidFill>
                            <a:schemeClr val="dk1"/>
                          </a:solidFill>
                          <a:effectLst/>
                          <a:latin typeface="+mn-lt"/>
                          <a:ea typeface="+mn-ea"/>
                          <a:cs typeface="+mn-cs"/>
                        </a:rPr>
                        <a:t>religió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diferent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Molta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gent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creu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que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racisme</a:t>
                      </a:r>
                      <a:r>
                        <a:rPr lang="de-DE" sz="1800" b="0" i="0" u="none" strike="noStrike" kern="1200" dirty="0">
                          <a:solidFill>
                            <a:schemeClr val="dk1"/>
                          </a:solidFill>
                          <a:effectLst/>
                          <a:latin typeface="+mn-lt"/>
                          <a:ea typeface="+mn-ea"/>
                          <a:cs typeface="+mn-cs"/>
                        </a:rPr>
                        <a:t> o </a:t>
                      </a:r>
                      <a:r>
                        <a:rPr lang="de-DE" sz="1800" b="0" i="0" u="none" strike="noStrike" kern="1200" dirty="0" err="1">
                          <a:solidFill>
                            <a:schemeClr val="dk1"/>
                          </a:solidFill>
                          <a:effectLst/>
                          <a:latin typeface="+mn-lt"/>
                          <a:ea typeface="+mn-ea"/>
                          <a:cs typeface="+mn-cs"/>
                        </a:rPr>
                        <a:t>l'extremisme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és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principal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darrere</a:t>
                      </a:r>
                      <a:r>
                        <a:rPr lang="de-DE" sz="1800" b="0" i="0" u="none" strike="noStrike" kern="1200" dirty="0">
                          <a:solidFill>
                            <a:schemeClr val="dk1"/>
                          </a:solidFill>
                          <a:effectLst/>
                          <a:latin typeface="+mn-lt"/>
                          <a:ea typeface="+mn-ea"/>
                          <a:cs typeface="+mn-cs"/>
                        </a:rPr>
                        <a:t> del </a:t>
                      </a:r>
                      <a:r>
                        <a:rPr lang="de-DE" sz="1800" b="0" i="0" u="none" strike="noStrike" kern="1200" dirty="0" err="1">
                          <a:solidFill>
                            <a:schemeClr val="dk1"/>
                          </a:solidFill>
                          <a:effectLst/>
                          <a:latin typeface="+mn-lt"/>
                          <a:ea typeface="+mn-ea"/>
                          <a:cs typeface="+mn-cs"/>
                        </a:rPr>
                        <a:t>crim</a:t>
                      </a:r>
                      <a:r>
                        <a:rPr lang="de-DE" sz="1800" b="0" i="0" u="none" strike="noStrike" kern="1200" dirty="0">
                          <a:solidFill>
                            <a:schemeClr val="dk1"/>
                          </a:solidFill>
                          <a:effectLst/>
                          <a:latin typeface="+mn-lt"/>
                          <a:ea typeface="+mn-ea"/>
                          <a:cs typeface="+mn-cs"/>
                        </a:rPr>
                        <a:t>.</a:t>
                      </a:r>
                      <a:endParaRPr lang="de-DE" b="0" dirty="0">
                        <a:effectLst/>
                      </a:endParaRPr>
                    </a:p>
                    <a:p>
                      <a:pPr rtl="0"/>
                      <a:br>
                        <a:rPr lang="de-DE" b="0" dirty="0">
                          <a:effectLst/>
                        </a:rPr>
                      </a:br>
                      <a:r>
                        <a:rPr lang="de-DE" sz="1800" b="0" i="0" u="none" strike="noStrike" kern="1200" dirty="0">
                          <a:solidFill>
                            <a:schemeClr val="dk1"/>
                          </a:solidFill>
                          <a:effectLst/>
                          <a:latin typeface="+mn-lt"/>
                          <a:ea typeface="+mn-ea"/>
                          <a:cs typeface="+mn-cs"/>
                        </a:rPr>
                        <a:t>De </a:t>
                      </a:r>
                      <a:r>
                        <a:rPr lang="de-DE" sz="1800" b="0" i="0" u="none" strike="noStrike" kern="1200" dirty="0" err="1">
                          <a:solidFill>
                            <a:schemeClr val="dk1"/>
                          </a:solidFill>
                          <a:effectLst/>
                          <a:latin typeface="+mn-lt"/>
                          <a:ea typeface="+mn-ea"/>
                          <a:cs typeface="+mn-cs"/>
                        </a:rPr>
                        <a:t>vegades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això</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cert</a:t>
                      </a:r>
                      <a:r>
                        <a:rPr lang="de-DE" sz="1800" b="0" i="0" u="none" strike="noStrike" kern="1200" dirty="0">
                          <a:solidFill>
                            <a:schemeClr val="dk1"/>
                          </a:solidFill>
                          <a:effectLst/>
                          <a:latin typeface="+mn-lt"/>
                          <a:ea typeface="+mn-ea"/>
                          <a:cs typeface="+mn-cs"/>
                        </a:rPr>
                        <a:t>. En la </a:t>
                      </a:r>
                      <a:r>
                        <a:rPr lang="de-DE" sz="1800" b="0" i="0" u="none" strike="noStrike" kern="1200" dirty="0" err="1">
                          <a:solidFill>
                            <a:schemeClr val="dk1"/>
                          </a:solidFill>
                          <a:effectLst/>
                          <a:latin typeface="+mn-lt"/>
                          <a:ea typeface="+mn-ea"/>
                          <a:cs typeface="+mn-cs"/>
                        </a:rPr>
                        <a:t>discussió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pública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però</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aquestes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suposicions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sovint</a:t>
                      </a:r>
                      <a:r>
                        <a:rPr lang="de-DE" sz="1800" b="0" i="0" u="none" strike="noStrike" kern="1200" dirty="0">
                          <a:solidFill>
                            <a:schemeClr val="dk1"/>
                          </a:solidFill>
                          <a:effectLst/>
                          <a:latin typeface="+mn-lt"/>
                          <a:ea typeface="+mn-ea"/>
                          <a:cs typeface="+mn-cs"/>
                        </a:rPr>
                        <a:t> es fan </a:t>
                      </a:r>
                      <a:r>
                        <a:rPr lang="de-DE" sz="1800" b="0" i="0" u="none" strike="noStrike" kern="1200" dirty="0" err="1">
                          <a:solidFill>
                            <a:schemeClr val="dk1"/>
                          </a:solidFill>
                          <a:effectLst/>
                          <a:latin typeface="+mn-lt"/>
                          <a:ea typeface="+mn-ea"/>
                          <a:cs typeface="+mn-cs"/>
                        </a:rPr>
                        <a:t>massa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ràpid</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poques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vegades</a:t>
                      </a:r>
                      <a:r>
                        <a:rPr lang="de-DE" sz="1800" b="0" i="0" u="none" strike="noStrike" kern="1200" dirty="0">
                          <a:solidFill>
                            <a:schemeClr val="dk1"/>
                          </a:solidFill>
                          <a:effectLst/>
                          <a:latin typeface="+mn-lt"/>
                          <a:ea typeface="+mn-ea"/>
                          <a:cs typeface="+mn-cs"/>
                        </a:rPr>
                        <a:t> es </a:t>
                      </a:r>
                      <a:r>
                        <a:rPr lang="de-DE" sz="1800" b="0" i="0" u="none" strike="noStrike" kern="1200" dirty="0" err="1">
                          <a:solidFill>
                            <a:schemeClr val="dk1"/>
                          </a:solidFill>
                          <a:effectLst/>
                          <a:latin typeface="+mn-lt"/>
                          <a:ea typeface="+mn-ea"/>
                          <a:cs typeface="+mn-cs"/>
                        </a:rPr>
                        <a:t>consideren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punts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vista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alternatius</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87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28495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mn-lt"/>
                <a:ea typeface="+mn-ea"/>
                <a:cs typeface="+mn-cs"/>
              </a:rPr>
              <a:t>Saltar a Conclusions: En Acció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4150275026"/>
              </p:ext>
            </p:extLst>
          </p:nvPr>
        </p:nvGraphicFramePr>
        <p:xfrm>
          <a:off x="408955" y="1791843"/>
          <a:ext cx="11376000" cy="4856607"/>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0837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Domini</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ea typeface="+mn-ea"/>
                          <a:cs typeface="+mn-cs"/>
                        </a:rPr>
                        <a:t>Exemple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5401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ea typeface="+mn-ea"/>
                          <a:cs typeface="+mn-cs"/>
                        </a:rPr>
                        <a:t>Política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Les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persones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sovint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prenen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conclusions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precipitades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quan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escolten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sobre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crim</a:t>
                      </a:r>
                      <a:r>
                        <a:rPr lang="de-DE" sz="1800" b="0" i="0" u="none" strike="noStrike" kern="1200" dirty="0">
                          <a:solidFill>
                            <a:schemeClr val="dk1"/>
                          </a:solidFill>
                          <a:effectLst/>
                          <a:latin typeface="+mn-lt"/>
                          <a:ea typeface="+mn-ea"/>
                          <a:cs typeface="+mn-cs"/>
                        </a:rPr>
                        <a:t> als </a:t>
                      </a:r>
                      <a:r>
                        <a:rPr lang="de-DE" sz="1800" b="0" i="0" u="none" strike="noStrike" kern="1200" dirty="0" err="1">
                          <a:solidFill>
                            <a:schemeClr val="dk1"/>
                          </a:solidFill>
                          <a:effectLst/>
                          <a:latin typeface="+mn-lt"/>
                          <a:ea typeface="+mn-ea"/>
                          <a:cs typeface="+mn-cs"/>
                        </a:rPr>
                        <a:t>mitjans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comunicació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Depenent</a:t>
                      </a:r>
                      <a:r>
                        <a:rPr lang="de-DE" sz="1800" b="0" i="0" u="none" strike="noStrike" kern="1200" dirty="0">
                          <a:solidFill>
                            <a:schemeClr val="dk1"/>
                          </a:solidFill>
                          <a:effectLst/>
                          <a:latin typeface="+mn-lt"/>
                          <a:ea typeface="+mn-ea"/>
                          <a:cs typeface="+mn-cs"/>
                        </a:rPr>
                        <a:t> de la </a:t>
                      </a:r>
                      <a:r>
                        <a:rPr lang="de-DE" sz="1800" b="0" i="0" u="none" strike="noStrike" kern="1200" dirty="0" err="1">
                          <a:solidFill>
                            <a:schemeClr val="dk1"/>
                          </a:solidFill>
                          <a:effectLst/>
                          <a:latin typeface="+mn-lt"/>
                          <a:ea typeface="+mn-ea"/>
                          <a:cs typeface="+mn-cs"/>
                        </a:rPr>
                        <a:t>seva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postura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política</a:t>
                      </a:r>
                      <a:r>
                        <a:rPr lang="de-DE" sz="1800" b="0" i="0" u="none" strike="noStrike" kern="1200" dirty="0">
                          <a:solidFill>
                            <a:schemeClr val="dk1"/>
                          </a:solidFill>
                          <a:effectLst/>
                          <a:latin typeface="+mn-lt"/>
                          <a:ea typeface="+mn-ea"/>
                          <a:cs typeface="+mn-cs"/>
                        </a:rPr>
                        <a:t>, es </a:t>
                      </a:r>
                      <a:r>
                        <a:rPr lang="de-DE" sz="1800" b="0" i="0" u="none" strike="noStrike" kern="1200" dirty="0" err="1">
                          <a:solidFill>
                            <a:schemeClr val="dk1"/>
                          </a:solidFill>
                          <a:effectLst/>
                          <a:latin typeface="+mn-lt"/>
                          <a:ea typeface="+mn-ea"/>
                          <a:cs typeface="+mn-cs"/>
                        </a:rPr>
                        <a:t>poden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atribuir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certs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motius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manera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ràpida</a:t>
                      </a:r>
                      <a:r>
                        <a:rPr lang="de-DE" sz="1800" b="0" i="0" u="none" strike="noStrike" kern="1200" dirty="0">
                          <a:solidFill>
                            <a:schemeClr val="dk1"/>
                          </a:solidFill>
                          <a:effectLst/>
                          <a:latin typeface="+mn-lt"/>
                          <a:ea typeface="+mn-ea"/>
                          <a:cs typeface="+mn-cs"/>
                        </a:rPr>
                        <a:t> a </a:t>
                      </a:r>
                      <a:r>
                        <a:rPr lang="de-DE" sz="1800" b="0" i="0" u="none" strike="noStrike" kern="1200" dirty="0" err="1">
                          <a:solidFill>
                            <a:schemeClr val="dk1"/>
                          </a:solidFill>
                          <a:effectLst/>
                          <a:latin typeface="+mn-lt"/>
                          <a:ea typeface="+mn-ea"/>
                          <a:cs typeface="+mn-cs"/>
                        </a:rPr>
                        <a:t>l'atacant</a:t>
                      </a:r>
                      <a:r>
                        <a:rPr lang="de-DE" sz="1800" b="0" i="0" u="none" strike="noStrike" kern="1200" dirty="0">
                          <a:solidFill>
                            <a:schemeClr val="dk1"/>
                          </a:solidFill>
                          <a:effectLst/>
                          <a:latin typeface="+mn-lt"/>
                          <a:ea typeface="+mn-ea"/>
                          <a:cs typeface="+mn-cs"/>
                        </a:rPr>
                        <a:t>. </a:t>
                      </a:r>
                      <a:endParaRPr lang="de-DE" b="0" dirty="0">
                        <a:effectLst/>
                      </a:endParaRPr>
                    </a:p>
                    <a:p>
                      <a:pPr rtl="0"/>
                      <a:br>
                        <a:rPr lang="de-DE" b="0" dirty="0">
                          <a:effectLst/>
                        </a:rPr>
                      </a:br>
                      <a:r>
                        <a:rPr lang="de-DE" sz="1800" b="0" i="0" u="none" strike="noStrike" kern="1200" dirty="0">
                          <a:solidFill>
                            <a:schemeClr val="dk1"/>
                          </a:solidFill>
                          <a:effectLst/>
                          <a:latin typeface="+mn-lt"/>
                          <a:ea typeface="+mn-ea"/>
                          <a:cs typeface="+mn-cs"/>
                        </a:rPr>
                        <a:t>Exemple: El </a:t>
                      </a:r>
                      <a:r>
                        <a:rPr lang="de-DE" sz="1800" b="0" i="0" u="none" strike="noStrike" kern="1200" dirty="0" err="1">
                          <a:solidFill>
                            <a:schemeClr val="dk1"/>
                          </a:solidFill>
                          <a:effectLst/>
                          <a:latin typeface="+mn-lt"/>
                          <a:ea typeface="+mn-ea"/>
                          <a:cs typeface="+mn-cs"/>
                        </a:rPr>
                        <a:t>perpetrador</a:t>
                      </a:r>
                      <a:r>
                        <a:rPr lang="de-DE" sz="1800" b="0" i="0" u="none" strike="noStrike" kern="1200" dirty="0">
                          <a:solidFill>
                            <a:schemeClr val="dk1"/>
                          </a:solidFill>
                          <a:effectLst/>
                          <a:latin typeface="+mn-lt"/>
                          <a:ea typeface="+mn-ea"/>
                          <a:cs typeface="+mn-cs"/>
                        </a:rPr>
                        <a:t> i la </a:t>
                      </a:r>
                      <a:r>
                        <a:rPr lang="de-DE" sz="1800" b="0" i="0" u="none" strike="noStrike" kern="1200" dirty="0" err="1">
                          <a:solidFill>
                            <a:schemeClr val="dk1"/>
                          </a:solidFill>
                          <a:effectLst/>
                          <a:latin typeface="+mn-lt"/>
                          <a:ea typeface="+mn-ea"/>
                          <a:cs typeface="+mn-cs"/>
                        </a:rPr>
                        <a:t>víctima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tenen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una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raça</a:t>
                      </a:r>
                      <a:r>
                        <a:rPr lang="de-DE" sz="1800" b="0" i="0" u="none" strike="noStrike" kern="1200" dirty="0">
                          <a:solidFill>
                            <a:schemeClr val="dk1"/>
                          </a:solidFill>
                          <a:effectLst/>
                          <a:latin typeface="+mn-lt"/>
                          <a:ea typeface="+mn-ea"/>
                          <a:cs typeface="+mn-cs"/>
                        </a:rPr>
                        <a:t> o </a:t>
                      </a:r>
                      <a:r>
                        <a:rPr lang="de-DE" sz="1800" b="0" i="0" u="none" strike="noStrike" kern="1200" dirty="0" err="1">
                          <a:solidFill>
                            <a:schemeClr val="dk1"/>
                          </a:solidFill>
                          <a:effectLst/>
                          <a:latin typeface="+mn-lt"/>
                          <a:ea typeface="+mn-ea"/>
                          <a:cs typeface="+mn-cs"/>
                        </a:rPr>
                        <a:t>religió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diferent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Molta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gent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creu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que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racisme</a:t>
                      </a:r>
                      <a:r>
                        <a:rPr lang="de-DE" sz="1800" b="0" i="0" u="none" strike="noStrike" kern="1200" dirty="0">
                          <a:solidFill>
                            <a:schemeClr val="dk1"/>
                          </a:solidFill>
                          <a:effectLst/>
                          <a:latin typeface="+mn-lt"/>
                          <a:ea typeface="+mn-ea"/>
                          <a:cs typeface="+mn-cs"/>
                        </a:rPr>
                        <a:t> o </a:t>
                      </a:r>
                      <a:r>
                        <a:rPr lang="de-DE" sz="1800" b="0" i="0" u="none" strike="noStrike" kern="1200" dirty="0" err="1">
                          <a:solidFill>
                            <a:schemeClr val="dk1"/>
                          </a:solidFill>
                          <a:effectLst/>
                          <a:latin typeface="+mn-lt"/>
                          <a:ea typeface="+mn-ea"/>
                          <a:cs typeface="+mn-cs"/>
                        </a:rPr>
                        <a:t>l'extremisme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és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principal</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darrere</a:t>
                      </a:r>
                      <a:r>
                        <a:rPr lang="de-DE" sz="1800" b="0" i="0" u="none" strike="noStrike" kern="1200" dirty="0">
                          <a:solidFill>
                            <a:schemeClr val="dk1"/>
                          </a:solidFill>
                          <a:effectLst/>
                          <a:latin typeface="+mn-lt"/>
                          <a:ea typeface="+mn-ea"/>
                          <a:cs typeface="+mn-cs"/>
                        </a:rPr>
                        <a:t> del </a:t>
                      </a:r>
                      <a:r>
                        <a:rPr lang="de-DE" sz="1800" b="0" i="0" u="none" strike="noStrike" kern="1200" dirty="0" err="1">
                          <a:solidFill>
                            <a:schemeClr val="dk1"/>
                          </a:solidFill>
                          <a:effectLst/>
                          <a:latin typeface="+mn-lt"/>
                          <a:ea typeface="+mn-ea"/>
                          <a:cs typeface="+mn-cs"/>
                        </a:rPr>
                        <a:t>crim</a:t>
                      </a:r>
                      <a:r>
                        <a:rPr lang="de-DE" sz="1800" b="0" i="0" u="none" strike="noStrike" kern="1200" dirty="0">
                          <a:solidFill>
                            <a:schemeClr val="dk1"/>
                          </a:solidFill>
                          <a:effectLst/>
                          <a:latin typeface="+mn-lt"/>
                          <a:ea typeface="+mn-ea"/>
                          <a:cs typeface="+mn-cs"/>
                        </a:rPr>
                        <a:t>.</a:t>
                      </a:r>
                      <a:endParaRPr lang="de-DE" b="0" dirty="0">
                        <a:effectLst/>
                      </a:endParaRPr>
                    </a:p>
                    <a:p>
                      <a:pPr rtl="0"/>
                      <a:br>
                        <a:rPr lang="de-DE" b="0" dirty="0">
                          <a:effectLst/>
                        </a:rPr>
                      </a:br>
                      <a:r>
                        <a:rPr lang="de-DE" sz="1800" b="0" i="0" u="none" strike="noStrike" kern="1200" dirty="0">
                          <a:solidFill>
                            <a:schemeClr val="dk1"/>
                          </a:solidFill>
                          <a:effectLst/>
                          <a:latin typeface="+mn-lt"/>
                          <a:ea typeface="+mn-ea"/>
                          <a:cs typeface="+mn-cs"/>
                        </a:rPr>
                        <a:t>De </a:t>
                      </a:r>
                      <a:r>
                        <a:rPr lang="de-DE" sz="1800" b="0" i="0" u="none" strike="noStrike" kern="1200" dirty="0" err="1">
                          <a:solidFill>
                            <a:schemeClr val="dk1"/>
                          </a:solidFill>
                          <a:effectLst/>
                          <a:latin typeface="+mn-lt"/>
                          <a:ea typeface="+mn-ea"/>
                          <a:cs typeface="+mn-cs"/>
                        </a:rPr>
                        <a:t>vegades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això</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ser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cert</a:t>
                      </a:r>
                      <a:r>
                        <a:rPr lang="de-DE" sz="1800" b="0" i="0" u="none" strike="noStrike" kern="1200" dirty="0">
                          <a:solidFill>
                            <a:schemeClr val="dk1"/>
                          </a:solidFill>
                          <a:effectLst/>
                          <a:latin typeface="+mn-lt"/>
                          <a:ea typeface="+mn-ea"/>
                          <a:cs typeface="+mn-cs"/>
                        </a:rPr>
                        <a:t>. En la </a:t>
                      </a:r>
                      <a:r>
                        <a:rPr lang="de-DE" sz="1800" b="0" i="0" u="none" strike="noStrike" kern="1200" dirty="0" err="1">
                          <a:solidFill>
                            <a:schemeClr val="dk1"/>
                          </a:solidFill>
                          <a:effectLst/>
                          <a:latin typeface="+mn-lt"/>
                          <a:ea typeface="+mn-ea"/>
                          <a:cs typeface="+mn-cs"/>
                        </a:rPr>
                        <a:t>discussió</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pública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però</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aquestes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suposicions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sovint</a:t>
                      </a:r>
                      <a:r>
                        <a:rPr lang="de-DE" sz="1800" b="0" i="0" u="none" strike="noStrike" kern="1200" dirty="0">
                          <a:solidFill>
                            <a:schemeClr val="dk1"/>
                          </a:solidFill>
                          <a:effectLst/>
                          <a:latin typeface="+mn-lt"/>
                          <a:ea typeface="+mn-ea"/>
                          <a:cs typeface="+mn-cs"/>
                        </a:rPr>
                        <a:t> es fan </a:t>
                      </a:r>
                      <a:r>
                        <a:rPr lang="de-DE" sz="1800" b="0" i="0" u="none" strike="noStrike" kern="1200" dirty="0" err="1">
                          <a:solidFill>
                            <a:schemeClr val="dk1"/>
                          </a:solidFill>
                          <a:effectLst/>
                          <a:latin typeface="+mn-lt"/>
                          <a:ea typeface="+mn-ea"/>
                          <a:cs typeface="+mn-cs"/>
                        </a:rPr>
                        <a:t>massa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ràpid</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poques</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vegades</a:t>
                      </a:r>
                      <a:r>
                        <a:rPr lang="de-DE" sz="1800" b="0" i="0" u="none" strike="noStrike" kern="1200" dirty="0">
                          <a:solidFill>
                            <a:schemeClr val="dk1"/>
                          </a:solidFill>
                          <a:effectLst/>
                          <a:latin typeface="+mn-lt"/>
                          <a:ea typeface="+mn-ea"/>
                          <a:cs typeface="+mn-cs"/>
                        </a:rPr>
                        <a:t> es </a:t>
                      </a:r>
                      <a:r>
                        <a:rPr lang="de-DE" sz="1800" b="0" i="0" u="none" strike="noStrike" kern="1200" dirty="0" err="1">
                          <a:solidFill>
                            <a:schemeClr val="dk1"/>
                          </a:solidFill>
                          <a:effectLst/>
                          <a:latin typeface="+mn-lt"/>
                          <a:ea typeface="+mn-ea"/>
                          <a:cs typeface="+mn-cs"/>
                        </a:rPr>
                        <a:t>consideren</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punts</a:t>
                      </a:r>
                      <a:r>
                        <a:rPr lang="de-DE" sz="1800" b="0" i="0" u="none" strike="noStrike" kern="1200" dirty="0">
                          <a:solidFill>
                            <a:schemeClr val="dk1"/>
                          </a:solidFill>
                          <a:effectLst/>
                          <a:latin typeface="+mn-lt"/>
                          <a:ea typeface="+mn-ea"/>
                          <a:cs typeface="+mn-cs"/>
                        </a:rPr>
                        <a:t> de </a:t>
                      </a:r>
                      <a:r>
                        <a:rPr lang="de-DE" sz="1800" b="0" i="0" u="none" strike="noStrike" kern="1200" dirty="0" err="1">
                          <a:solidFill>
                            <a:schemeClr val="dk1"/>
                          </a:solidFill>
                          <a:effectLst/>
                          <a:latin typeface="+mn-lt"/>
                          <a:ea typeface="+mn-ea"/>
                          <a:cs typeface="+mn-cs"/>
                        </a:rPr>
                        <a:t>vista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alternatius</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87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Medicina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mn-lt"/>
                          <a:ea typeface="+mn-ea"/>
                          <a:cs typeface="+mn-cs"/>
                        </a:rPr>
                        <a:t>Un sol </a:t>
                      </a:r>
                      <a:r>
                        <a:rPr kumimoji="0" lang="en-US" sz="1800" b="0" i="0" u="none" strike="noStrike" cap="none" normalizeH="0" baseline="0" dirty="0" err="1">
                          <a:ln>
                            <a:noFill/>
                          </a:ln>
                          <a:solidFill>
                            <a:srgbClr val="004992"/>
                          </a:solidFill>
                          <a:effectLst/>
                          <a:latin typeface="+mn-lt"/>
                          <a:ea typeface="+mn-ea"/>
                          <a:cs typeface="+mn-cs"/>
                        </a:rPr>
                        <a:t>símptoma</a:t>
                      </a:r>
                      <a:r>
                        <a:rPr kumimoji="0" lang="en-US" sz="1800" b="0" i="0" u="none" strike="noStrike" cap="none" normalizeH="0" baseline="0" dirty="0">
                          <a:ln>
                            <a:noFill/>
                          </a:ln>
                          <a:solidFill>
                            <a:srgbClr val="004992"/>
                          </a:solidFill>
                          <a:effectLst/>
                          <a:latin typeface="+mn-lt"/>
                          <a:ea typeface="+mn-ea"/>
                          <a:cs typeface="+mn-cs"/>
                        </a:rPr>
                        <a:t> </a:t>
                      </a:r>
                      <a:r>
                        <a:rPr kumimoji="0" lang="en-US" sz="18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en-US" sz="1800" b="0" i="0" u="none" strike="noStrike" cap="none" normalizeH="0" baseline="0" dirty="0">
                          <a:ln>
                            <a:noFill/>
                          </a:ln>
                          <a:solidFill>
                            <a:srgbClr val="004992"/>
                          </a:solidFill>
                          <a:effectLst/>
                          <a:latin typeface="+mn-lt"/>
                          <a:ea typeface="+mn-ea"/>
                          <a:cs typeface="+mn-cs"/>
                        </a:rPr>
                        <a:t> </a:t>
                      </a:r>
                      <a:r>
                        <a:rPr kumimoji="0" lang="en-US" sz="1800" b="0" i="0" u="none" strike="noStrike" cap="none" normalizeH="0" baseline="0" dirty="0" err="1">
                          <a:ln>
                            <a:noFill/>
                          </a:ln>
                          <a:solidFill>
                            <a:srgbClr val="004992"/>
                          </a:solidFill>
                          <a:effectLst/>
                          <a:latin typeface="+mn-lt"/>
                          <a:ea typeface="+mn-ea"/>
                          <a:cs typeface="+mn-cs"/>
                        </a:rPr>
                        <a:t>diagnòstic</a:t>
                      </a:r>
                      <a:r>
                        <a:rPr kumimoji="0" lang="en-US" sz="18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mn-lt"/>
                          <a:ea typeface="+mn-ea"/>
                          <a:cs typeface="+mn-cs"/>
                        </a:rPr>
                        <a:t>Una sola </a:t>
                      </a:r>
                      <a:r>
                        <a:rPr kumimoji="0" lang="en-US" sz="1800" b="0" i="0" u="none" strike="noStrike" cap="none" normalizeH="0" baseline="0" dirty="0" err="1">
                          <a:ln>
                            <a:noFill/>
                          </a:ln>
                          <a:solidFill>
                            <a:srgbClr val="333333"/>
                          </a:solidFill>
                          <a:effectLst/>
                          <a:latin typeface="+mn-lt"/>
                          <a:ea typeface="+mn-ea"/>
                          <a:cs typeface="+mn-cs"/>
                        </a:rPr>
                        <a:t>convulsió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confon</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vegades</a:t>
                      </a:r>
                      <a:r>
                        <a:rPr kumimoji="0" lang="en-US" sz="1800" b="0" i="0" u="none" strike="noStrike" cap="none" normalizeH="0" baseline="0" dirty="0">
                          <a:ln>
                            <a:noFill/>
                          </a:ln>
                          <a:solidFill>
                            <a:srgbClr val="333333"/>
                          </a:solidFill>
                          <a:effectLst/>
                          <a:latin typeface="+mn-lt"/>
                          <a:ea typeface="+mn-ea"/>
                          <a:cs typeface="+mn-cs"/>
                        </a:rPr>
                        <a:t> com que la persona </a:t>
                      </a:r>
                      <a:r>
                        <a:rPr kumimoji="0" lang="en-US" sz="1800" b="0" i="0" u="none" strike="noStrike" cap="none" normalizeH="0" baseline="0" dirty="0" err="1">
                          <a:ln>
                            <a:noFill/>
                          </a:ln>
                          <a:solidFill>
                            <a:srgbClr val="333333"/>
                          </a:solidFill>
                          <a:effectLst/>
                          <a:latin typeface="+mn-lt"/>
                          <a:ea typeface="+mn-ea"/>
                          <a:cs typeface="+mn-cs"/>
                        </a:rPr>
                        <a:t>pateix</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epilèpsia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convulsió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també</a:t>
                      </a:r>
                      <a:r>
                        <a:rPr kumimoji="0" lang="en-US" sz="1800" b="0" i="0" u="none" strike="noStrike" cap="none" normalizeH="0" baseline="0" dirty="0">
                          <a:ln>
                            <a:noFill/>
                          </a:ln>
                          <a:solidFill>
                            <a:srgbClr val="333333"/>
                          </a:solidFill>
                          <a:effectLst/>
                          <a:latin typeface="+mn-lt"/>
                          <a:ea typeface="+mn-ea"/>
                          <a:cs typeface="+mn-cs"/>
                        </a:rPr>
                        <a:t> pot </a:t>
                      </a:r>
                      <a:r>
                        <a:rPr kumimoji="0" lang="en-US" sz="1800" b="0" i="0" u="none" strike="noStrike" cap="none" normalizeH="0" baseline="0" dirty="0" err="1">
                          <a:ln>
                            <a:noFill/>
                          </a:ln>
                          <a:solidFill>
                            <a:srgbClr val="333333"/>
                          </a:solidFill>
                          <a:effectLst/>
                          <a:latin typeface="+mn-lt"/>
                          <a:ea typeface="+mn-ea"/>
                          <a:cs typeface="+mn-cs"/>
                        </a:rPr>
                        <a:t>ser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ocasionada</a:t>
                      </a:r>
                      <a:r>
                        <a:rPr kumimoji="0" lang="en-US" sz="1800" b="0" i="0" u="none" strike="noStrike" cap="none" normalizeH="0" baseline="0" dirty="0">
                          <a:ln>
                            <a:noFill/>
                          </a:ln>
                          <a:solidFill>
                            <a:srgbClr val="333333"/>
                          </a:solidFill>
                          <a:effectLst/>
                          <a:latin typeface="+mn-lt"/>
                          <a:ea typeface="+mn-ea"/>
                          <a:cs typeface="+mn-cs"/>
                        </a:rPr>
                        <a:t> per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febre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alta</a:t>
                      </a:r>
                      <a:r>
                        <a:rPr kumimoji="0" lang="en-US" sz="1800" b="0" i="0" u="none" strike="noStrike" cap="none" normalizeH="0" baseline="0" dirty="0">
                          <a:ln>
                            <a:noFill/>
                          </a:ln>
                          <a:solidFill>
                            <a:srgbClr val="333333"/>
                          </a:solidFill>
                          <a:effectLst/>
                          <a:latin typeface="+mn-lt"/>
                          <a:ea typeface="+mn-ea"/>
                          <a:cs typeface="+mn-cs"/>
                        </a:rPr>
                        <a:t> o per </a:t>
                      </a:r>
                      <a:r>
                        <a:rPr kumimoji="0" lang="en-US" sz="1800" b="0" i="0" u="none" strike="noStrike" cap="none" normalizeH="0" baseline="0" dirty="0" err="1">
                          <a:ln>
                            <a:noFill/>
                          </a:ln>
                          <a:solidFill>
                            <a:srgbClr val="333333"/>
                          </a:solidFill>
                          <a:effectLst/>
                          <a:latin typeface="+mn-lt"/>
                          <a:ea typeface="+mn-ea"/>
                          <a:cs typeface="+mn-cs"/>
                        </a:rPr>
                        <a:t>deixar</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beure</a:t>
                      </a:r>
                      <a:r>
                        <a:rPr kumimoji="0" lang="en-US" sz="1800" b="0" i="0" u="none" strike="noStrike" cap="none" normalizeH="0" baseline="0" dirty="0">
                          <a:ln>
                            <a:noFill/>
                          </a:ln>
                          <a:solidFill>
                            <a:srgbClr val="333333"/>
                          </a:solidFill>
                          <a:effectLst/>
                          <a:latin typeface="+mn-lt"/>
                          <a:ea typeface="+mn-ea"/>
                          <a:cs typeface="+mn-cs"/>
                        </a:rPr>
                        <a:t> alcohol).</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mn-lt"/>
                          <a:ea typeface="+mn-ea"/>
                          <a:cs typeface="+mn-cs"/>
                        </a:rPr>
                        <a:t>D'altra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banda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diagnòstics</a:t>
                      </a:r>
                      <a:r>
                        <a:rPr kumimoji="0" lang="en-US" sz="1800" b="0" i="0" u="none" strike="noStrike" cap="none" normalizeH="0" baseline="0" dirty="0">
                          <a:ln>
                            <a:noFill/>
                          </a:ln>
                          <a:solidFill>
                            <a:srgbClr val="333333"/>
                          </a:solidFill>
                          <a:effectLst/>
                          <a:latin typeface="+mn-lt"/>
                          <a:ea typeface="+mn-ea"/>
                          <a:cs typeface="+mn-cs"/>
                        </a:rPr>
                        <a:t> es </a:t>
                      </a:r>
                      <a:r>
                        <a:rPr kumimoji="0" lang="en-US" sz="1800" b="0" i="0" u="none" strike="noStrike" cap="none" normalizeH="0" baseline="0" dirty="0" err="1">
                          <a:ln>
                            <a:noFill/>
                          </a:ln>
                          <a:solidFill>
                            <a:srgbClr val="333333"/>
                          </a:solidFill>
                          <a:effectLst/>
                          <a:latin typeface="+mn-lt"/>
                          <a:ea typeface="+mn-ea"/>
                          <a:cs typeface="+mn-cs"/>
                        </a:rPr>
                        <a:t>passen</a:t>
                      </a:r>
                      <a:r>
                        <a:rPr kumimoji="0" lang="en-US" sz="1800" b="0" i="0" u="none" strike="noStrike" cap="none" normalizeH="0" baseline="0" dirty="0">
                          <a:ln>
                            <a:noFill/>
                          </a:ln>
                          <a:solidFill>
                            <a:srgbClr val="333333"/>
                          </a:solidFill>
                          <a:effectLst/>
                          <a:latin typeface="+mn-lt"/>
                          <a:ea typeface="+mn-ea"/>
                          <a:cs typeface="+mn-cs"/>
                        </a:rPr>
                        <a:t> per alt a causa que no es fa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avaluació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acurada</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75205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Saltar a </a:t>
            </a:r>
            <a:r>
              <a:rPr lang="es-ES" sz="3600" dirty="0" err="1">
                <a:solidFill>
                  <a:srgbClr val="004992"/>
                </a:solidFill>
                <a:latin typeface="+mn-lt"/>
                <a:ea typeface="+mn-ea"/>
                <a:cs typeface="+mn-cs"/>
              </a:rPr>
              <a:t>Conclusions</a:t>
            </a:r>
            <a:r>
              <a:rPr lang="es-ES" sz="3600" dirty="0">
                <a:solidFill>
                  <a:srgbClr val="004992"/>
                </a:solidFill>
                <a:latin typeface="+mn-lt"/>
                <a:ea typeface="+mn-ea"/>
                <a:cs typeface="+mn-cs"/>
              </a:rPr>
              <a:t>: En </a:t>
            </a:r>
            <a:r>
              <a:rPr lang="es-ES" sz="3600" dirty="0" err="1">
                <a:solidFill>
                  <a:srgbClr val="004992"/>
                </a:solidFill>
                <a:latin typeface="+mn-lt"/>
                <a:ea typeface="+mn-ea"/>
                <a:cs typeface="+mn-cs"/>
              </a:rPr>
              <a:t>Acció</a:t>
            </a:r>
            <a:br>
              <a:rPr lang="es-ES" sz="3600" dirty="0">
                <a:solidFill>
                  <a:srgbClr val="004992"/>
                </a:solidFill>
                <a:latin typeface="+mn-lt"/>
                <a:ea typeface="+mn-ea"/>
                <a:cs typeface="+mn-cs"/>
              </a:rPr>
            </a:br>
            <a:r>
              <a:rPr lang="es-ES" dirty="0">
                <a:solidFill>
                  <a:srgbClr val="004992"/>
                </a:solidFill>
                <a:latin typeface="+mn-lt"/>
                <a:ea typeface="+mn-ea"/>
                <a:cs typeface="+mn-cs"/>
              </a:rPr>
              <a:t>- Mites </a:t>
            </a:r>
            <a:r>
              <a:rPr lang="es-ES" dirty="0" err="1">
                <a:solidFill>
                  <a:srgbClr val="004992"/>
                </a:solidFill>
                <a:latin typeface="+mn-lt"/>
                <a:ea typeface="+mn-ea"/>
                <a:cs typeface="+mn-cs"/>
              </a:rPr>
              <a:t>Moderns</a:t>
            </a:r>
            <a:r>
              <a:rPr lang="es-ES" dirty="0">
                <a:solidFill>
                  <a:srgbClr val="004992"/>
                </a:solidFill>
                <a:latin typeface="+mn-lt"/>
                <a:ea typeface="+mn-ea"/>
                <a:cs typeface="+mn-cs"/>
              </a:rPr>
              <a:t> -</a:t>
            </a:r>
            <a:br>
              <a:rPr lang="es-ES" sz="3600" dirty="0">
                <a:solidFill>
                  <a:srgbClr val="004992"/>
                </a:solidFill>
                <a:latin typeface="+mn-lt"/>
                <a:ea typeface="+mn-ea"/>
                <a:cs typeface="+mn-cs"/>
              </a:rPr>
            </a:br>
            <a:r>
              <a:rPr lang="es-ES" sz="1800" dirty="0">
                <a:solidFill>
                  <a:srgbClr val="004992"/>
                </a:solidFill>
                <a:latin typeface="+mn-lt"/>
                <a:ea typeface="+mn-ea"/>
                <a:cs typeface="+mn-cs"/>
              </a:rPr>
              <a:t>(per a un </a:t>
            </a:r>
            <a:r>
              <a:rPr lang="es-ES" sz="1800" dirty="0" err="1">
                <a:solidFill>
                  <a:srgbClr val="004992"/>
                </a:solidFill>
                <a:latin typeface="+mn-lt"/>
                <a:ea typeface="+mn-ea"/>
                <a:cs typeface="+mn-cs"/>
              </a:rPr>
              <a:t>exercici</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alternatiu</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anar</a:t>
            </a:r>
            <a:r>
              <a:rPr lang="es-ES" sz="1800" dirty="0">
                <a:solidFill>
                  <a:srgbClr val="004992"/>
                </a:solidFill>
                <a:latin typeface="+mn-lt"/>
                <a:ea typeface="+mn-ea"/>
                <a:cs typeface="+mn-cs"/>
              </a:rPr>
              <a:t> al final de la </a:t>
            </a:r>
            <a:r>
              <a:rPr lang="es-ES" sz="1800" dirty="0" err="1">
                <a:solidFill>
                  <a:srgbClr val="004992"/>
                </a:solidFill>
                <a:latin typeface="+mn-lt"/>
                <a:ea typeface="+mn-ea"/>
                <a:cs typeface="+mn-cs"/>
              </a:rPr>
              <a:t>presentació</a:t>
            </a:r>
            <a:r>
              <a:rPr lang="es-ES" sz="18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69123342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va morir el 1966 en un accident i va ser reemplaçat per un doble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FFFFFF"/>
                        </a:buClr>
                        <a:buSzTx/>
                        <a:buFontTx/>
                        <a:buNone/>
                        <a:tabLst/>
                      </a:pPr>
                      <a:r>
                        <a:rPr kumimoji="0" lang="en-US" sz="1800" b="1" i="0" u="none" strike="noStrike" cap="none" normalizeH="0" baseline="0" dirty="0">
                          <a:ln>
                            <a:noFill/>
                          </a:ln>
                          <a:solidFill>
                            <a:srgbClr val="333333"/>
                          </a:solidFill>
                          <a:effectLst/>
                          <a:latin typeface="+mn-lt"/>
                          <a:ea typeface="+mn-ea"/>
                          <a:cs typeface="+mn-cs"/>
                        </a:rPr>
                        <a:t>A favor: </a:t>
                      </a:r>
                      <a:r>
                        <a:rPr kumimoji="0" lang="en-US" sz="1800" b="0" i="0" u="none" strike="noStrike" cap="none" normalizeH="0" baseline="0" dirty="0">
                          <a:ln>
                            <a:noFill/>
                          </a:ln>
                          <a:solidFill>
                            <a:srgbClr val="004992"/>
                          </a:solidFill>
                          <a:effectLst/>
                          <a:latin typeface="+mn-lt"/>
                          <a:ea typeface="+mn-ea"/>
                          <a:cs typeface="+mn-cs"/>
                        </a:rPr>
                        <a:t>???</a:t>
                      </a:r>
                      <a:r>
                        <a:rPr kumimoji="0" lang="en-US" sz="1800" b="1"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Presumptament</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existeixen</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més</a:t>
                      </a:r>
                      <a:r>
                        <a:rPr kumimoji="0" lang="en-US" sz="1800" b="0" i="0" u="none" strike="noStrike" cap="none" normalizeH="0" baseline="0" dirty="0">
                          <a:ln>
                            <a:noFill/>
                          </a:ln>
                          <a:solidFill>
                            <a:srgbClr val="FFFFFF"/>
                          </a:solidFill>
                          <a:effectLst/>
                          <a:latin typeface="+mn-lt"/>
                          <a:ea typeface="+mn-ea"/>
                          <a:cs typeface="+mn-cs"/>
                        </a:rPr>
                        <a:t> de 70 </a:t>
                      </a:r>
                      <a:r>
                        <a:rPr kumimoji="0" lang="en-US" sz="1800" b="0" i="0" u="none" strike="noStrike" cap="none" normalizeH="0" baseline="0" dirty="0" err="1">
                          <a:ln>
                            <a:noFill/>
                          </a:ln>
                          <a:solidFill>
                            <a:srgbClr val="FFFFFF"/>
                          </a:solidFill>
                          <a:effectLst/>
                          <a:latin typeface="+mn-lt"/>
                          <a:ea typeface="+mn-ea"/>
                          <a:cs typeface="+mn-cs"/>
                        </a:rPr>
                        <a:t>claus</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ocultes</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algunes</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en</a:t>
                      </a:r>
                      <a:r>
                        <a:rPr kumimoji="0" lang="en-US" sz="1800" b="0" i="0" u="none" strike="noStrike" cap="none" normalizeH="0" baseline="0" dirty="0">
                          <a:ln>
                            <a:noFill/>
                          </a:ln>
                          <a:solidFill>
                            <a:srgbClr val="FFFFFF"/>
                          </a:solidFill>
                          <a:effectLst/>
                          <a:latin typeface="+mn-lt"/>
                          <a:ea typeface="+mn-ea"/>
                          <a:cs typeface="+mn-cs"/>
                        </a:rPr>
                        <a:t> la </a:t>
                      </a:r>
                      <a:r>
                        <a:rPr kumimoji="0" lang="en-US" sz="1800" b="0" i="0" u="none" strike="noStrike" cap="none" normalizeH="0" baseline="0" dirty="0" err="1">
                          <a:ln>
                            <a:noFill/>
                          </a:ln>
                          <a:solidFill>
                            <a:srgbClr val="FFFFFF"/>
                          </a:solidFill>
                          <a:effectLst/>
                          <a:latin typeface="+mn-lt"/>
                          <a:ea typeface="+mn-ea"/>
                          <a:cs typeface="+mn-cs"/>
                        </a:rPr>
                        <a:t>portada</a:t>
                      </a:r>
                      <a:r>
                        <a:rPr kumimoji="0" lang="en-US" sz="1800" b="0" i="0" u="none" strike="noStrike" cap="none" normalizeH="0" baseline="0" dirty="0">
                          <a:ln>
                            <a:noFill/>
                          </a:ln>
                          <a:solidFill>
                            <a:srgbClr val="FFFFFF"/>
                          </a:solidFill>
                          <a:effectLst/>
                          <a:latin typeface="+mn-lt"/>
                          <a:ea typeface="+mn-ea"/>
                          <a:cs typeface="+mn-cs"/>
                        </a:rPr>
                        <a:t> de “Abbey Road” (a la </a:t>
                      </a:r>
                      <a:r>
                        <a:rPr kumimoji="0" lang="en-US" sz="1800" b="0" i="0" u="none" strike="noStrike" cap="none" normalizeH="0" baseline="0" dirty="0" err="1">
                          <a:ln>
                            <a:noFill/>
                          </a:ln>
                          <a:solidFill>
                            <a:srgbClr val="FFFFFF"/>
                          </a:solidFill>
                          <a:effectLst/>
                          <a:latin typeface="+mn-lt"/>
                          <a:ea typeface="+mn-ea"/>
                          <a:cs typeface="+mn-cs"/>
                        </a:rPr>
                        <a:t>dreta</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Paul </a:t>
                      </a:r>
                      <a:r>
                        <a:rPr kumimoji="0" lang="en-US" sz="1800" b="0" i="0" u="none" strike="noStrike" cap="none" normalizeH="0" baseline="0" dirty="0" err="1">
                          <a:ln>
                            <a:noFill/>
                          </a:ln>
                          <a:solidFill>
                            <a:srgbClr val="FFFFFF"/>
                          </a:solidFill>
                          <a:effectLst/>
                          <a:latin typeface="+mn-lt"/>
                          <a:ea typeface="+mn-ea"/>
                          <a:cs typeface="+mn-cs"/>
                        </a:rPr>
                        <a:t>va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descalç</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i</a:t>
                      </a:r>
                      <a:r>
                        <a:rPr kumimoji="0" lang="en-US" sz="1800" b="0" i="0" u="none" strike="noStrike" cap="none" normalizeH="0" baseline="0" dirty="0">
                          <a:ln>
                            <a:noFill/>
                          </a:ln>
                          <a:solidFill>
                            <a:srgbClr val="FFFFFF"/>
                          </a:solidFill>
                          <a:effectLst/>
                          <a:latin typeface="+mn-lt"/>
                          <a:ea typeface="+mn-ea"/>
                          <a:cs typeface="+mn-cs"/>
                        </a:rPr>
                        <a:t> molt </a:t>
                      </a:r>
                      <a:r>
                        <a:rPr kumimoji="0" lang="en-US" sz="1800" b="0" i="0" u="none" strike="noStrike" cap="none" normalizeH="0" baseline="0" dirty="0" err="1">
                          <a:ln>
                            <a:noFill/>
                          </a:ln>
                          <a:solidFill>
                            <a:srgbClr val="FFFFFF"/>
                          </a:solidFill>
                          <a:effectLst/>
                          <a:latin typeface="+mn-lt"/>
                          <a:ea typeface="+mn-ea"/>
                          <a:cs typeface="+mn-cs"/>
                        </a:rPr>
                        <a:t>pàlid</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Paul </a:t>
                      </a:r>
                      <a:r>
                        <a:rPr kumimoji="0" lang="en-US" sz="1800" b="0" i="0" u="none" strike="noStrike" cap="none" normalizeH="0" baseline="0" dirty="0" err="1">
                          <a:ln>
                            <a:noFill/>
                          </a:ln>
                          <a:solidFill>
                            <a:srgbClr val="FFFFFF"/>
                          </a:solidFill>
                          <a:effectLst/>
                          <a:latin typeface="+mn-lt"/>
                          <a:ea typeface="+mn-ea"/>
                          <a:cs typeface="+mn-cs"/>
                        </a:rPr>
                        <a:t>es</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esquerrà</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però</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té</a:t>
                      </a:r>
                      <a:r>
                        <a:rPr kumimoji="0" lang="en-US" sz="1800" b="0" i="0" u="none" strike="noStrike" cap="none" normalizeH="0" baseline="0" dirty="0">
                          <a:ln>
                            <a:noFill/>
                          </a:ln>
                          <a:solidFill>
                            <a:srgbClr val="FFFFFF"/>
                          </a:solidFill>
                          <a:effectLst/>
                          <a:latin typeface="+mn-lt"/>
                          <a:ea typeface="+mn-ea"/>
                          <a:cs typeface="+mn-cs"/>
                        </a:rPr>
                        <a:t> la </a:t>
                      </a:r>
                      <a:r>
                        <a:rPr kumimoji="0" lang="en-US" sz="1800" b="0" i="0" u="none" strike="noStrike" cap="none" normalizeH="0" baseline="0" dirty="0" err="1">
                          <a:ln>
                            <a:noFill/>
                          </a:ln>
                          <a:solidFill>
                            <a:srgbClr val="FFFFFF"/>
                          </a:solidFill>
                          <a:effectLst/>
                          <a:latin typeface="+mn-lt"/>
                          <a:ea typeface="+mn-ea"/>
                          <a:cs typeface="+mn-cs"/>
                        </a:rPr>
                        <a:t>cigarreta</a:t>
                      </a:r>
                      <a:r>
                        <a:rPr kumimoji="0" lang="en-US" sz="1800" b="0" i="0" u="none" strike="noStrike" cap="none" normalizeH="0" baseline="0" dirty="0">
                          <a:ln>
                            <a:noFill/>
                          </a:ln>
                          <a:solidFill>
                            <a:srgbClr val="FFFFFF"/>
                          </a:solidFill>
                          <a:effectLst/>
                          <a:latin typeface="+mn-lt"/>
                          <a:ea typeface="+mn-ea"/>
                          <a:cs typeface="+mn-cs"/>
                        </a:rPr>
                        <a:t> a la </a:t>
                      </a:r>
                      <a:r>
                        <a:rPr kumimoji="0" lang="en-US" sz="1800" b="0" i="0" u="none" strike="noStrike" cap="none" normalizeH="0" baseline="0" dirty="0" err="1">
                          <a:ln>
                            <a:noFill/>
                          </a:ln>
                          <a:solidFill>
                            <a:srgbClr val="FFFFFF"/>
                          </a:solidFill>
                          <a:effectLst/>
                          <a:latin typeface="+mn-lt"/>
                          <a:ea typeface="+mn-ea"/>
                          <a:cs typeface="+mn-cs"/>
                        </a:rPr>
                        <a:t>mà</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dreta</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ea typeface="+mn-ea"/>
                          <a:cs typeface="+mn-cs"/>
                        </a:rPr>
                        <a:t>Matrícula</a:t>
                      </a:r>
                      <a:r>
                        <a:rPr kumimoji="0" lang="en-US" sz="1800" b="0" i="0" u="none" strike="noStrike" cap="none" normalizeH="0" baseline="0" dirty="0">
                          <a:ln>
                            <a:noFill/>
                          </a:ln>
                          <a:solidFill>
                            <a:srgbClr val="FFFFFF"/>
                          </a:solidFill>
                          <a:effectLst/>
                          <a:latin typeface="+mn-lt"/>
                          <a:ea typeface="+mn-ea"/>
                          <a:cs typeface="+mn-cs"/>
                        </a:rPr>
                        <a:t> “LMW” (</a:t>
                      </a:r>
                      <a:r>
                        <a:rPr kumimoji="0" lang="en-US" sz="1800" b="0" i="0" u="none" strike="noStrike" cap="none" normalizeH="0" baseline="0" dirty="0" err="1">
                          <a:ln>
                            <a:noFill/>
                          </a:ln>
                          <a:solidFill>
                            <a:srgbClr val="FFFFFF"/>
                          </a:solidFill>
                          <a:effectLst/>
                          <a:latin typeface="+mn-lt"/>
                          <a:ea typeface="+mn-ea"/>
                          <a:cs typeface="+mn-cs"/>
                        </a:rPr>
                        <a:t>veure</a:t>
                      </a:r>
                      <a:r>
                        <a:rPr kumimoji="0" lang="en-US" sz="1800" b="0" i="0" u="none" strike="noStrike" cap="none" normalizeH="0" baseline="0" dirty="0">
                          <a:ln>
                            <a:noFill/>
                          </a:ln>
                          <a:solidFill>
                            <a:srgbClr val="FFFFFF"/>
                          </a:solidFill>
                          <a:effectLst/>
                          <a:latin typeface="+mn-lt"/>
                          <a:ea typeface="+mn-ea"/>
                          <a:cs typeface="+mn-cs"/>
                        </a:rPr>
                        <a:t> la </a:t>
                      </a:r>
                      <a:r>
                        <a:rPr kumimoji="0" lang="en-US" sz="1800" b="0" i="0" u="none" strike="noStrike" cap="none" normalizeH="0" baseline="0" dirty="0" err="1">
                          <a:ln>
                            <a:noFill/>
                          </a:ln>
                          <a:solidFill>
                            <a:srgbClr val="FFFFFF"/>
                          </a:solidFill>
                          <a:effectLst/>
                          <a:latin typeface="+mn-lt"/>
                          <a:ea typeface="+mn-ea"/>
                          <a:cs typeface="+mn-cs"/>
                        </a:rPr>
                        <a:t>fletxa</a:t>
                      </a:r>
                      <a:r>
                        <a:rPr kumimoji="0" lang="en-US" sz="1800" b="0" i="0" u="none" strike="noStrike" cap="none" normalizeH="0" baseline="0" dirty="0">
                          <a:ln>
                            <a:noFill/>
                          </a:ln>
                          <a:solidFill>
                            <a:srgbClr val="FFFFFF"/>
                          </a:solidFill>
                          <a:effectLst/>
                          <a:latin typeface="+mn-lt"/>
                          <a:ea typeface="+mn-ea"/>
                          <a:cs typeface="+mn-cs"/>
                        </a:rPr>
                        <a:t>): “Linda McCartney Weeping”.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mn-lt"/>
                          <a:ea typeface="+mn-ea"/>
                          <a:cs typeface="+mn-cs"/>
                        </a:rPr>
                        <a:t>En</a:t>
                      </a:r>
                      <a:r>
                        <a:rPr kumimoji="0" lang="en-US" sz="1800" b="1" i="0" u="none" strike="noStrike" cap="none" normalizeH="0" baseline="0" dirty="0">
                          <a:ln>
                            <a:noFill/>
                          </a:ln>
                          <a:solidFill>
                            <a:srgbClr val="333333"/>
                          </a:solidFill>
                          <a:effectLst/>
                          <a:latin typeface="+mn-lt"/>
                          <a:ea typeface="+mn-ea"/>
                          <a:cs typeface="+mn-cs"/>
                        </a:rPr>
                        <a:t> Contra: </a:t>
                      </a:r>
                      <a:r>
                        <a:rPr kumimoji="0" lang="en-US" sz="18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La </a:t>
                      </a:r>
                      <a:r>
                        <a:rPr kumimoji="0" lang="en-US" sz="1800" b="0" i="0" u="none" strike="noStrike" cap="none" normalizeH="0" baseline="0" dirty="0" err="1">
                          <a:ln>
                            <a:noFill/>
                          </a:ln>
                          <a:solidFill>
                            <a:srgbClr val="FFFFFF"/>
                          </a:solidFill>
                          <a:effectLst/>
                          <a:latin typeface="+mn-lt"/>
                          <a:ea typeface="+mn-ea"/>
                          <a:cs typeface="+mn-cs"/>
                        </a:rPr>
                        <a:t>mateixa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aparença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i</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veu</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ea typeface="+mn-ea"/>
                          <a:cs typeface="+mn-cs"/>
                        </a:rPr>
                        <a:t>L'evidència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sembla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fabricada</a:t>
                      </a:r>
                      <a:r>
                        <a:rPr kumimoji="0" lang="en-US" sz="1800" b="0" i="0" u="none" strike="noStrike" cap="none" normalizeH="0" baseline="0" dirty="0">
                          <a:ln>
                            <a:noFill/>
                          </a:ln>
                          <a:solidFill>
                            <a:srgbClr val="FFFFFF"/>
                          </a:solidFill>
                          <a:effectLst/>
                          <a:latin typeface="+mn-lt"/>
                          <a:ea typeface="+mn-ea"/>
                          <a:cs typeface="+mn-cs"/>
                        </a:rPr>
                        <a:t>, les </a:t>
                      </a:r>
                      <a:r>
                        <a:rPr kumimoji="0" lang="en-US" sz="1800" b="0" i="0" u="none" strike="noStrike" cap="none" normalizeH="0" baseline="0" dirty="0" err="1">
                          <a:ln>
                            <a:noFill/>
                          </a:ln>
                          <a:solidFill>
                            <a:srgbClr val="FFFFFF"/>
                          </a:solidFill>
                          <a:effectLst/>
                          <a:latin typeface="+mn-lt"/>
                          <a:ea typeface="+mn-ea"/>
                          <a:cs typeface="+mn-cs"/>
                        </a:rPr>
                        <a:t>inicials</a:t>
                      </a:r>
                      <a:r>
                        <a:rPr kumimoji="0" lang="en-US" sz="1800" b="0" i="0" u="none" strike="noStrike" cap="none" normalizeH="0" baseline="0" dirty="0">
                          <a:ln>
                            <a:noFill/>
                          </a:ln>
                          <a:solidFill>
                            <a:srgbClr val="FFFFFF"/>
                          </a:solidFill>
                          <a:effectLst/>
                          <a:latin typeface="+mn-lt"/>
                          <a:ea typeface="+mn-ea"/>
                          <a:cs typeface="+mn-cs"/>
                        </a:rPr>
                        <a:t> LMW </a:t>
                      </a:r>
                      <a:r>
                        <a:rPr kumimoji="0" lang="en-US" sz="1800" b="0" i="0" u="none" strike="noStrike" cap="none" normalizeH="0" baseline="0" dirty="0" err="1">
                          <a:ln>
                            <a:noFill/>
                          </a:ln>
                          <a:solidFill>
                            <a:srgbClr val="FFFFFF"/>
                          </a:solidFill>
                          <a:effectLst/>
                          <a:latin typeface="+mn-lt"/>
                          <a:ea typeface="+mn-ea"/>
                          <a:cs typeface="+mn-cs"/>
                        </a:rPr>
                        <a:t>poden</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significar</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qualsevol</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cosa</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Origen: la </a:t>
                      </a:r>
                      <a:r>
                        <a:rPr kumimoji="0" lang="en-US" sz="1800" b="0" i="0" u="none" strike="noStrike" cap="none" normalizeH="0" baseline="0" dirty="0" err="1">
                          <a:ln>
                            <a:noFill/>
                          </a:ln>
                          <a:solidFill>
                            <a:srgbClr val="FFFFFF"/>
                          </a:solidFill>
                          <a:effectLst/>
                          <a:latin typeface="+mn-lt"/>
                          <a:ea typeface="+mn-ea"/>
                          <a:cs typeface="+mn-cs"/>
                        </a:rPr>
                        <a:t>llegenda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va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néixer</a:t>
                      </a:r>
                      <a:r>
                        <a:rPr kumimoji="0" lang="en-US" sz="1800" b="0" i="0" u="none" strike="noStrike" cap="none" normalizeH="0" baseline="0" dirty="0">
                          <a:ln>
                            <a:noFill/>
                          </a:ln>
                          <a:solidFill>
                            <a:srgbClr val="FFFFFF"/>
                          </a:solidFill>
                          <a:effectLst/>
                          <a:latin typeface="+mn-lt"/>
                          <a:ea typeface="+mn-ea"/>
                          <a:cs typeface="+mn-cs"/>
                        </a:rPr>
                        <a:t> el 1969 d' un </a:t>
                      </a:r>
                      <a:r>
                        <a:rPr kumimoji="0" lang="en-US" sz="1800" b="0" i="0" u="none" strike="noStrike" cap="none" normalizeH="0" baseline="0" dirty="0" err="1">
                          <a:ln>
                            <a:noFill/>
                          </a:ln>
                          <a:solidFill>
                            <a:srgbClr val="FFFFFF"/>
                          </a:solidFill>
                          <a:effectLst/>
                          <a:latin typeface="+mn-lt"/>
                          <a:ea typeface="+mn-ea"/>
                          <a:cs typeface="+mn-cs"/>
                        </a:rPr>
                        <a:t>diari</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sensacionalista</a:t>
                      </a:r>
                      <a:r>
                        <a:rPr kumimoji="0" lang="en-US" sz="1800" b="0" i="0" u="none" strike="noStrike" cap="none" normalizeH="0" baseline="0" dirty="0">
                          <a:ln>
                            <a:noFill/>
                          </a:ln>
                          <a:solidFill>
                            <a:srgbClr val="FFFFFF"/>
                          </a:solidFill>
                          <a:effectLst/>
                          <a:latin typeface="+mn-lt"/>
                          <a:ea typeface="+mn-ea"/>
                          <a:cs typeface="+mn-cs"/>
                        </a:rPr>
                        <a:t>.</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Saltar a </a:t>
            </a:r>
            <a:r>
              <a:rPr lang="es-ES" sz="3600" dirty="0" err="1">
                <a:solidFill>
                  <a:srgbClr val="004992"/>
                </a:solidFill>
                <a:latin typeface="+mn-lt"/>
                <a:ea typeface="+mn-ea"/>
                <a:cs typeface="+mn-cs"/>
              </a:rPr>
              <a:t>Conclusions</a:t>
            </a:r>
            <a:r>
              <a:rPr lang="es-ES" sz="3600" dirty="0">
                <a:solidFill>
                  <a:srgbClr val="004992"/>
                </a:solidFill>
                <a:latin typeface="+mn-lt"/>
                <a:ea typeface="+mn-ea"/>
                <a:cs typeface="+mn-cs"/>
              </a:rPr>
              <a:t>: En </a:t>
            </a:r>
            <a:r>
              <a:rPr lang="es-ES" sz="3600" dirty="0" err="1">
                <a:solidFill>
                  <a:srgbClr val="004992"/>
                </a:solidFill>
                <a:latin typeface="+mn-lt"/>
                <a:ea typeface="+mn-ea"/>
                <a:cs typeface="+mn-cs"/>
              </a:rPr>
              <a:t>Acció</a:t>
            </a:r>
            <a:br>
              <a:rPr lang="es-ES" sz="3600" dirty="0">
                <a:solidFill>
                  <a:srgbClr val="004992"/>
                </a:solidFill>
                <a:latin typeface="+mn-lt"/>
                <a:ea typeface="+mn-ea"/>
                <a:cs typeface="+mn-cs"/>
              </a:rPr>
            </a:br>
            <a:r>
              <a:rPr lang="es-ES" dirty="0">
                <a:solidFill>
                  <a:srgbClr val="004992"/>
                </a:solidFill>
                <a:latin typeface="+mn-lt"/>
                <a:ea typeface="+mn-ea"/>
                <a:cs typeface="+mn-cs"/>
              </a:rPr>
              <a:t>- Mites </a:t>
            </a:r>
            <a:r>
              <a:rPr lang="es-ES" dirty="0" err="1">
                <a:solidFill>
                  <a:srgbClr val="004992"/>
                </a:solidFill>
                <a:latin typeface="+mn-lt"/>
                <a:ea typeface="+mn-ea"/>
                <a:cs typeface="+mn-cs"/>
              </a:rPr>
              <a:t>Moderns</a:t>
            </a:r>
            <a:r>
              <a:rPr lang="es-ES" dirty="0">
                <a:solidFill>
                  <a:srgbClr val="004992"/>
                </a:solidFill>
                <a:latin typeface="+mn-lt"/>
                <a:ea typeface="+mn-ea"/>
                <a:cs typeface="+mn-cs"/>
              </a:rPr>
              <a:t> -</a:t>
            </a:r>
            <a:br>
              <a:rPr lang="es-ES" sz="3600" dirty="0">
                <a:solidFill>
                  <a:srgbClr val="004992"/>
                </a:solidFill>
                <a:latin typeface="+mn-lt"/>
                <a:ea typeface="+mn-ea"/>
                <a:cs typeface="+mn-cs"/>
              </a:rPr>
            </a:br>
            <a:r>
              <a:rPr lang="es-ES" sz="1800" dirty="0">
                <a:solidFill>
                  <a:srgbClr val="004992"/>
                </a:solidFill>
                <a:latin typeface="+mn-lt"/>
                <a:ea typeface="+mn-ea"/>
                <a:cs typeface="+mn-cs"/>
              </a:rPr>
              <a:t>(per a un </a:t>
            </a:r>
            <a:r>
              <a:rPr lang="es-ES" sz="1800" dirty="0" err="1">
                <a:solidFill>
                  <a:srgbClr val="004992"/>
                </a:solidFill>
                <a:latin typeface="+mn-lt"/>
                <a:ea typeface="+mn-ea"/>
                <a:cs typeface="+mn-cs"/>
              </a:rPr>
              <a:t>exercici</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alternatiu</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anar</a:t>
            </a:r>
            <a:r>
              <a:rPr lang="es-ES" sz="1800" dirty="0">
                <a:solidFill>
                  <a:srgbClr val="004992"/>
                </a:solidFill>
                <a:latin typeface="+mn-lt"/>
                <a:ea typeface="+mn-ea"/>
                <a:cs typeface="+mn-cs"/>
              </a:rPr>
              <a:t> al final de la </a:t>
            </a:r>
            <a:r>
              <a:rPr lang="es-ES" sz="1800" dirty="0" err="1">
                <a:solidFill>
                  <a:srgbClr val="004992"/>
                </a:solidFill>
                <a:latin typeface="+mn-lt"/>
                <a:ea typeface="+mn-ea"/>
                <a:cs typeface="+mn-cs"/>
              </a:rPr>
              <a:t>presentació</a:t>
            </a:r>
            <a:r>
              <a:rPr lang="es-ES" sz="18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3480290886"/>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va morir el 1966 en un accident i va ser reemplaçat per un doble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mn-lt"/>
                          <a:ea typeface="+mn-ea"/>
                          <a:cs typeface="+mn-cs"/>
                        </a:rPr>
                        <a:t>A favor: </a:t>
                      </a:r>
                      <a:r>
                        <a:rPr kumimoji="0" lang="en-US" sz="1800" b="0" i="0" u="none" strike="noStrike" cap="none" normalizeH="0" baseline="0" dirty="0" err="1">
                          <a:ln>
                            <a:noFill/>
                          </a:ln>
                          <a:solidFill>
                            <a:srgbClr val="333333"/>
                          </a:solidFill>
                          <a:effectLst/>
                          <a:latin typeface="+mn-lt"/>
                          <a:ea typeface="+mn-ea"/>
                          <a:cs typeface="+mn-cs"/>
                        </a:rPr>
                        <a:t>Presumptament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existeixen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de 70 </a:t>
                      </a:r>
                      <a:r>
                        <a:rPr kumimoji="0" lang="en-US" sz="1800" b="0" i="0" u="none" strike="noStrike" cap="none" normalizeH="0" baseline="0" dirty="0" err="1">
                          <a:ln>
                            <a:noFill/>
                          </a:ln>
                          <a:solidFill>
                            <a:srgbClr val="333333"/>
                          </a:solidFill>
                          <a:effectLst/>
                          <a:latin typeface="+mn-lt"/>
                          <a:ea typeface="+mn-ea"/>
                          <a:cs typeface="+mn-cs"/>
                        </a:rPr>
                        <a:t>claus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ocultes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portada</a:t>
                      </a:r>
                      <a:r>
                        <a:rPr kumimoji="0" lang="en-US" sz="1800" b="0" i="0" u="none" strike="noStrike" cap="none" normalizeH="0" baseline="0" dirty="0">
                          <a:ln>
                            <a:noFill/>
                          </a:ln>
                          <a:solidFill>
                            <a:srgbClr val="333333"/>
                          </a:solidFill>
                          <a:effectLst/>
                          <a:latin typeface="+mn-lt"/>
                          <a:ea typeface="+mn-ea"/>
                          <a:cs typeface="+mn-cs"/>
                        </a:rPr>
                        <a:t> de “Abbey Road” (a la </a:t>
                      </a:r>
                      <a:r>
                        <a:rPr kumimoji="0" lang="en-US" sz="1800" b="0" i="0" u="none" strike="noStrike" cap="none" normalizeH="0" baseline="0" dirty="0" err="1">
                          <a:ln>
                            <a:noFill/>
                          </a:ln>
                          <a:solidFill>
                            <a:srgbClr val="333333"/>
                          </a:solidFill>
                          <a:effectLst/>
                          <a:latin typeface="+mn-lt"/>
                          <a:ea typeface="+mn-ea"/>
                          <a:cs typeface="+mn-cs"/>
                        </a:rPr>
                        <a:t>dreta</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Paul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descalç</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molt </a:t>
                      </a:r>
                      <a:r>
                        <a:rPr kumimoji="0" lang="en-US" sz="1800" b="0" i="0" u="none" strike="noStrike" cap="none" normalizeH="0" baseline="0" dirty="0" err="1">
                          <a:ln>
                            <a:noFill/>
                          </a:ln>
                          <a:solidFill>
                            <a:srgbClr val="333333"/>
                          </a:solidFill>
                          <a:effectLst/>
                          <a:latin typeface="+mn-lt"/>
                          <a:ea typeface="+mn-ea"/>
                          <a:cs typeface="+mn-cs"/>
                        </a:rPr>
                        <a:t>pàlid</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Paul </a:t>
                      </a:r>
                      <a:r>
                        <a:rPr kumimoji="0" lang="en-US" sz="1800" b="0" i="0" u="none" strike="noStrike" cap="none" normalizeH="0" baseline="0" dirty="0" err="1">
                          <a:ln>
                            <a:noFill/>
                          </a:ln>
                          <a:solidFill>
                            <a:srgbClr val="333333"/>
                          </a:solidFill>
                          <a:effectLst/>
                          <a:latin typeface="+mn-lt"/>
                          <a:ea typeface="+mn-ea"/>
                          <a:cs typeface="+mn-cs"/>
                        </a:rPr>
                        <a: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esquerrà</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però</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té</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cigarreta</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mà</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dreta</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mn-lt"/>
                          <a:ea typeface="+mn-ea"/>
                          <a:cs typeface="+mn-cs"/>
                        </a:rPr>
                        <a:t>Matrícula</a:t>
                      </a:r>
                      <a:r>
                        <a:rPr kumimoji="0" lang="en-US" sz="1800" b="0" i="0" u="none" strike="noStrike" cap="none" normalizeH="0" baseline="0" dirty="0">
                          <a:ln>
                            <a:noFill/>
                          </a:ln>
                          <a:solidFill>
                            <a:srgbClr val="333333"/>
                          </a:solidFill>
                          <a:effectLst/>
                          <a:latin typeface="+mn-lt"/>
                          <a:ea typeface="+mn-ea"/>
                          <a:cs typeface="+mn-cs"/>
                        </a:rPr>
                        <a:t> “LMW” (</a:t>
                      </a:r>
                      <a:r>
                        <a:rPr kumimoji="0" lang="en-US" sz="1800" b="0" i="0" u="none" strike="noStrike" cap="none" normalizeH="0" baseline="0" dirty="0" err="1">
                          <a:ln>
                            <a:noFill/>
                          </a:ln>
                          <a:solidFill>
                            <a:srgbClr val="333333"/>
                          </a:solidFill>
                          <a:effectLst/>
                          <a:latin typeface="+mn-lt"/>
                          <a:ea typeface="+mn-ea"/>
                          <a:cs typeface="+mn-cs"/>
                        </a:rPr>
                        <a:t>veure</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fletxa</a:t>
                      </a:r>
                      <a:r>
                        <a:rPr kumimoji="0" lang="en-US" sz="1800" b="0" i="0" u="none" strike="noStrike" cap="none" normalizeH="0" baseline="0" dirty="0">
                          <a:ln>
                            <a:noFill/>
                          </a:ln>
                          <a:solidFill>
                            <a:srgbClr val="333333"/>
                          </a:solidFill>
                          <a:effectLst/>
                          <a:latin typeface="+mn-lt"/>
                          <a:ea typeface="+mn-ea"/>
                          <a:cs typeface="+mn-cs"/>
                        </a:rPr>
                        <a:t>): “Linda McCartney Weeping”.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mn-lt"/>
                          <a:ea typeface="+mn-ea"/>
                          <a:cs typeface="+mn-cs"/>
                        </a:rPr>
                        <a:t>En</a:t>
                      </a:r>
                      <a:r>
                        <a:rPr kumimoji="0" lang="en-US" sz="1800" b="1" i="0" u="none" strike="noStrike" cap="none" normalizeH="0" baseline="0" dirty="0">
                          <a:ln>
                            <a:noFill/>
                          </a:ln>
                          <a:solidFill>
                            <a:srgbClr val="333333"/>
                          </a:solidFill>
                          <a:effectLst/>
                          <a:latin typeface="+mn-lt"/>
                          <a:ea typeface="+mn-ea"/>
                          <a:cs typeface="+mn-cs"/>
                        </a:rPr>
                        <a:t> Contra: </a:t>
                      </a:r>
                      <a:r>
                        <a:rPr kumimoji="0" lang="en-US" sz="18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La </a:t>
                      </a:r>
                      <a:r>
                        <a:rPr kumimoji="0" lang="en-US" sz="1800" b="0" i="0" u="none" strike="noStrike" cap="none" normalizeH="0" baseline="0" dirty="0" err="1">
                          <a:ln>
                            <a:noFill/>
                          </a:ln>
                          <a:solidFill>
                            <a:srgbClr val="FFFFFF"/>
                          </a:solidFill>
                          <a:effectLst/>
                          <a:latin typeface="+mn-lt"/>
                          <a:ea typeface="+mn-ea"/>
                          <a:cs typeface="+mn-cs"/>
                        </a:rPr>
                        <a:t>mateixa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aparença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i</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veu</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ea typeface="+mn-ea"/>
                          <a:cs typeface="+mn-cs"/>
                        </a:rPr>
                        <a:t>L'evidència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sembla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fabricada</a:t>
                      </a:r>
                      <a:r>
                        <a:rPr kumimoji="0" lang="en-US" sz="1800" b="0" i="0" u="none" strike="noStrike" cap="none" normalizeH="0" baseline="0" dirty="0">
                          <a:ln>
                            <a:noFill/>
                          </a:ln>
                          <a:solidFill>
                            <a:srgbClr val="FFFFFF"/>
                          </a:solidFill>
                          <a:effectLst/>
                          <a:latin typeface="+mn-lt"/>
                          <a:ea typeface="+mn-ea"/>
                          <a:cs typeface="+mn-cs"/>
                        </a:rPr>
                        <a:t>, les </a:t>
                      </a:r>
                      <a:r>
                        <a:rPr kumimoji="0" lang="en-US" sz="1800" b="0" i="0" u="none" strike="noStrike" cap="none" normalizeH="0" baseline="0" dirty="0" err="1">
                          <a:ln>
                            <a:noFill/>
                          </a:ln>
                          <a:solidFill>
                            <a:srgbClr val="FFFFFF"/>
                          </a:solidFill>
                          <a:effectLst/>
                          <a:latin typeface="+mn-lt"/>
                          <a:ea typeface="+mn-ea"/>
                          <a:cs typeface="+mn-cs"/>
                        </a:rPr>
                        <a:t>inicials</a:t>
                      </a:r>
                      <a:r>
                        <a:rPr kumimoji="0" lang="en-US" sz="1800" b="0" i="0" u="none" strike="noStrike" cap="none" normalizeH="0" baseline="0" dirty="0">
                          <a:ln>
                            <a:noFill/>
                          </a:ln>
                          <a:solidFill>
                            <a:srgbClr val="FFFFFF"/>
                          </a:solidFill>
                          <a:effectLst/>
                          <a:latin typeface="+mn-lt"/>
                          <a:ea typeface="+mn-ea"/>
                          <a:cs typeface="+mn-cs"/>
                        </a:rPr>
                        <a:t> LMW </a:t>
                      </a:r>
                      <a:r>
                        <a:rPr kumimoji="0" lang="en-US" sz="1800" b="0" i="0" u="none" strike="noStrike" cap="none" normalizeH="0" baseline="0" dirty="0" err="1">
                          <a:ln>
                            <a:noFill/>
                          </a:ln>
                          <a:solidFill>
                            <a:srgbClr val="FFFFFF"/>
                          </a:solidFill>
                          <a:effectLst/>
                          <a:latin typeface="+mn-lt"/>
                          <a:ea typeface="+mn-ea"/>
                          <a:cs typeface="+mn-cs"/>
                        </a:rPr>
                        <a:t>poden</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significar</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qualsevol</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cosa</a:t>
                      </a:r>
                      <a:r>
                        <a:rPr kumimoji="0" lang="en-US" sz="18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ea typeface="+mn-ea"/>
                          <a:cs typeface="+mn-cs"/>
                        </a:rPr>
                        <a:t>Origen: la </a:t>
                      </a:r>
                      <a:r>
                        <a:rPr kumimoji="0" lang="en-US" sz="1800" b="0" i="0" u="none" strike="noStrike" cap="none" normalizeH="0" baseline="0" dirty="0" err="1">
                          <a:ln>
                            <a:noFill/>
                          </a:ln>
                          <a:solidFill>
                            <a:srgbClr val="FFFFFF"/>
                          </a:solidFill>
                          <a:effectLst/>
                          <a:latin typeface="+mn-lt"/>
                          <a:ea typeface="+mn-ea"/>
                          <a:cs typeface="+mn-cs"/>
                        </a:rPr>
                        <a:t>llegenda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va</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néixer</a:t>
                      </a:r>
                      <a:r>
                        <a:rPr kumimoji="0" lang="en-US" sz="1800" b="0" i="0" u="none" strike="noStrike" cap="none" normalizeH="0" baseline="0" dirty="0">
                          <a:ln>
                            <a:noFill/>
                          </a:ln>
                          <a:solidFill>
                            <a:srgbClr val="FFFFFF"/>
                          </a:solidFill>
                          <a:effectLst/>
                          <a:latin typeface="+mn-lt"/>
                          <a:ea typeface="+mn-ea"/>
                          <a:cs typeface="+mn-cs"/>
                        </a:rPr>
                        <a:t> el 1969 d' un </a:t>
                      </a:r>
                      <a:r>
                        <a:rPr kumimoji="0" lang="en-US" sz="1800" b="0" i="0" u="none" strike="noStrike" cap="none" normalizeH="0" baseline="0" dirty="0" err="1">
                          <a:ln>
                            <a:noFill/>
                          </a:ln>
                          <a:solidFill>
                            <a:srgbClr val="FFFFFF"/>
                          </a:solidFill>
                          <a:effectLst/>
                          <a:latin typeface="+mn-lt"/>
                          <a:ea typeface="+mn-ea"/>
                          <a:cs typeface="+mn-cs"/>
                        </a:rPr>
                        <a:t>diari</a:t>
                      </a:r>
                      <a:r>
                        <a:rPr kumimoji="0" lang="en-US" sz="1800" b="0" i="0" u="none" strike="noStrike" cap="none" normalizeH="0" baseline="0" dirty="0">
                          <a:ln>
                            <a:noFill/>
                          </a:ln>
                          <a:solidFill>
                            <a:srgbClr val="FFFFFF"/>
                          </a:solidFill>
                          <a:effectLst/>
                          <a:latin typeface="+mn-lt"/>
                          <a:ea typeface="+mn-ea"/>
                          <a:cs typeface="+mn-cs"/>
                        </a:rPr>
                        <a:t> </a:t>
                      </a:r>
                      <a:r>
                        <a:rPr kumimoji="0" lang="en-US" sz="1800" b="0" i="0" u="none" strike="noStrike" cap="none" normalizeH="0" baseline="0" dirty="0" err="1">
                          <a:ln>
                            <a:noFill/>
                          </a:ln>
                          <a:solidFill>
                            <a:srgbClr val="FFFFFF"/>
                          </a:solidFill>
                          <a:effectLst/>
                          <a:latin typeface="+mn-lt"/>
                          <a:ea typeface="+mn-ea"/>
                          <a:cs typeface="+mn-cs"/>
                        </a:rPr>
                        <a:t>sensacionalista</a:t>
                      </a:r>
                      <a:r>
                        <a:rPr kumimoji="0" lang="en-US" sz="1800" b="0" i="0" u="none" strike="noStrike" cap="none" normalizeH="0" baseline="0" dirty="0">
                          <a:ln>
                            <a:noFill/>
                          </a:ln>
                          <a:solidFill>
                            <a:srgbClr val="FFFFFF"/>
                          </a:solidFill>
                          <a:effectLst/>
                          <a:latin typeface="+mn-lt"/>
                          <a:ea typeface="+mn-ea"/>
                          <a:cs typeface="+mn-cs"/>
                        </a:rPr>
                        <a:t>.</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216905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Saltar a </a:t>
            </a:r>
            <a:r>
              <a:rPr lang="es-ES" sz="3600" dirty="0" err="1">
                <a:solidFill>
                  <a:srgbClr val="004992"/>
                </a:solidFill>
                <a:latin typeface="+mn-lt"/>
                <a:ea typeface="+mn-ea"/>
                <a:cs typeface="+mn-cs"/>
              </a:rPr>
              <a:t>Conclusions</a:t>
            </a:r>
            <a:r>
              <a:rPr lang="es-ES" sz="3600" dirty="0">
                <a:solidFill>
                  <a:srgbClr val="004992"/>
                </a:solidFill>
                <a:latin typeface="+mn-lt"/>
                <a:ea typeface="+mn-ea"/>
                <a:cs typeface="+mn-cs"/>
              </a:rPr>
              <a:t>: En </a:t>
            </a:r>
            <a:r>
              <a:rPr lang="es-ES" sz="3600" dirty="0" err="1">
                <a:solidFill>
                  <a:srgbClr val="004992"/>
                </a:solidFill>
                <a:latin typeface="+mn-lt"/>
                <a:ea typeface="+mn-ea"/>
                <a:cs typeface="+mn-cs"/>
              </a:rPr>
              <a:t>Acció</a:t>
            </a:r>
            <a:br>
              <a:rPr lang="es-ES" sz="3600" dirty="0">
                <a:solidFill>
                  <a:srgbClr val="004992"/>
                </a:solidFill>
                <a:latin typeface="+mn-lt"/>
                <a:ea typeface="+mn-ea"/>
                <a:cs typeface="+mn-cs"/>
              </a:rPr>
            </a:br>
            <a:r>
              <a:rPr lang="es-ES" dirty="0">
                <a:solidFill>
                  <a:srgbClr val="004992"/>
                </a:solidFill>
                <a:latin typeface="+mn-lt"/>
                <a:ea typeface="+mn-ea"/>
                <a:cs typeface="+mn-cs"/>
              </a:rPr>
              <a:t>- Mites </a:t>
            </a:r>
            <a:r>
              <a:rPr lang="es-ES" dirty="0" err="1">
                <a:solidFill>
                  <a:srgbClr val="004992"/>
                </a:solidFill>
                <a:latin typeface="+mn-lt"/>
                <a:ea typeface="+mn-ea"/>
                <a:cs typeface="+mn-cs"/>
              </a:rPr>
              <a:t>Moderns</a:t>
            </a:r>
            <a:r>
              <a:rPr lang="es-ES" dirty="0">
                <a:solidFill>
                  <a:srgbClr val="004992"/>
                </a:solidFill>
                <a:latin typeface="+mn-lt"/>
                <a:ea typeface="+mn-ea"/>
                <a:cs typeface="+mn-cs"/>
              </a:rPr>
              <a:t> -</a:t>
            </a:r>
            <a:br>
              <a:rPr lang="es-ES" sz="3600" dirty="0">
                <a:solidFill>
                  <a:srgbClr val="004992"/>
                </a:solidFill>
                <a:latin typeface="+mn-lt"/>
                <a:ea typeface="+mn-ea"/>
                <a:cs typeface="+mn-cs"/>
              </a:rPr>
            </a:br>
            <a:r>
              <a:rPr lang="es-ES" sz="1800" dirty="0">
                <a:solidFill>
                  <a:srgbClr val="004992"/>
                </a:solidFill>
                <a:latin typeface="+mn-lt"/>
                <a:ea typeface="+mn-ea"/>
                <a:cs typeface="+mn-cs"/>
              </a:rPr>
              <a:t>(per a un </a:t>
            </a:r>
            <a:r>
              <a:rPr lang="es-ES" sz="1800" dirty="0" err="1">
                <a:solidFill>
                  <a:srgbClr val="004992"/>
                </a:solidFill>
                <a:latin typeface="+mn-lt"/>
                <a:ea typeface="+mn-ea"/>
                <a:cs typeface="+mn-cs"/>
              </a:rPr>
              <a:t>exercici</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alternatiu</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anar</a:t>
            </a:r>
            <a:r>
              <a:rPr lang="es-ES" sz="1800" dirty="0">
                <a:solidFill>
                  <a:srgbClr val="004992"/>
                </a:solidFill>
                <a:latin typeface="+mn-lt"/>
                <a:ea typeface="+mn-ea"/>
                <a:cs typeface="+mn-cs"/>
              </a:rPr>
              <a:t> al final de la </a:t>
            </a:r>
            <a:r>
              <a:rPr lang="es-ES" sz="1800" dirty="0" err="1">
                <a:solidFill>
                  <a:srgbClr val="004992"/>
                </a:solidFill>
                <a:latin typeface="+mn-lt"/>
                <a:ea typeface="+mn-ea"/>
                <a:cs typeface="+mn-cs"/>
              </a:rPr>
              <a:t>presentació</a:t>
            </a:r>
            <a:r>
              <a:rPr lang="es-ES" sz="18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67486215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Paul McCartney (Beatles) va morir el 1966 en un accident i va ser reemplaçat per un doble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mn-lt"/>
                          <a:ea typeface="+mn-ea"/>
                          <a:cs typeface="+mn-cs"/>
                        </a:rPr>
                        <a:t>A favor: </a:t>
                      </a:r>
                      <a:r>
                        <a:rPr kumimoji="0" lang="en-US" sz="1800" b="0" i="0" u="none" strike="noStrike" cap="none" normalizeH="0" baseline="0" dirty="0" err="1">
                          <a:ln>
                            <a:noFill/>
                          </a:ln>
                          <a:solidFill>
                            <a:srgbClr val="333333"/>
                          </a:solidFill>
                          <a:effectLst/>
                          <a:latin typeface="+mn-lt"/>
                          <a:ea typeface="+mn-ea"/>
                          <a:cs typeface="+mn-cs"/>
                        </a:rPr>
                        <a:t>Presumptament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existeixen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de 70 </a:t>
                      </a:r>
                      <a:r>
                        <a:rPr kumimoji="0" lang="en-US" sz="1800" b="0" i="0" u="none" strike="noStrike" cap="none" normalizeH="0" baseline="0" dirty="0" err="1">
                          <a:ln>
                            <a:noFill/>
                          </a:ln>
                          <a:solidFill>
                            <a:srgbClr val="333333"/>
                          </a:solidFill>
                          <a:effectLst/>
                          <a:latin typeface="+mn-lt"/>
                          <a:ea typeface="+mn-ea"/>
                          <a:cs typeface="+mn-cs"/>
                        </a:rPr>
                        <a:t>claus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ocultes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algunes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portada</a:t>
                      </a:r>
                      <a:r>
                        <a:rPr kumimoji="0" lang="en-US" sz="1800" b="0" i="0" u="none" strike="noStrike" cap="none" normalizeH="0" baseline="0" dirty="0">
                          <a:ln>
                            <a:noFill/>
                          </a:ln>
                          <a:solidFill>
                            <a:srgbClr val="333333"/>
                          </a:solidFill>
                          <a:effectLst/>
                          <a:latin typeface="+mn-lt"/>
                          <a:ea typeface="+mn-ea"/>
                          <a:cs typeface="+mn-cs"/>
                        </a:rPr>
                        <a:t> de “Abbey Road” (a la </a:t>
                      </a:r>
                      <a:r>
                        <a:rPr kumimoji="0" lang="en-US" sz="1800" b="0" i="0" u="none" strike="noStrike" cap="none" normalizeH="0" baseline="0" dirty="0" err="1">
                          <a:ln>
                            <a:noFill/>
                          </a:ln>
                          <a:solidFill>
                            <a:srgbClr val="333333"/>
                          </a:solidFill>
                          <a:effectLst/>
                          <a:latin typeface="+mn-lt"/>
                          <a:ea typeface="+mn-ea"/>
                          <a:cs typeface="+mn-cs"/>
                        </a:rPr>
                        <a:t>dreta</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Paul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descalç</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molt </a:t>
                      </a:r>
                      <a:r>
                        <a:rPr kumimoji="0" lang="en-US" sz="1800" b="0" i="0" u="none" strike="noStrike" cap="none" normalizeH="0" baseline="0" dirty="0" err="1">
                          <a:ln>
                            <a:noFill/>
                          </a:ln>
                          <a:solidFill>
                            <a:srgbClr val="333333"/>
                          </a:solidFill>
                          <a:effectLst/>
                          <a:latin typeface="+mn-lt"/>
                          <a:ea typeface="+mn-ea"/>
                          <a:cs typeface="+mn-cs"/>
                        </a:rPr>
                        <a:t>pàlid</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Paul </a:t>
                      </a:r>
                      <a:r>
                        <a:rPr kumimoji="0" lang="en-US" sz="1800" b="0" i="0" u="none" strike="noStrike" cap="none" normalizeH="0" baseline="0" dirty="0" err="1">
                          <a:ln>
                            <a:noFill/>
                          </a:ln>
                          <a:solidFill>
                            <a:srgbClr val="333333"/>
                          </a:solidFill>
                          <a:effectLst/>
                          <a:latin typeface="+mn-lt"/>
                          <a:ea typeface="+mn-ea"/>
                          <a:cs typeface="+mn-cs"/>
                        </a:rPr>
                        <a:t>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esquerrà</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però</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té</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cigarreta</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mà</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dreta</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mn-lt"/>
                          <a:ea typeface="+mn-ea"/>
                          <a:cs typeface="+mn-cs"/>
                        </a:rPr>
                        <a:t>Matrícula</a:t>
                      </a:r>
                      <a:r>
                        <a:rPr kumimoji="0" lang="en-US" sz="1800" b="0" i="0" u="none" strike="noStrike" cap="none" normalizeH="0" baseline="0" dirty="0">
                          <a:ln>
                            <a:noFill/>
                          </a:ln>
                          <a:solidFill>
                            <a:srgbClr val="333333"/>
                          </a:solidFill>
                          <a:effectLst/>
                          <a:latin typeface="+mn-lt"/>
                          <a:ea typeface="+mn-ea"/>
                          <a:cs typeface="+mn-cs"/>
                        </a:rPr>
                        <a:t> “LMW” (</a:t>
                      </a:r>
                      <a:r>
                        <a:rPr kumimoji="0" lang="en-US" sz="1800" b="0" i="0" u="none" strike="noStrike" cap="none" normalizeH="0" baseline="0" dirty="0" err="1">
                          <a:ln>
                            <a:noFill/>
                          </a:ln>
                          <a:solidFill>
                            <a:srgbClr val="333333"/>
                          </a:solidFill>
                          <a:effectLst/>
                          <a:latin typeface="+mn-lt"/>
                          <a:ea typeface="+mn-ea"/>
                          <a:cs typeface="+mn-cs"/>
                        </a:rPr>
                        <a:t>veure</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fletxa</a:t>
                      </a:r>
                      <a:r>
                        <a:rPr kumimoji="0" lang="en-US" sz="1800" b="0" i="0" u="none" strike="noStrike" cap="none" normalizeH="0" baseline="0" dirty="0">
                          <a:ln>
                            <a:noFill/>
                          </a:ln>
                          <a:solidFill>
                            <a:srgbClr val="333333"/>
                          </a:solidFill>
                          <a:effectLst/>
                          <a:latin typeface="+mn-lt"/>
                          <a:ea typeface="+mn-ea"/>
                          <a:cs typeface="+mn-cs"/>
                        </a:rPr>
                        <a:t>): “Linda McCartney Weeping”.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mn-lt"/>
                          <a:ea typeface="+mn-ea"/>
                          <a:cs typeface="+mn-cs"/>
                        </a:rPr>
                        <a:t>En</a:t>
                      </a:r>
                      <a:r>
                        <a:rPr kumimoji="0" lang="en-US" sz="1800" b="1" i="0" u="none" strike="noStrike" cap="none" normalizeH="0" baseline="0" dirty="0">
                          <a:ln>
                            <a:noFill/>
                          </a:ln>
                          <a:solidFill>
                            <a:srgbClr val="333333"/>
                          </a:solidFill>
                          <a:effectLst/>
                          <a:latin typeface="+mn-lt"/>
                          <a:ea typeface="+mn-ea"/>
                          <a:cs typeface="+mn-cs"/>
                        </a:rPr>
                        <a:t> Contra:</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La </a:t>
                      </a:r>
                      <a:r>
                        <a:rPr kumimoji="0" lang="en-US" sz="1800" b="0" i="0" u="none" strike="noStrike" cap="none" normalizeH="0" baseline="0" dirty="0" err="1">
                          <a:ln>
                            <a:noFill/>
                          </a:ln>
                          <a:solidFill>
                            <a:srgbClr val="333333"/>
                          </a:solidFill>
                          <a:effectLst/>
                          <a:latin typeface="+mn-lt"/>
                          <a:ea typeface="+mn-ea"/>
                          <a:cs typeface="+mn-cs"/>
                        </a:rPr>
                        <a:t>mateixa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aparença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veu</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mn-lt"/>
                          <a:ea typeface="+mn-ea"/>
                          <a:cs typeface="+mn-cs"/>
                        </a:rPr>
                        <a:t>L'evidència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sembla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fabricada</a:t>
                      </a:r>
                      <a:r>
                        <a:rPr kumimoji="0" lang="en-US" sz="1800" b="0" i="0" u="none" strike="noStrike" cap="none" normalizeH="0" baseline="0" dirty="0">
                          <a:ln>
                            <a:noFill/>
                          </a:ln>
                          <a:solidFill>
                            <a:srgbClr val="333333"/>
                          </a:solidFill>
                          <a:effectLst/>
                          <a:latin typeface="+mn-lt"/>
                          <a:ea typeface="+mn-ea"/>
                          <a:cs typeface="+mn-cs"/>
                        </a:rPr>
                        <a:t>, les </a:t>
                      </a:r>
                      <a:r>
                        <a:rPr kumimoji="0" lang="en-US" sz="1800" b="0" i="0" u="none" strike="noStrike" cap="none" normalizeH="0" baseline="0" dirty="0" err="1">
                          <a:ln>
                            <a:noFill/>
                          </a:ln>
                          <a:solidFill>
                            <a:srgbClr val="333333"/>
                          </a:solidFill>
                          <a:effectLst/>
                          <a:latin typeface="+mn-lt"/>
                          <a:ea typeface="+mn-ea"/>
                          <a:cs typeface="+mn-cs"/>
                        </a:rPr>
                        <a:t>inicials</a:t>
                      </a:r>
                      <a:r>
                        <a:rPr kumimoji="0" lang="en-US" sz="1800" b="0" i="0" u="none" strike="noStrike" cap="none" normalizeH="0" baseline="0" dirty="0">
                          <a:ln>
                            <a:noFill/>
                          </a:ln>
                          <a:solidFill>
                            <a:srgbClr val="333333"/>
                          </a:solidFill>
                          <a:effectLst/>
                          <a:latin typeface="+mn-lt"/>
                          <a:ea typeface="+mn-ea"/>
                          <a:cs typeface="+mn-cs"/>
                        </a:rPr>
                        <a:t> LMW </a:t>
                      </a:r>
                      <a:r>
                        <a:rPr kumimoji="0" lang="en-US" sz="1800" b="0" i="0" u="none" strike="noStrike" cap="none" normalizeH="0" baseline="0" dirty="0" err="1">
                          <a:ln>
                            <a:noFill/>
                          </a:ln>
                          <a:solidFill>
                            <a:srgbClr val="333333"/>
                          </a:solidFill>
                          <a:effectLst/>
                          <a:latin typeface="+mn-lt"/>
                          <a:ea typeface="+mn-ea"/>
                          <a:cs typeface="+mn-cs"/>
                        </a:rPr>
                        <a:t>poden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significar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qualsevol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cosa</a:t>
                      </a:r>
                      <a:r>
                        <a:rPr kumimoji="0" lang="en-US" sz="18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Origen: la </a:t>
                      </a:r>
                      <a:r>
                        <a:rPr kumimoji="0" lang="en-US" sz="1800" b="0" i="0" u="none" strike="noStrike" cap="none" normalizeH="0" baseline="0" dirty="0" err="1">
                          <a:ln>
                            <a:noFill/>
                          </a:ln>
                          <a:solidFill>
                            <a:srgbClr val="333333"/>
                          </a:solidFill>
                          <a:effectLst/>
                          <a:latin typeface="+mn-lt"/>
                          <a:ea typeface="+mn-ea"/>
                          <a:cs typeface="+mn-cs"/>
                        </a:rPr>
                        <a:t>llegenda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néixer</a:t>
                      </a:r>
                      <a:r>
                        <a:rPr kumimoji="0" lang="en-US" sz="1800" b="0" i="0" u="none" strike="noStrike" cap="none" normalizeH="0" baseline="0" dirty="0">
                          <a:ln>
                            <a:noFill/>
                          </a:ln>
                          <a:solidFill>
                            <a:srgbClr val="333333"/>
                          </a:solidFill>
                          <a:effectLst/>
                          <a:latin typeface="+mn-lt"/>
                          <a:ea typeface="+mn-ea"/>
                          <a:cs typeface="+mn-cs"/>
                        </a:rPr>
                        <a:t> el 1969 d'un </a:t>
                      </a:r>
                      <a:r>
                        <a:rPr kumimoji="0" lang="en-US" sz="1800" b="0" i="0" u="none" strike="noStrike" cap="none" normalizeH="0" baseline="0" dirty="0" err="1">
                          <a:ln>
                            <a:noFill/>
                          </a:ln>
                          <a:solidFill>
                            <a:srgbClr val="333333"/>
                          </a:solidFill>
                          <a:effectLst/>
                          <a:latin typeface="+mn-lt"/>
                          <a:ea typeface="+mn-ea"/>
                          <a:cs typeface="+mn-cs"/>
                        </a:rPr>
                        <a:t>diari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sensacionalista</a:t>
                      </a:r>
                      <a:r>
                        <a:rPr kumimoji="0" lang="en-US" sz="1800" b="0" i="0" u="none" strike="noStrike" cap="none" normalizeH="0" baseline="0" dirty="0">
                          <a:ln>
                            <a:noFill/>
                          </a:ln>
                          <a:solidFill>
                            <a:srgbClr val="333333"/>
                          </a:solidFill>
                          <a:effectLst/>
                          <a:latin typeface="+mn-lt"/>
                          <a:ea typeface="+mn-ea"/>
                          <a:cs typeface="+mn-cs"/>
                        </a:rPr>
                        <a:t>.</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590276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Mites Moderns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a:t>
            </a:fld>
            <a:endParaRPr lang="de-DE" altLang="de-DE">
              <a:latin typeface="+mn-lt"/>
              <a:ea typeface="+mn-ea"/>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mn-lt"/>
                <a:ea typeface="+mn-ea"/>
              </a:rPr>
              <a:t>¡Fals!</a:t>
            </a:r>
            <a:endParaRPr lang="de-DE" altLang="de-DE" sz="4000" dirty="0">
              <a:latin typeface="+mn-lt"/>
              <a:ea typeface="+mn-ea"/>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mn-lt"/>
                <a:ea typeface="+mn-ea"/>
              </a:rPr>
              <a:t>Paul McCartney va ser substituït per un doble?</a:t>
            </a:r>
            <a:endParaRPr lang="de-DE" altLang="de-DE" sz="2400" dirty="0">
              <a:solidFill>
                <a:srgbClr val="333333"/>
              </a:solidFill>
              <a:latin typeface="+mn-lt"/>
              <a:ea typeface="+mn-ea"/>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mn-lt"/>
                <a:ea typeface="+mn-ea"/>
              </a:rPr>
              <a:t>En resposta a tots els rumors, Paul McCartney va titular el seu àlbum “Paul is Live” (Paul en Viu). Va fer la portada semblant a la de “Abbey Road”, mostrada abans. </a:t>
            </a:r>
            <a:endParaRPr lang="de-DE" altLang="de-DE" sz="2400" dirty="0">
              <a:solidFill>
                <a:srgbClr val="333333"/>
              </a:solidFill>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Com apareixen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Com apareixen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a:solidFill>
                  <a:srgbClr val="333333"/>
                </a:solidFill>
              </a:rPr>
              <a:t>Són més emocionants que la mateixa realitat.</a:t>
            </a:r>
          </a:p>
          <a:p>
            <a:pPr marL="342900" lvl="0" indent="-342900" defTabSz="914400" fontAlgn="base">
              <a:buClr>
                <a:srgbClr val="333333"/>
              </a:buClr>
              <a:buFont typeface="WingDings"/>
              <a:buChar char=""/>
              <a:defRPr/>
            </a:pPr>
            <a:r>
              <a:rPr lang="de-DE" sz="2400" dirty="0">
                <a:solidFill>
                  <a:srgbClr val="333333"/>
                </a:solidFill>
              </a:rPr>
              <a:t>Es basen en informació que és difícil de verificar o comprovar.</a:t>
            </a:r>
          </a:p>
          <a:p>
            <a:pPr marL="342900" lvl="0" indent="-342900" defTabSz="914400" fontAlgn="base">
              <a:buClr>
                <a:srgbClr val="333333"/>
              </a:buClr>
              <a:buFont typeface="WingDings"/>
              <a:buChar char=""/>
              <a:defRPr/>
            </a:pPr>
            <a:r>
              <a:rPr lang="de-DE" sz="2400" dirty="0">
                <a:solidFill>
                  <a:srgbClr val="333333"/>
                </a:solidFill>
              </a:rPr>
              <a:t>Les llegendas de vegades es basen en fets trets de context. El significat dels detalls és molt exagerat (per exemple, Paul McCartney és esquerrà, però això no vol dir que no pugui aguantar la seva cigarreta amb la mà dreta).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Com apareixen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err="1">
                <a:solidFill>
                  <a:srgbClr val="333333"/>
                </a:solidFill>
              </a:rPr>
              <a:t>Existeixen</a:t>
            </a:r>
            <a:r>
              <a:rPr lang="de-DE" altLang="de-DE" sz="2400" dirty="0">
                <a:solidFill>
                  <a:srgbClr val="333333"/>
                </a:solidFill>
              </a:rPr>
              <a:t> </a:t>
            </a:r>
            <a:r>
              <a:rPr lang="de-DE" altLang="de-DE" sz="2400" dirty="0" err="1">
                <a:solidFill>
                  <a:srgbClr val="333333"/>
                </a:solidFill>
              </a:rPr>
              <a:t>nombrosos</a:t>
            </a:r>
            <a:r>
              <a:rPr lang="de-DE" altLang="de-DE" sz="2400" dirty="0">
                <a:solidFill>
                  <a:srgbClr val="333333"/>
                </a:solidFill>
              </a:rPr>
              <a:t> </a:t>
            </a:r>
            <a:r>
              <a:rPr lang="de-DE" altLang="de-DE" sz="2400" dirty="0" err="1">
                <a:solidFill>
                  <a:srgbClr val="333333"/>
                </a:solidFill>
              </a:rPr>
              <a:t>exemples</a:t>
            </a:r>
            <a:r>
              <a:rPr lang="de-DE" altLang="de-DE" sz="2400" dirty="0">
                <a:solidFill>
                  <a:srgbClr val="333333"/>
                </a:solidFill>
              </a:rPr>
              <a:t> </a:t>
            </a:r>
            <a:r>
              <a:rPr lang="de-DE" altLang="de-DE" sz="2400" dirty="0" err="1">
                <a:solidFill>
                  <a:srgbClr val="333333"/>
                </a:solidFill>
              </a:rPr>
              <a:t>històrics</a:t>
            </a:r>
            <a:r>
              <a:rPr lang="de-DE" altLang="de-DE" sz="2400" dirty="0">
                <a:solidFill>
                  <a:srgbClr val="333333"/>
                </a:solidFill>
              </a:rPr>
              <a:t> en </a:t>
            </a:r>
            <a:r>
              <a:rPr lang="de-DE" altLang="de-DE" sz="2400" dirty="0" err="1">
                <a:solidFill>
                  <a:srgbClr val="333333"/>
                </a:solidFill>
              </a:rPr>
              <a:t>els</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s'ha</a:t>
            </a:r>
            <a:r>
              <a:rPr lang="de-DE" altLang="de-DE" sz="2400" dirty="0">
                <a:solidFill>
                  <a:srgbClr val="333333"/>
                </a:solidFill>
              </a:rPr>
              <a:t> </a:t>
            </a:r>
            <a:r>
              <a:rPr lang="de-DE" altLang="de-DE" sz="2400" dirty="0" err="1">
                <a:solidFill>
                  <a:srgbClr val="333333"/>
                </a:solidFill>
              </a:rPr>
              <a:t>culpat</a:t>
            </a:r>
            <a:r>
              <a:rPr lang="de-DE" altLang="de-DE" sz="2400" dirty="0">
                <a:solidFill>
                  <a:srgbClr val="333333"/>
                </a:solidFill>
              </a:rPr>
              <a:t> </a:t>
            </a:r>
            <a:r>
              <a:rPr lang="de-DE" altLang="de-DE" sz="2400" dirty="0" err="1">
                <a:solidFill>
                  <a:srgbClr val="333333"/>
                </a:solidFill>
              </a:rPr>
              <a:t>persones</a:t>
            </a:r>
            <a:r>
              <a:rPr lang="de-DE" altLang="de-DE" sz="2400" dirty="0">
                <a:solidFill>
                  <a:srgbClr val="333333"/>
                </a:solidFill>
              </a:rPr>
              <a:t> en </a:t>
            </a:r>
            <a:r>
              <a:rPr lang="de-DE" altLang="de-DE" sz="2400" dirty="0" err="1">
                <a:solidFill>
                  <a:srgbClr val="333333"/>
                </a:solidFill>
              </a:rPr>
              <a:t>desavantatge</a:t>
            </a:r>
            <a:r>
              <a:rPr lang="de-DE" altLang="de-DE" sz="2400" dirty="0">
                <a:solidFill>
                  <a:srgbClr val="333333"/>
                </a:solidFill>
              </a:rPr>
              <a:t> o a </a:t>
            </a:r>
            <a:r>
              <a:rPr lang="de-DE" altLang="de-DE" sz="2400" dirty="0" err="1">
                <a:solidFill>
                  <a:srgbClr val="333333"/>
                </a:solidFill>
              </a:rPr>
              <a:t>grups</a:t>
            </a:r>
            <a:r>
              <a:rPr lang="de-DE" altLang="de-DE" sz="2400" dirty="0">
                <a:solidFill>
                  <a:srgbClr val="333333"/>
                </a:solidFill>
              </a:rPr>
              <a:t> </a:t>
            </a:r>
            <a:r>
              <a:rPr lang="de-DE" altLang="de-DE" sz="2400" dirty="0" err="1">
                <a:solidFill>
                  <a:srgbClr val="333333"/>
                </a:solidFill>
              </a:rPr>
              <a:t>minoritaris</a:t>
            </a:r>
            <a:r>
              <a:rPr lang="de-DE" altLang="de-DE" sz="2400" dirty="0">
                <a:solidFill>
                  <a:srgbClr val="333333"/>
                </a:solidFill>
              </a:rPr>
              <a:t> per </a:t>
            </a:r>
            <a:r>
              <a:rPr lang="de-DE" altLang="de-DE" sz="2400" dirty="0" err="1">
                <a:solidFill>
                  <a:srgbClr val="333333"/>
                </a:solidFill>
              </a:rPr>
              <a:t>coses</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estaven</a:t>
            </a:r>
            <a:r>
              <a:rPr lang="de-DE" altLang="de-DE" sz="2400" dirty="0">
                <a:solidFill>
                  <a:srgbClr val="333333"/>
                </a:solidFill>
              </a:rPr>
              <a:t> </a:t>
            </a:r>
            <a:r>
              <a:rPr lang="de-DE" altLang="de-DE" sz="2400" dirty="0" err="1">
                <a:solidFill>
                  <a:srgbClr val="333333"/>
                </a:solidFill>
              </a:rPr>
              <a:t>fora</a:t>
            </a:r>
            <a:r>
              <a:rPr lang="de-DE" altLang="de-DE" sz="2400" dirty="0">
                <a:solidFill>
                  <a:srgbClr val="333333"/>
                </a:solidFill>
              </a:rPr>
              <a:t> del </a:t>
            </a:r>
            <a:r>
              <a:rPr lang="de-DE" altLang="de-DE" sz="2400" dirty="0" err="1">
                <a:solidFill>
                  <a:srgbClr val="333333"/>
                </a:solidFill>
              </a:rPr>
              <a:t>seu</a:t>
            </a:r>
            <a:r>
              <a:rPr lang="de-DE" altLang="de-DE" sz="2400" dirty="0">
                <a:solidFill>
                  <a:srgbClr val="333333"/>
                </a:solidFill>
              </a:rPr>
              <a:t> </a:t>
            </a:r>
            <a:r>
              <a:rPr lang="de-DE" altLang="de-DE" sz="2400" dirty="0" err="1">
                <a:solidFill>
                  <a:srgbClr val="333333"/>
                </a:solidFill>
              </a:rPr>
              <a:t>control</a:t>
            </a:r>
            <a:r>
              <a:rPr lang="de-DE" altLang="de-DE" sz="2400" dirty="0">
                <a:solidFill>
                  <a:srgbClr val="333333"/>
                </a:solidFill>
              </a:rPr>
              <a:t>. Per exemple, a </a:t>
            </a:r>
            <a:r>
              <a:rPr lang="de-DE" altLang="de-DE" sz="2400" dirty="0" err="1">
                <a:solidFill>
                  <a:srgbClr val="333333"/>
                </a:solidFill>
              </a:rPr>
              <a:t>l'Edat</a:t>
            </a:r>
            <a:r>
              <a:rPr lang="de-DE" altLang="de-DE" sz="2400" dirty="0">
                <a:solidFill>
                  <a:srgbClr val="333333"/>
                </a:solidFill>
              </a:rPr>
              <a:t> Mitjana, es culpava les bruixes o altres persones de religions minoritàries per la mala collita.</a:t>
            </a:r>
          </a:p>
          <a:p>
            <a:pPr marL="342900" lvl="0" indent="-342900" defTabSz="914400" fontAlgn="base">
              <a:buClr>
                <a:srgbClr val="333333"/>
              </a:buClr>
              <a:buFont typeface="WingDings"/>
              <a:buChar char=""/>
            </a:pPr>
            <a:r>
              <a:rPr lang="de-DE" altLang="de-DE" sz="2400" dirty="0">
                <a:solidFill>
                  <a:srgbClr val="333333"/>
                </a:solidFill>
              </a:rPr>
              <a:t>Aquestes explicacions són massa simples. Tanmateix, redueixen la tensió i els temors, a la vegada que ens proporcionen una il.lusió de control.</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Quina rellevància té això?</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de-DE" altLang="de-DE" sz="2400" dirty="0">
                <a:solidFill>
                  <a:srgbClr val="333333"/>
                </a:solidFill>
              </a:rPr>
              <a:t>Hi ha estudis que demostren que moltes persones amb psicosi (però no totes!) </a:t>
            </a:r>
            <a:r>
              <a:rPr lang="de-DE" altLang="de-DE" sz="2400" dirty="0">
                <a:solidFill>
                  <a:srgbClr val="004992"/>
                </a:solidFill>
              </a:rPr>
              <a:t>prenen decisions basades en molt poca </a:t>
            </a:r>
            <a:r>
              <a:rPr lang="de-DE" altLang="de-DE" sz="2400">
                <a:solidFill>
                  <a:srgbClr val="004992"/>
                </a:solidFill>
              </a:rPr>
              <a:t>informació</a:t>
            </a:r>
            <a:r>
              <a:rPr lang="de-DE"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CE48C61C-3842-41FE-B0CA-0C556E78958D}"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Quina rellevància té això?</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de-DE" altLang="de-DE" sz="2400" dirty="0">
                <a:solidFill>
                  <a:srgbClr val="333333"/>
                </a:solidFill>
              </a:rPr>
              <a:t>Hi ha estudis que demostren que moltes persones amb psicosi (però no totes!) </a:t>
            </a:r>
            <a:r>
              <a:rPr lang="de-DE" altLang="de-DE" sz="2400" dirty="0">
                <a:solidFill>
                  <a:srgbClr val="004992"/>
                </a:solidFill>
              </a:rPr>
              <a:t>prenen decisions basades en molt poca informació</a:t>
            </a:r>
            <a:r>
              <a:rPr lang="de-DE" altLang="de-DE" sz="2400" dirty="0">
                <a:solidFill>
                  <a:srgbClr val="333333"/>
                </a:solidFill>
              </a:rPr>
              <a:t>.</a:t>
            </a:r>
          </a:p>
          <a:p>
            <a:pPr marL="342900" lvl="0" indent="-342900" defTabSz="914377">
              <a:buClr>
                <a:srgbClr val="333333"/>
              </a:buClr>
              <a:buFont typeface="WingDings"/>
              <a:buChar char=""/>
            </a:pPr>
            <a:r>
              <a:rPr lang="de-DE" altLang="de-DE" sz="2400" dirty="0">
                <a:solidFill>
                  <a:srgbClr val="333333"/>
                </a:solidFill>
              </a:rPr>
              <a:t>Aquest estil de prendre decisions pot conduir fàcilment a errors. Per tant, cal preferir un estil més deliberat de presa de decisions, fent un examen a fons de tota la informació disponible.</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3" name="Slide Number Placeholder 2"/>
          <p:cNvSpPr>
            <a:spLocks noGrp="1"/>
          </p:cNvSpPr>
          <p:nvPr>
            <p:ph type="sldNum" sz="quarter" idx="12"/>
          </p:nvPr>
        </p:nvSpPr>
        <p:spPr/>
        <p:txBody>
          <a:bodyPr/>
          <a:lstStyle/>
          <a:p>
            <a:fld id="{CE48C61C-3842-41FE-B0CA-0C556E78958D}"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3626500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solidFill>
                  <a:srgbClr val="004992"/>
                </a:solidFill>
                <a:latin typeface="+mn-lt"/>
                <a:ea typeface="+mn-ea"/>
                <a:cs typeface="+mn-cs"/>
              </a:rPr>
              <a:t>A </a:t>
            </a:r>
            <a:r>
              <a:rPr lang="en-US" sz="3600" dirty="0" err="1">
                <a:solidFill>
                  <a:srgbClr val="004992"/>
                </a:solidFill>
                <a:latin typeface="+mn-lt"/>
                <a:ea typeface="+mn-ea"/>
                <a:cs typeface="+mn-cs"/>
              </a:rPr>
              <a:t>continuació</a:t>
            </a:r>
            <a:r>
              <a:rPr lang="en-US" sz="3600" dirty="0">
                <a:solidFill>
                  <a:srgbClr val="004992"/>
                </a:solidFill>
                <a:latin typeface="+mn-lt"/>
                <a:ea typeface="+mn-ea"/>
                <a:cs typeface="+mn-cs"/>
              </a:rPr>
              <a:t> us </a:t>
            </a:r>
            <a:r>
              <a:rPr lang="en-US" sz="3600" dirty="0" err="1">
                <a:solidFill>
                  <a:srgbClr val="004992"/>
                </a:solidFill>
                <a:latin typeface="+mn-lt"/>
                <a:ea typeface="+mn-ea"/>
                <a:cs typeface="+mn-cs"/>
              </a:rPr>
              <a:t>mostrem</a:t>
            </a:r>
            <a:r>
              <a:rPr lang="en-US" sz="3600" dirty="0">
                <a:solidFill>
                  <a:srgbClr val="004992"/>
                </a:solidFill>
                <a:latin typeface="+mn-lt"/>
                <a:ea typeface="+mn-ea"/>
                <a:cs typeface="+mn-cs"/>
              </a:rPr>
              <a:t> com </a:t>
            </a:r>
            <a:r>
              <a:rPr lang="en-US" sz="3600" dirty="0" err="1">
                <a:solidFill>
                  <a:srgbClr val="004992"/>
                </a:solidFill>
                <a:latin typeface="+mn-lt"/>
                <a:ea typeface="+mn-ea"/>
                <a:cs typeface="+mn-cs"/>
              </a:rPr>
              <a:t>el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saltar</a:t>
            </a:r>
            <a:r>
              <a:rPr lang="en-US" sz="3600" dirty="0">
                <a:solidFill>
                  <a:srgbClr val="004992"/>
                </a:solidFill>
                <a:latin typeface="+mn-lt"/>
                <a:ea typeface="+mn-ea"/>
                <a:cs typeface="+mn-cs"/>
              </a:rPr>
              <a:t> a conclusions pot </a:t>
            </a:r>
            <a:r>
              <a:rPr lang="en-US" sz="3600" dirty="0" err="1">
                <a:solidFill>
                  <a:srgbClr val="004992"/>
                </a:solidFill>
                <a:latin typeface="+mn-lt"/>
                <a:ea typeface="+mn-ea"/>
                <a:cs typeface="+mn-cs"/>
              </a:rPr>
              <a:t>produir</a:t>
            </a:r>
            <a:r>
              <a:rPr lang="en-US" sz="3600" dirty="0">
                <a:solidFill>
                  <a:srgbClr val="004992"/>
                </a:solidFill>
                <a:latin typeface="+mn-lt"/>
                <a:ea typeface="+mn-ea"/>
                <a:cs typeface="+mn-cs"/>
              </a:rPr>
              <a:t> errors </a:t>
            </a:r>
            <a:r>
              <a:rPr lang="en-US" sz="3600" dirty="0" err="1">
                <a:solidFill>
                  <a:srgbClr val="004992"/>
                </a:solidFill>
                <a:latin typeface="+mn-lt"/>
                <a:ea typeface="+mn-ea"/>
                <a:cs typeface="+mn-cs"/>
              </a:rPr>
              <a:t>d'interpretació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durant</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22</a:t>
            </a:fld>
            <a:endParaRPr lang="de-DE" altLang="de-DE">
              <a:latin typeface="+mn-lt"/>
              <a:ea typeface="+mn-ea"/>
            </a:endParaRPr>
          </a:p>
        </p:txBody>
      </p:sp>
      <p:sp>
        <p:nvSpPr>
          <p:cNvPr id="45082" name="Rechteck 1"/>
          <p:cNvSpPr>
            <a:spLocks noChangeArrowheads="1"/>
          </p:cNvSpPr>
          <p:nvPr/>
        </p:nvSpPr>
        <p:spPr bwMode="auto">
          <a:xfrm>
            <a:off x="408955" y="6156613"/>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algn="ctr" eaLnBrk="1" hangingPunct="1">
              <a:spcBef>
                <a:spcPct val="0"/>
              </a:spcBef>
              <a:buClrTx/>
              <a:buFontTx/>
              <a:buNone/>
            </a:pPr>
            <a:r>
              <a:rPr lang="en-US" altLang="de-DE" sz="2000" dirty="0">
                <a:solidFill>
                  <a:srgbClr val="004992"/>
                </a:solidFill>
                <a:latin typeface="+mn-lt"/>
                <a:ea typeface="+mn-ea"/>
              </a:rPr>
              <a:t>Vol </a:t>
            </a:r>
            <a:r>
              <a:rPr lang="en-US" altLang="de-DE" sz="2000" dirty="0" err="1">
                <a:solidFill>
                  <a:srgbClr val="004992"/>
                </a:solidFill>
                <a:latin typeface="+mn-lt"/>
                <a:ea typeface="+mn-ea"/>
              </a:rPr>
              <a:t>contribuir</a:t>
            </a:r>
            <a:r>
              <a:rPr lang="en-US" altLang="de-DE" sz="2000" dirty="0">
                <a:solidFill>
                  <a:srgbClr val="004992"/>
                </a:solidFill>
                <a:latin typeface="+mn-lt"/>
                <a:ea typeface="+mn-ea"/>
              </a:rPr>
              <a:t> </a:t>
            </a:r>
            <a:r>
              <a:rPr lang="en-US" altLang="de-DE" sz="2000" dirty="0" err="1">
                <a:solidFill>
                  <a:srgbClr val="004992"/>
                </a:solidFill>
                <a:latin typeface="+mn-lt"/>
                <a:ea typeface="+mn-ea"/>
              </a:rPr>
              <a:t>algú</a:t>
            </a:r>
            <a:r>
              <a:rPr lang="en-US" altLang="de-DE" sz="2000" dirty="0">
                <a:solidFill>
                  <a:srgbClr val="004992"/>
                </a:solidFill>
                <a:latin typeface="+mn-lt"/>
                <a:ea typeface="+mn-ea"/>
              </a:rPr>
              <a:t> </a:t>
            </a:r>
            <a:r>
              <a:rPr lang="en-US" altLang="de-DE" sz="2000" dirty="0" err="1">
                <a:solidFill>
                  <a:srgbClr val="004992"/>
                </a:solidFill>
                <a:latin typeface="+mn-lt"/>
                <a:ea typeface="+mn-ea"/>
              </a:rPr>
              <a:t>amb</a:t>
            </a:r>
            <a:r>
              <a:rPr lang="en-US" altLang="de-DE" sz="2000" dirty="0">
                <a:solidFill>
                  <a:srgbClr val="004992"/>
                </a:solidFill>
                <a:latin typeface="+mn-lt"/>
                <a:ea typeface="+mn-ea"/>
              </a:rPr>
              <a:t> </a:t>
            </a:r>
            <a:r>
              <a:rPr lang="en-US" altLang="de-DE" sz="2000" dirty="0" err="1">
                <a:solidFill>
                  <a:srgbClr val="004992"/>
                </a:solidFill>
                <a:latin typeface="+mn-lt"/>
                <a:ea typeface="+mn-ea"/>
              </a:rPr>
              <a:t>alguna</a:t>
            </a:r>
            <a:r>
              <a:rPr lang="en-US" altLang="de-DE" sz="2000" dirty="0">
                <a:solidFill>
                  <a:srgbClr val="004992"/>
                </a:solidFill>
                <a:latin typeface="+mn-lt"/>
                <a:ea typeface="+mn-ea"/>
              </a:rPr>
              <a:t> </a:t>
            </a:r>
            <a:r>
              <a:rPr lang="en-US" altLang="de-DE" sz="2000" dirty="0" err="1">
                <a:solidFill>
                  <a:srgbClr val="004992"/>
                </a:solidFill>
                <a:latin typeface="+mn-lt"/>
                <a:ea typeface="+mn-ea"/>
              </a:rPr>
              <a:t>experiència</a:t>
            </a:r>
            <a:r>
              <a:rPr lang="en-US" altLang="de-DE" sz="2000" dirty="0">
                <a:solidFill>
                  <a:srgbClr val="004992"/>
                </a:solidFill>
                <a:latin typeface="+mn-lt"/>
                <a:ea typeface="+mn-ea"/>
              </a:rPr>
              <a:t> personal </a:t>
            </a:r>
            <a:r>
              <a:rPr lang="en-US" altLang="de-DE" sz="2000" dirty="0" err="1">
                <a:solidFill>
                  <a:srgbClr val="004992"/>
                </a:solidFill>
                <a:latin typeface="+mn-lt"/>
                <a:ea typeface="+mn-ea"/>
              </a:rPr>
              <a:t>breu</a:t>
            </a:r>
            <a:r>
              <a:rPr lang="en-US" altLang="de-DE" sz="2000" dirty="0">
                <a:solidFill>
                  <a:srgbClr val="004992"/>
                </a:solidFill>
                <a:latin typeface="+mn-lt"/>
                <a:ea typeface="+mn-ea"/>
              </a:rPr>
              <a:t>? </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230958781"/>
              </p:ext>
            </p:extLst>
          </p:nvPr>
        </p:nvGraphicFramePr>
        <p:xfrm>
          <a:off x="408954" y="2295017"/>
          <a:ext cx="11376000" cy="362700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Esdeveniment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mn-lt"/>
                          <a:ea typeface="+mn-ea"/>
                          <a:cs typeface="+mn-cs"/>
                        </a:rPr>
                        <a:t>Explicació de l'esdeveniment durant la psicosi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Altres explicacions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mn-lt"/>
                          <a:ea typeface="+mn-ea"/>
                          <a:cs typeface="+mn-cs"/>
                        </a:rPr>
                        <a:t>Que es </a:t>
                      </a:r>
                      <a:r>
                        <a:rPr kumimoji="0" lang="es-ES" sz="2000" b="0" i="0" u="none" strike="noStrike" cap="none" normalizeH="0" baseline="0" dirty="0" err="1">
                          <a:ln>
                            <a:noFill/>
                          </a:ln>
                          <a:solidFill>
                            <a:srgbClr val="333333"/>
                          </a:solidFill>
                          <a:effectLst/>
                          <a:latin typeface="+mn-lt"/>
                          <a:ea typeface="+mn-ea"/>
                          <a:cs typeface="+mn-cs"/>
                        </a:rPr>
                        <a:t>senti</a:t>
                      </a:r>
                      <a:r>
                        <a:rPr kumimoji="0" lang="es-ES" sz="2000" b="0" i="0" u="none" strike="noStrike" cap="none" normalizeH="0" baseline="0" dirty="0">
                          <a:ln>
                            <a:noFill/>
                          </a:ln>
                          <a:solidFill>
                            <a:srgbClr val="333333"/>
                          </a:solidFill>
                          <a:effectLst/>
                          <a:latin typeface="+mn-lt"/>
                          <a:ea typeface="+mn-ea"/>
                          <a:cs typeface="+mn-cs"/>
                        </a:rPr>
                        <a:t> un </a:t>
                      </a:r>
                      <a:r>
                        <a:rPr kumimoji="0" lang="es-ES" sz="2000" b="0" i="0" u="none" strike="noStrike" cap="none" normalizeH="0" baseline="0" dirty="0" err="1">
                          <a:ln>
                            <a:noFill/>
                          </a:ln>
                          <a:solidFill>
                            <a:srgbClr val="333333"/>
                          </a:solidFill>
                          <a:effectLst/>
                          <a:latin typeface="+mn-lt"/>
                          <a:ea typeface="+mn-ea"/>
                          <a:cs typeface="+mn-cs"/>
                        </a:rPr>
                        <a:t>soroll</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estrany</a:t>
                      </a:r>
                      <a:r>
                        <a:rPr kumimoji="0" lang="es-ES" sz="2000" b="0" i="0" u="none" strike="noStrike" cap="none" normalizeH="0" baseline="0" dirty="0">
                          <a:ln>
                            <a:noFill/>
                          </a:ln>
                          <a:solidFill>
                            <a:srgbClr val="333333"/>
                          </a:solidFill>
                          <a:effectLst/>
                          <a:latin typeface="+mn-lt"/>
                          <a:ea typeface="+mn-ea"/>
                          <a:cs typeface="+mn-cs"/>
                        </a:rPr>
                        <a:t> en la </a:t>
                      </a:r>
                      <a:r>
                        <a:rPr kumimoji="0" lang="es-ES" sz="2000" b="0" i="0" u="none" strike="noStrike" cap="none" normalizeH="0" baseline="0" dirty="0" err="1">
                          <a:ln>
                            <a:noFill/>
                          </a:ln>
                          <a:solidFill>
                            <a:srgbClr val="333333"/>
                          </a:solidFill>
                          <a:effectLst/>
                          <a:latin typeface="+mn-lt"/>
                          <a:ea typeface="+mn-ea"/>
                          <a:cs typeface="+mn-cs"/>
                        </a:rPr>
                        <a:t>línia</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telefònica</a:t>
                      </a:r>
                      <a:r>
                        <a:rPr kumimoji="0" lang="es-E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La CIA </a:t>
                      </a:r>
                      <a:r>
                        <a:rPr kumimoji="0" lang="en-US" sz="2000" b="0" i="0" u="none" strike="noStrike" cap="none" normalizeH="0" baseline="0" dirty="0" err="1">
                          <a:ln>
                            <a:noFill/>
                          </a:ln>
                          <a:solidFill>
                            <a:srgbClr val="333333"/>
                          </a:solidFill>
                          <a:effectLst/>
                          <a:latin typeface="+mn-lt"/>
                          <a:ea typeface="+mn-ea"/>
                          <a:cs typeface="+mn-cs"/>
                        </a:rPr>
                        <a:t>està</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espiant</a:t>
                      </a:r>
                      <a:r>
                        <a:rPr kumimoji="0" lang="en-US" sz="2000" b="0" i="0" u="none" strike="noStrike" cap="none" normalizeH="0" baseline="0" dirty="0">
                          <a:ln>
                            <a:noFill/>
                          </a:ln>
                          <a:solidFill>
                            <a:srgbClr val="333333"/>
                          </a:solidFill>
                          <a:effectLst/>
                          <a:latin typeface="+mn-lt"/>
                          <a:ea typeface="+mn-ea"/>
                          <a:cs typeface="+mn-cs"/>
                        </a:rPr>
                        <a:t> les </a:t>
                      </a:r>
                      <a:r>
                        <a:rPr kumimoji="0" lang="en-US" sz="2000" b="0" i="0" u="none" strike="noStrike" cap="none" normalizeH="0" baseline="0" dirty="0" err="1">
                          <a:ln>
                            <a:noFill/>
                          </a:ln>
                          <a:solidFill>
                            <a:srgbClr val="333333"/>
                          </a:solidFill>
                          <a:effectLst/>
                          <a:latin typeface="+mn-lt"/>
                          <a:ea typeface="+mn-ea"/>
                          <a:cs typeface="+mn-cs"/>
                        </a:rPr>
                        <a:t>seves</a:t>
                      </a:r>
                      <a:r>
                        <a:rPr kumimoji="0" lang="en-US" sz="2000" b="0" i="0" u="none" strike="noStrike" cap="none" normalizeH="0" baseline="0" dirty="0">
                          <a:ln>
                            <a:noFill/>
                          </a:ln>
                          <a:solidFill>
                            <a:srgbClr val="333333"/>
                          </a:solidFill>
                          <a:effectLst/>
                          <a:latin typeface="+mn-lt"/>
                          <a:ea typeface="+mn-ea"/>
                          <a:cs typeface="+mn-cs"/>
                        </a:rPr>
                        <a:t> converses.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mn-lt"/>
                          <a:ea typeface="+mn-ea"/>
                          <a:cs typeface="+mn-cs"/>
                        </a:rPr>
                        <a:t>Mala connexió; so típic de les trucades a llarga distància.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mn-lt"/>
                          <a:ea typeface="+mn-ea"/>
                          <a:cs typeface="+mn-cs"/>
                        </a:rPr>
                        <a:t>A la ràdio se sent la cançó “Toxic” de Britney Spears.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Clau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secreta</a:t>
                      </a:r>
                      <a:r>
                        <a:rPr kumimoji="0" lang="en-US" sz="2000" b="0" i="0" u="none" strike="noStrike" cap="none" normalizeH="0" baseline="0" dirty="0">
                          <a:ln>
                            <a:noFill/>
                          </a:ln>
                          <a:solidFill>
                            <a:srgbClr val="333333"/>
                          </a:solidFill>
                          <a:effectLst/>
                          <a:latin typeface="+mn-lt"/>
                          <a:ea typeface="+mn-ea"/>
                          <a:cs typeface="+mn-cs"/>
                        </a:rPr>
                        <a:t> per a un </a:t>
                      </a:r>
                      <a:r>
                        <a:rPr kumimoji="0" lang="en-US" sz="2000" b="0" i="0" u="none" strike="noStrike" cap="none" normalizeH="0" baseline="0" dirty="0" err="1">
                          <a:ln>
                            <a:noFill/>
                          </a:ln>
                          <a:solidFill>
                            <a:srgbClr val="333333"/>
                          </a:solidFill>
                          <a:effectLst/>
                          <a:latin typeface="+mn-lt"/>
                          <a:ea typeface="+mn-ea"/>
                          <a:cs typeface="+mn-cs"/>
                        </a:rPr>
                        <a:t>atac</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terrorista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amb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químics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tòxics</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És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una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emisora</a:t>
                      </a:r>
                      <a:r>
                        <a:rPr kumimoji="0" lang="en-US" sz="2000" b="0" i="0" u="none" strike="noStrike" cap="none" normalizeH="0" baseline="0" dirty="0">
                          <a:ln>
                            <a:noFill/>
                          </a:ln>
                          <a:solidFill>
                            <a:srgbClr val="333333"/>
                          </a:solidFill>
                          <a:effectLst/>
                          <a:latin typeface="+mn-lt"/>
                          <a:ea typeface="+mn-ea"/>
                          <a:cs typeface="+mn-cs"/>
                        </a:rPr>
                        <a:t> de </a:t>
                      </a:r>
                      <a:r>
                        <a:rPr kumimoji="0" lang="en-US" sz="2000" b="0" i="0" u="none" strike="noStrike" cap="none" normalizeH="0" baseline="0" dirty="0" err="1">
                          <a:ln>
                            <a:noFill/>
                          </a:ln>
                          <a:solidFill>
                            <a:srgbClr val="333333"/>
                          </a:solidFill>
                          <a:effectLst/>
                          <a:latin typeface="+mn-lt"/>
                          <a:ea typeface="+mn-ea"/>
                          <a:cs typeface="+mn-cs"/>
                        </a:rPr>
                        <a:t>ràdio</a:t>
                      </a:r>
                      <a:r>
                        <a:rPr kumimoji="0" lang="en-US" sz="2000" b="0" i="0" u="none" strike="noStrike" cap="none" normalizeH="0" baseline="0" dirty="0">
                          <a:ln>
                            <a:noFill/>
                          </a:ln>
                          <a:solidFill>
                            <a:srgbClr val="333333"/>
                          </a:solidFill>
                          <a:effectLst/>
                          <a:latin typeface="+mn-lt"/>
                          <a:ea typeface="+mn-ea"/>
                          <a:cs typeface="+mn-cs"/>
                        </a:rPr>
                        <a:t> que </a:t>
                      </a:r>
                      <a:r>
                        <a:rPr kumimoji="0" lang="en-US" sz="2000" b="0" i="0" u="none" strike="noStrike" cap="none" normalizeH="0" baseline="0" dirty="0" err="1">
                          <a:ln>
                            <a:noFill/>
                          </a:ln>
                          <a:solidFill>
                            <a:srgbClr val="333333"/>
                          </a:solidFill>
                          <a:effectLst/>
                          <a:latin typeface="+mn-lt"/>
                          <a:ea typeface="+mn-ea"/>
                          <a:cs typeface="+mn-cs"/>
                        </a:rPr>
                        <a:t>posa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música</a:t>
                      </a:r>
                      <a:r>
                        <a:rPr kumimoji="0" lang="en-US" sz="2000" b="0" i="0" u="none" strike="noStrike" cap="none" normalizeH="0" baseline="0" dirty="0">
                          <a:ln>
                            <a:noFill/>
                          </a:ln>
                          <a:solidFill>
                            <a:srgbClr val="333333"/>
                          </a:solidFill>
                          <a:effectLst/>
                          <a:latin typeface="+mn-lt"/>
                          <a:ea typeface="+mn-ea"/>
                          <a:cs typeface="+mn-cs"/>
                        </a:rPr>
                        <a:t> pop.</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mn-lt"/>
                          <a:ea typeface="+mn-ea"/>
                          <a:cs typeface="+mn-cs"/>
                        </a:rPr>
                        <a:t>Pols blanc sobre la taula de la cuina, no estava allí abans.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mn-lt"/>
                          <a:ea typeface="+mn-ea"/>
                          <a:cs typeface="+mn-cs"/>
                        </a:rPr>
                        <a:t>Un intent </a:t>
                      </a:r>
                      <a:r>
                        <a:rPr kumimoji="0" lang="en-US" sz="2000" b="0" i="0" u="none" strike="noStrike" cap="none" normalizeH="0" baseline="0" dirty="0" err="1">
                          <a:ln>
                            <a:noFill/>
                          </a:ln>
                          <a:solidFill>
                            <a:srgbClr val="333333"/>
                          </a:solidFill>
                          <a:effectLst/>
                          <a:latin typeface="+mn-lt"/>
                          <a:ea typeface="+mn-ea"/>
                          <a:cs typeface="+mn-cs"/>
                        </a:rPr>
                        <a:t>d'enverinar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amb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àntrax</a:t>
                      </a:r>
                      <a:r>
                        <a:rPr kumimoji="0" lang="en-US" sz="2000" b="0" i="0" u="none" strike="noStrike" cap="none" normalizeH="0" baseline="0" dirty="0">
                          <a:ln>
                            <a:noFill/>
                          </a:ln>
                          <a:solidFill>
                            <a:srgbClr val="333333"/>
                          </a:solidFill>
                          <a:effectLst/>
                          <a:latin typeface="+mn-lt"/>
                          <a:ea typeface="+mn-ea"/>
                          <a:cs typeface="+mn-cs"/>
                        </a:rPr>
                        <a:t>; La </a:t>
                      </a:r>
                      <a:r>
                        <a:rPr kumimoji="0" lang="en-US" sz="2000" b="0" i="0" u="none" strike="noStrike" cap="none" normalizeH="0" baseline="0" dirty="0" err="1">
                          <a:ln>
                            <a:noFill/>
                          </a:ln>
                          <a:solidFill>
                            <a:srgbClr val="333333"/>
                          </a:solidFill>
                          <a:effectLst/>
                          <a:latin typeface="+mn-lt"/>
                          <a:ea typeface="+mn-ea"/>
                          <a:cs typeface="+mn-cs"/>
                        </a:rPr>
                        <a:t>policia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posar</a:t>
                      </a:r>
                      <a:r>
                        <a:rPr kumimoji="0" lang="en-US" sz="2000" b="0" i="0" u="none" strike="noStrike" cap="none" normalizeH="0" baseline="0" dirty="0">
                          <a:ln>
                            <a:noFill/>
                          </a:ln>
                          <a:solidFill>
                            <a:srgbClr val="333333"/>
                          </a:solidFill>
                          <a:effectLst/>
                          <a:latin typeface="+mn-lt"/>
                          <a:ea typeface="+mn-ea"/>
                          <a:cs typeface="+mn-cs"/>
                        </a:rPr>
                        <a:t> drogues per a </a:t>
                      </a:r>
                      <a:r>
                        <a:rPr kumimoji="0" lang="en-US" sz="2000" b="0" i="0" u="none" strike="noStrike" cap="none" normalizeH="0" baseline="0" dirty="0" err="1">
                          <a:ln>
                            <a:noFill/>
                          </a:ln>
                          <a:solidFill>
                            <a:srgbClr val="333333"/>
                          </a:solidFill>
                          <a:effectLst/>
                          <a:latin typeface="+mn-lt"/>
                          <a:ea typeface="+mn-ea"/>
                          <a:cs typeface="+mn-cs"/>
                        </a:rPr>
                        <a:t>intentar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incriminar</a:t>
                      </a:r>
                      <a:r>
                        <a:rPr kumimoji="0" lang="en-US" sz="2000" b="0" i="0" u="none" strike="noStrike" cap="none" normalizeH="0" baseline="0" dirty="0">
                          <a:ln>
                            <a:noFill/>
                          </a:ln>
                          <a:solidFill>
                            <a:srgbClr val="333333"/>
                          </a:solidFill>
                          <a:effectLst/>
                          <a:latin typeface="+mn-lt"/>
                          <a:ea typeface="+mn-ea"/>
                          <a:cs typeface="+mn-cs"/>
                        </a:rPr>
                        <a:t>-la.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err="1">
                          <a:ln>
                            <a:noFill/>
                          </a:ln>
                          <a:solidFill>
                            <a:srgbClr val="333333"/>
                          </a:solidFill>
                          <a:effectLst/>
                          <a:latin typeface="+mn-lt"/>
                          <a:ea typeface="+mn-ea"/>
                          <a:cs typeface="+mn-cs"/>
                        </a:rPr>
                        <a:t>Algú</a:t>
                      </a:r>
                      <a:r>
                        <a:rPr kumimoji="0" lang="es-ES" sz="2000" b="0" i="0" u="none" strike="noStrike" cap="none" normalizeH="0" baseline="0" dirty="0">
                          <a:ln>
                            <a:noFill/>
                          </a:ln>
                          <a:solidFill>
                            <a:srgbClr val="333333"/>
                          </a:solidFill>
                          <a:effectLst/>
                          <a:latin typeface="+mn-lt"/>
                          <a:ea typeface="+mn-ea"/>
                          <a:cs typeface="+mn-cs"/>
                        </a:rPr>
                        <a:t> acaba de </a:t>
                      </a:r>
                      <a:r>
                        <a:rPr kumimoji="0" lang="es-ES" sz="2000" b="0" i="0" u="none" strike="noStrike" cap="none" normalizeH="0" baseline="0" dirty="0" err="1">
                          <a:ln>
                            <a:noFill/>
                          </a:ln>
                          <a:solidFill>
                            <a:srgbClr val="333333"/>
                          </a:solidFill>
                          <a:effectLst/>
                          <a:latin typeface="+mn-lt"/>
                          <a:ea typeface="+mn-ea"/>
                          <a:cs typeface="+mn-cs"/>
                        </a:rPr>
                        <a:t>fornejar</a:t>
                      </a:r>
                      <a:r>
                        <a:rPr kumimoji="0" lang="es-ES" sz="2000" b="0" i="0" u="none" strike="noStrike" cap="none" normalizeH="0" baseline="0" dirty="0">
                          <a:ln>
                            <a:noFill/>
                          </a:ln>
                          <a:solidFill>
                            <a:srgbClr val="333333"/>
                          </a:solidFill>
                          <a:effectLst/>
                          <a:latin typeface="+mn-lt"/>
                          <a:ea typeface="+mn-ea"/>
                          <a:cs typeface="+mn-cs"/>
                        </a:rPr>
                        <a:t>; No han </a:t>
                      </a:r>
                      <a:r>
                        <a:rPr kumimoji="0" lang="es-ES" sz="2000" b="0" i="0" u="none" strike="noStrike" cap="none" normalizeH="0" baseline="0" dirty="0" err="1">
                          <a:ln>
                            <a:noFill/>
                          </a:ln>
                          <a:solidFill>
                            <a:srgbClr val="333333"/>
                          </a:solidFill>
                          <a:effectLst/>
                          <a:latin typeface="+mn-lt"/>
                          <a:ea typeface="+mn-ea"/>
                          <a:cs typeface="+mn-cs"/>
                        </a:rPr>
                        <a:t>netejat</a:t>
                      </a:r>
                      <a:r>
                        <a:rPr kumimoji="0" lang="es-ES" sz="2000" b="0" i="0" u="none" strike="noStrike" cap="none" normalizeH="0" baseline="0" dirty="0">
                          <a:ln>
                            <a:noFill/>
                          </a:ln>
                          <a:solidFill>
                            <a:srgbClr val="333333"/>
                          </a:solidFill>
                          <a:effectLst/>
                          <a:latin typeface="+mn-lt"/>
                          <a:ea typeface="+mn-ea"/>
                          <a:cs typeface="+mn-cs"/>
                        </a:rPr>
                        <a:t> la taula fa </a:t>
                      </a:r>
                      <a:r>
                        <a:rPr kumimoji="0" lang="es-ES" sz="2000" b="0" i="0" u="none" strike="noStrike" cap="none" normalizeH="0" baseline="0" dirty="0" err="1">
                          <a:ln>
                            <a:noFill/>
                          </a:ln>
                          <a:solidFill>
                            <a:srgbClr val="333333"/>
                          </a:solidFill>
                          <a:effectLst/>
                          <a:latin typeface="+mn-lt"/>
                          <a:ea typeface="+mn-ea"/>
                          <a:cs typeface="+mn-cs"/>
                        </a:rPr>
                        <a:t>temps</a:t>
                      </a:r>
                      <a:r>
                        <a:rPr kumimoji="0" lang="es-E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1203"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s'afegirà un altre detall. I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La seva tasca consisteix en identificar l'objecte.</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1203"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s'afegirà un altre detall. I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La seva tasca consisteix en identificar l'objecte.</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Tracti d'evitar decisions precipitades, així com un retard de les mateixes.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3425228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1:</a:t>
            </a:r>
          </a:p>
        </p:txBody>
      </p:sp>
      <p:sp>
        <p:nvSpPr>
          <p:cNvPr id="51203"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A continuació, es mostraran </a:t>
            </a:r>
            <a:r>
              <a:rPr lang="es-ES" altLang="de-DE" sz="2400" dirty="0">
                <a:solidFill>
                  <a:srgbClr val="333333"/>
                </a:solidFill>
              </a:rPr>
              <a:t>una sèrie d'imatges. </a:t>
            </a:r>
            <a:r>
              <a:rPr lang="es-ES" altLang="de-DE" sz="2400" dirty="0" err="1">
                <a:solidFill>
                  <a:srgbClr val="333333"/>
                </a:solidFill>
              </a:rPr>
              <a:t>Començarem</a:t>
            </a:r>
            <a:r>
              <a:rPr lang="es-ES" altLang="de-DE" sz="2400" dirty="0">
                <a:solidFill>
                  <a:srgbClr val="333333"/>
                </a:solidFill>
              </a:rPr>
              <a:t> </a:t>
            </a:r>
            <a:r>
              <a:rPr lang="es-ES" altLang="de-DE" sz="2400" dirty="0" err="1">
                <a:solidFill>
                  <a:srgbClr val="333333"/>
                </a:solidFill>
              </a:rPr>
              <a:t>mostrant</a:t>
            </a:r>
            <a:r>
              <a:rPr lang="es-ES" altLang="de-DE" sz="2400" dirty="0">
                <a:solidFill>
                  <a:srgbClr val="333333"/>
                </a:solidFill>
              </a:rPr>
              <a:t> un sol </a:t>
            </a:r>
            <a:r>
              <a:rPr lang="es-ES" altLang="de-DE" sz="2400" dirty="0" err="1">
                <a:solidFill>
                  <a:srgbClr val="333333"/>
                </a:solidFill>
              </a:rPr>
              <a:t>detall</a:t>
            </a:r>
            <a:r>
              <a:rPr lang="es-ES" altLang="de-DE" sz="2400" dirty="0">
                <a:solidFill>
                  <a:srgbClr val="333333"/>
                </a:solidFill>
              </a:rPr>
              <a:t> de la </a:t>
            </a:r>
            <a:r>
              <a:rPr lang="es-ES" altLang="de-DE" sz="2400" dirty="0" err="1">
                <a:solidFill>
                  <a:srgbClr val="333333"/>
                </a:solidFill>
              </a:rPr>
              <a:t>imatge</a:t>
            </a:r>
            <a:r>
              <a:rPr lang="es-ES" altLang="de-DE" sz="2400" dirty="0">
                <a:solidFill>
                  <a:srgbClr val="333333"/>
                </a:solidFill>
              </a:rPr>
              <a:t>. Posteriorment, s'afegirà un altre detall. I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successivament</a:t>
            </a:r>
            <a:r>
              <a:rPr lang="es-ES" altLang="de-DE" sz="2400" dirty="0">
                <a:solidFill>
                  <a:srgbClr val="333333"/>
                </a:solidFill>
              </a:rPr>
              <a:t> </a:t>
            </a:r>
            <a:r>
              <a:rPr lang="es-ES" altLang="de-DE" sz="2400" dirty="0" err="1">
                <a:solidFill>
                  <a:srgbClr val="333333"/>
                </a:solidFill>
              </a:rPr>
              <a:t>fins</a:t>
            </a:r>
            <a:r>
              <a:rPr lang="es-ES" altLang="de-DE" sz="2400" dirty="0">
                <a:solidFill>
                  <a:srgbClr val="333333"/>
                </a:solidFill>
              </a:rPr>
              <a:t> que es </a:t>
            </a:r>
            <a:r>
              <a:rPr lang="es-ES" altLang="de-DE" sz="2400" dirty="0" err="1">
                <a:solidFill>
                  <a:srgbClr val="333333"/>
                </a:solidFill>
              </a:rPr>
              <a:t>vegi</a:t>
            </a:r>
            <a:r>
              <a:rPr lang="es-ES" altLang="de-DE" sz="2400" dirty="0">
                <a:solidFill>
                  <a:srgbClr val="333333"/>
                </a:solidFill>
              </a:rPr>
              <a:t> la </a:t>
            </a:r>
            <a:r>
              <a:rPr lang="es-ES" altLang="de-DE" sz="2400" dirty="0" err="1">
                <a:solidFill>
                  <a:srgbClr val="333333"/>
                </a:solidFill>
              </a:rPr>
              <a:t>imatge</a:t>
            </a:r>
            <a:r>
              <a:rPr lang="es-ES" altLang="de-DE" sz="2400" dirty="0">
                <a:solidFill>
                  <a:srgbClr val="333333"/>
                </a:solidFill>
              </a:rPr>
              <a:t> completa.</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La seva tasca consisteix en identificar l'objecte.</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mn-lt"/>
              </a:rPr>
              <a:t>Tracti d'evitar decisions precipitades, així com un retard de les mateixes.</a:t>
            </a:r>
          </a:p>
          <a:p>
            <a:pPr marL="342900" lvl="1" indent="-342900" eaLnBrk="1" hangingPunct="1">
              <a:spcBef>
                <a:spcPts val="1999"/>
              </a:spcBef>
              <a:spcAft>
                <a:spcPts val="0"/>
              </a:spcAft>
              <a:buClr>
                <a:srgbClr val="333333"/>
              </a:buClr>
              <a:buFont typeface="WingDings"/>
              <a:buChar char=""/>
            </a:pPr>
            <a:r>
              <a:rPr lang="es-ES" altLang="de-DE" sz="2400" dirty="0" err="1">
                <a:solidFill>
                  <a:srgbClr val="333333"/>
                </a:solidFill>
                <a:latin typeface="+mn-lt"/>
              </a:rPr>
              <a:t>Discuteixi</a:t>
            </a:r>
            <a:r>
              <a:rPr lang="es-ES" altLang="de-DE" sz="2400" dirty="0">
                <a:solidFill>
                  <a:srgbClr val="333333"/>
                </a:solidFill>
                <a:latin typeface="+mn-lt"/>
              </a:rPr>
              <a:t> </a:t>
            </a:r>
            <a:r>
              <a:rPr lang="es-ES" altLang="de-DE" sz="2400" dirty="0" err="1">
                <a:solidFill>
                  <a:srgbClr val="333333"/>
                </a:solidFill>
                <a:latin typeface="+mn-lt"/>
              </a:rPr>
              <a:t>allò</a:t>
            </a:r>
            <a:r>
              <a:rPr lang="es-ES" altLang="de-DE" sz="2400" dirty="0">
                <a:solidFill>
                  <a:srgbClr val="333333"/>
                </a:solidFill>
                <a:latin typeface="+mn-lt"/>
              </a:rPr>
              <a:t> que </a:t>
            </a:r>
            <a:r>
              <a:rPr lang="es-ES" altLang="de-DE" sz="2400" dirty="0" err="1">
                <a:solidFill>
                  <a:srgbClr val="333333"/>
                </a:solidFill>
                <a:latin typeface="+mn-lt"/>
              </a:rPr>
              <a:t>doni</a:t>
            </a:r>
            <a:r>
              <a:rPr lang="es-ES" altLang="de-DE" sz="2400" dirty="0">
                <a:solidFill>
                  <a:srgbClr val="333333"/>
                </a:solidFill>
                <a:latin typeface="+mn-lt"/>
              </a:rPr>
              <a:t> </a:t>
            </a:r>
            <a:r>
              <a:rPr lang="es-ES" altLang="de-DE" sz="2400" dirty="0" err="1">
                <a:solidFill>
                  <a:srgbClr val="333333"/>
                </a:solidFill>
                <a:latin typeface="+mn-lt"/>
              </a:rPr>
              <a:t>suport</a:t>
            </a:r>
            <a:r>
              <a:rPr lang="es-ES" altLang="de-DE" sz="2400" dirty="0">
                <a:solidFill>
                  <a:srgbClr val="333333"/>
                </a:solidFill>
                <a:latin typeface="+mn-lt"/>
              </a:rPr>
              <a:t> o </a:t>
            </a:r>
            <a:r>
              <a:rPr lang="es-ES" altLang="de-DE" sz="2400" dirty="0" err="1">
                <a:solidFill>
                  <a:srgbClr val="333333"/>
                </a:solidFill>
                <a:latin typeface="+mn-lt"/>
              </a:rPr>
              <a:t>parli</a:t>
            </a:r>
            <a:r>
              <a:rPr lang="es-ES" altLang="de-DE" sz="2400" dirty="0">
                <a:solidFill>
                  <a:srgbClr val="333333"/>
                </a:solidFill>
                <a:latin typeface="+mn-lt"/>
              </a:rPr>
              <a:t> en contra de cada alternativa.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36092500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1</a:t>
            </a:r>
          </a:p>
        </p:txBody>
      </p:sp>
      <p:sp>
        <p:nvSpPr>
          <p:cNvPr id="5" name="Content Placeholder 4"/>
          <p:cNvSpPr>
            <a:spLocks noGrp="1"/>
          </p:cNvSpPr>
          <p:nvPr>
            <p:ph idx="1"/>
          </p:nvPr>
        </p:nvSpPr>
        <p:spPr/>
        <p:txBody>
          <a:bodyPr/>
          <a:lstStyle/>
          <a:p>
            <a:pPr lvl="0" defTabSz="914400" fontAlgn="base"/>
            <a:r>
              <a:rPr lang="de-DE" altLang="de-DE" sz="2400" dirty="0" err="1">
                <a:solidFill>
                  <a:srgbClr val="333333"/>
                </a:solidFill>
              </a:rPr>
              <a:t>S'ofereixen</a:t>
            </a:r>
            <a:r>
              <a:rPr lang="de-DE" altLang="de-DE" sz="2400" dirty="0">
                <a:solidFill>
                  <a:srgbClr val="333333"/>
                </a:solidFill>
              </a:rPr>
              <a:t> diverses </a:t>
            </a:r>
            <a:r>
              <a:rPr lang="de-DE" altLang="de-DE" sz="2400" dirty="0" err="1">
                <a:solidFill>
                  <a:srgbClr val="333333"/>
                </a:solidFill>
              </a:rPr>
              <a:t>interpretacions</a:t>
            </a:r>
            <a:r>
              <a:rPr lang="de-DE" altLang="de-DE" sz="2400" dirty="0">
                <a:solidFill>
                  <a:srgbClr val="333333"/>
                </a:solidFill>
              </a:rPr>
              <a:t> alternatives.</a:t>
            </a:r>
          </a:p>
          <a:p>
            <a:pPr lvl="0" defTabSz="914400" fontAlgn="base"/>
            <a:r>
              <a:rPr lang="es-ES" altLang="de-DE" sz="2400" dirty="0">
                <a:solidFill>
                  <a:srgbClr val="333333"/>
                </a:solidFill>
              </a:rPr>
              <a:t>Si </a:t>
            </a:r>
            <a:r>
              <a:rPr lang="es-ES" altLang="de-DE" sz="2400" dirty="0" err="1">
                <a:solidFill>
                  <a:srgbClr val="333333"/>
                </a:solidFill>
              </a:rPr>
              <a:t>us</a:t>
            </a:r>
            <a:r>
              <a:rPr lang="es-ES" altLang="de-DE" sz="2400" dirty="0">
                <a:solidFill>
                  <a:srgbClr val="333333"/>
                </a:solidFill>
              </a:rPr>
              <a:t> </a:t>
            </a:r>
            <a:r>
              <a:rPr lang="es-ES" altLang="de-DE" sz="2400" dirty="0" err="1">
                <a:solidFill>
                  <a:srgbClr val="333333"/>
                </a:solidFill>
              </a:rPr>
              <a:t>plau</a:t>
            </a:r>
            <a:r>
              <a:rPr lang="es-ES" altLang="de-DE" sz="2400" dirty="0">
                <a:solidFill>
                  <a:srgbClr val="333333"/>
                </a:solidFill>
              </a:rPr>
              <a:t> </a:t>
            </a:r>
            <a:r>
              <a:rPr lang="es-ES" altLang="de-DE" sz="2400" dirty="0" err="1">
                <a:solidFill>
                  <a:srgbClr val="333333"/>
                </a:solidFill>
              </a:rPr>
              <a:t>discuteixin</a:t>
            </a:r>
            <a:r>
              <a:rPr lang="es-ES" altLang="de-DE" sz="2400" dirty="0">
                <a:solidFill>
                  <a:srgbClr val="333333"/>
                </a:solidFill>
              </a:rPr>
              <a:t> en </a:t>
            </a:r>
            <a:r>
              <a:rPr lang="es-ES" altLang="de-DE" sz="2400" dirty="0" err="1">
                <a:solidFill>
                  <a:srgbClr val="333333"/>
                </a:solidFill>
              </a:rPr>
              <a:t>grup</a:t>
            </a:r>
            <a:r>
              <a:rPr lang="es-ES" altLang="de-DE" sz="2400" dirty="0">
                <a:solidFill>
                  <a:srgbClr val="333333"/>
                </a:solidFill>
              </a:rPr>
              <a:t> la </a:t>
            </a:r>
            <a:r>
              <a:rPr lang="es-ES" altLang="de-DE" sz="2400" dirty="0" err="1">
                <a:solidFill>
                  <a:srgbClr val="333333"/>
                </a:solidFill>
              </a:rPr>
              <a:t>probabilitat</a:t>
            </a:r>
            <a:r>
              <a:rPr lang="es-ES" altLang="de-DE" sz="2400" dirty="0">
                <a:solidFill>
                  <a:srgbClr val="333333"/>
                </a:solidFill>
              </a:rPr>
              <a:t> de cada </a:t>
            </a:r>
            <a:r>
              <a:rPr lang="es-ES" altLang="de-DE" sz="2400" dirty="0" err="1">
                <a:solidFill>
                  <a:srgbClr val="333333"/>
                </a:solidFill>
              </a:rPr>
              <a:t>opció</a:t>
            </a:r>
            <a:r>
              <a:rPr lang="es-ES" altLang="de-DE" sz="2400" dirty="0">
                <a:solidFill>
                  <a:srgbClr val="333333"/>
                </a:solidFill>
              </a:rPr>
              <a:t> i si </a:t>
            </a:r>
            <a:r>
              <a:rPr lang="es-ES" altLang="de-DE" sz="2400" dirty="0" err="1">
                <a:solidFill>
                  <a:srgbClr val="333333"/>
                </a:solidFill>
              </a:rPr>
              <a:t>tenen</a:t>
            </a:r>
            <a:r>
              <a:rPr lang="es-ES" altLang="de-DE" sz="2400" dirty="0">
                <a:solidFill>
                  <a:srgbClr val="333333"/>
                </a:solidFill>
              </a:rPr>
              <a:t> </a:t>
            </a:r>
            <a:r>
              <a:rPr lang="es-ES" altLang="de-DE" sz="2400" dirty="0" err="1">
                <a:solidFill>
                  <a:srgbClr val="333333"/>
                </a:solidFill>
              </a:rPr>
              <a:t>suficient</a:t>
            </a:r>
            <a:r>
              <a:rPr lang="es-ES" altLang="de-DE" sz="2400" dirty="0">
                <a:solidFill>
                  <a:srgbClr val="333333"/>
                </a:solidFill>
              </a:rPr>
              <a:t> </a:t>
            </a:r>
            <a:r>
              <a:rPr lang="es-ES" altLang="de-DE" sz="2400" dirty="0" err="1">
                <a:solidFill>
                  <a:srgbClr val="333333"/>
                </a:solidFill>
              </a:rPr>
              <a:t>seguretat</a:t>
            </a:r>
            <a:r>
              <a:rPr lang="es-ES" altLang="de-DE" sz="2400" dirty="0">
                <a:solidFill>
                  <a:srgbClr val="333333"/>
                </a:solidFill>
              </a:rPr>
              <a:t> per a </a:t>
            </a:r>
            <a:r>
              <a:rPr lang="es-ES" altLang="de-DE" sz="2400" dirty="0" err="1">
                <a:solidFill>
                  <a:srgbClr val="333333"/>
                </a:solidFill>
              </a:rPr>
              <a:t>prendre</a:t>
            </a:r>
            <a:r>
              <a:rPr lang="es-ES" altLang="de-DE" sz="2400" dirty="0">
                <a:solidFill>
                  <a:srgbClr val="333333"/>
                </a:solidFill>
              </a:rPr>
              <a:t> una </a:t>
            </a:r>
            <a:r>
              <a:rPr lang="es-ES" altLang="de-DE" sz="2400" dirty="0" err="1">
                <a:solidFill>
                  <a:srgbClr val="333333"/>
                </a:solidFill>
              </a:rPr>
              <a:t>decisió</a:t>
            </a:r>
            <a:r>
              <a:rPr lang="es-E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9DD4DA0D-4825-EE43-52D5-9D6EA8188396}"/>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27</a:t>
            </a:fld>
            <a:endParaRPr lang="de-DE" altLang="de-DE">
              <a:latin typeface="+mn-lt"/>
              <a:ea typeface="+mn-ea"/>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2"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a:extLst>
              <a:ext uri="{FF2B5EF4-FFF2-40B4-BE49-F238E27FC236}">
                <a16:creationId xmlns:a16="http://schemas.microsoft.com/office/drawing/2014/main" id="{49430273-01AD-81B6-0F8F-B9EC4D6479F6}"/>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28</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a:extLst>
              <a:ext uri="{FF2B5EF4-FFF2-40B4-BE49-F238E27FC236}">
                <a16:creationId xmlns:a16="http://schemas.microsoft.com/office/drawing/2014/main" id="{A6F1F046-9D05-281C-EFD5-61FBF54BBFBC}"/>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29</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a:extLst>
              <a:ext uri="{FF2B5EF4-FFF2-40B4-BE49-F238E27FC236}">
                <a16:creationId xmlns:a16="http://schemas.microsoft.com/office/drawing/2014/main" id="{129467F2-E33E-8F1D-6CD7-1DEEC392D297}"/>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30</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
            <a:extLst>
              <a:ext uri="{FF2B5EF4-FFF2-40B4-BE49-F238E27FC236}">
                <a16:creationId xmlns:a16="http://schemas.microsoft.com/office/drawing/2014/main" id="{63192FBD-28C7-6215-974D-76BE161949F1}"/>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31</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
            <a:extLst>
              <a:ext uri="{FF2B5EF4-FFF2-40B4-BE49-F238E27FC236}">
                <a16:creationId xmlns:a16="http://schemas.microsoft.com/office/drawing/2014/main" id="{462654BA-91EF-9A15-EC10-F7230EACF211}"/>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32</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
            <a:extLst>
              <a:ext uri="{FF2B5EF4-FFF2-40B4-BE49-F238E27FC236}">
                <a16:creationId xmlns:a16="http://schemas.microsoft.com/office/drawing/2014/main" id="{B388A324-9B50-0A9D-C4B7-E318AC75CA42}"/>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33</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
            <a:extLst>
              <a:ext uri="{FF2B5EF4-FFF2-40B4-BE49-F238E27FC236}">
                <a16:creationId xmlns:a16="http://schemas.microsoft.com/office/drawing/2014/main" id="{FEAC5188-F5F6-7986-5065-36B857C89F6D}"/>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34</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02BC4998-ED3F-9D51-B7A1-2EEB4AEEE84F}"/>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35</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a:solidFill>
                  <a:srgbClr val="004992"/>
                </a:solidFill>
                <a:latin typeface="+mn-lt"/>
                <a:ea typeface="+mn-ea"/>
              </a:rPr>
              <a:t>Quina seguretat en té?</a:t>
            </a:r>
          </a:p>
          <a:p>
            <a:pPr algn="ctr" eaLnBrk="1" hangingPunct="1">
              <a:lnSpc>
                <a:spcPct val="150000"/>
              </a:lnSpc>
              <a:spcBef>
                <a:spcPts val="0"/>
              </a:spcBef>
              <a:spcAft>
                <a:spcPts val="0"/>
              </a:spcAft>
              <a:buClrTx/>
              <a:buNone/>
            </a:pPr>
            <a:r>
              <a:rPr lang="es-ES" altLang="de-DE" sz="200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careta feliç</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envàs</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vaixell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trineu</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hamaca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balancí</a:t>
            </a:r>
          </a:p>
          <a:p>
            <a:pPr marL="342900" indent="-342900" eaLnBrk="1" hangingPunct="1">
              <a:spcBef>
                <a:spcPts val="1200"/>
              </a:spcBef>
              <a:spcAft>
                <a:spcPts val="0"/>
              </a:spcAft>
              <a:buClr>
                <a:srgbClr val="333333"/>
              </a:buClr>
              <a:buFont typeface="WingDings"/>
              <a:buChar char=""/>
            </a:pPr>
            <a:r>
              <a:rPr lang="en-CA" altLang="de-DE" sz="2000" dirty="0">
                <a:solidFill>
                  <a:srgbClr val="333333"/>
                </a:solidFill>
                <a:latin typeface="+mn-lt"/>
                <a:ea typeface="+mn-ea"/>
              </a:rPr>
              <a:t>cap </a:t>
            </a:r>
            <a:r>
              <a:rPr lang="en-CA" altLang="de-DE" sz="2000" dirty="0" err="1">
                <a:solidFill>
                  <a:srgbClr val="333333"/>
                </a:solidFill>
                <a:latin typeface="+mn-lt"/>
                <a:ea typeface="+mn-ea"/>
              </a:rPr>
              <a:t>d'elefant</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926600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2</a:t>
            </a: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En el proper exercici, no se li presentaran alternatives per a la resposta. </a:t>
            </a:r>
            <a:r>
              <a:rPr lang="es-ES" altLang="de-DE" sz="2400" dirty="0" err="1">
                <a:solidFill>
                  <a:srgbClr val="333333"/>
                </a:solidFill>
              </a:rPr>
              <a:t>Vostè</a:t>
            </a:r>
            <a:r>
              <a:rPr lang="es-ES" altLang="de-DE" sz="2400" dirty="0">
                <a:solidFill>
                  <a:srgbClr val="333333"/>
                </a:solidFill>
              </a:rPr>
              <a:t> </a:t>
            </a:r>
            <a:r>
              <a:rPr lang="es-ES" altLang="de-DE" sz="2400" dirty="0" err="1">
                <a:solidFill>
                  <a:srgbClr val="333333"/>
                </a:solidFill>
              </a:rPr>
              <a:t>haurà</a:t>
            </a:r>
            <a:r>
              <a:rPr lang="es-ES" altLang="de-DE" sz="2400" dirty="0">
                <a:solidFill>
                  <a:srgbClr val="333333"/>
                </a:solidFill>
              </a:rPr>
              <a:t> de formar-se les </a:t>
            </a:r>
            <a:r>
              <a:rPr lang="es-ES" altLang="de-DE" sz="2400" dirty="0" err="1">
                <a:solidFill>
                  <a:srgbClr val="333333"/>
                </a:solidFill>
              </a:rPr>
              <a:t>seves</a:t>
            </a:r>
            <a:r>
              <a:rPr lang="es-ES" altLang="de-DE" sz="2400" dirty="0">
                <a:solidFill>
                  <a:srgbClr val="333333"/>
                </a:solidFill>
              </a:rPr>
              <a:t> </a:t>
            </a:r>
            <a:r>
              <a:rPr lang="es-ES" altLang="de-DE" sz="2400" dirty="0" err="1">
                <a:solidFill>
                  <a:srgbClr val="333333"/>
                </a:solidFill>
              </a:rPr>
              <a:t>pròpies</a:t>
            </a:r>
            <a:r>
              <a:rPr lang="es-ES" altLang="de-DE" sz="2400" dirty="0">
                <a:solidFill>
                  <a:srgbClr val="333333"/>
                </a:solidFill>
              </a:rPr>
              <a:t> idees sobre la </a:t>
            </a:r>
            <a:r>
              <a:rPr lang="es-ES" altLang="de-DE" sz="2400" dirty="0" err="1">
                <a:solidFill>
                  <a:srgbClr val="333333"/>
                </a:solidFill>
              </a:rPr>
              <a:t>imatge</a:t>
            </a:r>
            <a:r>
              <a:rPr lang="es-ES" altLang="de-DE" sz="2400" dirty="0">
                <a:solidFill>
                  <a:srgbClr val="333333"/>
                </a:solidFill>
              </a:rPr>
              <a:t>. Ofereixi més d'una alternativa </a:t>
            </a:r>
            <a:r>
              <a:rPr lang="es-ES" altLang="ko-KR" sz="2400" dirty="0">
                <a:solidFill>
                  <a:srgbClr val="333333"/>
                </a:solidFill>
              </a:rPr>
              <a:t>Si us plau discuteixin les avaluacions en grup!</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36</a:t>
            </a:fld>
            <a:endParaRPr lang="de-DE" altLang="de-DE">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C1633F1F-081A-14A8-C656-67672945A513}"/>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37</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54725FEB-7B6A-6E04-1EFE-1514B47C4AB8}"/>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38</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1B61E518-9688-EDA7-B9DA-80E1C6F1FDD9}"/>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39</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6C2CD23C-3EB7-955B-9E39-3A3B0AACC189}"/>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40</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7AF83A80-7197-F63C-1C5F-3666220CE382}"/>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41</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F9669D43-CE5F-0CD5-405F-6A8AD1DA293D}"/>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42</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5B157D25-F930-7E43-E0BF-3B4B74CEA500}"/>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43</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9AF6CC4D-76B7-FAB4-3825-0B1E5510309B}"/>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44</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3</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848A0-05B1-2A47-C2BB-A5154C4AE4EE}"/>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95ADFFFC-D5AF-031B-63E7-55830A3058FD}"/>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8899297-9F6B-5DAD-EC72-5441FCBC2CB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C278F713-332F-29BC-C159-46F52CAA1920}"/>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EF02AD65-AAD4-57C0-858B-F856AF16D53C}"/>
              </a:ext>
            </a:extLst>
          </p:cNvPr>
          <p:cNvSpPr>
            <a:spLocks noGrp="1"/>
          </p:cNvSpPr>
          <p:nvPr>
            <p:ph type="sldNum" sz="quarter" idx="12"/>
          </p:nvPr>
        </p:nvSpPr>
        <p:spPr/>
        <p:txBody>
          <a:bodyPr/>
          <a:lstStyle/>
          <a:p>
            <a:fld id="{CE48C61C-3842-41FE-B0CA-0C556E78958D}" type="slidenum">
              <a:rPr lang="de-DE" altLang="de-DE" smtClean="0">
                <a:latin typeface="+mn-lt"/>
                <a:ea typeface="+mn-ea"/>
              </a:rPr>
              <a:pPr/>
              <a:t>46</a:t>
            </a:fld>
            <a:endParaRPr lang="de-DE" altLang="de-DE">
              <a:latin typeface="+mn-lt"/>
              <a:ea typeface="+mn-ea"/>
            </a:endParaRPr>
          </a:p>
        </p:txBody>
      </p:sp>
      <p:sp>
        <p:nvSpPr>
          <p:cNvPr id="10" name="Caption_9">
            <a:extLst>
              <a:ext uri="{FF2B5EF4-FFF2-40B4-BE49-F238E27FC236}">
                <a16:creationId xmlns:a16="http://schemas.microsoft.com/office/drawing/2014/main" id="{5CB258C2-F0DB-BB24-AD9E-43BC37B0006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1605941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DAB88-792B-7455-6017-A21395CFBEF6}"/>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31D25BFB-D1EC-517F-ECF1-7C43494566E7}"/>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A3AC7D7-B404-2F5E-FEC6-8270CA34377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F5D8F53B-F496-A606-D78A-6E938E20525F}"/>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4C739384-1EED-4B31-E43E-130328D95829}"/>
              </a:ext>
            </a:extLst>
          </p:cNvPr>
          <p:cNvSpPr>
            <a:spLocks noGrp="1"/>
          </p:cNvSpPr>
          <p:nvPr>
            <p:ph type="sldNum" sz="quarter" idx="12"/>
          </p:nvPr>
        </p:nvSpPr>
        <p:spPr/>
        <p:txBody>
          <a:bodyPr/>
          <a:lstStyle/>
          <a:p>
            <a:fld id="{CE48C61C-3842-41FE-B0CA-0C556E78958D}" type="slidenum">
              <a:rPr lang="de-DE" altLang="de-DE" smtClean="0">
                <a:latin typeface="+mn-lt"/>
                <a:ea typeface="+mn-ea"/>
              </a:rPr>
              <a:pPr/>
              <a:t>47</a:t>
            </a:fld>
            <a:endParaRPr lang="de-DE" altLang="de-DE">
              <a:latin typeface="+mn-lt"/>
              <a:ea typeface="+mn-ea"/>
            </a:endParaRPr>
          </a:p>
        </p:txBody>
      </p:sp>
      <p:sp>
        <p:nvSpPr>
          <p:cNvPr id="9" name="Caption_9">
            <a:extLst>
              <a:ext uri="{FF2B5EF4-FFF2-40B4-BE49-F238E27FC236}">
                <a16:creationId xmlns:a16="http://schemas.microsoft.com/office/drawing/2014/main" id="{B63AB344-8DD3-1EEA-A1F8-1BB90F94399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724998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BCB0E-A3AE-94C2-E4D6-DB689757F55E}"/>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2572F66B-FFF9-DA0C-7754-F1C337FBDFD3}"/>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5A76828-DD76-6CD0-962C-9ADF4C45616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CE14CCB6-38BD-7064-9193-FF9DE472BFF7}"/>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CC54867A-EBCB-E742-77B4-56A0368DCCD7}"/>
              </a:ext>
            </a:extLst>
          </p:cNvPr>
          <p:cNvSpPr>
            <a:spLocks noGrp="1"/>
          </p:cNvSpPr>
          <p:nvPr>
            <p:ph type="sldNum" sz="quarter" idx="12"/>
          </p:nvPr>
        </p:nvSpPr>
        <p:spPr/>
        <p:txBody>
          <a:bodyPr/>
          <a:lstStyle/>
          <a:p>
            <a:fld id="{CE48C61C-3842-41FE-B0CA-0C556E78958D}" type="slidenum">
              <a:rPr lang="de-DE" altLang="de-DE" smtClean="0">
                <a:latin typeface="+mn-lt"/>
                <a:ea typeface="+mn-ea"/>
              </a:rPr>
              <a:pPr/>
              <a:t>48</a:t>
            </a:fld>
            <a:endParaRPr lang="de-DE" altLang="de-DE">
              <a:latin typeface="+mn-lt"/>
              <a:ea typeface="+mn-ea"/>
            </a:endParaRPr>
          </a:p>
        </p:txBody>
      </p:sp>
      <p:sp>
        <p:nvSpPr>
          <p:cNvPr id="9" name="Caption_9">
            <a:extLst>
              <a:ext uri="{FF2B5EF4-FFF2-40B4-BE49-F238E27FC236}">
                <a16:creationId xmlns:a16="http://schemas.microsoft.com/office/drawing/2014/main" id="{D18658A7-7555-7297-E578-872D5B100BC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6519025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A45F3-4D59-8A17-8407-D4ADB5F6BFB2}"/>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C6AE69E1-A0C6-A829-8CAB-8CD23866AA5F}"/>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77A2051-EC1B-DCF2-FB01-0E9247E614E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9CC2E28D-6500-9F62-BDFC-130083BB351F}"/>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B33E67EE-B7ED-F72E-F71E-7C26A3485079}"/>
              </a:ext>
            </a:extLst>
          </p:cNvPr>
          <p:cNvSpPr>
            <a:spLocks noGrp="1"/>
          </p:cNvSpPr>
          <p:nvPr>
            <p:ph type="sldNum" sz="quarter" idx="12"/>
          </p:nvPr>
        </p:nvSpPr>
        <p:spPr/>
        <p:txBody>
          <a:bodyPr/>
          <a:lstStyle/>
          <a:p>
            <a:fld id="{CE48C61C-3842-41FE-B0CA-0C556E78958D}" type="slidenum">
              <a:rPr lang="de-DE" altLang="de-DE" smtClean="0">
                <a:latin typeface="+mn-lt"/>
                <a:ea typeface="+mn-ea"/>
              </a:rPr>
              <a:pPr/>
              <a:t>49</a:t>
            </a:fld>
            <a:endParaRPr lang="de-DE" altLang="de-DE">
              <a:latin typeface="+mn-lt"/>
              <a:ea typeface="+mn-ea"/>
            </a:endParaRPr>
          </a:p>
        </p:txBody>
      </p:sp>
      <p:sp>
        <p:nvSpPr>
          <p:cNvPr id="9" name="Caption_9">
            <a:extLst>
              <a:ext uri="{FF2B5EF4-FFF2-40B4-BE49-F238E27FC236}">
                <a16:creationId xmlns:a16="http://schemas.microsoft.com/office/drawing/2014/main" id="{791B57BB-6850-096E-94E6-95722D8501B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6225535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0DE48-545B-9E9E-7E97-ABB8E70CF602}"/>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760212B8-B033-2108-746F-20E18D53F906}"/>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AF0DAB7-DC50-9E50-053E-4A125418104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DDB16FA9-175B-EB46-B0EF-3F36626971B6}"/>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1FB26F5F-799D-81D1-0FA8-3B3B1282787A}"/>
              </a:ext>
            </a:extLst>
          </p:cNvPr>
          <p:cNvSpPr>
            <a:spLocks noGrp="1"/>
          </p:cNvSpPr>
          <p:nvPr>
            <p:ph type="sldNum" sz="quarter" idx="12"/>
          </p:nvPr>
        </p:nvSpPr>
        <p:spPr/>
        <p:txBody>
          <a:bodyPr/>
          <a:lstStyle/>
          <a:p>
            <a:fld id="{CE48C61C-3842-41FE-B0CA-0C556E78958D}" type="slidenum">
              <a:rPr lang="de-DE" altLang="de-DE" smtClean="0">
                <a:latin typeface="+mn-lt"/>
                <a:ea typeface="+mn-ea"/>
              </a:rPr>
              <a:pPr/>
              <a:t>50</a:t>
            </a:fld>
            <a:endParaRPr lang="de-DE" altLang="de-DE">
              <a:latin typeface="+mn-lt"/>
              <a:ea typeface="+mn-ea"/>
            </a:endParaRPr>
          </a:p>
        </p:txBody>
      </p:sp>
      <p:sp>
        <p:nvSpPr>
          <p:cNvPr id="9" name="Caption_9">
            <a:extLst>
              <a:ext uri="{FF2B5EF4-FFF2-40B4-BE49-F238E27FC236}">
                <a16:creationId xmlns:a16="http://schemas.microsoft.com/office/drawing/2014/main" id="{13DC4B79-A6C0-B891-DA08-C8C4C2C1345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4005079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1C2FD-343F-8B4D-F0C3-D5BB4BB88448}"/>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53039CC9-F9F1-B327-9969-DB324EACC151}"/>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9CC59DC-9FE2-624E-712C-EF057F65902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3DC15ACC-3D0E-4378-6BD6-CB052032DEA5}"/>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0B9AC09E-B409-DB3D-0CD7-A1B310E2DCB8}"/>
              </a:ext>
            </a:extLst>
          </p:cNvPr>
          <p:cNvSpPr>
            <a:spLocks noGrp="1"/>
          </p:cNvSpPr>
          <p:nvPr>
            <p:ph type="sldNum" sz="quarter" idx="12"/>
          </p:nvPr>
        </p:nvSpPr>
        <p:spPr/>
        <p:txBody>
          <a:bodyPr/>
          <a:lstStyle/>
          <a:p>
            <a:fld id="{CE48C61C-3842-41FE-B0CA-0C556E78958D}" type="slidenum">
              <a:rPr lang="de-DE" altLang="de-DE" smtClean="0">
                <a:latin typeface="+mn-lt"/>
                <a:ea typeface="+mn-ea"/>
              </a:rPr>
              <a:pPr/>
              <a:t>51</a:t>
            </a:fld>
            <a:endParaRPr lang="de-DE" altLang="de-DE">
              <a:latin typeface="+mn-lt"/>
              <a:ea typeface="+mn-ea"/>
            </a:endParaRPr>
          </a:p>
        </p:txBody>
      </p:sp>
      <p:sp>
        <p:nvSpPr>
          <p:cNvPr id="9" name="Caption_9">
            <a:extLst>
              <a:ext uri="{FF2B5EF4-FFF2-40B4-BE49-F238E27FC236}">
                <a16:creationId xmlns:a16="http://schemas.microsoft.com/office/drawing/2014/main" id="{17348231-5EFC-D4C2-DC7E-60C631D9441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2885900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C021E-10CA-2D98-7288-C6B410D24040}"/>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A3A80D7E-D2D2-893D-AB63-EEC17C128798}"/>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B68E732-BE16-66FA-9DED-B2D5E63932D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9CE14096-0B3F-421B-D63B-B243D6880F73}"/>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B0040927-CC82-53D0-1DE4-32006F966769}"/>
              </a:ext>
            </a:extLst>
          </p:cNvPr>
          <p:cNvSpPr>
            <a:spLocks noGrp="1"/>
          </p:cNvSpPr>
          <p:nvPr>
            <p:ph type="sldNum" sz="quarter" idx="12"/>
          </p:nvPr>
        </p:nvSpPr>
        <p:spPr/>
        <p:txBody>
          <a:bodyPr/>
          <a:lstStyle/>
          <a:p>
            <a:fld id="{CE48C61C-3842-41FE-B0CA-0C556E78958D}" type="slidenum">
              <a:rPr lang="de-DE" altLang="de-DE" smtClean="0">
                <a:latin typeface="+mn-lt"/>
                <a:ea typeface="+mn-ea"/>
              </a:rPr>
              <a:pPr/>
              <a:t>52</a:t>
            </a:fld>
            <a:endParaRPr lang="de-DE" altLang="de-DE">
              <a:latin typeface="+mn-lt"/>
              <a:ea typeface="+mn-ea"/>
            </a:endParaRPr>
          </a:p>
        </p:txBody>
      </p:sp>
      <p:sp>
        <p:nvSpPr>
          <p:cNvPr id="9" name="Caption_9">
            <a:extLst>
              <a:ext uri="{FF2B5EF4-FFF2-40B4-BE49-F238E27FC236}">
                <a16:creationId xmlns:a16="http://schemas.microsoft.com/office/drawing/2014/main" id="{9473756E-6B9F-4924-95E0-0E054334EA4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8000879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605EC-0761-39D6-F4CB-9BF11B54CA1B}"/>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BAACAFF9-1548-694F-9343-6E6FF189CF6C}"/>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B1B5252-713A-8434-07DC-640FFDB70B4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80A875F7-5F78-71F4-588A-1B6878E8CFF4}"/>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B39116D1-3CBB-8973-F5D1-A06B839D26C7}"/>
              </a:ext>
            </a:extLst>
          </p:cNvPr>
          <p:cNvSpPr>
            <a:spLocks noGrp="1"/>
          </p:cNvSpPr>
          <p:nvPr>
            <p:ph type="sldNum" sz="quarter" idx="12"/>
          </p:nvPr>
        </p:nvSpPr>
        <p:spPr/>
        <p:txBody>
          <a:bodyPr/>
          <a:lstStyle/>
          <a:p>
            <a:fld id="{CE48C61C-3842-41FE-B0CA-0C556E78958D}" type="slidenum">
              <a:rPr lang="de-DE" altLang="de-DE" smtClean="0">
                <a:latin typeface="+mn-lt"/>
                <a:ea typeface="+mn-ea"/>
              </a:rPr>
              <a:pPr/>
              <a:t>53</a:t>
            </a:fld>
            <a:endParaRPr lang="de-DE" altLang="de-DE">
              <a:latin typeface="+mn-lt"/>
              <a:ea typeface="+mn-ea"/>
            </a:endParaRPr>
          </a:p>
        </p:txBody>
      </p:sp>
      <p:sp>
        <p:nvSpPr>
          <p:cNvPr id="9" name="Caption_9">
            <a:extLst>
              <a:ext uri="{FF2B5EF4-FFF2-40B4-BE49-F238E27FC236}">
                <a16:creationId xmlns:a16="http://schemas.microsoft.com/office/drawing/2014/main" id="{400FDEC2-C8FD-B9BF-F65E-497D02A7302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7809477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605EC-0761-39D6-F4CB-9BF11B54CA1B}"/>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04EF4B5C-77E1-1936-4FBE-87A371995D9E}"/>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B1B5252-713A-8434-07DC-640FFDB70B4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80A875F7-5F78-71F4-588A-1B6878E8CFF4}"/>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B39116D1-3CBB-8973-F5D1-A06B839D26C7}"/>
              </a:ext>
            </a:extLst>
          </p:cNvPr>
          <p:cNvSpPr>
            <a:spLocks noGrp="1"/>
          </p:cNvSpPr>
          <p:nvPr>
            <p:ph type="sldNum" sz="quarter" idx="12"/>
          </p:nvPr>
        </p:nvSpPr>
        <p:spPr/>
        <p:txBody>
          <a:bodyPr/>
          <a:lstStyle/>
          <a:p>
            <a:fld id="{CE48C61C-3842-41FE-B0CA-0C556E78958D}" type="slidenum">
              <a:rPr lang="de-DE" altLang="de-DE" smtClean="0">
                <a:latin typeface="+mn-lt"/>
                <a:ea typeface="+mn-ea"/>
              </a:rPr>
              <a:pPr/>
              <a:t>54</a:t>
            </a:fld>
            <a:endParaRPr lang="de-DE" altLang="de-DE">
              <a:latin typeface="+mn-lt"/>
              <a:ea typeface="+mn-ea"/>
            </a:endParaRPr>
          </a:p>
        </p:txBody>
      </p:sp>
      <p:sp>
        <p:nvSpPr>
          <p:cNvPr id="9" name="Caption_9">
            <a:extLst>
              <a:ext uri="{FF2B5EF4-FFF2-40B4-BE49-F238E27FC236}">
                <a16:creationId xmlns:a16="http://schemas.microsoft.com/office/drawing/2014/main" id="{400FDEC2-C8FD-B9BF-F65E-497D02A7302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0802006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317D5-D825-261C-8BF1-13ED6B7A1B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FC46B3-1E26-06EE-AE5E-C739BBDDB17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4</a:t>
            </a:r>
          </a:p>
        </p:txBody>
      </p:sp>
      <p:sp>
        <p:nvSpPr>
          <p:cNvPr id="3" name="Footer Placeholder 2">
            <a:extLst>
              <a:ext uri="{FF2B5EF4-FFF2-40B4-BE49-F238E27FC236}">
                <a16:creationId xmlns:a16="http://schemas.microsoft.com/office/drawing/2014/main" id="{4CD63DF8-338F-AE09-58D9-E3CD77F5B700}"/>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43767AA5-64DB-88A9-2E38-6B706D587351}"/>
              </a:ext>
            </a:extLst>
          </p:cNvPr>
          <p:cNvSpPr>
            <a:spLocks noGrp="1"/>
          </p:cNvSpPr>
          <p:nvPr>
            <p:ph type="sldNum" sz="quarter" idx="12"/>
          </p:nvPr>
        </p:nvSpPr>
        <p:spPr/>
        <p:txBody>
          <a:bodyPr/>
          <a:lstStyle/>
          <a:p>
            <a:fld id="{CE48C61C-3842-41FE-B0CA-0C556E78958D}" type="slidenum">
              <a:rPr lang="de-DE" altLang="de-DE" smtClean="0">
                <a:latin typeface="+mn-lt"/>
                <a:ea typeface="+mn-ea"/>
              </a:rPr>
              <a:pPr/>
              <a:t>55</a:t>
            </a:fld>
            <a:endParaRPr lang="de-DE" altLang="de-DE">
              <a:latin typeface="+mn-lt"/>
              <a:ea typeface="+mn-ea"/>
            </a:endParaRPr>
          </a:p>
        </p:txBody>
      </p:sp>
    </p:spTree>
    <p:extLst>
      <p:ext uri="{BB962C8B-B14F-4D97-AF65-F5344CB8AC3E}">
        <p14:creationId xmlns:p14="http://schemas.microsoft.com/office/powerpoint/2010/main" val="31263649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B048F60C-BA5E-412B-31EA-5B878DC96EF7}"/>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56</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9441548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581200C8-51EF-6F7C-60AF-B610AB9468CD}"/>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57</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4040056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5E209522-EE2A-A6BA-899D-8BF62C430850}"/>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58</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7438273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211AD5FF-2B06-7970-E8C9-4EC343F8F50D}"/>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59</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070965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BC6F8555-E0C1-7A56-F5C1-CE70B1B29280}"/>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60</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60188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1A1B16D3-6CAC-D945-8819-AAEAA9F264FE}"/>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61</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4740628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8828735C-97B9-574A-19C2-FBB326C03B4C}"/>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62</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3990455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9A5B8EF2-CBA3-61F1-3AD0-C4F43BABB433}"/>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63</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935865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FCB81E8E-436B-5FF0-CDCD-CE9BA5C8ED2A}"/>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64</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430419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65</a:t>
            </a:fld>
            <a:endParaRPr lang="de-DE" altLang="de-DE">
              <a:latin typeface="+mn-lt"/>
              <a:ea typeface="+mn-ea"/>
            </a:endParaRPr>
          </a:p>
        </p:txBody>
      </p:sp>
    </p:spTree>
    <p:extLst>
      <p:ext uri="{BB962C8B-B14F-4D97-AF65-F5344CB8AC3E}">
        <p14:creationId xmlns:p14="http://schemas.microsoft.com/office/powerpoint/2010/main" val="40420993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E1C31F05-5FA7-CE5B-AF06-BC0ADC1F2394}"/>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66</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AEF2CE51-7C45-4A97-3439-42F0FB733B3F}"/>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67</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8F8D5B94-F005-8D25-BFBA-1421D89BD27E}"/>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68</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ED42D1A3-232D-A007-798E-36C7C6743035}"/>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69</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26420CC5-6790-2831-8646-8A3B72B57345}"/>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70</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ECAFAA12-E845-A292-3B39-0D0495D08692}"/>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71</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64DD6131-3C8F-F3B6-AB8C-C291097B1678}"/>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72</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38CB1291-A17C-F70C-ACAC-EBAC1537B624}"/>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73</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4A9FE099-19B7-7EAC-7AA3-78168A3528B5}"/>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74</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8863210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75</a:t>
            </a:fld>
            <a:endParaRPr lang="de-DE" altLang="de-DE">
              <a:latin typeface="+mn-lt"/>
              <a:ea typeface="+mn-e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EC424D35-40E5-3BD7-B74F-AC10AE13CC4F}"/>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76</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1FD6085B-96E6-20DF-0E42-E8A0A05B30B6}"/>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77</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97CEEF6A-EBF9-6D07-423A-74F753FA4679}"/>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78</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1DB7466D-5F41-0D3D-0F56-893C662CA8CC}"/>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79</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D6F4527D-5E94-CAD4-C888-F082CA9EA64C}"/>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80</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5971E81B-7618-572F-D999-9DC5E9A8BCEF}"/>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81</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2926EC2E-8D1C-DBB6-6E97-DB6D66100E13}"/>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82</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B62C4-B539-4A98-43A5-1B4E541675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A45887-E977-6706-0555-20B91A59481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6E8B70B9-4C06-511A-6695-498E2572DB69}"/>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516CA86C-0AD7-0812-49AE-51DBEF051E93}"/>
              </a:ext>
            </a:extLst>
          </p:cNvPr>
          <p:cNvSpPr>
            <a:spLocks noGrp="1"/>
          </p:cNvSpPr>
          <p:nvPr>
            <p:ph type="sldNum" sz="quarter" idx="12"/>
          </p:nvPr>
        </p:nvSpPr>
        <p:spPr/>
        <p:txBody>
          <a:bodyPr/>
          <a:lstStyle/>
          <a:p>
            <a:fld id="{CE48C61C-3842-41FE-B0CA-0C556E78958D}" type="slidenum">
              <a:rPr lang="de-DE" altLang="de-DE" smtClean="0">
                <a:latin typeface="+mn-lt"/>
                <a:ea typeface="+mn-ea"/>
              </a:rPr>
              <a:pPr/>
              <a:t>83</a:t>
            </a:fld>
            <a:endParaRPr lang="de-DE" altLang="de-DE">
              <a:latin typeface="+mn-lt"/>
              <a:ea typeface="+mn-ea"/>
            </a:endParaRPr>
          </a:p>
        </p:txBody>
      </p:sp>
    </p:spTree>
    <p:extLst>
      <p:ext uri="{BB962C8B-B14F-4D97-AF65-F5344CB8AC3E}">
        <p14:creationId xmlns:p14="http://schemas.microsoft.com/office/powerpoint/2010/main" val="25975763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CBE0C-4D4D-A2AA-E735-C532B27F55EB}"/>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6CDB4846-915D-B4B5-2897-27CA7ACF6906}"/>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237364C-22E3-A5E3-97C5-55C6782FE7D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081192E5-E219-D3B3-ABEF-BB8E7E103054}"/>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994D1B08-A14D-38A0-88C0-064C2AF27DDB}"/>
              </a:ext>
            </a:extLst>
          </p:cNvPr>
          <p:cNvSpPr>
            <a:spLocks noGrp="1"/>
          </p:cNvSpPr>
          <p:nvPr>
            <p:ph type="sldNum" sz="quarter" idx="12"/>
          </p:nvPr>
        </p:nvSpPr>
        <p:spPr/>
        <p:txBody>
          <a:bodyPr/>
          <a:lstStyle/>
          <a:p>
            <a:fld id="{CE48C61C-3842-41FE-B0CA-0C556E78958D}" type="slidenum">
              <a:rPr lang="de-DE" altLang="de-DE" smtClean="0">
                <a:latin typeface="+mn-lt"/>
                <a:ea typeface="+mn-ea"/>
              </a:rPr>
              <a:pPr/>
              <a:t>84</a:t>
            </a:fld>
            <a:endParaRPr lang="de-DE" altLang="de-DE">
              <a:latin typeface="+mn-lt"/>
              <a:ea typeface="+mn-ea"/>
            </a:endParaRPr>
          </a:p>
        </p:txBody>
      </p:sp>
      <p:sp>
        <p:nvSpPr>
          <p:cNvPr id="9" name="Caption_9">
            <a:extLst>
              <a:ext uri="{FF2B5EF4-FFF2-40B4-BE49-F238E27FC236}">
                <a16:creationId xmlns:a16="http://schemas.microsoft.com/office/drawing/2014/main" id="{6A783BF2-3892-840F-7DAD-10EFC38B5FA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2005815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3E779-B21B-7CBA-900E-A0405D046CD8}"/>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88596AAD-D997-7003-5123-719A0995A997}"/>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29C4685-5FC2-8F83-E367-A66CB4588C5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FD705E42-1375-13E9-C62F-8D3A4AB52DF3}"/>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3B8D9775-4A28-A493-D4C6-0746A8D94808}"/>
              </a:ext>
            </a:extLst>
          </p:cNvPr>
          <p:cNvSpPr>
            <a:spLocks noGrp="1"/>
          </p:cNvSpPr>
          <p:nvPr>
            <p:ph type="sldNum" sz="quarter" idx="12"/>
          </p:nvPr>
        </p:nvSpPr>
        <p:spPr/>
        <p:txBody>
          <a:bodyPr/>
          <a:lstStyle/>
          <a:p>
            <a:fld id="{CE48C61C-3842-41FE-B0CA-0C556E78958D}" type="slidenum">
              <a:rPr lang="de-DE" altLang="de-DE" smtClean="0">
                <a:latin typeface="+mn-lt"/>
                <a:ea typeface="+mn-ea"/>
              </a:rPr>
              <a:pPr/>
              <a:t>85</a:t>
            </a:fld>
            <a:endParaRPr lang="de-DE" altLang="de-DE">
              <a:latin typeface="+mn-lt"/>
              <a:ea typeface="+mn-ea"/>
            </a:endParaRPr>
          </a:p>
        </p:txBody>
      </p:sp>
      <p:sp>
        <p:nvSpPr>
          <p:cNvPr id="9" name="Caption_9">
            <a:extLst>
              <a:ext uri="{FF2B5EF4-FFF2-40B4-BE49-F238E27FC236}">
                <a16:creationId xmlns:a16="http://schemas.microsoft.com/office/drawing/2014/main" id="{B95F008C-2FCF-6EE2-F58B-A5E165C2F5A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10420207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739E4-688A-D58C-FCE4-F70BCC07D00C}"/>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A140C6C8-52AA-E963-B031-E53F2738A47C}"/>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53ABA60-7703-7D4A-6BB6-2181DF501C8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162C0004-0136-ABD5-0B0F-1099242F95F0}"/>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11CDD1CF-D783-8180-81D7-44328B99E85D}"/>
              </a:ext>
            </a:extLst>
          </p:cNvPr>
          <p:cNvSpPr>
            <a:spLocks noGrp="1"/>
          </p:cNvSpPr>
          <p:nvPr>
            <p:ph type="sldNum" sz="quarter" idx="12"/>
          </p:nvPr>
        </p:nvSpPr>
        <p:spPr/>
        <p:txBody>
          <a:bodyPr/>
          <a:lstStyle/>
          <a:p>
            <a:fld id="{CE48C61C-3842-41FE-B0CA-0C556E78958D}" type="slidenum">
              <a:rPr lang="de-DE" altLang="de-DE" smtClean="0">
                <a:latin typeface="+mn-lt"/>
                <a:ea typeface="+mn-ea"/>
              </a:rPr>
              <a:pPr/>
              <a:t>86</a:t>
            </a:fld>
            <a:endParaRPr lang="de-DE" altLang="de-DE">
              <a:latin typeface="+mn-lt"/>
              <a:ea typeface="+mn-ea"/>
            </a:endParaRPr>
          </a:p>
        </p:txBody>
      </p:sp>
      <p:sp>
        <p:nvSpPr>
          <p:cNvPr id="9" name="Caption_9">
            <a:extLst>
              <a:ext uri="{FF2B5EF4-FFF2-40B4-BE49-F238E27FC236}">
                <a16:creationId xmlns:a16="http://schemas.microsoft.com/office/drawing/2014/main" id="{9AC44E17-5073-4AD3-0358-0A9D6FB5831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8630465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8C61D-072C-8D8B-49F9-1E4A4A2A1FE2}"/>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B64A2B24-4D20-BF63-87BE-C647E87ED40D}"/>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3B60D16-B33C-9973-0B15-92EE1633BDF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6F576383-07F4-E90B-08BD-5160AEE3DDCB}"/>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9EBBFEB9-E5C5-5796-E669-F909F0E26E64}"/>
              </a:ext>
            </a:extLst>
          </p:cNvPr>
          <p:cNvSpPr>
            <a:spLocks noGrp="1"/>
          </p:cNvSpPr>
          <p:nvPr>
            <p:ph type="sldNum" sz="quarter" idx="12"/>
          </p:nvPr>
        </p:nvSpPr>
        <p:spPr/>
        <p:txBody>
          <a:bodyPr/>
          <a:lstStyle/>
          <a:p>
            <a:fld id="{CE48C61C-3842-41FE-B0CA-0C556E78958D}" type="slidenum">
              <a:rPr lang="de-DE" altLang="de-DE" smtClean="0">
                <a:latin typeface="+mn-lt"/>
                <a:ea typeface="+mn-ea"/>
              </a:rPr>
              <a:pPr/>
              <a:t>87</a:t>
            </a:fld>
            <a:endParaRPr lang="de-DE" altLang="de-DE">
              <a:latin typeface="+mn-lt"/>
              <a:ea typeface="+mn-ea"/>
            </a:endParaRPr>
          </a:p>
        </p:txBody>
      </p:sp>
      <p:sp>
        <p:nvSpPr>
          <p:cNvPr id="9" name="Caption_9">
            <a:extLst>
              <a:ext uri="{FF2B5EF4-FFF2-40B4-BE49-F238E27FC236}">
                <a16:creationId xmlns:a16="http://schemas.microsoft.com/office/drawing/2014/main" id="{29EB0A90-4A42-98A0-751A-65DA815E0C2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0408106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E30D8-5D5C-9629-5F58-B5E24D343AF8}"/>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8BAEEE94-2F04-BA2C-938A-2DD89067BF50}"/>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37B2FE3-2AF6-94F7-E897-FFD432B4FBC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E32B07E1-F7EE-3CA5-FCAE-54464E1B9543}"/>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CBF4E0E9-50C7-B2DE-60C3-91B27119DBC4}"/>
              </a:ext>
            </a:extLst>
          </p:cNvPr>
          <p:cNvSpPr>
            <a:spLocks noGrp="1"/>
          </p:cNvSpPr>
          <p:nvPr>
            <p:ph type="sldNum" sz="quarter" idx="12"/>
          </p:nvPr>
        </p:nvSpPr>
        <p:spPr/>
        <p:txBody>
          <a:bodyPr/>
          <a:lstStyle/>
          <a:p>
            <a:fld id="{CE48C61C-3842-41FE-B0CA-0C556E78958D}" type="slidenum">
              <a:rPr lang="de-DE" altLang="de-DE" smtClean="0">
                <a:latin typeface="+mn-lt"/>
                <a:ea typeface="+mn-ea"/>
              </a:rPr>
              <a:pPr/>
              <a:t>88</a:t>
            </a:fld>
            <a:endParaRPr lang="de-DE" altLang="de-DE">
              <a:latin typeface="+mn-lt"/>
              <a:ea typeface="+mn-ea"/>
            </a:endParaRPr>
          </a:p>
        </p:txBody>
      </p:sp>
      <p:sp>
        <p:nvSpPr>
          <p:cNvPr id="9" name="Caption_9">
            <a:extLst>
              <a:ext uri="{FF2B5EF4-FFF2-40B4-BE49-F238E27FC236}">
                <a16:creationId xmlns:a16="http://schemas.microsoft.com/office/drawing/2014/main" id="{936EF367-4F42-3804-40DD-185ABEC8D23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7143704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B0A4B-9D06-0F51-5D12-B1C6F3155AB5}"/>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963AEDA7-8D10-F06D-4FD2-AE4239BA15CC}"/>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7ECB30D-3191-6110-015C-60E880C52BA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C9B06247-1621-406E-6757-C42ECF45DA26}"/>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8188C224-FE9A-F426-F7BC-C36ADFEFD6B3}"/>
              </a:ext>
            </a:extLst>
          </p:cNvPr>
          <p:cNvSpPr>
            <a:spLocks noGrp="1"/>
          </p:cNvSpPr>
          <p:nvPr>
            <p:ph type="sldNum" sz="quarter" idx="12"/>
          </p:nvPr>
        </p:nvSpPr>
        <p:spPr/>
        <p:txBody>
          <a:bodyPr/>
          <a:lstStyle/>
          <a:p>
            <a:fld id="{CE48C61C-3842-41FE-B0CA-0C556E78958D}" type="slidenum">
              <a:rPr lang="de-DE" altLang="de-DE" smtClean="0">
                <a:latin typeface="+mn-lt"/>
                <a:ea typeface="+mn-ea"/>
              </a:rPr>
              <a:pPr/>
              <a:t>89</a:t>
            </a:fld>
            <a:endParaRPr lang="de-DE" altLang="de-DE">
              <a:latin typeface="+mn-lt"/>
              <a:ea typeface="+mn-ea"/>
            </a:endParaRPr>
          </a:p>
        </p:txBody>
      </p:sp>
      <p:sp>
        <p:nvSpPr>
          <p:cNvPr id="9" name="Caption_9">
            <a:extLst>
              <a:ext uri="{FF2B5EF4-FFF2-40B4-BE49-F238E27FC236}">
                <a16:creationId xmlns:a16="http://schemas.microsoft.com/office/drawing/2014/main" id="{94A3BA08-E4A3-C0B9-E6E6-4313EAE15BC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0234468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18915-D2E4-327D-D6F9-449A387303AA}"/>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DC641E18-55F5-F0C8-2BD4-2FD2AD224586}"/>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D9CE943-EEB6-638C-55B4-4BC3E15916B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D0F58454-D16D-0E2D-3FE1-375BB2A948DF}"/>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AF78DB0E-A532-D37D-1663-F6553C25E0A3}"/>
              </a:ext>
            </a:extLst>
          </p:cNvPr>
          <p:cNvSpPr>
            <a:spLocks noGrp="1"/>
          </p:cNvSpPr>
          <p:nvPr>
            <p:ph type="sldNum" sz="quarter" idx="12"/>
          </p:nvPr>
        </p:nvSpPr>
        <p:spPr/>
        <p:txBody>
          <a:bodyPr/>
          <a:lstStyle/>
          <a:p>
            <a:fld id="{CE48C61C-3842-41FE-B0CA-0C556E78958D}" type="slidenum">
              <a:rPr lang="de-DE" altLang="de-DE" smtClean="0">
                <a:latin typeface="+mn-lt"/>
                <a:ea typeface="+mn-ea"/>
              </a:rPr>
              <a:pPr/>
              <a:t>90</a:t>
            </a:fld>
            <a:endParaRPr lang="de-DE" altLang="de-DE">
              <a:latin typeface="+mn-lt"/>
              <a:ea typeface="+mn-ea"/>
            </a:endParaRPr>
          </a:p>
        </p:txBody>
      </p:sp>
      <p:sp>
        <p:nvSpPr>
          <p:cNvPr id="9" name="Caption_9">
            <a:extLst>
              <a:ext uri="{FF2B5EF4-FFF2-40B4-BE49-F238E27FC236}">
                <a16:creationId xmlns:a16="http://schemas.microsoft.com/office/drawing/2014/main" id="{59DD6767-6B31-AED7-073A-4E790331E64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2512226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9B746-CDE8-FD9F-DA2D-CDB6F1A3B6EC}"/>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6F9DFFF4-78A0-C972-2200-2CF68151C4E6}"/>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E6F6F0C-29C8-EF27-23BB-5EEE1B66976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4C844783-3734-BD8C-53EC-A785224E5FFF}"/>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4A4664D9-A96F-17A7-A4A5-EAF81194E3E4}"/>
              </a:ext>
            </a:extLst>
          </p:cNvPr>
          <p:cNvSpPr>
            <a:spLocks noGrp="1"/>
          </p:cNvSpPr>
          <p:nvPr>
            <p:ph type="sldNum" sz="quarter" idx="12"/>
          </p:nvPr>
        </p:nvSpPr>
        <p:spPr/>
        <p:txBody>
          <a:bodyPr/>
          <a:lstStyle/>
          <a:p>
            <a:fld id="{CE48C61C-3842-41FE-B0CA-0C556E78958D}" type="slidenum">
              <a:rPr lang="de-DE" altLang="de-DE" smtClean="0">
                <a:latin typeface="+mn-lt"/>
                <a:ea typeface="+mn-ea"/>
              </a:rPr>
              <a:pPr/>
              <a:t>91</a:t>
            </a:fld>
            <a:endParaRPr lang="de-DE" altLang="de-DE">
              <a:latin typeface="+mn-lt"/>
              <a:ea typeface="+mn-ea"/>
            </a:endParaRPr>
          </a:p>
        </p:txBody>
      </p:sp>
      <p:sp>
        <p:nvSpPr>
          <p:cNvPr id="9" name="Caption_9">
            <a:extLst>
              <a:ext uri="{FF2B5EF4-FFF2-40B4-BE49-F238E27FC236}">
                <a16:creationId xmlns:a16="http://schemas.microsoft.com/office/drawing/2014/main" id="{999D913F-9AC0-A99C-B7FF-DCDAAF86558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8612181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9B746-CDE8-FD9F-DA2D-CDB6F1A3B6EC}"/>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BD1A7274-6AC7-BD02-A595-49354FDFAA54}"/>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E6F6F0C-29C8-EF27-23BB-5EEE1B66976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a:extLst>
              <a:ext uri="{FF2B5EF4-FFF2-40B4-BE49-F238E27FC236}">
                <a16:creationId xmlns:a16="http://schemas.microsoft.com/office/drawing/2014/main" id="{4C844783-3734-BD8C-53EC-A785224E5FFF}"/>
              </a:ext>
            </a:extLst>
          </p:cNvPr>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a:extLst>
              <a:ext uri="{FF2B5EF4-FFF2-40B4-BE49-F238E27FC236}">
                <a16:creationId xmlns:a16="http://schemas.microsoft.com/office/drawing/2014/main" id="{4A4664D9-A96F-17A7-A4A5-EAF81194E3E4}"/>
              </a:ext>
            </a:extLst>
          </p:cNvPr>
          <p:cNvSpPr>
            <a:spLocks noGrp="1"/>
          </p:cNvSpPr>
          <p:nvPr>
            <p:ph type="sldNum" sz="quarter" idx="12"/>
          </p:nvPr>
        </p:nvSpPr>
        <p:spPr/>
        <p:txBody>
          <a:bodyPr/>
          <a:lstStyle/>
          <a:p>
            <a:fld id="{CE48C61C-3842-41FE-B0CA-0C556E78958D}" type="slidenum">
              <a:rPr lang="de-DE" altLang="de-DE" smtClean="0">
                <a:latin typeface="+mn-lt"/>
                <a:ea typeface="+mn-ea"/>
              </a:rPr>
              <a:pPr/>
              <a:t>92</a:t>
            </a:fld>
            <a:endParaRPr lang="de-DE" altLang="de-DE">
              <a:latin typeface="+mn-lt"/>
              <a:ea typeface="+mn-ea"/>
            </a:endParaRPr>
          </a:p>
        </p:txBody>
      </p:sp>
      <p:sp>
        <p:nvSpPr>
          <p:cNvPr id="9" name="Caption_9">
            <a:extLst>
              <a:ext uri="{FF2B5EF4-FFF2-40B4-BE49-F238E27FC236}">
                <a16:creationId xmlns:a16="http://schemas.microsoft.com/office/drawing/2014/main" id="{999D913F-9AC0-A99C-B7FF-DCDAAF86558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24051438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93</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ea typeface="+mn-ea"/>
              </a:rPr>
              <a:t>[</a:t>
            </a:r>
            <a:r>
              <a:rPr lang="en-US" altLang="ko-KR" sz="1800" i="1" spc="-5" dirty="0">
                <a:solidFill>
                  <a:srgbClr val="333333"/>
                </a:solidFill>
                <a:ea typeface="+mn-ea"/>
              </a:rPr>
              <a:t>Per </a:t>
            </a:r>
            <a:r>
              <a:rPr lang="en-US" altLang="ko-KR" sz="1800" i="1" spc="-5" dirty="0" err="1">
                <a:solidFill>
                  <a:srgbClr val="333333"/>
                </a:solidFill>
                <a:ea typeface="+mn-ea"/>
              </a:rPr>
              <a:t>als</a:t>
            </a:r>
            <a:r>
              <a:rPr lang="en-US" altLang="ko-KR" sz="1800" i="1" spc="-5" dirty="0">
                <a:solidFill>
                  <a:srgbClr val="333333"/>
                </a:solidFill>
                <a:ea typeface="+mn-ea"/>
              </a:rPr>
              <a:t> </a:t>
            </a:r>
            <a:r>
              <a:rPr lang="en-US" altLang="ko-KR" sz="1800" i="1" spc="-5" dirty="0" err="1">
                <a:solidFill>
                  <a:srgbClr val="333333"/>
                </a:solidFill>
                <a:ea typeface="+mn-ea"/>
              </a:rPr>
              <a:t>i</a:t>
            </a:r>
            <a:r>
              <a:rPr lang="en-US" altLang="ko-KR" sz="1800" i="1" spc="-5" dirty="0">
                <a:solidFill>
                  <a:srgbClr val="333333"/>
                </a:solidFill>
                <a:ea typeface="+mn-ea"/>
              </a:rPr>
              <a:t> les </a:t>
            </a:r>
            <a:r>
              <a:rPr lang="en-US" altLang="ko-KR" sz="1800" i="1" spc="-5" dirty="0" err="1">
                <a:solidFill>
                  <a:srgbClr val="333333"/>
                </a:solidFill>
                <a:ea typeface="+mn-ea"/>
              </a:rPr>
              <a:t>conductores</a:t>
            </a:r>
            <a:r>
              <a:rPr lang="en-US" altLang="ko-KR" sz="1800" i="1" spc="-5" dirty="0">
                <a:solidFill>
                  <a:srgbClr val="333333"/>
                </a:solidFill>
                <a:ea typeface="+mn-ea"/>
              </a:rPr>
              <a:t>:</a:t>
            </a:r>
            <a:endParaRPr sz="1800" dirty="0">
              <a:solidFill>
                <a:srgbClr val="333333"/>
              </a:solidFill>
              <a:ea typeface="+mn-ea"/>
            </a:endParaRPr>
          </a:p>
          <a:p>
            <a:pPr marL="12700" marR="5080" defTabSz="914400" eaLnBrk="0" fontAlgn="base" hangingPunct="0">
              <a:spcBef>
                <a:spcPts val="800"/>
              </a:spcBef>
              <a:spcAft>
                <a:spcPct val="0"/>
              </a:spcAft>
            </a:pPr>
            <a:r>
              <a:rPr lang="es-ES" altLang="ko-KR" sz="1800" dirty="0" err="1">
                <a:solidFill>
                  <a:srgbClr val="333333"/>
                </a:solidFill>
                <a:ea typeface="+mn-ea"/>
              </a:rPr>
              <a:t>alguns</a:t>
            </a:r>
            <a:r>
              <a:rPr lang="es-ES" altLang="ko-KR" sz="1800" dirty="0">
                <a:solidFill>
                  <a:srgbClr val="333333"/>
                </a:solidFill>
                <a:ea typeface="+mn-ea"/>
              </a:rPr>
              <a:t> vídeos poden </a:t>
            </a:r>
            <a:r>
              <a:rPr lang="es-ES" altLang="ko-KR" sz="1800" dirty="0" err="1">
                <a:solidFill>
                  <a:srgbClr val="333333"/>
                </a:solidFill>
                <a:ea typeface="+mn-ea"/>
              </a:rPr>
              <a:t>contenir</a:t>
            </a:r>
            <a:r>
              <a:rPr lang="es-ES" altLang="ko-KR" sz="1800" dirty="0">
                <a:solidFill>
                  <a:srgbClr val="333333"/>
                </a:solidFill>
                <a:ea typeface="+mn-ea"/>
              </a:rPr>
              <a:t> </a:t>
            </a:r>
            <a:r>
              <a:rPr lang="es-ES" altLang="ko-KR" sz="1800" dirty="0" err="1">
                <a:solidFill>
                  <a:srgbClr val="333333"/>
                </a:solidFill>
                <a:ea typeface="+mn-ea"/>
              </a:rPr>
              <a:t>llenguatge</a:t>
            </a:r>
            <a:r>
              <a:rPr lang="es-ES" altLang="ko-KR" sz="1800" dirty="0">
                <a:solidFill>
                  <a:srgbClr val="333333"/>
                </a:solidFill>
                <a:ea typeface="+mn-ea"/>
              </a:rPr>
              <a:t> no </a:t>
            </a:r>
            <a:r>
              <a:rPr lang="es-ES" altLang="ko-KR" sz="1800" dirty="0" err="1">
                <a:solidFill>
                  <a:srgbClr val="333333"/>
                </a:solidFill>
                <a:ea typeface="+mn-ea"/>
              </a:rPr>
              <a:t>apropiat</a:t>
            </a:r>
            <a:r>
              <a:rPr lang="es-ES" altLang="ko-KR" sz="1800" dirty="0">
                <a:solidFill>
                  <a:srgbClr val="333333"/>
                </a:solidFill>
                <a:ea typeface="+mn-ea"/>
              </a:rPr>
              <a:t> per a </a:t>
            </a:r>
            <a:r>
              <a:rPr lang="es-ES" altLang="ko-KR" sz="1800" dirty="0" err="1">
                <a:solidFill>
                  <a:srgbClr val="333333"/>
                </a:solidFill>
                <a:ea typeface="+mn-ea"/>
              </a:rPr>
              <a:t>tots</a:t>
            </a:r>
            <a:r>
              <a:rPr lang="es-ES" altLang="ko-KR" sz="1800" dirty="0">
                <a:solidFill>
                  <a:srgbClr val="333333"/>
                </a:solidFill>
                <a:ea typeface="+mn-ea"/>
              </a:rPr>
              <a:t> </a:t>
            </a:r>
            <a:r>
              <a:rPr lang="es-ES" altLang="ko-KR" sz="1800" dirty="0" err="1">
                <a:solidFill>
                  <a:srgbClr val="333333"/>
                </a:solidFill>
                <a:ea typeface="+mn-ea"/>
              </a:rPr>
              <a:t>els</a:t>
            </a:r>
            <a:r>
              <a:rPr lang="es-ES" altLang="ko-KR" sz="1800" dirty="0">
                <a:solidFill>
                  <a:srgbClr val="333333"/>
                </a:solidFill>
                <a:ea typeface="+mn-ea"/>
              </a:rPr>
              <a:t> </a:t>
            </a:r>
            <a:r>
              <a:rPr lang="es-ES" altLang="ko-KR" sz="1800" dirty="0" err="1">
                <a:solidFill>
                  <a:srgbClr val="333333"/>
                </a:solidFill>
                <a:ea typeface="+mn-ea"/>
              </a:rPr>
              <a:t>públics</a:t>
            </a:r>
            <a:r>
              <a:rPr lang="es-ES" altLang="ko-KR" sz="1800" dirty="0">
                <a:solidFill>
                  <a:srgbClr val="333333"/>
                </a:solidFill>
                <a:ea typeface="+mn-ea"/>
              </a:rPr>
              <a:t> o no ser </a:t>
            </a:r>
            <a:r>
              <a:rPr lang="es-ES" altLang="ko-KR" sz="1800" dirty="0" err="1">
                <a:solidFill>
                  <a:srgbClr val="333333"/>
                </a:solidFill>
                <a:ea typeface="+mn-ea"/>
              </a:rPr>
              <a:t>vàlids</a:t>
            </a:r>
            <a:r>
              <a:rPr lang="es-ES" altLang="ko-KR" sz="1800" dirty="0">
                <a:solidFill>
                  <a:srgbClr val="333333"/>
                </a:solidFill>
                <a:ea typeface="+mn-ea"/>
              </a:rPr>
              <a:t> en </a:t>
            </a:r>
            <a:r>
              <a:rPr lang="es-ES" altLang="ko-KR" sz="1800" dirty="0" err="1">
                <a:solidFill>
                  <a:srgbClr val="333333"/>
                </a:solidFill>
                <a:ea typeface="+mn-ea"/>
              </a:rPr>
              <a:t>diferents</a:t>
            </a:r>
            <a:r>
              <a:rPr lang="es-ES" altLang="ko-KR" sz="1800" dirty="0">
                <a:solidFill>
                  <a:srgbClr val="333333"/>
                </a:solidFill>
                <a:ea typeface="+mn-ea"/>
              </a:rPr>
              <a:t> cultures. Si </a:t>
            </a:r>
            <a:r>
              <a:rPr lang="es-ES" altLang="ko-KR" sz="1800" dirty="0" err="1">
                <a:solidFill>
                  <a:srgbClr val="333333"/>
                </a:solidFill>
                <a:ea typeface="+mn-ea"/>
              </a:rPr>
              <a:t>us</a:t>
            </a:r>
            <a:r>
              <a:rPr lang="es-ES" altLang="ko-KR" sz="1800" dirty="0">
                <a:solidFill>
                  <a:srgbClr val="333333"/>
                </a:solidFill>
                <a:ea typeface="+mn-ea"/>
              </a:rPr>
              <a:t> </a:t>
            </a:r>
            <a:r>
              <a:rPr lang="es-ES" altLang="ko-KR" sz="1800" dirty="0" err="1">
                <a:solidFill>
                  <a:srgbClr val="333333"/>
                </a:solidFill>
                <a:ea typeface="+mn-ea"/>
              </a:rPr>
              <a:t>plau</a:t>
            </a:r>
            <a:r>
              <a:rPr lang="es-ES" altLang="ko-KR" sz="1800" dirty="0">
                <a:solidFill>
                  <a:srgbClr val="333333"/>
                </a:solidFill>
                <a:ea typeface="+mn-ea"/>
              </a:rPr>
              <a:t>, </a:t>
            </a:r>
            <a:r>
              <a:rPr lang="es-ES" altLang="ko-KR" sz="1800" dirty="0" err="1">
                <a:solidFill>
                  <a:srgbClr val="333333"/>
                </a:solidFill>
                <a:ea typeface="+mn-ea"/>
              </a:rPr>
              <a:t>revisi</a:t>
            </a:r>
            <a:r>
              <a:rPr lang="es-ES" altLang="ko-KR" sz="1800" dirty="0">
                <a:solidFill>
                  <a:srgbClr val="333333"/>
                </a:solidFill>
                <a:ea typeface="+mn-ea"/>
              </a:rPr>
              <a:t> </a:t>
            </a:r>
            <a:r>
              <a:rPr lang="es-ES" altLang="ko-KR" sz="1800" dirty="0" err="1">
                <a:solidFill>
                  <a:srgbClr val="333333"/>
                </a:solidFill>
                <a:ea typeface="+mn-ea"/>
              </a:rPr>
              <a:t>amb</a:t>
            </a:r>
            <a:r>
              <a:rPr lang="es-ES" altLang="ko-KR" sz="1800" dirty="0">
                <a:solidFill>
                  <a:srgbClr val="333333"/>
                </a:solidFill>
                <a:ea typeface="+mn-ea"/>
              </a:rPr>
              <a:t> cura el vídeos </a:t>
            </a:r>
            <a:r>
              <a:rPr lang="es-ES" altLang="ko-KR" sz="1800" dirty="0" err="1">
                <a:solidFill>
                  <a:srgbClr val="333333"/>
                </a:solidFill>
                <a:ea typeface="+mn-ea"/>
              </a:rPr>
              <a:t>abans</a:t>
            </a:r>
            <a:r>
              <a:rPr lang="es-ES" altLang="ko-KR" sz="1800" dirty="0">
                <a:solidFill>
                  <a:srgbClr val="333333"/>
                </a:solidFill>
                <a:ea typeface="+mn-ea"/>
              </a:rPr>
              <a:t> de mostrar-los</a:t>
            </a:r>
            <a:r>
              <a:rPr lang="de-DE" sz="1800" dirty="0">
                <a:solidFill>
                  <a:srgbClr val="333333"/>
                </a:solidFill>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0972383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94</a:t>
            </a:fld>
            <a:endParaRPr lang="de-DE" altLang="de-DE">
              <a:latin typeface="+mn-lt"/>
              <a:ea typeface="+mn-e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8FB015AC-20AB-5978-587B-7BC93047BFBB}"/>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95</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05D1867B-07DE-7DC4-3D4A-1B506780788D}"/>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96</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757FAA48-E06C-E3E7-5461-11096288B95C}"/>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97</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8D85E9B4-8B80-4542-7AA9-701A804DA3F1}"/>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98</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4EC1BB1F-25F8-8B5E-2E68-B5CB4D7B7A6A}"/>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99</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7A555ED5-30F9-116A-2FAB-B91CF7E66520}"/>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100</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21F6926D-615B-B8FF-778A-1DA0AAA9DDEF}"/>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101</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7805BC6D-F64D-2288-A062-B30CA1545D7C}"/>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102</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xerrac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porc espí</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drac</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arbust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sol</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punky</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vall</a:t>
            </a:r>
          </a:p>
        </p:txBody>
      </p:sp>
    </p:spTree>
    <p:extLst>
      <p:ext uri="{BB962C8B-B14F-4D97-AF65-F5344CB8AC3E}">
        <p14:creationId xmlns:p14="http://schemas.microsoft.com/office/powerpoint/2010/main" val="42441089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103</a:t>
            </a:fld>
            <a:endParaRPr lang="de-DE" altLang="de-DE">
              <a:latin typeface="+mn-lt"/>
              <a:ea typeface="+mn-ea"/>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5CECFB8F-3A71-0638-28A4-8007FD1A6145}"/>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104</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319A7280-4302-A811-A33C-CE3347E9CC68}"/>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105</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CB51B8C7-B474-CC06-FA91-CC0DA42A198F}"/>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106</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FE6814C0-638C-4326-8E30-68890F2C6430}"/>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107</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B3B50027-CE52-C9D9-B312-344C554E73CA}"/>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108</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DB4131CE-4C17-B649-4196-58B064D0A3FF}"/>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109</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0FD74D38-868D-0D6E-2EAB-13C6305ACFAA}"/>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110</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E2355F3A-8D31-71E8-7A21-D75D68ABCCC4}"/>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111</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D3AA0640-5C34-028D-4896-2CEF90EA3724}"/>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112</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9935874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E9CF5EC0-3CE8-8368-0312-B640B48C3EC9}"/>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114</a:t>
            </a:fld>
            <a:endParaRPr lang="de-DE" altLang="de-DE">
              <a:latin typeface="+mn-lt"/>
              <a:ea typeface="+mn-ea"/>
            </a:endParaRP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1008F508-8CDC-C0F5-574C-5A4973719337}"/>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115</a:t>
            </a:fld>
            <a:endParaRPr lang="de-DE" altLang="de-DE">
              <a:latin typeface="+mn-lt"/>
              <a:ea typeface="+mn-ea"/>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8CD68D11-3382-329A-5E15-6B995695EC30}"/>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116</a:t>
            </a:fld>
            <a:endParaRPr lang="de-DE" altLang="de-DE">
              <a:latin typeface="+mn-lt"/>
              <a:ea typeface="+mn-ea"/>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6FF24EAD-6E0D-8D9C-02FC-A3BB040A4656}"/>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117</a:t>
            </a:fld>
            <a:endParaRPr lang="de-DE" altLang="de-DE">
              <a:latin typeface="+mn-lt"/>
              <a:ea typeface="+mn-ea"/>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C81FAB43-7E33-A72E-2484-9AAA6441325C}"/>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118</a:t>
            </a:fld>
            <a:endParaRPr lang="de-DE" altLang="de-DE">
              <a:latin typeface="+mn-lt"/>
              <a:ea typeface="+mn-ea"/>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736A7241-04F6-C52F-54F5-2D2F3A20751A}"/>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119</a:t>
            </a:fld>
            <a:endParaRPr lang="de-DE" altLang="de-DE">
              <a:latin typeface="+mn-lt"/>
              <a:ea typeface="+mn-ea"/>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7EF6ADB3-F7B1-5F92-91EB-E9ED293D55E0}"/>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120</a:t>
            </a:fld>
            <a:endParaRPr lang="de-DE" altLang="de-DE">
              <a:latin typeface="+mn-lt"/>
              <a:ea typeface="+mn-ea"/>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E73F3181-8881-5A14-F091-0970F1C77699}"/>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121</a:t>
            </a:fld>
            <a:endParaRPr lang="de-DE" altLang="de-DE">
              <a:latin typeface="+mn-lt"/>
              <a:ea typeface="+mn-ea"/>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7787935B-F892-AF66-A09A-D282EB146776}"/>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122</a:t>
            </a:fld>
            <a:endParaRPr lang="de-DE" altLang="de-DE">
              <a:latin typeface="+mn-lt"/>
              <a:ea typeface="+mn-ea"/>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soga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àncora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collar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cotorra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espagueti</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autopista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serp</a:t>
            </a:r>
          </a:p>
        </p:txBody>
      </p:sp>
    </p:spTree>
    <p:extLst>
      <p:ext uri="{BB962C8B-B14F-4D97-AF65-F5344CB8AC3E}">
        <p14:creationId xmlns:p14="http://schemas.microsoft.com/office/powerpoint/2010/main" val="359494074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Dibuix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123</a:t>
            </a:fld>
            <a:endParaRPr lang="de-DE" altLang="de-DE">
              <a:latin typeface="+mn-lt"/>
              <a:ea typeface="+mn-ea"/>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B9C32CF8-BF27-C318-34ED-7242217E619F}"/>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124</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9A514554-0820-BAFB-12FF-2EC5EB53D95D}"/>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125</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597317F9-05B6-3A1A-BE89-39F1F04BCFCC}"/>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126</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669E0351-C0B7-B3A1-4B35-124E4266DEAA}"/>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127</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563A47E9-BA81-5CA1-3EFC-EDED75982BE7}"/>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128</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AFB6BE01-10C6-5622-5924-155513BEE148}"/>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129</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C3DF4005-35C7-42C5-B892-3E0852A9C46E}"/>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130</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5D6CF764-D4DB-2C35-933B-0E8DB5BA0C39}"/>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131</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90AD0C80-B505-DD46-31CA-0C9771FCD103}"/>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132</a:t>
            </a:fld>
            <a:endParaRPr lang="de-DE" altLang="de-DE">
              <a:latin typeface="+mn-lt"/>
              <a:ea typeface="+mn-ea"/>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Tree>
    <p:extLst>
      <p:ext uri="{BB962C8B-B14F-4D97-AF65-F5344CB8AC3E}">
        <p14:creationId xmlns:p14="http://schemas.microsoft.com/office/powerpoint/2010/main" val="339111334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Dibuix</a:t>
            </a:r>
            <a:r>
              <a:rPr lang="en-US" sz="3600" dirty="0">
                <a:latin typeface="+mn-lt"/>
                <a:ea typeface="+mn-ea"/>
                <a:cs typeface="+mn-cs"/>
              </a:rPr>
              <a:t> 12</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133</a:t>
            </a:fld>
            <a:endParaRPr lang="de-DE" altLang="de-DE">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31F44C01-1F84-84C2-7513-66C21A9F4B0D}"/>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134</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CDBCBCEE-AB7F-5EDB-0949-7A3517ECA2F0}"/>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135</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40A72344-89FD-38E5-D87B-07FC452D34F7}"/>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136</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D6CCE482-1150-FEF8-86D7-2C146C66D4CF}"/>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137</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87A833ED-7EF5-4E90-0858-A283802E60CD}"/>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138</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EB77A970-B2E0-274E-104B-1A85AD27F584}"/>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139</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E9465950-79C5-1CEB-2F64-F76A1A59265D}"/>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140</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856F8450-B2F5-5BBE-80E7-E03383EABD36}"/>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141</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3ABE6B89-FDBA-84D2-1CFF-2354FBC1C2A5}"/>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podria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representat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imatge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142</a:t>
            </a:fld>
            <a:endParaRPr lang="de-DE" altLang="de-DE">
              <a:latin typeface="+mn-lt"/>
              <a:ea typeface="+mn-ea"/>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Com n'està de segur o segura? </a:t>
            </a:r>
          </a:p>
          <a:p>
            <a:pPr algn="ctr" eaLnBrk="1" hangingPunct="1">
              <a:lnSpc>
                <a:spcPct val="150000"/>
              </a:lnSpc>
              <a:spcBef>
                <a:spcPts val="0"/>
              </a:spcBef>
              <a:spcAft>
                <a:spcPts val="0"/>
              </a:spcAft>
              <a:buClrTx/>
              <a:buNone/>
            </a:pPr>
            <a:r>
              <a:rPr lang="es-ES" altLang="de-DE" sz="2000" dirty="0">
                <a:solidFill>
                  <a:srgbClr val="004992"/>
                </a:solidFill>
                <a:latin typeface="+mn-lt"/>
                <a:ea typeface="+mn-ea"/>
              </a:rPr>
              <a:t>Vol prendre ja una decisió?</a:t>
            </a:r>
            <a:endParaRPr lang="de-DE" altLang="de-DE" sz="2000" dirty="0">
              <a:solidFill>
                <a:srgbClr val="004992"/>
              </a:solidFill>
              <a:latin typeface="+mn-lt"/>
              <a:ea typeface="+mn-ea"/>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foca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flor</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peix</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sirena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pop</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arpa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cloïssa</a:t>
            </a:r>
          </a:p>
          <a:p>
            <a:pPr marL="342900" indent="-342900" eaLnBrk="1" hangingPunct="1">
              <a:spcBef>
                <a:spcPts val="1200"/>
              </a:spcBef>
              <a:spcAft>
                <a:spcPts val="0"/>
              </a:spcAft>
              <a:buClr>
                <a:srgbClr val="333333"/>
              </a:buClr>
              <a:buFont typeface="WingDings"/>
              <a:buChar char=""/>
            </a:pPr>
            <a:r>
              <a:rPr lang="de-DE" altLang="de-DE" sz="2000" dirty="0" err="1">
                <a:solidFill>
                  <a:srgbClr val="333333"/>
                </a:solidFill>
                <a:latin typeface="+mn-lt"/>
                <a:ea typeface="+mn-ea"/>
              </a:rPr>
              <a:t>roba</a:t>
            </a:r>
            <a:r>
              <a:rPr lang="de-DE" altLang="de-DE" sz="2000" dirty="0">
                <a:solidFill>
                  <a:srgbClr val="333333"/>
                </a:solidFill>
                <a:latin typeface="+mn-lt"/>
                <a:ea typeface="+mn-ea"/>
              </a:rPr>
              <a:t> </a:t>
            </a:r>
            <a:r>
              <a:rPr lang="de-DE" altLang="de-DE" sz="2000" dirty="0" err="1">
                <a:solidFill>
                  <a:srgbClr val="333333"/>
                </a:solidFill>
                <a:latin typeface="+mn-lt"/>
                <a:ea typeface="+mn-ea"/>
              </a:rPr>
              <a:t>d'hivern</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215992022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Conjunt de Tasques 2:</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143</a:t>
            </a:fld>
            <a:endParaRPr lang="de-DE" altLang="de-DE">
              <a:latin typeface="+mn-lt"/>
              <a:ea typeface="+mn-ea"/>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veu vostè?</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144</a:t>
            </a:fld>
            <a:endParaRPr lang="de-DE" altLang="de-DE">
              <a:latin typeface="+mn-lt"/>
              <a:ea typeface="+mn-ea"/>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Què hi veu vostè ara?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145</a:t>
            </a:fld>
            <a:endParaRPr lang="de-DE" altLang="de-DE">
              <a:latin typeface="+mn-lt"/>
              <a:ea typeface="+mn-ea"/>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dirty="0">
                <a:solidFill>
                  <a:srgbClr val="333333"/>
                </a:solidFill>
                <a:latin typeface="+mn-lt"/>
                <a:ea typeface="+mn-ea"/>
              </a:rPr>
              <a:t>Parella d'ancians, grial, o… ?</a:t>
            </a:r>
            <a:endParaRPr lang="en-US" sz="2400" dirty="0">
              <a:solidFill>
                <a:srgbClr val="333333"/>
              </a:solidFill>
              <a:latin typeface="+mn-lt"/>
              <a:ea typeface="+mn-ea"/>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veu vostè?</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146</a:t>
            </a:fld>
            <a:endParaRPr lang="de-DE" altLang="de-DE">
              <a:latin typeface="+mn-lt"/>
              <a:ea typeface="+mn-ea"/>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veu vostè?</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147</a:t>
            </a:fld>
            <a:endParaRPr lang="de-DE" altLang="de-DE">
              <a:latin typeface="+mn-lt"/>
              <a:ea typeface="+mn-ea"/>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s-ES" altLang="de-DE" sz="2400" dirty="0">
                <a:solidFill>
                  <a:srgbClr val="333333"/>
                </a:solidFill>
              </a:rPr>
              <a:t>Les </a:t>
            </a:r>
            <a:r>
              <a:rPr lang="es-ES" altLang="de-DE" sz="2400" dirty="0" err="1">
                <a:solidFill>
                  <a:srgbClr val="333333"/>
                </a:solidFill>
              </a:rPr>
              <a:t>decisions</a:t>
            </a:r>
            <a:r>
              <a:rPr lang="es-ES" altLang="de-DE" sz="2400" dirty="0">
                <a:solidFill>
                  <a:srgbClr val="333333"/>
                </a:solidFill>
              </a:rPr>
              <a:t> </a:t>
            </a:r>
            <a:r>
              <a:rPr lang="es-ES" altLang="de-DE" sz="2400" dirty="0" err="1">
                <a:solidFill>
                  <a:srgbClr val="333333"/>
                </a:solidFill>
              </a:rPr>
              <a:t>precipitades</a:t>
            </a:r>
            <a:r>
              <a:rPr lang="es-ES" altLang="de-DE" sz="2400" dirty="0">
                <a:solidFill>
                  <a:srgbClr val="333333"/>
                </a:solidFill>
              </a:rPr>
              <a:t> no </a:t>
            </a:r>
            <a:r>
              <a:rPr lang="es-ES" altLang="de-DE" sz="2400" dirty="0" err="1">
                <a:solidFill>
                  <a:srgbClr val="333333"/>
                </a:solidFill>
              </a:rPr>
              <a:t>sempre</a:t>
            </a:r>
            <a:r>
              <a:rPr lang="es-ES" altLang="de-DE" sz="2400" dirty="0">
                <a:solidFill>
                  <a:srgbClr val="333333"/>
                </a:solidFill>
              </a:rPr>
              <a:t> </a:t>
            </a:r>
            <a:r>
              <a:rPr lang="es-ES" altLang="de-DE" sz="2400" dirty="0" err="1">
                <a:solidFill>
                  <a:srgbClr val="333333"/>
                </a:solidFill>
              </a:rPr>
              <a:t>condueixen</a:t>
            </a:r>
            <a:r>
              <a:rPr lang="es-ES" altLang="de-DE" sz="2400" dirty="0">
                <a:solidFill>
                  <a:srgbClr val="333333"/>
                </a:solidFill>
              </a:rPr>
              <a:t> a </a:t>
            </a:r>
            <a:r>
              <a:rPr lang="es-ES" altLang="de-DE" sz="2400" dirty="0" err="1">
                <a:solidFill>
                  <a:srgbClr val="333333"/>
                </a:solidFill>
              </a:rPr>
              <a:t>errors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de </a:t>
            </a:r>
            <a:r>
              <a:rPr lang="es-ES" altLang="de-DE" sz="2400" dirty="0" err="1">
                <a:solidFill>
                  <a:srgbClr val="333333"/>
                </a:solidFill>
              </a:rPr>
              <a:t>vegades</a:t>
            </a:r>
            <a:r>
              <a:rPr lang="es-ES" altLang="de-DE" sz="2400" dirty="0">
                <a:solidFill>
                  <a:srgbClr val="333333"/>
                </a:solidFill>
              </a:rPr>
              <a:t>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sols</a:t>
            </a:r>
            <a:r>
              <a:rPr lang="es-ES" altLang="de-DE" sz="2400" dirty="0">
                <a:solidFill>
                  <a:srgbClr val="333333"/>
                </a:solidFill>
              </a:rPr>
              <a:t> la </a:t>
            </a:r>
            <a:r>
              <a:rPr lang="es-ES" altLang="de-DE" sz="2400" dirty="0" err="1">
                <a:solidFill>
                  <a:srgbClr val="333333"/>
                </a:solidFill>
              </a:rPr>
              <a:t>meitat</a:t>
            </a:r>
            <a:r>
              <a:rPr lang="es-ES" altLang="de-DE" sz="2400" dirty="0">
                <a:solidFill>
                  <a:srgbClr val="333333"/>
                </a:solidFill>
              </a:rPr>
              <a:t> de la </a:t>
            </a:r>
            <a:r>
              <a:rPr lang="es-ES" altLang="de-DE" sz="2400" dirty="0" err="1">
                <a:solidFill>
                  <a:srgbClr val="333333"/>
                </a:solidFill>
              </a:rPr>
              <a:t>veritat</a:t>
            </a:r>
            <a:r>
              <a:rPr lang="es-ES" altLang="de-DE" sz="2400" dirty="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148</a:t>
            </a:fld>
            <a:endParaRPr lang="de-DE" altLang="de-DE">
              <a:latin typeface="+mn-lt"/>
              <a:ea typeface="+mn-ea"/>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s-ES" altLang="de-DE" sz="2400" dirty="0">
                <a:solidFill>
                  <a:srgbClr val="333333"/>
                </a:solidFill>
              </a:rPr>
              <a:t>Les </a:t>
            </a:r>
            <a:r>
              <a:rPr lang="es-ES" altLang="de-DE" sz="2400" dirty="0" err="1">
                <a:solidFill>
                  <a:srgbClr val="333333"/>
                </a:solidFill>
              </a:rPr>
              <a:t>decisions</a:t>
            </a:r>
            <a:r>
              <a:rPr lang="es-ES" altLang="de-DE" sz="2400" dirty="0">
                <a:solidFill>
                  <a:srgbClr val="333333"/>
                </a:solidFill>
              </a:rPr>
              <a:t> </a:t>
            </a:r>
            <a:r>
              <a:rPr lang="es-ES" altLang="de-DE" sz="2400" dirty="0" err="1">
                <a:solidFill>
                  <a:srgbClr val="333333"/>
                </a:solidFill>
              </a:rPr>
              <a:t>precipitades</a:t>
            </a:r>
            <a:r>
              <a:rPr lang="es-ES" altLang="de-DE" sz="2400" dirty="0">
                <a:solidFill>
                  <a:srgbClr val="333333"/>
                </a:solidFill>
              </a:rPr>
              <a:t> no </a:t>
            </a:r>
            <a:r>
              <a:rPr lang="es-ES" altLang="de-DE" sz="2400" dirty="0" err="1">
                <a:solidFill>
                  <a:srgbClr val="333333"/>
                </a:solidFill>
              </a:rPr>
              <a:t>sempre</a:t>
            </a:r>
            <a:r>
              <a:rPr lang="es-ES" altLang="de-DE" sz="2400" dirty="0">
                <a:solidFill>
                  <a:srgbClr val="333333"/>
                </a:solidFill>
              </a:rPr>
              <a:t> </a:t>
            </a:r>
            <a:r>
              <a:rPr lang="es-ES" altLang="de-DE" sz="2400" dirty="0" err="1">
                <a:solidFill>
                  <a:srgbClr val="333333"/>
                </a:solidFill>
              </a:rPr>
              <a:t>condueixen</a:t>
            </a:r>
            <a:r>
              <a:rPr lang="es-ES" altLang="de-DE" sz="2400" dirty="0">
                <a:solidFill>
                  <a:srgbClr val="333333"/>
                </a:solidFill>
              </a:rPr>
              <a:t> a </a:t>
            </a:r>
            <a:r>
              <a:rPr lang="es-ES" altLang="de-DE" sz="2400" dirty="0" err="1">
                <a:solidFill>
                  <a:srgbClr val="333333"/>
                </a:solidFill>
              </a:rPr>
              <a:t>errors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de </a:t>
            </a:r>
            <a:r>
              <a:rPr lang="es-ES" altLang="de-DE" sz="2400" dirty="0" err="1">
                <a:solidFill>
                  <a:srgbClr val="333333"/>
                </a:solidFill>
              </a:rPr>
              <a:t>vegades</a:t>
            </a:r>
            <a:r>
              <a:rPr lang="es-ES" altLang="de-DE" sz="2400" dirty="0">
                <a:solidFill>
                  <a:srgbClr val="333333"/>
                </a:solidFill>
              </a:rPr>
              <a:t> </a:t>
            </a:r>
            <a:r>
              <a:rPr lang="es-ES" altLang="de-DE" sz="2400" dirty="0" err="1">
                <a:solidFill>
                  <a:srgbClr val="333333"/>
                </a:solidFill>
              </a:rPr>
              <a:t>diuen</a:t>
            </a:r>
            <a:r>
              <a:rPr lang="es-ES" altLang="de-DE" sz="2400" dirty="0">
                <a:solidFill>
                  <a:srgbClr val="333333"/>
                </a:solidFill>
              </a:rPr>
              <a:t> </a:t>
            </a:r>
            <a:r>
              <a:rPr lang="es-ES" altLang="de-DE" sz="2400" dirty="0" err="1">
                <a:solidFill>
                  <a:srgbClr val="333333"/>
                </a:solidFill>
              </a:rPr>
              <a:t>sols</a:t>
            </a:r>
            <a:r>
              <a:rPr lang="es-ES" altLang="de-DE" sz="2400" dirty="0">
                <a:solidFill>
                  <a:srgbClr val="333333"/>
                </a:solidFill>
              </a:rPr>
              <a:t> la </a:t>
            </a:r>
            <a:r>
              <a:rPr lang="es-ES" altLang="de-DE" sz="2400" dirty="0" err="1">
                <a:solidFill>
                  <a:srgbClr val="333333"/>
                </a:solidFill>
              </a:rPr>
              <a:t>meitat</a:t>
            </a:r>
            <a:r>
              <a:rPr lang="es-ES" altLang="de-DE" sz="2400" dirty="0">
                <a:solidFill>
                  <a:srgbClr val="333333"/>
                </a:solidFill>
              </a:rPr>
              <a:t> de la </a:t>
            </a:r>
            <a:r>
              <a:rPr lang="es-ES" altLang="de-DE" sz="2400" dirty="0" err="1">
                <a:solidFill>
                  <a:srgbClr val="333333"/>
                </a:solidFill>
              </a:rPr>
              <a:t>veritat</a:t>
            </a:r>
            <a:r>
              <a:rPr lang="es-ES" altLang="de-DE" sz="2400" dirty="0">
                <a:solidFill>
                  <a:srgbClr val="333333"/>
                </a:solidFill>
              </a:rPr>
              <a:t>!</a:t>
            </a:r>
          </a:p>
          <a:p>
            <a:pPr lvl="0" algn="ctr" defTabSz="914400" fontAlgn="base"/>
            <a:r>
              <a:rPr lang="es-ES" altLang="de-DE" sz="2400" dirty="0" err="1">
                <a:solidFill>
                  <a:srgbClr val="004992"/>
                </a:solidFill>
              </a:rPr>
              <a:t>Tracti</a:t>
            </a:r>
            <a:r>
              <a:rPr lang="es-ES" altLang="de-DE" sz="2400" dirty="0">
                <a:solidFill>
                  <a:srgbClr val="004992"/>
                </a:solidFill>
              </a:rPr>
              <a:t> de </a:t>
            </a:r>
            <a:r>
              <a:rPr lang="es-ES" altLang="de-DE" sz="2400" dirty="0" err="1">
                <a:solidFill>
                  <a:srgbClr val="004992"/>
                </a:solidFill>
              </a:rPr>
              <a:t>descobrir</a:t>
            </a:r>
            <a:r>
              <a:rPr lang="es-ES" altLang="de-DE" sz="2400" dirty="0">
                <a:solidFill>
                  <a:srgbClr val="004992"/>
                </a:solidFill>
              </a:rPr>
              <a:t> </a:t>
            </a:r>
            <a:r>
              <a:rPr lang="es-ES" altLang="de-DE" sz="2400" dirty="0" err="1">
                <a:solidFill>
                  <a:srgbClr val="004992"/>
                </a:solidFill>
              </a:rPr>
              <a:t>tots</a:t>
            </a:r>
            <a:r>
              <a:rPr lang="es-ES" altLang="de-DE" sz="2400" dirty="0">
                <a:solidFill>
                  <a:srgbClr val="004992"/>
                </a:solidFill>
              </a:rPr>
              <a:t> </a:t>
            </a:r>
            <a:r>
              <a:rPr lang="es-ES" altLang="de-DE" sz="2400" dirty="0" err="1">
                <a:solidFill>
                  <a:srgbClr val="004992"/>
                </a:solidFill>
              </a:rPr>
              <a:t>els</a:t>
            </a:r>
            <a:r>
              <a:rPr lang="es-ES" altLang="de-DE" sz="2400" dirty="0">
                <a:solidFill>
                  <a:srgbClr val="004992"/>
                </a:solidFill>
              </a:rPr>
              <a:t> </a:t>
            </a:r>
            <a:r>
              <a:rPr lang="es-ES" altLang="de-DE" sz="2400" dirty="0" err="1">
                <a:solidFill>
                  <a:srgbClr val="004992"/>
                </a:solidFill>
              </a:rPr>
              <a:t>detalls</a:t>
            </a:r>
            <a:r>
              <a:rPr lang="es-ES" altLang="de-DE" sz="2400" dirty="0">
                <a:solidFill>
                  <a:srgbClr val="004992"/>
                </a:solidFill>
              </a:rPr>
              <a:t> i figures a les </a:t>
            </a:r>
            <a:r>
              <a:rPr lang="es-ES" altLang="de-DE" sz="2400" dirty="0" err="1">
                <a:solidFill>
                  <a:srgbClr val="004992"/>
                </a:solidFill>
              </a:rPr>
              <a:t>sigüents</a:t>
            </a:r>
            <a:r>
              <a:rPr lang="es-ES" altLang="de-DE" sz="2400" dirty="0">
                <a:solidFill>
                  <a:srgbClr val="004992"/>
                </a:solidFill>
              </a:rPr>
              <a:t> </a:t>
            </a:r>
            <a:r>
              <a:rPr lang="es-ES" altLang="de-DE" sz="2400" dirty="0" err="1">
                <a:solidFill>
                  <a:srgbClr val="004992"/>
                </a:solidFill>
              </a:rPr>
              <a:t>imatges</a:t>
            </a:r>
            <a:r>
              <a:rPr lang="es-ES"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149</a:t>
            </a:fld>
            <a:endParaRPr lang="de-DE" altLang="de-DE">
              <a:latin typeface="+mn-lt"/>
              <a:ea typeface="+mn-ea"/>
            </a:endParaRPr>
          </a:p>
        </p:txBody>
      </p:sp>
    </p:spTree>
    <p:extLst>
      <p:ext uri="{BB962C8B-B14F-4D97-AF65-F5344CB8AC3E}">
        <p14:creationId xmlns:p14="http://schemas.microsoft.com/office/powerpoint/2010/main" val="281184366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150</a:t>
            </a:fld>
            <a:endParaRPr lang="de-DE" altLang="de-DE">
              <a:latin typeface="+mn-lt"/>
              <a:ea typeface="+mn-ea"/>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151</a:t>
            </a:fld>
            <a:endParaRPr lang="de-DE" altLang="de-DE">
              <a:latin typeface="+mn-lt"/>
              <a:ea typeface="+mn-ea"/>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Senyora, senyoreta o senyor amb bigotis?</a:t>
            </a:r>
            <a:endParaRPr lang="en-US" sz="2400" dirty="0">
              <a:solidFill>
                <a:srgbClr val="333333"/>
              </a:solidFill>
              <a:latin typeface="+mn-lt"/>
              <a:ea typeface="+mn-ea"/>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152</a:t>
            </a:fld>
            <a:endParaRPr lang="de-DE" altLang="de-DE">
              <a:latin typeface="+mn-lt"/>
              <a:ea typeface="+mn-ea"/>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153</a:t>
            </a:fld>
            <a:endParaRPr lang="de-DE" altLang="de-DE">
              <a:latin typeface="+mn-lt"/>
              <a:ea typeface="+mn-ea"/>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Ancià o Genet?</a:t>
            </a:r>
            <a:endParaRPr lang="en-US" sz="2400" dirty="0">
              <a:solidFill>
                <a:srgbClr val="333333"/>
              </a:solidFill>
              <a:latin typeface="+mn-lt"/>
              <a:ea typeface="+mn-ea"/>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154</a:t>
            </a:fld>
            <a:endParaRPr lang="de-DE" altLang="de-DE">
              <a:latin typeface="+mn-lt"/>
              <a:ea typeface="+mn-ea"/>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155</a:t>
            </a:fld>
            <a:endParaRPr lang="de-DE" altLang="de-DE">
              <a:latin typeface="+mn-lt"/>
              <a:ea typeface="+mn-ea"/>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Ànec o Conill?</a:t>
            </a:r>
            <a:endParaRPr lang="en-US" sz="2400" dirty="0">
              <a:solidFill>
                <a:srgbClr val="333333"/>
              </a:solidFill>
              <a:latin typeface="+mn-lt"/>
              <a:ea typeface="+mn-ea"/>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156</a:t>
            </a:fld>
            <a:endParaRPr lang="de-DE" altLang="de-DE">
              <a:latin typeface="+mn-lt"/>
              <a:ea typeface="+mn-ea"/>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157</a:t>
            </a:fld>
            <a:endParaRPr lang="de-DE" altLang="de-DE">
              <a:latin typeface="+mn-lt"/>
              <a:ea typeface="+mn-ea"/>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Què hi veuria si es posés el quadre cap amunt?</a:t>
            </a:r>
            <a:endParaRPr lang="en-US" sz="2400" dirty="0">
              <a:solidFill>
                <a:srgbClr val="333333"/>
              </a:solidFill>
              <a:latin typeface="+mn-lt"/>
              <a:ea typeface="+mn-ea"/>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158</a:t>
            </a:fld>
            <a:endParaRPr lang="de-DE" altLang="de-DE">
              <a:latin typeface="+mn-lt"/>
              <a:ea typeface="+mn-ea"/>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Cavall o Genet?</a:t>
            </a:r>
            <a:endParaRPr lang="en-US" sz="2400" dirty="0">
              <a:solidFill>
                <a:srgbClr val="333333"/>
              </a:solidFill>
              <a:latin typeface="+mn-lt"/>
              <a:ea typeface="+mn-ea"/>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159</a:t>
            </a:fld>
            <a:endParaRPr lang="de-DE" altLang="de-DE">
              <a:latin typeface="+mn-lt"/>
              <a:ea typeface="+mn-ea"/>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160</a:t>
            </a:fld>
            <a:endParaRPr lang="de-DE" altLang="de-DE">
              <a:latin typeface="+mn-lt"/>
              <a:ea typeface="+mn-ea"/>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Crani o Forn?</a:t>
            </a:r>
            <a:endParaRPr lang="en-US" sz="2400" dirty="0">
              <a:solidFill>
                <a:srgbClr val="333333"/>
              </a:solidFill>
              <a:latin typeface="+mn-lt"/>
              <a:ea typeface="+mn-ea"/>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hi pot veure?</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161</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a:latin typeface="+mn-lt"/>
                <a:ea typeface="+mn-ea"/>
                <a:cs typeface="+mn-cs"/>
              </a:rPr>
              <a:t>Intenti trobar tots els detalls!</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162</a:t>
            </a:fld>
            <a:endParaRPr lang="de-DE" altLang="de-DE">
              <a:latin typeface="+mn-lt"/>
              <a:ea typeface="+mn-ea"/>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163</a:t>
            </a:fld>
            <a:endParaRPr lang="de-DE" altLang="de-DE">
              <a:latin typeface="+mn-lt"/>
              <a:ea typeface="+mn-ea"/>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acostumen a conduir a errors i sols es reconeix “la meitat de la veritat”.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164</a:t>
            </a:fld>
            <a:endParaRPr lang="de-DE" altLang="de-DE">
              <a:latin typeface="+mn-lt"/>
              <a:ea typeface="+mn-ea"/>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acostumen a conduir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major quantitat possible d'informació </a:t>
            </a:r>
            <a:r>
              <a:rPr lang="es-ES" altLang="de-DE" sz="2000" dirty="0">
                <a:solidFill>
                  <a:srgbClr val="333333"/>
                </a:solidFill>
              </a:rPr>
              <a:t>i intercanviar opinions amb altres persones, especialment si les decisions són transcendentals (per exemple, sensació que el seu veí l'està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 no atacar el presumpte enemic inmediatament!).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165</a:t>
            </a:fld>
            <a:endParaRPr lang="de-DE" altLang="de-DE">
              <a:latin typeface="+mn-lt"/>
              <a:ea typeface="+mn-ea"/>
            </a:endParaRPr>
          </a:p>
        </p:txBody>
      </p:sp>
    </p:spTree>
    <p:extLst>
      <p:ext uri="{BB962C8B-B14F-4D97-AF65-F5344CB8AC3E}">
        <p14:creationId xmlns:p14="http://schemas.microsoft.com/office/powerpoint/2010/main" val="66744279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acostumen a conduir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major quantitat possible d'informació </a:t>
            </a:r>
            <a:r>
              <a:rPr lang="es-ES" altLang="de-DE" sz="2000" dirty="0">
                <a:solidFill>
                  <a:srgbClr val="333333"/>
                </a:solidFill>
              </a:rPr>
              <a:t>i intercanviar opinions amb altres persones, especialment si les decisions són transcendentals (per exemple, sensació que el seu veí l'està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 no atacar el presumpte enemic inmediatament!).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(fets, temes) de menor importància, és possible decidir ràpidament (per exemple l'elecció d'una marca de iogurt o un pastís determinat, comprar números de loteria).</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166</a:t>
            </a:fld>
            <a:endParaRPr lang="de-DE" altLang="de-DE">
              <a:latin typeface="+mn-lt"/>
              <a:ea typeface="+mn-ea"/>
            </a:endParaRPr>
          </a:p>
        </p:txBody>
      </p:sp>
    </p:spTree>
    <p:extLst>
      <p:ext uri="{BB962C8B-B14F-4D97-AF65-F5344CB8AC3E}">
        <p14:creationId xmlns:p14="http://schemas.microsoft.com/office/powerpoint/2010/main" val="204791454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acostumen a conduir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major quantitat possible d'informació </a:t>
            </a:r>
            <a:r>
              <a:rPr lang="es-ES" altLang="de-DE" sz="2000" dirty="0">
                <a:solidFill>
                  <a:srgbClr val="333333"/>
                </a:solidFill>
              </a:rPr>
              <a:t>i intercanviar opinions amb altres persones, especialment si les decisions són transcendentals (per exemple, sensació que el seu veí l'està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 no atacar el presumpte enemic inmediatament!).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(fets, temes) de menor importància, és possible decidir ràpidament (per exemple l'elecció d'una marca de iogurt o un pastís determinat, comprar números de loteria).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Errar és humà, estigui preparada o preparat per a la possibilitat d'equivocar-se.</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167</a:t>
            </a:fld>
            <a:endParaRPr lang="de-DE" altLang="de-DE">
              <a:latin typeface="+mn-lt"/>
              <a:ea typeface="+mn-ea"/>
            </a:endParaRPr>
          </a:p>
        </p:txBody>
      </p:sp>
    </p:spTree>
    <p:extLst>
      <p:ext uri="{BB962C8B-B14F-4D97-AF65-F5344CB8AC3E}">
        <p14:creationId xmlns:p14="http://schemas.microsoft.com/office/powerpoint/2010/main" val="393033286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darreres diapositives demostren com les decisions ràpides acostumen a conduir a errors i sols es reconeix “la meitat de la veritat”.</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004992"/>
                </a:solidFill>
              </a:rPr>
              <a:t>Per tant, buscar la major quantitat possible d'informació </a:t>
            </a:r>
            <a:r>
              <a:rPr lang="es-ES" altLang="de-DE" sz="2000" dirty="0">
                <a:solidFill>
                  <a:srgbClr val="333333"/>
                </a:solidFill>
              </a:rPr>
              <a:t>i intercanviar opinions amb altres persones, especialment si les decisions són transcendentals (per exemple, sensació que el seu veí l'està perseguint </a:t>
            </a:r>
            <a:r>
              <a:rPr lang="es-ES" altLang="de-DE" sz="2000" dirty="0">
                <a:solidFill>
                  <a:srgbClr val="333333"/>
                </a:solidFill>
                <a:latin typeface="Times New Roman"/>
                <a:sym typeface="Wingdings" pitchFamily="2" charset="2"/>
              </a:rPr>
              <a:t>→</a:t>
            </a:r>
            <a:r>
              <a:rPr lang="es-ES" altLang="de-DE" sz="2000" dirty="0">
                <a:solidFill>
                  <a:srgbClr val="333333"/>
                </a:solidFill>
              </a:rPr>
              <a:t> ¡ no atacar el presumpte enemic inmediatament!).</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Per a esdeveniments (fets, temes) de menor importància, és possible decidir ràpidament (per exemple l'elecció d'una marca de iogurt o un pastís determinat, comprar números de loteria).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Errar és humà, estigui preparada o preparat per a la possibilitat d'equivocar-se.</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rPr>
              <a:t>Les </a:t>
            </a:r>
            <a:r>
              <a:rPr lang="es-ES" altLang="de-DE" sz="2000" dirty="0" err="1">
                <a:solidFill>
                  <a:srgbClr val="333333"/>
                </a:solidFill>
              </a:rPr>
              <a:t>decisions</a:t>
            </a:r>
            <a:r>
              <a:rPr lang="es-ES" altLang="de-DE" sz="2000" dirty="0">
                <a:solidFill>
                  <a:srgbClr val="333333"/>
                </a:solidFill>
              </a:rPr>
              <a:t> </a:t>
            </a:r>
            <a:r>
              <a:rPr lang="es-ES" altLang="de-DE" sz="2000" dirty="0" err="1">
                <a:solidFill>
                  <a:srgbClr val="333333"/>
                </a:solidFill>
              </a:rPr>
              <a:t>importants</a:t>
            </a:r>
            <a:r>
              <a:rPr lang="es-ES" altLang="de-DE" sz="2000" dirty="0">
                <a:solidFill>
                  <a:srgbClr val="333333"/>
                </a:solidFill>
              </a:rPr>
              <a:t> han de basar-se en </a:t>
            </a:r>
            <a:r>
              <a:rPr lang="es-ES" altLang="de-DE" sz="2000" dirty="0" err="1">
                <a:solidFill>
                  <a:srgbClr val="333333"/>
                </a:solidFill>
              </a:rPr>
              <a:t>fets</a:t>
            </a:r>
            <a:r>
              <a:rPr lang="es-ES" altLang="de-DE" sz="2000" dirty="0">
                <a:solidFill>
                  <a:srgbClr val="333333"/>
                </a:solidFill>
              </a:rPr>
              <a:t> </a:t>
            </a:r>
            <a:r>
              <a:rPr lang="es-ES" altLang="de-DE" sz="2000" dirty="0" err="1">
                <a:solidFill>
                  <a:srgbClr val="333333"/>
                </a:solidFill>
              </a:rPr>
              <a:t>sòlids</a:t>
            </a:r>
            <a:r>
              <a:rPr lang="es-ES" altLang="de-DE" sz="2000" dirty="0">
                <a:solidFill>
                  <a:srgbClr val="333333"/>
                </a:solidFill>
              </a:rPr>
              <a:t>. Les simples conjectures són “males conselleres”. S'ha de tenir en compte sempre les conseqüències d'un judici erroni.</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168</a:t>
            </a:fld>
            <a:endParaRPr lang="de-DE" altLang="de-DE">
              <a:latin typeface="+mn-lt"/>
              <a:ea typeface="+mn-ea"/>
            </a:endParaRPr>
          </a:p>
        </p:txBody>
      </p:sp>
    </p:spTree>
    <p:extLst>
      <p:ext uri="{BB962C8B-B14F-4D97-AF65-F5344CB8AC3E}">
        <p14:creationId xmlns:p14="http://schemas.microsoft.com/office/powerpoint/2010/main" val="77232080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hi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169</a:t>
            </a:fld>
            <a:endParaRPr lang="de-DE" altLang="de-DE">
              <a:latin typeface="+mn-lt"/>
              <a:ea typeface="+mn-ea"/>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hi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a:p>
            <a:pPr lvl="0" defTabSz="914400" fontAlgn="base"/>
            <a:r>
              <a:rPr lang="es-ES" altLang="de-DE" sz="2400" dirty="0">
                <a:solidFill>
                  <a:srgbClr val="004992"/>
                </a:solidFill>
              </a:rPr>
              <a:t>Exemple: </a:t>
            </a:r>
            <a:r>
              <a:rPr lang="es-ES" altLang="de-DE" sz="2400" dirty="0">
                <a:solidFill>
                  <a:srgbClr val="333333"/>
                </a:solidFill>
              </a:rPr>
              <a:t>Mentre assistia a un acte social públic, Carles afirma ser el proper Rei d'Alemanya.</a:t>
            </a:r>
          </a:p>
          <a:p>
            <a:pPr lvl="0" defTabSz="914400" fontAlgn="base"/>
            <a:r>
              <a:rPr lang="es-ES" altLang="de-DE" sz="2400" dirty="0">
                <a:solidFill>
                  <a:srgbClr val="004992"/>
                </a:solidFill>
              </a:rPr>
              <a:t>Antecedents: </a:t>
            </a:r>
            <a:r>
              <a:rPr lang="es-ES" altLang="de-DE" sz="2400" dirty="0">
                <a:solidFill>
                  <a:srgbClr val="333333"/>
                </a:solidFill>
              </a:rPr>
              <a:t>Carles va trobar una figura d'un rei amb una corona en un ou sorpresa. Però!: Ell no prové d'una família reial, la monarquia va ser abolida fa temps a Alemanya i, per damunt de tot: El contingut d'un ou sorpresa no pot considerar-se una prova concloent!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170</a:t>
            </a:fld>
            <a:endParaRPr lang="de-DE" altLang="de-DE">
              <a:latin typeface="+mn-lt"/>
              <a:ea typeface="+mn-ea"/>
            </a:endParaRPr>
          </a:p>
        </p:txBody>
      </p:sp>
    </p:spTree>
    <p:extLst>
      <p:ext uri="{BB962C8B-B14F-4D97-AF65-F5344CB8AC3E}">
        <p14:creationId xmlns:p14="http://schemas.microsoft.com/office/powerpoint/2010/main" val="37445807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hi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a:t>
            </a:r>
          </a:p>
          <a:p>
            <a:pPr lvl="0" defTabSz="914400" fontAlgn="base"/>
            <a:r>
              <a:rPr lang="es-ES" altLang="de-DE" sz="2400" dirty="0">
                <a:solidFill>
                  <a:srgbClr val="004992"/>
                </a:solidFill>
              </a:rPr>
              <a:t>Exemple: </a:t>
            </a:r>
            <a:r>
              <a:rPr lang="es-ES" altLang="de-DE" sz="2400" dirty="0">
                <a:solidFill>
                  <a:srgbClr val="333333"/>
                </a:solidFill>
              </a:rPr>
              <a:t>Mentre assistia a un acte social públic, Carles afirma ser el proper Rei d'Alemanya.</a:t>
            </a:r>
          </a:p>
          <a:p>
            <a:pPr lvl="0" defTabSz="914400" fontAlgn="base"/>
            <a:r>
              <a:rPr lang="es-ES" altLang="de-DE" sz="2400" dirty="0">
                <a:solidFill>
                  <a:srgbClr val="004992"/>
                </a:solidFill>
              </a:rPr>
              <a:t>Antecedents: </a:t>
            </a:r>
            <a:r>
              <a:rPr lang="es-ES" altLang="de-DE" sz="2400" dirty="0">
                <a:solidFill>
                  <a:srgbClr val="333333"/>
                </a:solidFill>
              </a:rPr>
              <a:t>Carles va trobar una figura d'un rei amb una corona en un ou sorpresa. Però!: Ell no prové d'una família reial, la monarquia va ser abolida fa temps a Alemanya i, per damunt de tot: El contingut d'un ou sorpresa no pot considerar-se una prova concloent!</a:t>
            </a:r>
          </a:p>
          <a:p>
            <a:pPr lvl="0" defTabSz="914400" fontAlgn="base"/>
            <a:r>
              <a:rPr lang="es-ES" altLang="de-DE" sz="2400" dirty="0" err="1">
                <a:solidFill>
                  <a:srgbClr val="333333"/>
                </a:solidFill>
              </a:rPr>
              <a:t>Hem</a:t>
            </a:r>
            <a:r>
              <a:rPr lang="es-ES" altLang="de-DE" sz="2400" dirty="0">
                <a:solidFill>
                  <a:srgbClr val="333333"/>
                </a:solidFill>
              </a:rPr>
              <a:t> de </a:t>
            </a:r>
            <a:r>
              <a:rPr lang="es-ES" altLang="de-DE" sz="2400" dirty="0" err="1">
                <a:solidFill>
                  <a:srgbClr val="333333"/>
                </a:solidFill>
              </a:rPr>
              <a:t>recollir</a:t>
            </a:r>
            <a:r>
              <a:rPr lang="es-ES" altLang="de-DE" sz="2400" dirty="0">
                <a:solidFill>
                  <a:srgbClr val="333333"/>
                </a:solidFill>
              </a:rPr>
              <a:t> diversos </a:t>
            </a:r>
            <a:r>
              <a:rPr lang="es-ES" altLang="de-DE" sz="2400" dirty="0" err="1">
                <a:solidFill>
                  <a:srgbClr val="333333"/>
                </a:solidFill>
              </a:rPr>
              <a:t>elements</a:t>
            </a:r>
            <a:r>
              <a:rPr lang="es-ES" altLang="de-DE" sz="2400" dirty="0">
                <a:solidFill>
                  <a:srgbClr val="333333"/>
                </a:solidFill>
              </a:rPr>
              <a:t> </a:t>
            </a:r>
            <a:r>
              <a:rPr lang="es-ES" altLang="de-DE" sz="2400" dirty="0" err="1">
                <a:solidFill>
                  <a:srgbClr val="333333"/>
                </a:solidFill>
              </a:rPr>
              <a:t>informatius</a:t>
            </a:r>
            <a:r>
              <a:rPr lang="es-ES" altLang="de-DE" sz="2400" dirty="0">
                <a:solidFill>
                  <a:srgbClr val="333333"/>
                </a:solidFill>
              </a:rPr>
              <a:t>.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bo</a:t>
            </a:r>
            <a:r>
              <a:rPr lang="es-ES" altLang="de-DE" sz="2400" dirty="0">
                <a:solidFill>
                  <a:srgbClr val="333333"/>
                </a:solidFill>
              </a:rPr>
              <a:t> contrastar </a:t>
            </a:r>
            <a:r>
              <a:rPr lang="es-ES" altLang="de-DE" sz="2400" dirty="0" err="1">
                <a:solidFill>
                  <a:srgbClr val="333333"/>
                </a:solidFill>
              </a:rPr>
              <a:t>opinions</a:t>
            </a:r>
            <a:r>
              <a:rPr lang="es-ES" altLang="de-DE" sz="2400" dirty="0">
                <a:solidFill>
                  <a:srgbClr val="333333"/>
                </a:solidFill>
              </a:rPr>
              <a:t> i </a:t>
            </a:r>
            <a:r>
              <a:rPr lang="es-ES" altLang="de-DE" sz="2400" dirty="0" err="1">
                <a:solidFill>
                  <a:srgbClr val="333333"/>
                </a:solidFill>
              </a:rPr>
              <a:t>explicacions</a:t>
            </a:r>
            <a:r>
              <a:rPr lang="es-ES" altLang="de-DE" sz="2400" dirty="0">
                <a:solidFill>
                  <a:srgbClr val="333333"/>
                </a:solidFill>
              </a:rPr>
              <a:t> </a:t>
            </a:r>
            <a:r>
              <a:rPr lang="es-ES" altLang="de-DE" sz="2400" dirty="0" err="1">
                <a:solidFill>
                  <a:srgbClr val="333333"/>
                </a:solidFill>
              </a:rPr>
              <a:t>diferents</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persones de </a:t>
            </a:r>
            <a:r>
              <a:rPr lang="es-ES" altLang="de-DE" sz="2400" dirty="0" err="1">
                <a:solidFill>
                  <a:srgbClr val="333333"/>
                </a:solidFill>
              </a:rPr>
              <a:t>confiança</a:t>
            </a:r>
            <a:r>
              <a:rPr lang="es-E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171</a:t>
            </a:fld>
            <a:endParaRPr lang="de-DE" altLang="de-DE">
              <a:latin typeface="+mn-lt"/>
              <a:ea typeface="+mn-ea"/>
            </a:endParaRPr>
          </a:p>
        </p:txBody>
      </p:sp>
    </p:spTree>
    <p:extLst>
      <p:ext uri="{BB962C8B-B14F-4D97-AF65-F5344CB8AC3E}">
        <p14:creationId xmlns:p14="http://schemas.microsoft.com/office/powerpoint/2010/main" val="90603272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172</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68561850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173</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549751147"/>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174</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76133483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mn-lt"/>
                          <a:ea typeface="+mn-ea"/>
                          <a:cs typeface="+mn-cs"/>
                        </a:rPr>
                        <a:t>Arguments a favor?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175</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23868754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mn-lt"/>
                          <a:ea typeface="+mn-ea"/>
                          <a:cs typeface="+mn-cs"/>
                        </a:rPr>
                        <a:t>Motivacions</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s'atribueixen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als</a:t>
                      </a:r>
                      <a:r>
                        <a:rPr lang="en-US" sz="1800" b="0" i="0" u="none" dirty="0">
                          <a:solidFill>
                            <a:srgbClr val="333333"/>
                          </a:solidFill>
                          <a:latin typeface="+mn-lt"/>
                          <a:ea typeface="+mn-ea"/>
                          <a:cs typeface="+mn-cs"/>
                        </a:rPr>
                        <a:t> EEUU:</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a:t>
                      </a:r>
                      <a:r>
                        <a:rPr lang="en-US" sz="1800" b="0" i="0" u="none" dirty="0" err="1">
                          <a:solidFill>
                            <a:srgbClr val="333333"/>
                          </a:solidFill>
                          <a:latin typeface="+mn-lt"/>
                          <a:ea typeface="+mn-ea"/>
                          <a:cs typeface="+mn-cs"/>
                        </a:rPr>
                        <a:t>Victòria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tecnològica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competició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espacial</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Unió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Soviètica</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llançat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abans</a:t>
                      </a:r>
                      <a:r>
                        <a:rPr lang="en-US" sz="1800" b="0" i="0" u="none" dirty="0">
                          <a:solidFill>
                            <a:srgbClr val="333333"/>
                          </a:solidFill>
                          <a:latin typeface="+mn-lt"/>
                          <a:ea typeface="+mn-ea"/>
                          <a:cs typeface="+mn-cs"/>
                        </a:rPr>
                        <a:t> un </a:t>
                      </a:r>
                      <a:r>
                        <a:rPr lang="en-US" sz="1800" b="0" i="0" u="none" dirty="0" err="1">
                          <a:solidFill>
                            <a:srgbClr val="333333"/>
                          </a:solidFill>
                          <a:latin typeface="+mn-lt"/>
                          <a:ea typeface="+mn-ea"/>
                          <a:cs typeface="+mn-cs"/>
                        </a:rPr>
                        <a:t>satèl·lit</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l'espai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èxit</a:t>
                      </a:r>
                      <a:endParaRPr lang="en-US" sz="1800" b="0" i="0" u="none" dirty="0">
                        <a:solidFill>
                          <a:srgbClr val="333333"/>
                        </a:solidFill>
                        <a:latin typeface="+mn-lt"/>
                        <a:ea typeface="+mn-ea"/>
                        <a:cs typeface="+mn-cs"/>
                      </a:endParaRPr>
                    </a:p>
                    <a:p>
                      <a:pPr marL="342900" indent="-342900">
                        <a:lnSpc>
                          <a:spcPct val="100000"/>
                        </a:lnSpc>
                        <a:spcBef>
                          <a:spcPts val="1200"/>
                        </a:spcBef>
                        <a:buFont typeface="+mj-lt"/>
                        <a:buAutoNum type="arabicPeriod"/>
                      </a:pPr>
                      <a:r>
                        <a:rPr lang="en-US" sz="1800" b="0" i="0" u="none" dirty="0" err="1">
                          <a:solidFill>
                            <a:srgbClr val="333333"/>
                          </a:solidFill>
                          <a:latin typeface="+mn-lt"/>
                          <a:ea typeface="+mn-ea"/>
                          <a:cs typeface="+mn-cs"/>
                        </a:rPr>
                        <a:t>Distracció</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guerra</a:t>
                      </a:r>
                      <a:r>
                        <a:rPr lang="en-US" sz="1800" b="0" i="0" u="none" dirty="0">
                          <a:solidFill>
                            <a:srgbClr val="333333"/>
                          </a:solidFill>
                          <a:latin typeface="+mn-lt"/>
                          <a:ea typeface="+mn-ea"/>
                          <a:cs typeface="+mn-cs"/>
                        </a:rPr>
                        <a:t> de Vietnam</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La </a:t>
                      </a:r>
                      <a:r>
                        <a:rPr lang="en-US" sz="1800" b="0" i="0" u="none" dirty="0" err="1">
                          <a:solidFill>
                            <a:srgbClr val="333333"/>
                          </a:solidFill>
                          <a:latin typeface="+mn-lt"/>
                          <a:ea typeface="+mn-ea"/>
                          <a:cs typeface="+mn-cs"/>
                        </a:rPr>
                        <a:t>pròpia</a:t>
                      </a:r>
                      <a:r>
                        <a:rPr lang="en-US" sz="1800" b="0" i="0" u="none" dirty="0">
                          <a:solidFill>
                            <a:srgbClr val="333333"/>
                          </a:solidFill>
                          <a:latin typeface="+mn-lt"/>
                          <a:ea typeface="+mn-ea"/>
                          <a:cs typeface="+mn-cs"/>
                        </a:rPr>
                        <a:t> NASA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falsificar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l'allunatge</a:t>
                      </a:r>
                      <a:r>
                        <a:rPr lang="en-US" sz="1800" b="0" i="0" u="none" dirty="0">
                          <a:solidFill>
                            <a:srgbClr val="333333"/>
                          </a:solidFill>
                          <a:latin typeface="+mn-lt"/>
                          <a:ea typeface="+mn-ea"/>
                          <a:cs typeface="+mn-cs"/>
                        </a:rPr>
                        <a:t> per </a:t>
                      </a:r>
                      <a:r>
                        <a:rPr lang="en-US" sz="1800" b="0" i="0" u="none" dirty="0" err="1">
                          <a:solidFill>
                            <a:srgbClr val="333333"/>
                          </a:solidFill>
                          <a:latin typeface="+mn-lt"/>
                          <a:ea typeface="+mn-ea"/>
                          <a:cs typeface="+mn-cs"/>
                        </a:rPr>
                        <a:t>por</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retallades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pressupostàries</a:t>
                      </a:r>
                      <a:r>
                        <a:rPr lang="en-US" sz="1800" b="0" i="0" u="none" dirty="0">
                          <a:solidFill>
                            <a:srgbClr val="333333"/>
                          </a:solidFill>
                          <a:latin typeface="+mn-lt"/>
                          <a:ea typeface="+mn-ea"/>
                          <a:cs typeface="+mn-cs"/>
                        </a:rPr>
                        <a:t> del govern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176</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53206883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A favor: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177</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23906802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mn-lt"/>
                          <a:ea typeface="+mn-ea"/>
                          <a:cs typeface="+mn-cs"/>
                        </a:rPr>
                        <a:t>A favor:</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“Bandera </a:t>
                      </a:r>
                      <a:r>
                        <a:rPr kumimoji="0" lang="en-US" sz="1800" b="0" i="0" u="none" strike="noStrike" cap="none" normalizeH="0" baseline="0" dirty="0" err="1">
                          <a:ln>
                            <a:noFill/>
                          </a:ln>
                          <a:solidFill>
                            <a:srgbClr val="333333"/>
                          </a:solidFill>
                          <a:effectLst/>
                          <a:latin typeface="+mn-lt"/>
                          <a:ea typeface="+mn-ea"/>
                          <a:cs typeface="+mn-cs"/>
                        </a:rPr>
                        <a:t>onejant</a:t>
                      </a:r>
                      <a:r>
                        <a:rPr kumimoji="0" lang="en-US" sz="1800" b="0" i="0" u="none" strike="noStrike" cap="none" normalizeH="0" baseline="0" dirty="0">
                          <a:ln>
                            <a:noFill/>
                          </a:ln>
                          <a:solidFill>
                            <a:srgbClr val="333333"/>
                          </a:solidFill>
                          <a:effectLst/>
                          <a:latin typeface="+mn-lt"/>
                          <a:ea typeface="+mn-ea"/>
                          <a:cs typeface="+mn-cs"/>
                        </a:rPr>
                        <a:t>”: impossible, ja que a la </a:t>
                      </a:r>
                      <a:r>
                        <a:rPr kumimoji="0" lang="en-US" sz="1800" b="0" i="0" u="none" strike="noStrike" cap="none" normalizeH="0" baseline="0" dirty="0" err="1">
                          <a:ln>
                            <a:noFill/>
                          </a:ln>
                          <a:solidFill>
                            <a:srgbClr val="333333"/>
                          </a:solidFill>
                          <a:effectLst/>
                          <a:latin typeface="+mn-lt"/>
                          <a:ea typeface="+mn-ea"/>
                          <a:cs typeface="+mn-cs"/>
                        </a:rPr>
                        <a:t>lluna</a:t>
                      </a:r>
                      <a:r>
                        <a:rPr kumimoji="0" lang="en-US" sz="1800" b="0" i="0" u="none" strike="noStrike" cap="none" normalizeH="0" baseline="0" dirty="0">
                          <a:ln>
                            <a:noFill/>
                          </a:ln>
                          <a:solidFill>
                            <a:srgbClr val="333333"/>
                          </a:solidFill>
                          <a:effectLst/>
                          <a:latin typeface="+mn-lt"/>
                          <a:ea typeface="+mn-ea"/>
                          <a:cs typeface="+mn-cs"/>
                        </a:rPr>
                        <a:t> no hi ha </a:t>
                      </a:r>
                      <a:r>
                        <a:rPr kumimoji="0" lang="en-US" sz="1800" b="0" i="0" u="none" strike="noStrike" cap="none" normalizeH="0" baseline="0" dirty="0" err="1">
                          <a:ln>
                            <a:noFill/>
                          </a:ln>
                          <a:solidFill>
                            <a:srgbClr val="333333"/>
                          </a:solidFill>
                          <a:effectLst/>
                          <a:latin typeface="+mn-lt"/>
                          <a:ea typeface="+mn-ea"/>
                          <a:cs typeface="+mn-cs"/>
                        </a:rPr>
                        <a:t>atmosfera</a:t>
                      </a:r>
                      <a:endParaRPr kumimoji="0" lang="en-US"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Les </a:t>
                      </a:r>
                      <a:r>
                        <a:rPr kumimoji="0" lang="en-US" sz="1800" b="0" i="0" u="none" strike="noStrike" cap="none" normalizeH="0" baseline="0" dirty="0" err="1">
                          <a:ln>
                            <a:noFill/>
                          </a:ln>
                          <a:solidFill>
                            <a:srgbClr val="333333"/>
                          </a:solidFill>
                          <a:effectLst/>
                          <a:latin typeface="+mn-lt"/>
                          <a:ea typeface="+mn-ea"/>
                          <a:cs typeface="+mn-cs"/>
                        </a:rPr>
                        <a:t>fotos</a:t>
                      </a:r>
                      <a:r>
                        <a:rPr kumimoji="0" lang="en-US" sz="1800" b="0" i="0" u="none" strike="noStrike" cap="none" normalizeH="0" baseline="0" dirty="0">
                          <a:ln>
                            <a:noFill/>
                          </a:ln>
                          <a:solidFill>
                            <a:srgbClr val="333333"/>
                          </a:solidFill>
                          <a:effectLst/>
                          <a:latin typeface="+mn-lt"/>
                          <a:ea typeface="+mn-ea"/>
                          <a:cs typeface="+mn-cs"/>
                        </a:rPr>
                        <a:t> del </a:t>
                      </a:r>
                      <a:r>
                        <a:rPr kumimoji="0" lang="en-US" sz="1800" b="0" i="0" u="none" strike="noStrike" cap="none" normalizeH="0" baseline="0" dirty="0" err="1">
                          <a:ln>
                            <a:noFill/>
                          </a:ln>
                          <a:solidFill>
                            <a:srgbClr val="333333"/>
                          </a:solidFill>
                          <a:effectLst/>
                          <a:latin typeface="+mn-lt"/>
                          <a:ea typeface="+mn-ea"/>
                          <a:cs typeface="+mn-cs"/>
                        </a:rPr>
                        <a:t>cel</a:t>
                      </a:r>
                      <a:r>
                        <a:rPr kumimoji="0" lang="en-US" sz="1800" b="0" i="0" u="none" strike="noStrike" cap="none" normalizeH="0" baseline="0" dirty="0">
                          <a:ln>
                            <a:noFill/>
                          </a:ln>
                          <a:solidFill>
                            <a:srgbClr val="333333"/>
                          </a:solidFill>
                          <a:effectLst/>
                          <a:latin typeface="+mn-lt"/>
                          <a:ea typeface="+mn-ea"/>
                          <a:cs typeface="+mn-cs"/>
                        </a:rPr>
                        <a:t> sense </a:t>
                      </a:r>
                      <a:r>
                        <a:rPr kumimoji="0" lang="en-US" sz="1800" b="0" i="0" u="none" strike="noStrike" cap="none" normalizeH="0" baseline="0" dirty="0" err="1">
                          <a:ln>
                            <a:noFill/>
                          </a:ln>
                          <a:solidFill>
                            <a:srgbClr val="333333"/>
                          </a:solidFill>
                          <a:effectLst/>
                          <a:latin typeface="+mn-lt"/>
                          <a:ea typeface="+mn-ea"/>
                          <a:cs typeface="+mn-cs"/>
                        </a:rPr>
                        <a:t>estrelles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ombres </a:t>
                      </a:r>
                      <a:r>
                        <a:rPr kumimoji="0" lang="en-US" sz="1800" b="0" i="0" u="none" strike="noStrike" cap="none" normalizeH="0" baseline="0" dirty="0" err="1">
                          <a:ln>
                            <a:noFill/>
                          </a:ln>
                          <a:solidFill>
                            <a:srgbClr val="333333"/>
                          </a:solidFill>
                          <a:effectLst/>
                          <a:latin typeface="+mn-lt"/>
                          <a:ea typeface="+mn-ea"/>
                          <a:cs typeface="+mn-cs"/>
                        </a:rPr>
                        <a:t>canviants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apunten</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gravació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d'estudi</a:t>
                      </a:r>
                      <a:r>
                        <a:rPr kumimoji="0" lang="en-US"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El </a:t>
                      </a:r>
                      <a:r>
                        <a:rPr kumimoji="0" lang="en-US" sz="1800" b="0" i="0" u="none" strike="noStrike" cap="none" normalizeH="0" baseline="0" dirty="0" err="1">
                          <a:ln>
                            <a:noFill/>
                          </a:ln>
                          <a:solidFill>
                            <a:srgbClr val="333333"/>
                          </a:solidFill>
                          <a:effectLst/>
                          <a:latin typeface="+mn-lt"/>
                          <a:ea typeface="+mn-ea"/>
                          <a:cs typeface="+mn-cs"/>
                        </a:rPr>
                        <a:t>missatge</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d'Armstrong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Respon</a:t>
                      </a:r>
                      <a:r>
                        <a:rPr kumimoji="0" lang="en-US" sz="1800" b="0" i="0" u="none" strike="noStrike" cap="none" normalizeH="0" baseline="0" dirty="0">
                          <a:ln>
                            <a:noFill/>
                          </a:ln>
                          <a:solidFill>
                            <a:srgbClr val="333333"/>
                          </a:solidFill>
                          <a:effectLst/>
                          <a:latin typeface="+mn-lt"/>
                          <a:ea typeface="+mn-ea"/>
                          <a:cs typeface="+mn-cs"/>
                        </a:rPr>
                        <a:t> molt </a:t>
                      </a:r>
                      <a:r>
                        <a:rPr kumimoji="0" lang="en-US" sz="1800" b="0" i="0" u="none" strike="noStrike" cap="none" normalizeH="0" baseline="0" dirty="0" err="1">
                          <a:ln>
                            <a:noFill/>
                          </a:ln>
                          <a:solidFill>
                            <a:srgbClr val="333333"/>
                          </a:solidFill>
                          <a:effectLst/>
                          <a:latin typeface="+mn-lt"/>
                          <a:ea typeface="+mn-ea"/>
                          <a:cs typeface="+mn-cs"/>
                        </a:rPr>
                        <a:t>ràpid</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darrera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del president Nixon. Un </a:t>
                      </a:r>
                      <a:r>
                        <a:rPr kumimoji="0" lang="en-US" sz="1800" b="0" i="0" u="none" strike="noStrike" cap="none" normalizeH="0" baseline="0" dirty="0" err="1">
                          <a:ln>
                            <a:noFill/>
                          </a:ln>
                          <a:solidFill>
                            <a:srgbClr val="333333"/>
                          </a:solidFill>
                          <a:effectLst/>
                          <a:latin typeface="+mn-lt"/>
                          <a:ea typeface="+mn-ea"/>
                          <a:cs typeface="+mn-cs"/>
                        </a:rPr>
                        <a:t>senyal</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temps per ser </a:t>
                      </a:r>
                      <a:r>
                        <a:rPr kumimoji="0" lang="en-US" sz="1800" b="0" i="0" u="none" strike="noStrike" cap="none" normalizeH="0" baseline="0" dirty="0" err="1">
                          <a:ln>
                            <a:noFill/>
                          </a:ln>
                          <a:solidFill>
                            <a:srgbClr val="333333"/>
                          </a:solidFill>
                          <a:effectLst/>
                          <a:latin typeface="+mn-lt"/>
                          <a:ea typeface="+mn-ea"/>
                          <a:cs typeface="+mn-cs"/>
                        </a:rPr>
                        <a:t>transmès</a:t>
                      </a:r>
                      <a:r>
                        <a:rPr kumimoji="0" lang="en-US" sz="1800" b="0" i="0" u="none" strike="noStrike" cap="none" normalizeH="0" baseline="0" dirty="0">
                          <a:ln>
                            <a:noFill/>
                          </a:ln>
                          <a:solidFill>
                            <a:srgbClr val="333333"/>
                          </a:solidFill>
                          <a:effectLst/>
                          <a:latin typeface="+mn-lt"/>
                          <a:ea typeface="+mn-ea"/>
                          <a:cs typeface="+mn-cs"/>
                        </a:rPr>
                        <a:t> des de la terra que el que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necessitar</a:t>
                      </a:r>
                      <a:r>
                        <a:rPr kumimoji="0" lang="en-US" sz="1800" b="0" i="0" u="none" strike="noStrike" cap="none" normalizeH="0" baseline="0" dirty="0">
                          <a:ln>
                            <a:noFill/>
                          </a:ln>
                          <a:solidFill>
                            <a:srgbClr val="333333"/>
                          </a:solidFill>
                          <a:effectLst/>
                          <a:latin typeface="+mn-lt"/>
                          <a:ea typeface="+mn-ea"/>
                          <a:cs typeface="+mn-cs"/>
                        </a:rPr>
                        <a:t> Armstrong per responder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178</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14366834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En contra: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179</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19589863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mn-lt"/>
                          <a:ea typeface="+mn-ea"/>
                          <a:cs typeface="+mn-cs"/>
                        </a:rPr>
                        <a:t>En</a:t>
                      </a:r>
                      <a:r>
                        <a:rPr lang="en-US" sz="1800" b="1" i="0" u="none" dirty="0">
                          <a:solidFill>
                            <a:srgbClr val="333333"/>
                          </a:solidFill>
                          <a:latin typeface="+mn-lt"/>
                          <a:ea typeface="+mn-ea"/>
                          <a:cs typeface="+mn-cs"/>
                        </a:rPr>
                        <a:t> contra:</a:t>
                      </a: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L'efecte</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bandera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onejant</a:t>
                      </a:r>
                      <a:r>
                        <a:rPr lang="en-US" sz="1800" b="0" i="0" u="none" dirty="0">
                          <a:solidFill>
                            <a:srgbClr val="333333"/>
                          </a:solidFill>
                          <a:latin typeface="+mn-lt"/>
                          <a:ea typeface="+mn-ea"/>
                          <a:cs typeface="+mn-cs"/>
                        </a:rPr>
                        <a:t> es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crear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clavant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l'asta</a:t>
                      </a:r>
                      <a:r>
                        <a:rPr lang="en-US" sz="1800" b="0" i="0" u="none" dirty="0">
                          <a:solidFill>
                            <a:srgbClr val="333333"/>
                          </a:solidFill>
                          <a:latin typeface="+mn-lt"/>
                          <a:ea typeface="+mn-ea"/>
                          <a:cs typeface="+mn-cs"/>
                        </a:rPr>
                        <a:t> a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lunar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un pal superior </a:t>
                      </a:r>
                      <a:r>
                        <a:rPr lang="en-US" sz="1800" b="0" i="0" u="none" dirty="0" err="1">
                          <a:solidFill>
                            <a:srgbClr val="333333"/>
                          </a:solidFill>
                          <a:latin typeface="+mn-lt"/>
                          <a:ea typeface="+mn-ea"/>
                          <a:cs typeface="+mn-cs"/>
                        </a:rPr>
                        <a:t>horitzontal</a:t>
                      </a:r>
                      <a:r>
                        <a:rPr lang="en-US" sz="1800" b="0" i="0" u="none" dirty="0">
                          <a:solidFill>
                            <a:srgbClr val="333333"/>
                          </a:solidFill>
                          <a:latin typeface="+mn-lt"/>
                          <a:ea typeface="+mn-ea"/>
                          <a:cs typeface="+mn-cs"/>
                        </a:rPr>
                        <a:t> </a:t>
                      </a: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fotografies</a:t>
                      </a:r>
                      <a:r>
                        <a:rPr lang="en-US" sz="1800" b="0" i="0" u="none" dirty="0">
                          <a:solidFill>
                            <a:srgbClr val="333333"/>
                          </a:solidFill>
                          <a:latin typeface="+mn-lt"/>
                          <a:ea typeface="+mn-ea"/>
                          <a:cs typeface="+mn-cs"/>
                        </a:rPr>
                        <a:t> nocturnes no </a:t>
                      </a:r>
                      <a:r>
                        <a:rPr lang="en-US" sz="1800" b="0" i="0" u="none" dirty="0" err="1">
                          <a:solidFill>
                            <a:srgbClr val="333333"/>
                          </a:solidFill>
                          <a:latin typeface="+mn-lt"/>
                          <a:ea typeface="+mn-ea"/>
                          <a:cs typeface="+mn-cs"/>
                        </a:rPr>
                        <a:t>poden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capturar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els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llums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dèbils</a:t>
                      </a:r>
                      <a:r>
                        <a:rPr lang="en-US" sz="1800" b="0" i="0" u="none" dirty="0">
                          <a:solidFill>
                            <a:srgbClr val="333333"/>
                          </a:solidFill>
                          <a:latin typeface="+mn-lt"/>
                          <a:ea typeface="+mn-ea"/>
                          <a:cs typeface="+mn-cs"/>
                        </a:rPr>
                        <a:t> a causa </a:t>
                      </a:r>
                      <a:r>
                        <a:rPr lang="en-US" sz="1800" b="0" i="0" u="none" dirty="0" err="1">
                          <a:solidFill>
                            <a:srgbClr val="333333"/>
                          </a:solidFill>
                          <a:latin typeface="+mn-lt"/>
                          <a:ea typeface="+mn-ea"/>
                          <a:cs typeface="+mn-cs"/>
                        </a:rPr>
                        <a:t>dels</a:t>
                      </a:r>
                      <a:r>
                        <a:rPr lang="en-US" sz="1800" b="0" i="0" u="none" dirty="0">
                          <a:solidFill>
                            <a:srgbClr val="333333"/>
                          </a:solidFill>
                          <a:latin typeface="+mn-lt"/>
                          <a:ea typeface="+mn-ea"/>
                          <a:cs typeface="+mn-cs"/>
                        </a:rPr>
                        <a:t> temps </a:t>
                      </a:r>
                      <a:r>
                        <a:rPr lang="en-US" sz="1800" b="0" i="0" u="none" dirty="0" err="1">
                          <a:solidFill>
                            <a:srgbClr val="333333"/>
                          </a:solidFill>
                          <a:latin typeface="+mn-lt"/>
                          <a:ea typeface="+mn-ea"/>
                          <a:cs typeface="+mn-cs"/>
                        </a:rPr>
                        <a:t>d'exposició</a:t>
                      </a:r>
                      <a:r>
                        <a:rPr lang="en-US" sz="1800" b="0" i="0" u="none" dirty="0">
                          <a:solidFill>
                            <a:srgbClr val="333333"/>
                          </a:solidFill>
                          <a:latin typeface="+mn-lt"/>
                          <a:ea typeface="+mn-ea"/>
                          <a:cs typeface="+mn-cs"/>
                        </a:rPr>
                        <a:t> </a:t>
                      </a:r>
                      <a:r>
                        <a:rPr lang="en-US" sz="1800" b="0" i="0" u="none" dirty="0">
                          <a:solidFill>
                            <a:srgbClr val="333333"/>
                          </a:solidFill>
                          <a:latin typeface="Times New Roman"/>
                          <a:ea typeface="+mn-ea"/>
                          <a:cs typeface="+mn-cs"/>
                        </a:rPr>
                        <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absència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d'estrelles</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ombres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canviants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causades</a:t>
                      </a:r>
                      <a:r>
                        <a:rPr lang="en-US" sz="1800" b="0" i="0" u="none" dirty="0">
                          <a:solidFill>
                            <a:srgbClr val="333333"/>
                          </a:solidFill>
                          <a:latin typeface="+mn-lt"/>
                          <a:ea typeface="+mn-ea"/>
                          <a:cs typeface="+mn-cs"/>
                        </a:rPr>
                        <a:t> per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desigual</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lluna</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L'entrevista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editada</a:t>
                      </a:r>
                      <a:r>
                        <a:rPr lang="en-US" sz="1800" b="0" i="0" u="none" dirty="0">
                          <a:solidFill>
                            <a:srgbClr val="333333"/>
                          </a:solidFill>
                          <a:latin typeface="+mn-lt"/>
                          <a:ea typeface="+mn-ea"/>
                          <a:cs typeface="+mn-cs"/>
                        </a:rPr>
                        <a:t> per a </a:t>
                      </a:r>
                      <a:r>
                        <a:rPr lang="en-US" sz="1800" b="0" i="0" u="none" dirty="0" err="1">
                          <a:solidFill>
                            <a:srgbClr val="333333"/>
                          </a:solidFill>
                          <a:latin typeface="+mn-lt"/>
                          <a:ea typeface="+mn-ea"/>
                          <a:cs typeface="+mn-cs"/>
                        </a:rPr>
                        <a:t>cobrir</a:t>
                      </a:r>
                      <a:r>
                        <a:rPr lang="en-US" sz="1800" b="0" i="0" u="none" dirty="0">
                          <a:solidFill>
                            <a:srgbClr val="333333"/>
                          </a:solidFill>
                          <a:latin typeface="+mn-lt"/>
                          <a:ea typeface="+mn-ea"/>
                          <a:cs typeface="+mn-cs"/>
                        </a:rPr>
                        <a:t> el retard original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el </a:t>
                      </a:r>
                      <a:r>
                        <a:rPr lang="en-US" sz="1800" b="0" i="0" u="none" dirty="0" err="1">
                          <a:solidFill>
                            <a:srgbClr val="333333"/>
                          </a:solidFill>
                          <a:latin typeface="+mn-lt"/>
                          <a:ea typeface="+mn-ea"/>
                          <a:cs typeface="+mn-cs"/>
                        </a:rPr>
                        <a:t>diáleg</a:t>
                      </a:r>
                      <a:r>
                        <a:rPr lang="en-US" sz="1800" b="0" i="0" u="none" dirty="0">
                          <a:solidFill>
                            <a:srgbClr val="333333"/>
                          </a:solidFill>
                          <a:latin typeface="+mn-lt"/>
                          <a:ea typeface="+mn-ea"/>
                          <a:cs typeface="+mn-cs"/>
                        </a:rPr>
                        <a:t> entre Nixon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Armstrong </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180</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mn-lt"/>
                <a:ea typeface="+mn-ea"/>
              </a:rPr>
              <a:t>No! </a:t>
            </a:r>
            <a:endParaRPr lang="de-DE" altLang="de-DE" sz="4000" dirty="0">
              <a:latin typeface="+mn-lt"/>
              <a:ea typeface="+mn-ea"/>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s-ES" sz="2200" dirty="0">
                <a:solidFill>
                  <a:srgbClr val="000000"/>
                </a:solidFill>
                <a:latin typeface="+mn-lt"/>
                <a:ea typeface="+mn-ea"/>
              </a:rPr>
              <a:t>Va ser l'arribada de l'home a la lluna un engany del govern dels EEUU? </a:t>
            </a:r>
            <a:endParaRPr lang="de-DE" sz="2200" dirty="0">
              <a:solidFill>
                <a:srgbClr val="000000"/>
              </a:solidFill>
              <a:latin typeface="+mn-lt"/>
              <a:ea typeface="+mn-ea"/>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n-lt"/>
                <a:ea typeface="+mn-ea"/>
              </a:rPr>
              <a:t>Fuente: German television station ZDF: “Vorsicht Verschwörung” (Beware conspiracy) </a:t>
            </a:r>
            <a:endParaRPr lang="de-DE" altLang="de-DE" sz="1200" dirty="0">
              <a:latin typeface="+mn-lt"/>
              <a:ea typeface="+mn-ea"/>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mn-lt"/>
                <a:ea typeface="+mn-ea"/>
              </a:rPr>
              <a:t>Director Roland Emmerich (Independence Day):</a:t>
            </a:r>
            <a:br>
              <a:rPr lang="en-US" altLang="de-DE" sz="2400" dirty="0">
                <a:latin typeface="+mn-lt"/>
                <a:ea typeface="+mn-ea"/>
              </a:rPr>
            </a:br>
            <a:r>
              <a:rPr lang="en-US" altLang="de-DE" sz="2400" dirty="0">
                <a:latin typeface="+mn-lt"/>
                <a:ea typeface="+mn-ea"/>
              </a:rPr>
              <a:t>“</a:t>
            </a:r>
            <a:r>
              <a:rPr lang="en-US" altLang="de-DE" sz="2400" dirty="0" err="1">
                <a:latin typeface="+mn-lt"/>
                <a:ea typeface="+mn-ea"/>
              </a:rPr>
              <a:t>L'arribada</a:t>
            </a:r>
            <a:r>
              <a:rPr lang="en-US" altLang="de-DE" sz="2400" dirty="0">
                <a:latin typeface="+mn-lt"/>
                <a:ea typeface="+mn-ea"/>
              </a:rPr>
              <a:t> a la </a:t>
            </a:r>
            <a:r>
              <a:rPr lang="en-US" altLang="de-DE" sz="2400" dirty="0" err="1">
                <a:latin typeface="+mn-lt"/>
                <a:ea typeface="+mn-ea"/>
              </a:rPr>
              <a:t>lluna</a:t>
            </a:r>
            <a:r>
              <a:rPr lang="en-US" altLang="de-DE" sz="2400" dirty="0">
                <a:latin typeface="+mn-lt"/>
                <a:ea typeface="+mn-ea"/>
              </a:rPr>
              <a:t> (…) era </a:t>
            </a:r>
            <a:r>
              <a:rPr lang="en-US" altLang="de-DE" sz="2400" dirty="0" err="1">
                <a:latin typeface="+mn-lt"/>
                <a:ea typeface="+mn-ea"/>
              </a:rPr>
              <a:t>massa</a:t>
            </a:r>
            <a:r>
              <a:rPr lang="en-US" altLang="de-DE" sz="2400" dirty="0">
                <a:latin typeface="+mn-lt"/>
                <a:ea typeface="+mn-ea"/>
              </a:rPr>
              <a:t> bona. </a:t>
            </a:r>
            <a:r>
              <a:rPr lang="en-US" altLang="de-DE" sz="2400" dirty="0" err="1">
                <a:latin typeface="+mn-lt"/>
                <a:ea typeface="+mn-ea"/>
              </a:rPr>
              <a:t>Això</a:t>
            </a:r>
            <a:r>
              <a:rPr lang="en-US" altLang="de-DE" sz="2400" dirty="0">
                <a:latin typeface="+mn-lt"/>
                <a:ea typeface="+mn-ea"/>
              </a:rPr>
              <a:t> era impossible </a:t>
            </a:r>
            <a:r>
              <a:rPr lang="en-US" altLang="de-DE" sz="2400" dirty="0" err="1">
                <a:latin typeface="+mn-lt"/>
                <a:ea typeface="+mn-ea"/>
              </a:rPr>
              <a:t>d'aconseguir</a:t>
            </a:r>
            <a:r>
              <a:rPr lang="en-US" altLang="de-DE" sz="2400" dirty="0">
                <a:latin typeface="+mn-lt"/>
                <a:ea typeface="+mn-ea"/>
              </a:rPr>
              <a:t> </a:t>
            </a:r>
            <a:r>
              <a:rPr lang="en-US" altLang="de-DE" sz="2400" dirty="0" err="1">
                <a:latin typeface="+mn-lt"/>
                <a:ea typeface="+mn-ea"/>
              </a:rPr>
              <a:t>als</a:t>
            </a:r>
            <a:r>
              <a:rPr lang="en-US" altLang="de-DE" sz="2400" dirty="0">
                <a:latin typeface="+mn-lt"/>
                <a:ea typeface="+mn-ea"/>
              </a:rPr>
              <a:t> </a:t>
            </a:r>
            <a:r>
              <a:rPr lang="en-US" altLang="de-DE" sz="2400" dirty="0" err="1">
                <a:latin typeface="+mn-lt"/>
                <a:ea typeface="+mn-ea"/>
              </a:rPr>
              <a:t>anys</a:t>
            </a:r>
            <a:r>
              <a:rPr lang="en-US" altLang="de-DE" sz="2400" dirty="0">
                <a:latin typeface="+mn-lt"/>
                <a:ea typeface="+mn-ea"/>
              </a:rPr>
              <a:t> 60. Fins </a:t>
            </a:r>
            <a:r>
              <a:rPr lang="en-US" altLang="de-DE" sz="2400" dirty="0" err="1">
                <a:latin typeface="+mn-lt"/>
                <a:ea typeface="+mn-ea"/>
              </a:rPr>
              <a:t>i</a:t>
            </a:r>
            <a:r>
              <a:rPr lang="en-US" altLang="de-DE" sz="2400" dirty="0">
                <a:latin typeface="+mn-lt"/>
                <a:ea typeface="+mn-ea"/>
              </a:rPr>
              <a:t> tot </a:t>
            </a:r>
            <a:r>
              <a:rPr lang="en-US" altLang="de-DE" sz="2400" dirty="0" err="1">
                <a:latin typeface="+mn-lt"/>
                <a:ea typeface="+mn-ea"/>
              </a:rPr>
              <a:t>amb</a:t>
            </a:r>
            <a:r>
              <a:rPr lang="en-US" altLang="de-DE" sz="2400" dirty="0">
                <a:latin typeface="+mn-lt"/>
                <a:ea typeface="+mn-ea"/>
              </a:rPr>
              <a:t> </a:t>
            </a:r>
            <a:r>
              <a:rPr lang="en-US" altLang="de-DE" sz="2400" dirty="0" err="1">
                <a:latin typeface="+mn-lt"/>
                <a:ea typeface="+mn-ea"/>
              </a:rPr>
              <a:t>tecnologia</a:t>
            </a:r>
            <a:r>
              <a:rPr lang="en-US" altLang="de-DE" sz="2400" dirty="0">
                <a:latin typeface="+mn-lt"/>
                <a:ea typeface="+mn-ea"/>
              </a:rPr>
              <a:t> actual </a:t>
            </a:r>
            <a:r>
              <a:rPr lang="en-US" altLang="de-DE" sz="2400" dirty="0" err="1">
                <a:latin typeface="+mn-lt"/>
                <a:ea typeface="+mn-ea"/>
              </a:rPr>
              <a:t>plantejaria</a:t>
            </a:r>
            <a:r>
              <a:rPr lang="en-US" altLang="de-DE" sz="2400" dirty="0">
                <a:latin typeface="+mn-lt"/>
                <a:ea typeface="+mn-ea"/>
              </a:rPr>
              <a:t> </a:t>
            </a:r>
            <a:r>
              <a:rPr lang="en-US" altLang="de-DE" sz="2400" dirty="0" err="1">
                <a:latin typeface="+mn-lt"/>
                <a:ea typeface="+mn-ea"/>
              </a:rPr>
              <a:t>problemes</a:t>
            </a:r>
            <a:r>
              <a:rPr lang="en-US" altLang="de-DE" sz="2400" dirty="0">
                <a:latin typeface="+mn-lt"/>
                <a:ea typeface="+mn-ea"/>
              </a:rPr>
              <a:t>.”</a:t>
            </a:r>
            <a:endParaRPr lang="de-DE" altLang="de-DE" sz="2400" i="1" dirty="0">
              <a:latin typeface="+mn-lt"/>
              <a:ea typeface="+mn-ea"/>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5" name="Slide Number Placeholder 4"/>
          <p:cNvSpPr>
            <a:spLocks noGrp="1"/>
          </p:cNvSpPr>
          <p:nvPr>
            <p:ph type="sldNum" sz="quarter" idx="12"/>
          </p:nvPr>
        </p:nvSpPr>
        <p:spPr/>
        <p:txBody>
          <a:bodyPr/>
          <a:lstStyle/>
          <a:p>
            <a:fld id="{CE48C61C-3842-41FE-B0CA-0C556E78958D}" type="slidenum">
              <a:rPr lang="de-DE" altLang="de-DE" smtClean="0">
                <a:latin typeface="+mn-lt"/>
                <a:ea typeface="+mn-ea"/>
              </a:rPr>
              <a:pPr/>
              <a:t>181</a:t>
            </a:fld>
            <a:endParaRPr lang="de-DE" altLang="de-DE">
              <a:latin typeface="+mn-lt"/>
              <a:ea typeface="+mn-ea"/>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err="1">
                <a:solidFill>
                  <a:srgbClr val="333333"/>
                </a:solidFill>
              </a:rPr>
              <a:t>Sovint</a:t>
            </a:r>
            <a:r>
              <a:rPr lang="de-DE" sz="2400" dirty="0">
                <a:solidFill>
                  <a:srgbClr val="333333"/>
                </a:solidFill>
              </a:rPr>
              <a:t> </a:t>
            </a:r>
            <a:r>
              <a:rPr lang="de-DE" sz="2400" dirty="0" err="1">
                <a:solidFill>
                  <a:srgbClr val="333333"/>
                </a:solidFill>
              </a:rPr>
              <a:t>són</a:t>
            </a:r>
            <a:r>
              <a:rPr lang="de-DE" sz="2400" dirty="0">
                <a:solidFill>
                  <a:srgbClr val="333333"/>
                </a:solidFill>
              </a:rPr>
              <a:t> </a:t>
            </a:r>
            <a:r>
              <a:rPr lang="de-DE" sz="2400" dirty="0" err="1">
                <a:solidFill>
                  <a:srgbClr val="333333"/>
                </a:solidFill>
              </a:rPr>
              <a:t>més</a:t>
            </a:r>
            <a:r>
              <a:rPr lang="de-DE" sz="2400" dirty="0">
                <a:solidFill>
                  <a:srgbClr val="333333"/>
                </a:solidFill>
              </a:rPr>
              <a:t> </a:t>
            </a:r>
            <a:r>
              <a:rPr lang="de-DE" sz="2400" dirty="0" err="1">
                <a:solidFill>
                  <a:srgbClr val="333333"/>
                </a:solidFill>
              </a:rPr>
              <a:t>emocionants</a:t>
            </a:r>
            <a:r>
              <a:rPr lang="de-DE" sz="2400" dirty="0">
                <a:solidFill>
                  <a:srgbClr val="333333"/>
                </a:solidFill>
              </a:rPr>
              <a:t> </a:t>
            </a:r>
            <a:r>
              <a:rPr lang="de-DE" sz="2400" dirty="0" err="1">
                <a:solidFill>
                  <a:srgbClr val="333333"/>
                </a:solidFill>
              </a:rPr>
              <a:t>que</a:t>
            </a:r>
            <a:r>
              <a:rPr lang="de-DE" sz="2400" dirty="0">
                <a:solidFill>
                  <a:srgbClr val="333333"/>
                </a:solidFill>
              </a:rPr>
              <a:t> la </a:t>
            </a:r>
            <a:r>
              <a:rPr lang="de-DE" sz="2400" dirty="0" err="1">
                <a:solidFill>
                  <a:srgbClr val="333333"/>
                </a:solidFill>
              </a:rPr>
              <a:t>realitat</a:t>
            </a:r>
            <a:r>
              <a:rPr lang="en-US"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Es basen en informació que es difícil de comprobar i la gent ho creu fàcilment</a:t>
            </a:r>
            <a:r>
              <a:rPr lang="en-US" sz="2400" dirty="0">
                <a:solidFill>
                  <a:srgbClr val="333333"/>
                </a:solidFill>
              </a:rPr>
              <a:t> (ex. </a:t>
            </a:r>
            <a:r>
              <a:rPr lang="en-US" sz="2400" dirty="0" err="1">
                <a:solidFill>
                  <a:srgbClr val="333333"/>
                </a:solidFill>
              </a:rPr>
              <a:t>L'onejar</a:t>
            </a:r>
            <a:r>
              <a:rPr lang="en-US" sz="2400" dirty="0">
                <a:solidFill>
                  <a:srgbClr val="333333"/>
                </a:solidFill>
              </a:rPr>
              <a:t> de la </a:t>
            </a:r>
            <a:r>
              <a:rPr lang="en-US" sz="2400" dirty="0" err="1">
                <a:solidFill>
                  <a:srgbClr val="333333"/>
                </a:solidFill>
              </a:rPr>
              <a:t>bandera</a:t>
            </a:r>
            <a:r>
              <a:rPr lang="en-US" sz="2400" dirty="0">
                <a:solidFill>
                  <a:srgbClr val="333333"/>
                </a:solidFill>
              </a:rPr>
              <a:t> </a:t>
            </a:r>
            <a:r>
              <a:rPr lang="en-US" sz="2400" dirty="0" err="1">
                <a:solidFill>
                  <a:srgbClr val="333333"/>
                </a:solidFill>
              </a:rPr>
              <a:t>suggereix</a:t>
            </a:r>
            <a:r>
              <a:rPr lang="en-US" sz="2400" dirty="0">
                <a:solidFill>
                  <a:srgbClr val="333333"/>
                </a:solidFill>
              </a:rPr>
              <a:t> que les </a:t>
            </a:r>
            <a:r>
              <a:rPr lang="en-US" sz="2400" dirty="0" err="1">
                <a:solidFill>
                  <a:srgbClr val="333333"/>
                </a:solidFill>
              </a:rPr>
              <a:t>fotos</a:t>
            </a:r>
            <a:r>
              <a:rPr lang="en-US" sz="2400" dirty="0">
                <a:solidFill>
                  <a:srgbClr val="333333"/>
                </a:solidFill>
              </a:rPr>
              <a:t> van ser </a:t>
            </a:r>
            <a:r>
              <a:rPr lang="en-US" sz="2400" dirty="0" err="1">
                <a:solidFill>
                  <a:srgbClr val="333333"/>
                </a:solidFill>
              </a:rPr>
              <a:t>preses</a:t>
            </a:r>
            <a:r>
              <a:rPr lang="en-US" sz="2400" dirty="0">
                <a:solidFill>
                  <a:srgbClr val="333333"/>
                </a:solidFill>
              </a:rPr>
              <a:t> a la terra).</a:t>
            </a:r>
          </a:p>
          <a:p>
            <a:pPr marL="342900" lvl="0" indent="-342900" defTabSz="914400" fontAlgn="base">
              <a:buClr>
                <a:srgbClr val="333333"/>
              </a:buClr>
              <a:buFont typeface="WingDings"/>
              <a:buChar char=""/>
              <a:defRPr/>
            </a:pPr>
            <a:r>
              <a:rPr lang="en-US" sz="2400" dirty="0" err="1">
                <a:solidFill>
                  <a:srgbClr val="333333"/>
                </a:solidFill>
              </a:rPr>
              <a:t>S'amaguen</a:t>
            </a:r>
            <a:r>
              <a:rPr lang="en-US" sz="2400" dirty="0">
                <a:solidFill>
                  <a:srgbClr val="333333"/>
                </a:solidFill>
              </a:rPr>
              <a:t> </a:t>
            </a:r>
            <a:r>
              <a:rPr lang="en-US" sz="2400" dirty="0" err="1">
                <a:solidFill>
                  <a:srgbClr val="333333"/>
                </a:solidFill>
              </a:rPr>
              <a:t>explicacions</a:t>
            </a:r>
            <a:r>
              <a:rPr lang="en-US" sz="2400" dirty="0">
                <a:solidFill>
                  <a:srgbClr val="333333"/>
                </a:solidFill>
              </a:rPr>
              <a:t> alternatives (ex. el </a:t>
            </a:r>
            <a:r>
              <a:rPr lang="en-US" sz="2400" dirty="0" err="1">
                <a:solidFill>
                  <a:srgbClr val="333333"/>
                </a:solidFill>
              </a:rPr>
              <a:t>cel</a:t>
            </a:r>
            <a:r>
              <a:rPr lang="en-US" sz="2400" dirty="0">
                <a:solidFill>
                  <a:srgbClr val="333333"/>
                </a:solidFill>
              </a:rPr>
              <a:t> sense </a:t>
            </a:r>
            <a:r>
              <a:rPr lang="en-US" sz="2400" dirty="0" err="1">
                <a:solidFill>
                  <a:srgbClr val="333333"/>
                </a:solidFill>
              </a:rPr>
              <a:t>estrelles</a:t>
            </a:r>
            <a:r>
              <a:rPr lang="en-US" sz="2400" dirty="0">
                <a:solidFill>
                  <a:srgbClr val="333333"/>
                </a:solidFill>
              </a:rPr>
              <a:t> </a:t>
            </a:r>
            <a:r>
              <a:rPr lang="en-US" sz="2400" dirty="0" err="1">
                <a:solidFill>
                  <a:srgbClr val="333333"/>
                </a:solidFill>
              </a:rPr>
              <a:t>es</a:t>
            </a:r>
            <a:r>
              <a:rPr lang="en-US" sz="2400" dirty="0">
                <a:solidFill>
                  <a:srgbClr val="333333"/>
                </a:solidFill>
              </a:rPr>
              <a:t> pot </a:t>
            </a:r>
            <a:r>
              <a:rPr lang="en-US" sz="2400" dirty="0" err="1">
                <a:solidFill>
                  <a:srgbClr val="333333"/>
                </a:solidFill>
              </a:rPr>
              <a:t>explicar</a:t>
            </a:r>
            <a:r>
              <a:rPr lang="en-US" sz="2400" dirty="0">
                <a:solidFill>
                  <a:srgbClr val="333333"/>
                </a:solidFill>
              </a:rPr>
              <a:t> per les </a:t>
            </a:r>
            <a:r>
              <a:rPr lang="en-US" sz="2400" dirty="0" err="1">
                <a:solidFill>
                  <a:srgbClr val="333333"/>
                </a:solidFill>
              </a:rPr>
              <a:t>limitacions</a:t>
            </a:r>
            <a:r>
              <a:rPr lang="en-US" sz="2400" dirty="0">
                <a:solidFill>
                  <a:srgbClr val="333333"/>
                </a:solidFill>
              </a:rPr>
              <a:t> </a:t>
            </a:r>
            <a:r>
              <a:rPr lang="en-US" sz="2400" dirty="0" err="1">
                <a:solidFill>
                  <a:srgbClr val="333333"/>
                </a:solidFill>
              </a:rPr>
              <a:t>tècniques</a:t>
            </a:r>
            <a:r>
              <a:rPr lang="en-US" sz="2400" dirty="0">
                <a:solidFill>
                  <a:srgbClr val="333333"/>
                </a:solidFill>
              </a:rPr>
              <a:t> de les </a:t>
            </a:r>
            <a:r>
              <a:rPr lang="en-US" sz="2400" dirty="0" err="1">
                <a:solidFill>
                  <a:srgbClr val="333333"/>
                </a:solidFill>
              </a:rPr>
              <a:t>fotografies</a:t>
            </a:r>
            <a:r>
              <a:rPr lang="en-US" sz="2400" dirty="0">
                <a:solidFill>
                  <a:srgbClr val="333333"/>
                </a:solidFill>
              </a:rPr>
              <a:t> nocturnes).</a:t>
            </a:r>
          </a:p>
          <a:p>
            <a:pPr marL="342900" lvl="0" indent="-342900" defTabSz="914400" fontAlgn="base">
              <a:buClr>
                <a:srgbClr val="333333"/>
              </a:buClr>
              <a:buFont typeface="WingDings"/>
              <a:buChar char=""/>
              <a:defRPr/>
            </a:pPr>
            <a:r>
              <a:rPr lang="en-US" sz="2400" dirty="0">
                <a:solidFill>
                  <a:srgbClr val="333333"/>
                </a:solidFill>
              </a:rPr>
              <a:t>Les </a:t>
            </a:r>
            <a:r>
              <a:rPr lang="en-US" sz="2400" dirty="0" err="1">
                <a:solidFill>
                  <a:srgbClr val="333333"/>
                </a:solidFill>
              </a:rPr>
              <a:t>llegendes</a:t>
            </a:r>
            <a:r>
              <a:rPr lang="en-US" sz="2400" dirty="0">
                <a:solidFill>
                  <a:srgbClr val="333333"/>
                </a:solidFill>
              </a:rPr>
              <a:t> </a:t>
            </a:r>
            <a:r>
              <a:rPr lang="en-US" sz="2400" dirty="0" err="1">
                <a:solidFill>
                  <a:srgbClr val="333333"/>
                </a:solidFill>
              </a:rPr>
              <a:t>urbanes</a:t>
            </a:r>
            <a:r>
              <a:rPr lang="en-US" sz="2400" dirty="0">
                <a:solidFill>
                  <a:srgbClr val="333333"/>
                </a:solidFill>
              </a:rPr>
              <a:t> </a:t>
            </a:r>
            <a:r>
              <a:rPr lang="en-US" sz="2400" dirty="0" err="1">
                <a:solidFill>
                  <a:srgbClr val="333333"/>
                </a:solidFill>
              </a:rPr>
              <a:t>prenen</a:t>
            </a:r>
            <a:r>
              <a:rPr lang="en-US" sz="2400" dirty="0">
                <a:solidFill>
                  <a:srgbClr val="333333"/>
                </a:solidFill>
              </a:rPr>
              <a:t> </a:t>
            </a:r>
            <a:r>
              <a:rPr lang="en-US" sz="2400" dirty="0" err="1">
                <a:solidFill>
                  <a:srgbClr val="333333"/>
                </a:solidFill>
              </a:rPr>
              <a:t>fets</a:t>
            </a:r>
            <a:r>
              <a:rPr lang="en-US" sz="2400" dirty="0">
                <a:solidFill>
                  <a:srgbClr val="333333"/>
                </a:solidFill>
              </a:rPr>
              <a:t> </a:t>
            </a:r>
            <a:r>
              <a:rPr lang="en-US" sz="2400" dirty="0" err="1">
                <a:solidFill>
                  <a:srgbClr val="333333"/>
                </a:solidFill>
              </a:rPr>
              <a:t>trets</a:t>
            </a:r>
            <a:r>
              <a:rPr lang="en-US" sz="2400" dirty="0">
                <a:solidFill>
                  <a:srgbClr val="333333"/>
                </a:solidFill>
              </a:rPr>
              <a:t> de context </a:t>
            </a:r>
            <a:r>
              <a:rPr lang="en-US" sz="2400" dirty="0" err="1">
                <a:solidFill>
                  <a:srgbClr val="333333"/>
                </a:solidFill>
              </a:rPr>
              <a:t>i</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porten</a:t>
            </a:r>
            <a:r>
              <a:rPr lang="en-US" sz="2400" dirty="0">
                <a:solidFill>
                  <a:srgbClr val="333333"/>
                </a:solidFill>
              </a:rPr>
              <a:t> al </a:t>
            </a:r>
            <a:r>
              <a:rPr lang="en-US" sz="2400" dirty="0" err="1">
                <a:solidFill>
                  <a:srgbClr val="333333"/>
                </a:solidFill>
              </a:rPr>
              <a:t>límit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2 – Saltar a Conclusions I</a:t>
            </a:r>
          </a:p>
        </p:txBody>
      </p:sp>
      <p:sp>
        <p:nvSpPr>
          <p:cNvPr id="4" name="Slide Number Placeholder 3"/>
          <p:cNvSpPr>
            <a:spLocks noGrp="1"/>
          </p:cNvSpPr>
          <p:nvPr>
            <p:ph type="sldNum" sz="quarter" idx="12"/>
          </p:nvPr>
        </p:nvSpPr>
        <p:spPr/>
        <p:txBody>
          <a:bodyPr/>
          <a:lstStyle/>
          <a:p>
            <a:fld id="{CE48C61C-3842-41FE-B0CA-0C556E78958D}" type="slidenum">
              <a:rPr lang="de-DE" altLang="de-DE" smtClean="0">
                <a:latin typeface="+mn-lt"/>
                <a:ea typeface="+mn-ea"/>
              </a:rPr>
              <a:pPr/>
              <a:t>182</a:t>
            </a:fld>
            <a:endParaRPr lang="de-DE" altLang="de-DE">
              <a:latin typeface="+mn-lt"/>
              <a:ea typeface="+mn-ea"/>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16</TotalTime>
  <Words>8295</Words>
  <Application>Microsoft Office PowerPoint</Application>
  <PresentationFormat>Custom</PresentationFormat>
  <Paragraphs>1473</Paragraphs>
  <Slides>182</Slides>
  <Notes>182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182</vt:i4>
      </vt:variant>
    </vt:vector>
  </HeadingPairs>
  <TitlesOfParts>
    <vt:vector size="189" baseType="lpstr">
      <vt:lpstr>Calibri Light</vt:lpstr>
      <vt:lpstr>Symbol</vt:lpstr>
      <vt:lpstr>WingDings</vt:lpstr>
      <vt:lpstr>Arial</vt:lpstr>
      <vt:lpstr>Times New Roman</vt:lpstr>
      <vt:lpstr>Calibri</vt:lpstr>
      <vt:lpstr>UKE_PPT-Vorlage_16zu9</vt:lpstr>
      <vt:lpstr>EMC 2 A – Saltar a Conclusions I</vt:lpstr>
      <vt:lpstr>Saltar a Conclusions</vt:lpstr>
      <vt:lpstr>Saltar a Conclusions</vt:lpstr>
      <vt:lpstr>Saltar a Conclusions</vt:lpstr>
      <vt:lpstr>Saltar a Conclusions</vt:lpstr>
      <vt:lpstr>Saltar a Conclusions</vt:lpstr>
      <vt:lpstr>Inferències sense tenir el 100% de les proves</vt:lpstr>
      <vt:lpstr>Inferències sense tenir el 100% de les proves</vt:lpstr>
      <vt:lpstr>Inferències sense tenir el 100% de les proves</vt:lpstr>
      <vt:lpstr>Saltar a Conclusions: En Acció</vt:lpstr>
      <vt:lpstr>Saltar a Conclusions: En Acció</vt:lpstr>
      <vt:lpstr>Saltar a Conclusions: En Acció</vt:lpstr>
      <vt:lpstr>Saltar a Conclusions: En Acció - Mites Moderns - (per a un exercici alternatiu anar al final de la presentació)</vt:lpstr>
      <vt:lpstr>Saltar a Conclusions: En Acció - Mites Moderns - (per a un exercici alternatiu anar al final de la presentació)</vt:lpstr>
      <vt:lpstr>Saltar a Conclusions: En Acció - Mites Moderns - (per a un exercici alternatiu anar al final de la presentació)</vt:lpstr>
      <vt:lpstr>Saltar a Conclusions: En Acció - Mites Moderns -</vt:lpstr>
      <vt:lpstr>Com apareixen aquestes teories de conspiració?</vt:lpstr>
      <vt:lpstr>Com apareixen aquestes teories de conspiració?</vt:lpstr>
      <vt:lpstr>Com apareixen aquestes teories de conspiració?</vt:lpstr>
      <vt:lpstr>Quina rellevància té això?</vt:lpstr>
      <vt:lpstr>Quina rellevància té això?</vt:lpstr>
      <vt:lpstr>A continuació us mostrem com el saltar a conclusions pot produir errors d'interpretació durant la psicosi.</vt:lpstr>
      <vt:lpstr>Conjunt de Tasques 1:</vt:lpstr>
      <vt:lpstr>Conjunt de Tasques 1:</vt:lpstr>
      <vt:lpstr>Conjunt de Tasques 1:</vt:lpstr>
      <vt:lpstr>Dibuix 1</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2</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3</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4</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5</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6</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7</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Opcional: Videoclip</vt:lpstr>
      <vt:lpstr>Dibuix 8</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9</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10</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11</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Dibuix 12</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Què podria estar representat en aquesta imatge?</vt:lpstr>
      <vt:lpstr>Conjunt de Tasques 2:</vt:lpstr>
      <vt:lpstr>Què hi veu vostè?</vt:lpstr>
      <vt:lpstr>Què hi veu vostè ara?</vt:lpstr>
      <vt:lpstr>Què hi veu vostè?</vt:lpstr>
      <vt:lpstr>Què hi veu vostè?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Què hi pot veure?</vt:lpstr>
      <vt:lpstr>Intenti trobar tots els detalls!</vt:lpstr>
      <vt:lpstr>PowerPoint Presentation</vt:lpstr>
      <vt:lpstr>Traducció a la vida diària</vt:lpstr>
      <vt:lpstr>Traducció a la vida diària</vt:lpstr>
      <vt:lpstr>Traducció a la vida diària</vt:lpstr>
      <vt:lpstr>Traducció a la vida diària</vt:lpstr>
      <vt:lpstr>Traducció a la vida diària</vt:lpstr>
      <vt:lpstr>Què hi té a veure això amb la psicosi?</vt:lpstr>
      <vt:lpstr>Què hi té a veure això amb la psicosi?</vt:lpstr>
      <vt:lpstr>Què hi té a veure això amb la psicosi?</vt:lpstr>
      <vt:lpstr>Gràcies Per La Vostra Atenció!</vt:lpstr>
      <vt:lpstr>PowerPoint Presentation</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Com apareixen aquesta llegenda urbana i altres teories conspiratòries?</vt:lpstr>
      <vt:lpstr>Com apareixen aquesta llegenda urbana i altres teories conspiratòries?</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468</cp:revision>
  <dcterms:created xsi:type="dcterms:W3CDTF">2002-10-15T10:55:06Z</dcterms:created>
  <dcterms:modified xsi:type="dcterms:W3CDTF">2025-02-16T08:35:04Z</dcterms:modified>
</cp:coreProperties>
</file>